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0"/>
  </p:notesMasterIdLst>
  <p:sldIdLst>
    <p:sldId id="257" r:id="rId2"/>
    <p:sldId id="258" r:id="rId3"/>
    <p:sldId id="259" r:id="rId4"/>
    <p:sldId id="261" r:id="rId5"/>
    <p:sldId id="262" r:id="rId6"/>
    <p:sldId id="263" r:id="rId7"/>
    <p:sldId id="264" r:id="rId8"/>
    <p:sldId id="281" r:id="rId9"/>
    <p:sldId id="265" r:id="rId10"/>
    <p:sldId id="282" r:id="rId11"/>
    <p:sldId id="266" r:id="rId12"/>
    <p:sldId id="283" r:id="rId13"/>
    <p:sldId id="267" r:id="rId14"/>
    <p:sldId id="268" r:id="rId15"/>
    <p:sldId id="269" r:id="rId16"/>
    <p:sldId id="284" r:id="rId17"/>
    <p:sldId id="271" r:id="rId18"/>
    <p:sldId id="272" r:id="rId19"/>
  </p:sldIdLst>
  <p:sldSz cx="12192000" cy="6858000"/>
  <p:notesSz cx="6858000" cy="9144000"/>
  <p:embeddedFontLst>
    <p:embeddedFont>
      <p:font typeface="#9Slide05 Aphrodite Pro" panose="02000000000000000000" pitchFamily="2" charset="0"/>
      <p:regular r:id="rId21"/>
    </p:embeddedFont>
    <p:embeddedFont>
      <p:font typeface="#9Slide06 SVNClementine" panose="020F0502020204030203" pitchFamily="34" charset="0"/>
      <p:regular r:id="rId22"/>
    </p:embeddedFont>
    <p:embeddedFont>
      <p:font typeface="#9Slide07 HoneyCream" pitchFamily="2" charset="0"/>
      <p:regular r:id="rId23"/>
    </p:embeddedFont>
    <p:embeddedFont>
      <p:font typeface="Cambria" panose="02040503050406030204" pitchFamily="18" charset="0"/>
      <p:regular r:id="rId24"/>
      <p:bold r:id="rId25"/>
      <p:italic r:id="rId26"/>
      <p:boldItalic r:id="rId27"/>
    </p:embeddedFont>
    <p:embeddedFont>
      <p:font typeface="Roboto Condensed Light" panose="02000000000000000000" pitchFamily="2" charset="0"/>
      <p:regular r:id="rId28"/>
    </p:embeddedFont>
    <p:embeddedFont>
      <p:font typeface="Tahoma" panose="020B0604030504040204" pitchFamily="34" charset="0"/>
      <p:regular r:id="rId29"/>
      <p:bold r:id="rId30"/>
    </p:embeddedFont>
    <p:embeddedFont>
      <p:font typeface="UTM Avo" panose="02040603050506020204" pitchFamily="18" charset="0"/>
      <p:regular r:id="rId31"/>
      <p:bold r:id="rId32"/>
      <p:italic r:id="rId33"/>
      <p:boldItalic r:id="rId34"/>
    </p:embeddedFont>
    <p:embeddedFont>
      <p:font typeface="UTM Futura Extra" panose="02040603050506020204" pitchFamily="18" charset="0"/>
      <p:bold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5" d="100"/>
          <a:sy n="105"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 Nga" userId="7b4b1e84f41bcf1c" providerId="LiveId" clId="{AF296FBC-0A5C-45AC-AC1B-78D496040ABB}"/>
    <pc:docChg chg="delSld delMainMaster">
      <pc:chgData name="Do Nga" userId="7b4b1e84f41bcf1c" providerId="LiveId" clId="{AF296FBC-0A5C-45AC-AC1B-78D496040ABB}" dt="2025-03-17T10:30:20.390" v="2" actId="47"/>
      <pc:docMkLst>
        <pc:docMk/>
      </pc:docMkLst>
      <pc:sldChg chg="del">
        <pc:chgData name="Do Nga" userId="7b4b1e84f41bcf1c" providerId="LiveId" clId="{AF296FBC-0A5C-45AC-AC1B-78D496040ABB}" dt="2025-03-17T10:30:20.390" v="2" actId="47"/>
        <pc:sldMkLst>
          <pc:docMk/>
          <pc:sldMk cId="1899822466" sldId="279"/>
        </pc:sldMkLst>
      </pc:sldChg>
      <pc:sldChg chg="del">
        <pc:chgData name="Do Nga" userId="7b4b1e84f41bcf1c" providerId="LiveId" clId="{AF296FBC-0A5C-45AC-AC1B-78D496040ABB}" dt="2025-03-17T10:30:19.817" v="1" actId="47"/>
        <pc:sldMkLst>
          <pc:docMk/>
          <pc:sldMk cId="2217479862" sldId="280"/>
        </pc:sldMkLst>
      </pc:sldChg>
      <pc:sldChg chg="del">
        <pc:chgData name="Do Nga" userId="7b4b1e84f41bcf1c" providerId="LiveId" clId="{AF296FBC-0A5C-45AC-AC1B-78D496040ABB}" dt="2025-03-17T10:30:18.802" v="0" actId="47"/>
        <pc:sldMkLst>
          <pc:docMk/>
          <pc:sldMk cId="1781165948" sldId="285"/>
        </pc:sldMkLst>
      </pc:sldChg>
      <pc:sldMasterChg chg="delSldLayout">
        <pc:chgData name="Do Nga" userId="7b4b1e84f41bcf1c" providerId="LiveId" clId="{AF296FBC-0A5C-45AC-AC1B-78D496040ABB}" dt="2025-03-17T10:30:20.390" v="2" actId="47"/>
        <pc:sldMasterMkLst>
          <pc:docMk/>
          <pc:sldMasterMk cId="3044376650" sldId="2147483660"/>
        </pc:sldMasterMkLst>
        <pc:sldLayoutChg chg="del">
          <pc:chgData name="Do Nga" userId="7b4b1e84f41bcf1c" providerId="LiveId" clId="{AF296FBC-0A5C-45AC-AC1B-78D496040ABB}" dt="2025-03-17T10:30:20.390" v="2" actId="47"/>
          <pc:sldLayoutMkLst>
            <pc:docMk/>
            <pc:sldMasterMk cId="3044376650" sldId="2147483660"/>
            <pc:sldLayoutMk cId="208469769" sldId="2147483667"/>
          </pc:sldLayoutMkLst>
        </pc:sldLayoutChg>
        <pc:sldLayoutChg chg="del">
          <pc:chgData name="Do Nga" userId="7b4b1e84f41bcf1c" providerId="LiveId" clId="{AF296FBC-0A5C-45AC-AC1B-78D496040ABB}" dt="2025-03-17T10:30:19.817" v="1" actId="47"/>
          <pc:sldLayoutMkLst>
            <pc:docMk/>
            <pc:sldMasterMk cId="3044376650" sldId="2147483660"/>
            <pc:sldLayoutMk cId="3211175012" sldId="2147483669"/>
          </pc:sldLayoutMkLst>
        </pc:sldLayoutChg>
      </pc:sldMasterChg>
      <pc:sldMasterChg chg="del delSldLayout">
        <pc:chgData name="Do Nga" userId="7b4b1e84f41bcf1c" providerId="LiveId" clId="{AF296FBC-0A5C-45AC-AC1B-78D496040ABB}" dt="2025-03-17T10:30:18.802" v="0" actId="47"/>
        <pc:sldMasterMkLst>
          <pc:docMk/>
          <pc:sldMasterMk cId="3659776181" sldId="2147483677"/>
        </pc:sldMasterMkLst>
        <pc:sldLayoutChg chg="del">
          <pc:chgData name="Do Nga" userId="7b4b1e84f41bcf1c" providerId="LiveId" clId="{AF296FBC-0A5C-45AC-AC1B-78D496040ABB}" dt="2025-03-17T10:30:18.802" v="0" actId="47"/>
          <pc:sldLayoutMkLst>
            <pc:docMk/>
            <pc:sldMasterMk cId="3659776181" sldId="2147483677"/>
            <pc:sldLayoutMk cId="3389040005" sldId="2147483678"/>
          </pc:sldLayoutMkLst>
        </pc:sldLayoutChg>
        <pc:sldLayoutChg chg="del">
          <pc:chgData name="Do Nga" userId="7b4b1e84f41bcf1c" providerId="LiveId" clId="{AF296FBC-0A5C-45AC-AC1B-78D496040ABB}" dt="2025-03-17T10:30:18.802" v="0" actId="47"/>
          <pc:sldLayoutMkLst>
            <pc:docMk/>
            <pc:sldMasterMk cId="3659776181" sldId="2147483677"/>
            <pc:sldLayoutMk cId="453336259" sldId="2147483679"/>
          </pc:sldLayoutMkLst>
        </pc:sldLayoutChg>
        <pc:sldLayoutChg chg="del">
          <pc:chgData name="Do Nga" userId="7b4b1e84f41bcf1c" providerId="LiveId" clId="{AF296FBC-0A5C-45AC-AC1B-78D496040ABB}" dt="2025-03-17T10:30:18.802" v="0" actId="47"/>
          <pc:sldLayoutMkLst>
            <pc:docMk/>
            <pc:sldMasterMk cId="3659776181" sldId="2147483677"/>
            <pc:sldLayoutMk cId="1756916592" sldId="2147483680"/>
          </pc:sldLayoutMkLst>
        </pc:sldLayoutChg>
        <pc:sldLayoutChg chg="del">
          <pc:chgData name="Do Nga" userId="7b4b1e84f41bcf1c" providerId="LiveId" clId="{AF296FBC-0A5C-45AC-AC1B-78D496040ABB}" dt="2025-03-17T10:30:18.802" v="0" actId="47"/>
          <pc:sldLayoutMkLst>
            <pc:docMk/>
            <pc:sldMasterMk cId="3659776181" sldId="2147483677"/>
            <pc:sldLayoutMk cId="2550397822" sldId="2147483681"/>
          </pc:sldLayoutMkLst>
        </pc:sldLayoutChg>
        <pc:sldLayoutChg chg="del">
          <pc:chgData name="Do Nga" userId="7b4b1e84f41bcf1c" providerId="LiveId" clId="{AF296FBC-0A5C-45AC-AC1B-78D496040ABB}" dt="2025-03-17T10:30:18.802" v="0" actId="47"/>
          <pc:sldLayoutMkLst>
            <pc:docMk/>
            <pc:sldMasterMk cId="3659776181" sldId="2147483677"/>
            <pc:sldLayoutMk cId="4084052345" sldId="2147483682"/>
          </pc:sldLayoutMkLst>
        </pc:sldLayoutChg>
        <pc:sldLayoutChg chg="del">
          <pc:chgData name="Do Nga" userId="7b4b1e84f41bcf1c" providerId="LiveId" clId="{AF296FBC-0A5C-45AC-AC1B-78D496040ABB}" dt="2025-03-17T10:30:18.802" v="0" actId="47"/>
          <pc:sldLayoutMkLst>
            <pc:docMk/>
            <pc:sldMasterMk cId="3659776181" sldId="2147483677"/>
            <pc:sldLayoutMk cId="347319299" sldId="2147483683"/>
          </pc:sldLayoutMkLst>
        </pc:sldLayoutChg>
        <pc:sldLayoutChg chg="del">
          <pc:chgData name="Do Nga" userId="7b4b1e84f41bcf1c" providerId="LiveId" clId="{AF296FBC-0A5C-45AC-AC1B-78D496040ABB}" dt="2025-03-17T10:30:18.802" v="0" actId="47"/>
          <pc:sldLayoutMkLst>
            <pc:docMk/>
            <pc:sldMasterMk cId="3659776181" sldId="2147483677"/>
            <pc:sldLayoutMk cId="2613700577" sldId="2147483684"/>
          </pc:sldLayoutMkLst>
        </pc:sldLayoutChg>
        <pc:sldLayoutChg chg="del">
          <pc:chgData name="Do Nga" userId="7b4b1e84f41bcf1c" providerId="LiveId" clId="{AF296FBC-0A5C-45AC-AC1B-78D496040ABB}" dt="2025-03-17T10:30:18.802" v="0" actId="47"/>
          <pc:sldLayoutMkLst>
            <pc:docMk/>
            <pc:sldMasterMk cId="3659776181" sldId="2147483677"/>
            <pc:sldLayoutMk cId="1824567746" sldId="2147483685"/>
          </pc:sldLayoutMkLst>
        </pc:sldLayoutChg>
        <pc:sldLayoutChg chg="del">
          <pc:chgData name="Do Nga" userId="7b4b1e84f41bcf1c" providerId="LiveId" clId="{AF296FBC-0A5C-45AC-AC1B-78D496040ABB}" dt="2025-03-17T10:30:18.802" v="0" actId="47"/>
          <pc:sldLayoutMkLst>
            <pc:docMk/>
            <pc:sldMasterMk cId="3659776181" sldId="2147483677"/>
            <pc:sldLayoutMk cId="2263769800" sldId="2147483686"/>
          </pc:sldLayoutMkLst>
        </pc:sldLayoutChg>
        <pc:sldLayoutChg chg="del">
          <pc:chgData name="Do Nga" userId="7b4b1e84f41bcf1c" providerId="LiveId" clId="{AF296FBC-0A5C-45AC-AC1B-78D496040ABB}" dt="2025-03-17T10:30:18.802" v="0" actId="47"/>
          <pc:sldLayoutMkLst>
            <pc:docMk/>
            <pc:sldMasterMk cId="3659776181" sldId="2147483677"/>
            <pc:sldLayoutMk cId="2070515944" sldId="2147483687"/>
          </pc:sldLayoutMkLst>
        </pc:sldLayoutChg>
        <pc:sldLayoutChg chg="del">
          <pc:chgData name="Do Nga" userId="7b4b1e84f41bcf1c" providerId="LiveId" clId="{AF296FBC-0A5C-45AC-AC1B-78D496040ABB}" dt="2025-03-17T10:30:18.802" v="0" actId="47"/>
          <pc:sldLayoutMkLst>
            <pc:docMk/>
            <pc:sldMasterMk cId="3659776181" sldId="2147483677"/>
            <pc:sldLayoutMk cId="4252660544" sldId="2147483688"/>
          </pc:sldLayoutMkLst>
        </pc:sldLayoutChg>
        <pc:sldLayoutChg chg="del">
          <pc:chgData name="Do Nga" userId="7b4b1e84f41bcf1c" providerId="LiveId" clId="{AF296FBC-0A5C-45AC-AC1B-78D496040ABB}" dt="2025-03-17T10:30:18.802" v="0" actId="47"/>
          <pc:sldLayoutMkLst>
            <pc:docMk/>
            <pc:sldMasterMk cId="3659776181" sldId="2147483677"/>
            <pc:sldLayoutMk cId="4154051084" sldId="214748368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3E6DE8-78FA-46C9-B40E-FDE1CF81AD71}" type="datetimeFigureOut">
              <a:rPr lang="en-US" smtClean="0"/>
              <a:t>3/17/2025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852BC7-C463-4519-B060-5C993FB8EF4F}" type="slidenum">
              <a:rPr lang="en-US" smtClean="0"/>
              <a:t>‹#›</a:t>
            </a:fld>
            <a:endParaRPr lang="en-US"/>
          </a:p>
        </p:txBody>
      </p:sp>
    </p:spTree>
    <p:extLst>
      <p:ext uri="{BB962C8B-B14F-4D97-AF65-F5344CB8AC3E}">
        <p14:creationId xmlns:p14="http://schemas.microsoft.com/office/powerpoint/2010/main" val="2205165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8"/>
        <p:cNvGrpSpPr/>
        <p:nvPr/>
      </p:nvGrpSpPr>
      <p:grpSpPr>
        <a:xfrm>
          <a:off x="0" y="0"/>
          <a:ext cx="0" cy="0"/>
          <a:chOff x="0" y="0"/>
          <a:chExt cx="0" cy="0"/>
        </a:xfrm>
      </p:grpSpPr>
      <p:sp>
        <p:nvSpPr>
          <p:cNvPr id="2499" name="Google Shape;2499;gcec4d2707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0" name="Google Shape;2500;gcec4d2707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Nhấn</a:t>
            </a:r>
            <a:r>
              <a:rPr lang="en-US" dirty="0"/>
              <a:t> </a:t>
            </a:r>
            <a:r>
              <a:rPr lang="en-US" dirty="0" err="1"/>
              <a:t>vào</a:t>
            </a:r>
            <a:r>
              <a:rPr lang="en-US" dirty="0"/>
              <a:t> </a:t>
            </a:r>
            <a:r>
              <a:rPr lang="en-US" dirty="0" err="1"/>
              <a:t>khoảng</a:t>
            </a:r>
            <a:r>
              <a:rPr lang="en-US" dirty="0"/>
              <a:t> </a:t>
            </a:r>
            <a:r>
              <a:rPr lang="en-US" dirty="0" err="1"/>
              <a:t>đen</a:t>
            </a:r>
            <a:r>
              <a:rPr lang="en-US" dirty="0"/>
              <a:t> (</a:t>
            </a:r>
            <a:r>
              <a:rPr lang="en-US" dirty="0" err="1"/>
              <a:t>chỗ</a:t>
            </a:r>
            <a:r>
              <a:rPr lang="en-US" dirty="0"/>
              <a:t> </a:t>
            </a:r>
            <a:r>
              <a:rPr lang="en-US" dirty="0" err="1"/>
              <a:t>nào</a:t>
            </a:r>
            <a:r>
              <a:rPr lang="en-US" dirty="0"/>
              <a:t> </a:t>
            </a:r>
            <a:r>
              <a:rPr lang="en-US" dirty="0" err="1"/>
              <a:t>cũng</a:t>
            </a:r>
            <a:r>
              <a:rPr lang="en-US" dirty="0"/>
              <a:t> </a:t>
            </a:r>
            <a:r>
              <a:rPr lang="en-US" dirty="0" err="1"/>
              <a:t>được</a:t>
            </a:r>
            <a:r>
              <a:rPr lang="en-US" dirty="0"/>
              <a:t>) </a:t>
            </a:r>
            <a:r>
              <a:rPr lang="en-US" dirty="0">
                <a:sym typeface="Wingdings" panose="05000000000000000000" pitchFamily="2" charset="2"/>
              </a:rPr>
              <a:t> </a:t>
            </a:r>
            <a:r>
              <a:rPr lang="en-US" dirty="0" err="1">
                <a:sym typeface="Wingdings" panose="05000000000000000000" pitchFamily="2" charset="2"/>
              </a:rPr>
              <a:t>chờ</a:t>
            </a:r>
            <a:r>
              <a:rPr lang="en-US" dirty="0">
                <a:sym typeface="Wingdings" panose="05000000000000000000" pitchFamily="2" charset="2"/>
              </a:rPr>
              <a:t> </a:t>
            </a:r>
            <a:r>
              <a:rPr lang="en-US" dirty="0" err="1">
                <a:sym typeface="Wingdings" panose="05000000000000000000" pitchFamily="2" charset="2"/>
              </a:rPr>
              <a:t>hiệu</a:t>
            </a:r>
            <a:r>
              <a:rPr lang="en-US" dirty="0">
                <a:sym typeface="Wingdings" panose="05000000000000000000" pitchFamily="2" charset="2"/>
              </a:rPr>
              <a:t> </a:t>
            </a:r>
            <a:r>
              <a:rPr lang="en-US" dirty="0" err="1">
                <a:sym typeface="Wingdings" panose="05000000000000000000" pitchFamily="2" charset="2"/>
              </a:rPr>
              <a:t>ứng</a:t>
            </a:r>
            <a:r>
              <a:rPr lang="en-US" dirty="0">
                <a:sym typeface="Wingdings" panose="05000000000000000000" pitchFamily="2" charset="2"/>
              </a:rPr>
              <a:t> </a:t>
            </a:r>
            <a:r>
              <a:rPr lang="en-US" dirty="0" err="1">
                <a:sym typeface="Wingdings" panose="05000000000000000000" pitchFamily="2" charset="2"/>
              </a:rPr>
              <a:t>chạy</a:t>
            </a:r>
            <a:r>
              <a:rPr lang="en-US" dirty="0">
                <a:sym typeface="Wingdings" panose="05000000000000000000" pitchFamily="2" charset="2"/>
              </a:rPr>
              <a:t> </a:t>
            </a:r>
            <a:r>
              <a:rPr lang="en-US" dirty="0" err="1">
                <a:sym typeface="Wingdings" panose="05000000000000000000" pitchFamily="2" charset="2"/>
              </a:rPr>
              <a:t>hết</a:t>
            </a:r>
            <a:r>
              <a:rPr lang="en-US" dirty="0">
                <a:sym typeface="Wingdings" panose="05000000000000000000" pitchFamily="2" charset="2"/>
              </a:rPr>
              <a:t>  </a:t>
            </a:r>
            <a:r>
              <a:rPr lang="en-US" dirty="0" err="1">
                <a:sym typeface="Wingdings" panose="05000000000000000000" pitchFamily="2" charset="2"/>
              </a:rPr>
              <a:t>nhấn</a:t>
            </a:r>
            <a:r>
              <a:rPr lang="en-US" dirty="0">
                <a:sym typeface="Wingdings" panose="05000000000000000000" pitchFamily="2" charset="2"/>
              </a:rPr>
              <a:t> </a:t>
            </a:r>
            <a:r>
              <a:rPr lang="en-US" dirty="0" err="1">
                <a:sym typeface="Wingdings" panose="05000000000000000000" pitchFamily="2" charset="2"/>
              </a:rPr>
              <a:t>chính</a:t>
            </a:r>
            <a:r>
              <a:rPr lang="en-US" dirty="0">
                <a:sym typeface="Wingdings" panose="05000000000000000000" pitchFamily="2" charset="2"/>
              </a:rPr>
              <a:t> </a:t>
            </a:r>
            <a:r>
              <a:rPr lang="en-US" dirty="0" err="1">
                <a:sym typeface="Wingdings" panose="05000000000000000000" pitchFamily="2" charset="2"/>
              </a:rPr>
              <a:t>giữa</a:t>
            </a:r>
            <a:r>
              <a:rPr lang="en-US" dirty="0">
                <a:sym typeface="Wingdings" panose="05000000000000000000" pitchFamily="2" charset="2"/>
              </a:rPr>
              <a:t> </a:t>
            </a:r>
            <a:r>
              <a:rPr lang="en-US" dirty="0" err="1">
                <a:sym typeface="Wingdings" panose="05000000000000000000" pitchFamily="2" charset="2"/>
              </a:rPr>
              <a:t>hình</a:t>
            </a:r>
            <a:r>
              <a:rPr lang="en-US" dirty="0">
                <a:sym typeface="Wingdings" panose="05000000000000000000" pitchFamily="2" charset="2"/>
              </a:rPr>
              <a:t> </a:t>
            </a:r>
            <a:r>
              <a:rPr lang="en-US" dirty="0" err="1">
                <a:sym typeface="Wingdings" panose="05000000000000000000" pitchFamily="2" charset="2"/>
              </a:rPr>
              <a:t>tròn</a:t>
            </a:r>
            <a:endParaRPr dirty="0"/>
          </a:p>
        </p:txBody>
      </p:sp>
    </p:spTree>
    <p:extLst>
      <p:ext uri="{BB962C8B-B14F-4D97-AF65-F5344CB8AC3E}">
        <p14:creationId xmlns:p14="http://schemas.microsoft.com/office/powerpoint/2010/main" val="1632675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2"/>
        <p:cNvGrpSpPr/>
        <p:nvPr/>
      </p:nvGrpSpPr>
      <p:grpSpPr>
        <a:xfrm>
          <a:off x="0" y="0"/>
          <a:ext cx="0" cy="0"/>
          <a:chOff x="0" y="0"/>
          <a:chExt cx="0" cy="0"/>
        </a:xfrm>
      </p:grpSpPr>
      <p:sp>
        <p:nvSpPr>
          <p:cNvPr id="3053" name="Google Shape;3053;gf1f4fd536a_0_5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4" name="Google Shape;3054;gf1f4fd536a_0_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2416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9"/>
        <p:cNvGrpSpPr/>
        <p:nvPr/>
      </p:nvGrpSpPr>
      <p:grpSpPr>
        <a:xfrm>
          <a:off x="0" y="0"/>
          <a:ext cx="0" cy="0"/>
          <a:chOff x="0" y="0"/>
          <a:chExt cx="0" cy="0"/>
        </a:xfrm>
      </p:grpSpPr>
      <p:sp>
        <p:nvSpPr>
          <p:cNvPr id="3700" name="Google Shape;3700;gf7a39de043_2_50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1" name="Google Shape;3701;gf7a39de043_2_50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6744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3"/>
        <p:cNvGrpSpPr/>
        <p:nvPr/>
      </p:nvGrpSpPr>
      <p:grpSpPr>
        <a:xfrm>
          <a:off x="0" y="0"/>
          <a:ext cx="0" cy="0"/>
          <a:chOff x="0" y="0"/>
          <a:chExt cx="0" cy="0"/>
        </a:xfrm>
      </p:grpSpPr>
      <p:sp>
        <p:nvSpPr>
          <p:cNvPr id="2734" name="Google Shape;2734;g99f2f57a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5" name="Google Shape;2735;g99f2f57a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3295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1"/>
        <p:cNvGrpSpPr/>
        <p:nvPr/>
      </p:nvGrpSpPr>
      <p:grpSpPr>
        <a:xfrm>
          <a:off x="0" y="0"/>
          <a:ext cx="0" cy="0"/>
          <a:chOff x="0" y="0"/>
          <a:chExt cx="0" cy="0"/>
        </a:xfrm>
      </p:grpSpPr>
      <p:sp>
        <p:nvSpPr>
          <p:cNvPr id="2822" name="Google Shape;2822;g99f2f57a71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3" name="Google Shape;2823;g99f2f57a71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0868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1"/>
        <p:cNvGrpSpPr/>
        <p:nvPr/>
      </p:nvGrpSpPr>
      <p:grpSpPr>
        <a:xfrm>
          <a:off x="0" y="0"/>
          <a:ext cx="0" cy="0"/>
          <a:chOff x="0" y="0"/>
          <a:chExt cx="0" cy="0"/>
        </a:xfrm>
      </p:grpSpPr>
      <p:sp>
        <p:nvSpPr>
          <p:cNvPr id="2822" name="Google Shape;2822;g99f2f57a71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3" name="Google Shape;2823;g99f2f57a71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5843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9"/>
        <p:cNvGrpSpPr/>
        <p:nvPr/>
      </p:nvGrpSpPr>
      <p:grpSpPr>
        <a:xfrm>
          <a:off x="0" y="0"/>
          <a:ext cx="0" cy="0"/>
          <a:chOff x="0" y="0"/>
          <a:chExt cx="0" cy="0"/>
        </a:xfrm>
      </p:grpSpPr>
      <p:sp>
        <p:nvSpPr>
          <p:cNvPr id="3700" name="Google Shape;3700;gf7a39de043_2_50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1" name="Google Shape;3701;gf7a39de043_2_50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7082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5"/>
        <p:cNvGrpSpPr/>
        <p:nvPr/>
      </p:nvGrpSpPr>
      <p:grpSpPr>
        <a:xfrm>
          <a:off x="0" y="0"/>
          <a:ext cx="0" cy="0"/>
          <a:chOff x="0" y="0"/>
          <a:chExt cx="0" cy="0"/>
        </a:xfrm>
      </p:grpSpPr>
      <p:sp>
        <p:nvSpPr>
          <p:cNvPr id="3336" name="Google Shape;3336;gbd6c00e730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7" name="Google Shape;3337;gbd6c00e730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13112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9"/>
        <p:cNvGrpSpPr/>
        <p:nvPr/>
      </p:nvGrpSpPr>
      <p:grpSpPr>
        <a:xfrm>
          <a:off x="0" y="0"/>
          <a:ext cx="0" cy="0"/>
          <a:chOff x="0" y="0"/>
          <a:chExt cx="0" cy="0"/>
        </a:xfrm>
      </p:grpSpPr>
      <p:sp>
        <p:nvSpPr>
          <p:cNvPr id="3700" name="Google Shape;3700;gf7a39de043_2_50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1" name="Google Shape;3701;gf7a39de043_2_50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613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1"/>
        <p:cNvGrpSpPr/>
        <p:nvPr/>
      </p:nvGrpSpPr>
      <p:grpSpPr>
        <a:xfrm>
          <a:off x="0" y="0"/>
          <a:ext cx="0" cy="0"/>
          <a:chOff x="0" y="0"/>
          <a:chExt cx="0" cy="0"/>
        </a:xfrm>
      </p:grpSpPr>
      <p:sp>
        <p:nvSpPr>
          <p:cNvPr id="4512" name="Google Shape;4512;gf80a20933f_0_44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3" name="Google Shape;4513;gf80a20933f_0_44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6681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rot="-5062406">
            <a:off x="-2095029" y="-230741"/>
            <a:ext cx="3757380" cy="3745045"/>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10;p2"/>
          <p:cNvSpPr/>
          <p:nvPr/>
        </p:nvSpPr>
        <p:spPr>
          <a:xfrm flipH="1">
            <a:off x="9581553" y="3398067"/>
            <a:ext cx="3300883" cy="4455731"/>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1" name="Google Shape;11;p2"/>
          <p:cNvGrpSpPr/>
          <p:nvPr/>
        </p:nvGrpSpPr>
        <p:grpSpPr>
          <a:xfrm>
            <a:off x="8375378" y="-13424"/>
            <a:ext cx="3816621" cy="2261032"/>
            <a:chOff x="238125" y="3383650"/>
            <a:chExt cx="1287775" cy="762900"/>
          </a:xfrm>
        </p:grpSpPr>
        <p:sp>
          <p:nvSpPr>
            <p:cNvPr id="12" name="Google Shape;12;p2"/>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3;p2"/>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4;p2"/>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 name="Google Shape;15;p2"/>
          <p:cNvGrpSpPr/>
          <p:nvPr/>
        </p:nvGrpSpPr>
        <p:grpSpPr>
          <a:xfrm rot="-5400000">
            <a:off x="632295" y="4934495"/>
            <a:ext cx="1293389" cy="2557788"/>
            <a:chOff x="961675" y="1958725"/>
            <a:chExt cx="563225" cy="1113825"/>
          </a:xfrm>
        </p:grpSpPr>
        <p:sp>
          <p:nvSpPr>
            <p:cNvPr id="16" name="Google Shape;16;p2"/>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7;p2"/>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8" name="Google Shape;18;p2"/>
          <p:cNvGrpSpPr/>
          <p:nvPr/>
        </p:nvGrpSpPr>
        <p:grpSpPr>
          <a:xfrm rot="10800000">
            <a:off x="2369484" y="927568"/>
            <a:ext cx="7866717" cy="4846264"/>
            <a:chOff x="6012925" y="2964625"/>
            <a:chExt cx="1368950" cy="1009975"/>
          </a:xfrm>
        </p:grpSpPr>
        <p:sp>
          <p:nvSpPr>
            <p:cNvPr id="19" name="Google Shape;19;p2"/>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0;p2"/>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p2"/>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2;p2"/>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3;p2"/>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4" name="Google Shape;24;p2"/>
          <p:cNvSpPr txBox="1">
            <a:spLocks noGrp="1"/>
          </p:cNvSpPr>
          <p:nvPr>
            <p:ph type="ctrTitle"/>
          </p:nvPr>
        </p:nvSpPr>
        <p:spPr>
          <a:xfrm>
            <a:off x="2521984" y="2075957"/>
            <a:ext cx="7148000" cy="17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6667">
                <a:latin typeface="UTM Futura Extra" panose="02040603050506020204" pitchFamily="18" charset="0"/>
                <a:ea typeface="Tahoma" panose="020B0604030504040204" pitchFamily="34" charset="0"/>
                <a:cs typeface="Tahoma" panose="020B0604030504040204" pitchFamily="34" charset="0"/>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dirty="0"/>
          </a:p>
        </p:txBody>
      </p:sp>
      <p:sp>
        <p:nvSpPr>
          <p:cNvPr id="25" name="Google Shape;25;p2"/>
          <p:cNvSpPr txBox="1">
            <a:spLocks noGrp="1"/>
          </p:cNvSpPr>
          <p:nvPr>
            <p:ph type="subTitle" idx="1"/>
          </p:nvPr>
        </p:nvSpPr>
        <p:spPr>
          <a:xfrm>
            <a:off x="3496767" y="4254133"/>
            <a:ext cx="5198400" cy="634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2133">
                <a:latin typeface="Tahoma" panose="020B0604030504040204" pitchFamily="34" charset="0"/>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dirty="0"/>
          </a:p>
        </p:txBody>
      </p:sp>
      <p:grpSp>
        <p:nvGrpSpPr>
          <p:cNvPr id="26" name="Google Shape;26;p2"/>
          <p:cNvGrpSpPr/>
          <p:nvPr/>
        </p:nvGrpSpPr>
        <p:grpSpPr>
          <a:xfrm>
            <a:off x="10219866" y="1946034"/>
            <a:ext cx="1192101" cy="889153"/>
            <a:chOff x="7664899" y="1459525"/>
            <a:chExt cx="894076" cy="666865"/>
          </a:xfrm>
        </p:grpSpPr>
        <p:sp>
          <p:nvSpPr>
            <p:cNvPr id="27" name="Google Shape;27;p2"/>
            <p:cNvSpPr/>
            <p:nvPr/>
          </p:nvSpPr>
          <p:spPr>
            <a:xfrm rot="-1305975">
              <a:off x="8072349" y="1519172"/>
              <a:ext cx="413129" cy="47580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8;p2"/>
            <p:cNvSpPr/>
            <p:nvPr/>
          </p:nvSpPr>
          <p:spPr>
            <a:xfrm rot="-615088">
              <a:off x="8176597" y="1821503"/>
              <a:ext cx="247588" cy="28513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29" name="Google Shape;29;p2"/>
            <p:cNvGrpSpPr/>
            <p:nvPr/>
          </p:nvGrpSpPr>
          <p:grpSpPr>
            <a:xfrm>
              <a:off x="7664899" y="1459525"/>
              <a:ext cx="475779" cy="475800"/>
              <a:chOff x="1460350" y="2402425"/>
              <a:chExt cx="208950" cy="208950"/>
            </a:xfrm>
          </p:grpSpPr>
          <p:sp>
            <p:nvSpPr>
              <p:cNvPr id="30" name="Google Shape;30;p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31;p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32;p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33;p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4;p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35;p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36;p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37;p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38;p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39;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40;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41;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42;p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43;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44;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45;p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46;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47;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48;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49;p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58" name="Google Shape;58;p2"/>
          <p:cNvGrpSpPr/>
          <p:nvPr/>
        </p:nvGrpSpPr>
        <p:grpSpPr>
          <a:xfrm>
            <a:off x="684573" y="1433835"/>
            <a:ext cx="1146787" cy="1315571"/>
            <a:chOff x="513430" y="1075376"/>
            <a:chExt cx="860090" cy="986678"/>
          </a:xfrm>
        </p:grpSpPr>
        <p:sp>
          <p:nvSpPr>
            <p:cNvPr id="59" name="Google Shape;59;p2"/>
            <p:cNvSpPr/>
            <p:nvPr/>
          </p:nvSpPr>
          <p:spPr>
            <a:xfrm flipH="1">
              <a:off x="513430" y="1459529"/>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60" name="Google Shape;60;p2"/>
            <p:cNvGrpSpPr/>
            <p:nvPr/>
          </p:nvGrpSpPr>
          <p:grpSpPr>
            <a:xfrm rot="3427758">
              <a:off x="806718" y="1166397"/>
              <a:ext cx="475768" cy="475796"/>
              <a:chOff x="1460350" y="2402425"/>
              <a:chExt cx="208950" cy="208950"/>
            </a:xfrm>
          </p:grpSpPr>
          <p:sp>
            <p:nvSpPr>
              <p:cNvPr id="61" name="Google Shape;61;p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9" name="Google Shape;89;p2"/>
            <p:cNvSpPr/>
            <p:nvPr/>
          </p:nvSpPr>
          <p:spPr>
            <a:xfrm rot="-690935" flipH="1">
              <a:off x="653014" y="1755069"/>
              <a:ext cx="247596" cy="28514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90" name="Google Shape;90;p2"/>
          <p:cNvSpPr/>
          <p:nvPr/>
        </p:nvSpPr>
        <p:spPr>
          <a:xfrm>
            <a:off x="4148320" y="5634594"/>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2"/>
          <p:cNvSpPr/>
          <p:nvPr/>
        </p:nvSpPr>
        <p:spPr>
          <a:xfrm>
            <a:off x="7886612" y="1168591"/>
            <a:ext cx="534673" cy="446415"/>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2"/>
          <p:cNvSpPr/>
          <p:nvPr/>
        </p:nvSpPr>
        <p:spPr>
          <a:xfrm>
            <a:off x="3239534" y="597467"/>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2"/>
          <p:cNvSpPr/>
          <p:nvPr/>
        </p:nvSpPr>
        <p:spPr>
          <a:xfrm>
            <a:off x="7412637" y="5634614"/>
            <a:ext cx="473977" cy="523628"/>
          </a:xfrm>
          <a:custGeom>
            <a:avLst/>
            <a:gdLst/>
            <a:ahLst/>
            <a:cxnLst/>
            <a:rect l="l" t="t" r="r" b="b"/>
            <a:pathLst>
              <a:path w="4131" h="4564" extrusionOk="0">
                <a:moveTo>
                  <a:pt x="3411" y="1"/>
                </a:moveTo>
                <a:lnTo>
                  <a:pt x="3266" y="49"/>
                </a:lnTo>
                <a:lnTo>
                  <a:pt x="3122" y="97"/>
                </a:lnTo>
                <a:lnTo>
                  <a:pt x="3026" y="193"/>
                </a:lnTo>
                <a:lnTo>
                  <a:pt x="2930" y="289"/>
                </a:lnTo>
                <a:lnTo>
                  <a:pt x="2834" y="529"/>
                </a:lnTo>
                <a:lnTo>
                  <a:pt x="2642" y="817"/>
                </a:lnTo>
                <a:lnTo>
                  <a:pt x="2546" y="865"/>
                </a:lnTo>
                <a:lnTo>
                  <a:pt x="2402" y="865"/>
                </a:lnTo>
                <a:lnTo>
                  <a:pt x="2306" y="769"/>
                </a:lnTo>
                <a:lnTo>
                  <a:pt x="2162" y="673"/>
                </a:lnTo>
                <a:lnTo>
                  <a:pt x="1874" y="385"/>
                </a:lnTo>
                <a:lnTo>
                  <a:pt x="1778" y="289"/>
                </a:lnTo>
                <a:lnTo>
                  <a:pt x="1682" y="241"/>
                </a:lnTo>
                <a:lnTo>
                  <a:pt x="1586" y="241"/>
                </a:lnTo>
                <a:lnTo>
                  <a:pt x="1490" y="337"/>
                </a:lnTo>
                <a:lnTo>
                  <a:pt x="1249" y="625"/>
                </a:lnTo>
                <a:lnTo>
                  <a:pt x="913" y="1153"/>
                </a:lnTo>
                <a:lnTo>
                  <a:pt x="913" y="1202"/>
                </a:lnTo>
                <a:lnTo>
                  <a:pt x="961" y="1250"/>
                </a:lnTo>
                <a:lnTo>
                  <a:pt x="1057" y="1346"/>
                </a:lnTo>
                <a:lnTo>
                  <a:pt x="1586" y="1490"/>
                </a:lnTo>
                <a:lnTo>
                  <a:pt x="1682" y="1586"/>
                </a:lnTo>
                <a:lnTo>
                  <a:pt x="1778" y="1682"/>
                </a:lnTo>
                <a:lnTo>
                  <a:pt x="1826" y="1778"/>
                </a:lnTo>
                <a:lnTo>
                  <a:pt x="1826" y="1922"/>
                </a:lnTo>
                <a:lnTo>
                  <a:pt x="1778" y="2066"/>
                </a:lnTo>
                <a:lnTo>
                  <a:pt x="1730" y="2162"/>
                </a:lnTo>
                <a:lnTo>
                  <a:pt x="1586" y="2306"/>
                </a:lnTo>
                <a:lnTo>
                  <a:pt x="1490" y="2354"/>
                </a:lnTo>
                <a:lnTo>
                  <a:pt x="1345" y="2402"/>
                </a:lnTo>
                <a:lnTo>
                  <a:pt x="1201" y="2354"/>
                </a:lnTo>
                <a:lnTo>
                  <a:pt x="1057" y="2258"/>
                </a:lnTo>
                <a:lnTo>
                  <a:pt x="961" y="2114"/>
                </a:lnTo>
                <a:lnTo>
                  <a:pt x="769" y="1826"/>
                </a:lnTo>
                <a:lnTo>
                  <a:pt x="721" y="1730"/>
                </a:lnTo>
                <a:lnTo>
                  <a:pt x="625" y="1682"/>
                </a:lnTo>
                <a:lnTo>
                  <a:pt x="529" y="1730"/>
                </a:lnTo>
                <a:lnTo>
                  <a:pt x="433" y="1826"/>
                </a:lnTo>
                <a:lnTo>
                  <a:pt x="241" y="2114"/>
                </a:lnTo>
                <a:lnTo>
                  <a:pt x="1" y="2690"/>
                </a:lnTo>
                <a:lnTo>
                  <a:pt x="97" y="2786"/>
                </a:lnTo>
                <a:lnTo>
                  <a:pt x="337" y="3026"/>
                </a:lnTo>
                <a:lnTo>
                  <a:pt x="1153" y="3651"/>
                </a:lnTo>
                <a:lnTo>
                  <a:pt x="2354" y="4515"/>
                </a:lnTo>
                <a:lnTo>
                  <a:pt x="2402" y="4563"/>
                </a:lnTo>
                <a:lnTo>
                  <a:pt x="2450" y="4563"/>
                </a:lnTo>
                <a:lnTo>
                  <a:pt x="2642" y="4467"/>
                </a:lnTo>
                <a:lnTo>
                  <a:pt x="2786" y="4275"/>
                </a:lnTo>
                <a:lnTo>
                  <a:pt x="2978" y="4083"/>
                </a:lnTo>
                <a:lnTo>
                  <a:pt x="3074" y="3891"/>
                </a:lnTo>
                <a:lnTo>
                  <a:pt x="3074" y="3699"/>
                </a:lnTo>
                <a:lnTo>
                  <a:pt x="3026" y="3603"/>
                </a:lnTo>
                <a:lnTo>
                  <a:pt x="2978" y="3555"/>
                </a:lnTo>
                <a:lnTo>
                  <a:pt x="2834" y="3507"/>
                </a:lnTo>
                <a:lnTo>
                  <a:pt x="2690" y="3459"/>
                </a:lnTo>
                <a:lnTo>
                  <a:pt x="2546" y="3411"/>
                </a:lnTo>
                <a:lnTo>
                  <a:pt x="2450" y="3315"/>
                </a:lnTo>
                <a:lnTo>
                  <a:pt x="2402" y="3171"/>
                </a:lnTo>
                <a:lnTo>
                  <a:pt x="2402" y="3026"/>
                </a:lnTo>
                <a:lnTo>
                  <a:pt x="2402" y="2834"/>
                </a:lnTo>
                <a:lnTo>
                  <a:pt x="2498" y="2690"/>
                </a:lnTo>
                <a:lnTo>
                  <a:pt x="2594" y="2594"/>
                </a:lnTo>
                <a:lnTo>
                  <a:pt x="2738" y="2546"/>
                </a:lnTo>
                <a:lnTo>
                  <a:pt x="2882" y="2546"/>
                </a:lnTo>
                <a:lnTo>
                  <a:pt x="3026" y="2594"/>
                </a:lnTo>
                <a:lnTo>
                  <a:pt x="3218" y="2786"/>
                </a:lnTo>
                <a:lnTo>
                  <a:pt x="3363" y="2978"/>
                </a:lnTo>
                <a:lnTo>
                  <a:pt x="3507" y="3075"/>
                </a:lnTo>
                <a:lnTo>
                  <a:pt x="3555" y="3075"/>
                </a:lnTo>
                <a:lnTo>
                  <a:pt x="3651" y="2978"/>
                </a:lnTo>
                <a:lnTo>
                  <a:pt x="3795" y="2738"/>
                </a:lnTo>
                <a:lnTo>
                  <a:pt x="4131" y="2162"/>
                </a:lnTo>
                <a:lnTo>
                  <a:pt x="4131" y="2066"/>
                </a:lnTo>
                <a:lnTo>
                  <a:pt x="4035" y="1922"/>
                </a:lnTo>
                <a:lnTo>
                  <a:pt x="3747" y="1730"/>
                </a:lnTo>
                <a:lnTo>
                  <a:pt x="3315" y="1538"/>
                </a:lnTo>
                <a:lnTo>
                  <a:pt x="3603" y="1250"/>
                </a:lnTo>
                <a:lnTo>
                  <a:pt x="3795" y="961"/>
                </a:lnTo>
                <a:lnTo>
                  <a:pt x="3939" y="721"/>
                </a:lnTo>
                <a:lnTo>
                  <a:pt x="3939" y="529"/>
                </a:lnTo>
                <a:lnTo>
                  <a:pt x="3891" y="289"/>
                </a:lnTo>
                <a:lnTo>
                  <a:pt x="3795" y="145"/>
                </a:lnTo>
                <a:lnTo>
                  <a:pt x="3651" y="49"/>
                </a:lnTo>
                <a:lnTo>
                  <a:pt x="3411"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60328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423"/>
        <p:cNvGrpSpPr/>
        <p:nvPr/>
      </p:nvGrpSpPr>
      <p:grpSpPr>
        <a:xfrm>
          <a:off x="0" y="0"/>
          <a:ext cx="0" cy="0"/>
          <a:chOff x="0" y="0"/>
          <a:chExt cx="0" cy="0"/>
        </a:xfrm>
      </p:grpSpPr>
      <p:grpSp>
        <p:nvGrpSpPr>
          <p:cNvPr id="2424" name="Google Shape;2424;p37"/>
          <p:cNvGrpSpPr/>
          <p:nvPr/>
        </p:nvGrpSpPr>
        <p:grpSpPr>
          <a:xfrm rot="10800000" flipH="1">
            <a:off x="8922344" y="4624311"/>
            <a:ext cx="3816621" cy="2261032"/>
            <a:chOff x="238125" y="3383650"/>
            <a:chExt cx="1287775" cy="762900"/>
          </a:xfrm>
        </p:grpSpPr>
        <p:sp>
          <p:nvSpPr>
            <p:cNvPr id="2425" name="Google Shape;2425;p37"/>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6" name="Google Shape;2426;p37"/>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7" name="Google Shape;2427;p37"/>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28" name="Google Shape;2428;p37"/>
          <p:cNvGrpSpPr/>
          <p:nvPr/>
        </p:nvGrpSpPr>
        <p:grpSpPr>
          <a:xfrm rot="-5400000" flipH="1">
            <a:off x="766294" y="-779445"/>
            <a:ext cx="1567268" cy="3099404"/>
            <a:chOff x="961675" y="1958725"/>
            <a:chExt cx="563225" cy="1113825"/>
          </a:xfrm>
        </p:grpSpPr>
        <p:sp>
          <p:nvSpPr>
            <p:cNvPr id="2429" name="Google Shape;2429;p37"/>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0" name="Google Shape;2430;p37"/>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431" name="Google Shape;2431;p37"/>
          <p:cNvSpPr/>
          <p:nvPr/>
        </p:nvSpPr>
        <p:spPr>
          <a:xfrm>
            <a:off x="-203582" y="5950534"/>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2432" name="Google Shape;2432;p37"/>
          <p:cNvGrpSpPr/>
          <p:nvPr/>
        </p:nvGrpSpPr>
        <p:grpSpPr>
          <a:xfrm>
            <a:off x="-264383" y="1927767"/>
            <a:ext cx="634372" cy="634400"/>
            <a:chOff x="1460350" y="2402425"/>
            <a:chExt cx="208950" cy="208950"/>
          </a:xfrm>
        </p:grpSpPr>
        <p:sp>
          <p:nvSpPr>
            <p:cNvPr id="2433" name="Google Shape;2433;p3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4" name="Google Shape;2434;p3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5" name="Google Shape;2435;p3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6" name="Google Shape;2436;p3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7" name="Google Shape;2437;p3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8" name="Google Shape;2438;p3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9" name="Google Shape;2439;p3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0" name="Google Shape;2440;p3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1" name="Google Shape;2441;p3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2" name="Google Shape;2442;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3" name="Google Shape;2443;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4" name="Google Shape;2444;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5" name="Google Shape;2445;p3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6" name="Google Shape;2446;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7" name="Google Shape;2447;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8" name="Google Shape;2448;p3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9" name="Google Shape;2449;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0" name="Google Shape;2450;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1" name="Google Shape;2451;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2" name="Google Shape;2452;p3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3" name="Google Shape;2453;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4" name="Google Shape;2454;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5" name="Google Shape;2455;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6" name="Google Shape;2456;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7" name="Google Shape;2457;p3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8" name="Google Shape;2458;p3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9" name="Google Shape;2459;p3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0" name="Google Shape;2460;p3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61" name="Google Shape;2461;p37"/>
          <p:cNvGrpSpPr/>
          <p:nvPr/>
        </p:nvGrpSpPr>
        <p:grpSpPr>
          <a:xfrm rot="3427705">
            <a:off x="4129238" y="6665373"/>
            <a:ext cx="454377" cy="454439"/>
            <a:chOff x="1460350" y="2402425"/>
            <a:chExt cx="208950" cy="208950"/>
          </a:xfrm>
        </p:grpSpPr>
        <p:sp>
          <p:nvSpPr>
            <p:cNvPr id="2462" name="Google Shape;2462;p3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3" name="Google Shape;2463;p3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4" name="Google Shape;2464;p3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5" name="Google Shape;2465;p3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6" name="Google Shape;2466;p3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7" name="Google Shape;2467;p3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8" name="Google Shape;2468;p3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9" name="Google Shape;2469;p3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0" name="Google Shape;2470;p3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1" name="Google Shape;2471;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2" name="Google Shape;2472;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3" name="Google Shape;2473;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4" name="Google Shape;2474;p3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5" name="Google Shape;2475;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6" name="Google Shape;2476;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7" name="Google Shape;2477;p3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8" name="Google Shape;2478;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9" name="Google Shape;2479;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0" name="Google Shape;2480;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1" name="Google Shape;2481;p3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2" name="Google Shape;2482;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3" name="Google Shape;2483;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4" name="Google Shape;2484;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5" name="Google Shape;2485;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6" name="Google Shape;2486;p3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7" name="Google Shape;2487;p3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8" name="Google Shape;2488;p3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9" name="Google Shape;2489;p3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490" name="Google Shape;2490;p37"/>
          <p:cNvSpPr/>
          <p:nvPr/>
        </p:nvSpPr>
        <p:spPr>
          <a:xfrm>
            <a:off x="11800954" y="1245376"/>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91" name="Google Shape;2491;p37"/>
          <p:cNvSpPr/>
          <p:nvPr/>
        </p:nvSpPr>
        <p:spPr>
          <a:xfrm>
            <a:off x="7245287" y="-253091"/>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6992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23"/>
        <p:cNvGrpSpPr/>
        <p:nvPr/>
      </p:nvGrpSpPr>
      <p:grpSpPr>
        <a:xfrm>
          <a:off x="0" y="0"/>
          <a:ext cx="0" cy="0"/>
          <a:chOff x="0" y="0"/>
          <a:chExt cx="0" cy="0"/>
        </a:xfrm>
      </p:grpSpPr>
      <p:sp>
        <p:nvSpPr>
          <p:cNvPr id="124" name="Google Shape;124;p4"/>
          <p:cNvSpPr/>
          <p:nvPr/>
        </p:nvSpPr>
        <p:spPr>
          <a:xfrm rot="10800000">
            <a:off x="9581553" y="-808844"/>
            <a:ext cx="3300883" cy="4455731"/>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25" name="Google Shape;125;p4"/>
          <p:cNvGrpSpPr/>
          <p:nvPr/>
        </p:nvGrpSpPr>
        <p:grpSpPr>
          <a:xfrm rot="10800000">
            <a:off x="1095132" y="326045"/>
            <a:ext cx="10001744" cy="6161540"/>
            <a:chOff x="1569550" y="629994"/>
            <a:chExt cx="5900038" cy="3634698"/>
          </a:xfrm>
        </p:grpSpPr>
        <p:grpSp>
          <p:nvGrpSpPr>
            <p:cNvPr id="126" name="Google Shape;126;p4"/>
            <p:cNvGrpSpPr/>
            <p:nvPr/>
          </p:nvGrpSpPr>
          <p:grpSpPr>
            <a:xfrm>
              <a:off x="1569550" y="629994"/>
              <a:ext cx="5900038" cy="3634698"/>
              <a:chOff x="6012925" y="2964625"/>
              <a:chExt cx="1368950" cy="1009975"/>
            </a:xfrm>
          </p:grpSpPr>
          <p:sp>
            <p:nvSpPr>
              <p:cNvPr id="127" name="Google Shape;127;p4"/>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4"/>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4"/>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4"/>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4"/>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2" name="Google Shape;132;p4"/>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3" name="Google Shape;133;p4"/>
          <p:cNvGrpSpPr/>
          <p:nvPr/>
        </p:nvGrpSpPr>
        <p:grpSpPr>
          <a:xfrm rot="10800000" flipH="1">
            <a:off x="8375378" y="4599052"/>
            <a:ext cx="3816621" cy="2261032"/>
            <a:chOff x="238125" y="3383650"/>
            <a:chExt cx="1287775" cy="762900"/>
          </a:xfrm>
        </p:grpSpPr>
        <p:sp>
          <p:nvSpPr>
            <p:cNvPr id="134" name="Google Shape;134;p4"/>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4"/>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4"/>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7" name="Google Shape;137;p4"/>
          <p:cNvSpPr/>
          <p:nvPr/>
        </p:nvSpPr>
        <p:spPr>
          <a:xfrm rot="-5737592" flipH="1">
            <a:off x="-1962396" y="3638105"/>
            <a:ext cx="4715584" cy="4700104"/>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39" name="Google Shape;139;p4"/>
          <p:cNvSpPr txBox="1">
            <a:spLocks noGrp="1"/>
          </p:cNvSpPr>
          <p:nvPr>
            <p:ph type="body" idx="1"/>
          </p:nvPr>
        </p:nvSpPr>
        <p:spPr>
          <a:xfrm>
            <a:off x="960000" y="1621003"/>
            <a:ext cx="10272000" cy="45552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Clr>
                <a:srgbClr val="434343"/>
              </a:buClr>
              <a:buSzPts val="1200"/>
              <a:buAutoNum type="arabicPeriod"/>
              <a:defRPr sz="1600">
                <a:solidFill>
                  <a:srgbClr val="434343"/>
                </a:solidFill>
                <a:latin typeface="Tahoma" panose="020B0604030504040204" pitchFamily="34" charset="0"/>
              </a:defRPr>
            </a:lvl1pPr>
            <a:lvl2pPr marL="1219170" lvl="1" indent="-406390" rtl="0">
              <a:lnSpc>
                <a:spcPct val="115000"/>
              </a:lnSpc>
              <a:spcBef>
                <a:spcPts val="2133"/>
              </a:spcBef>
              <a:spcAft>
                <a:spcPts val="0"/>
              </a:spcAft>
              <a:buClr>
                <a:srgbClr val="434343"/>
              </a:buClr>
              <a:buSzPts val="1200"/>
              <a:buFont typeface="Roboto Condensed Light"/>
              <a:buChar char="○"/>
              <a:defRPr>
                <a:solidFill>
                  <a:srgbClr val="434343"/>
                </a:solidFill>
              </a:defRPr>
            </a:lvl2pPr>
            <a:lvl3pPr marL="1828754" lvl="2" indent="-406390" rtl="0">
              <a:lnSpc>
                <a:spcPct val="115000"/>
              </a:lnSpc>
              <a:spcBef>
                <a:spcPts val="2133"/>
              </a:spcBef>
              <a:spcAft>
                <a:spcPts val="0"/>
              </a:spcAft>
              <a:buClr>
                <a:srgbClr val="434343"/>
              </a:buClr>
              <a:buSzPts val="1200"/>
              <a:buFont typeface="Roboto Condensed Light"/>
              <a:buChar char="■"/>
              <a:defRPr>
                <a:solidFill>
                  <a:srgbClr val="434343"/>
                </a:solidFill>
              </a:defRPr>
            </a:lvl3pPr>
            <a:lvl4pPr marL="2438339" lvl="3" indent="-406390" rtl="0">
              <a:lnSpc>
                <a:spcPct val="115000"/>
              </a:lnSpc>
              <a:spcBef>
                <a:spcPts val="2133"/>
              </a:spcBef>
              <a:spcAft>
                <a:spcPts val="0"/>
              </a:spcAft>
              <a:buClr>
                <a:srgbClr val="434343"/>
              </a:buClr>
              <a:buSzPts val="1200"/>
              <a:buFont typeface="Roboto Condensed Light"/>
              <a:buChar char="●"/>
              <a:defRPr>
                <a:solidFill>
                  <a:srgbClr val="434343"/>
                </a:solidFill>
              </a:defRPr>
            </a:lvl4pPr>
            <a:lvl5pPr marL="3047924" lvl="4" indent="-406390" rtl="0">
              <a:lnSpc>
                <a:spcPct val="115000"/>
              </a:lnSpc>
              <a:spcBef>
                <a:spcPts val="2133"/>
              </a:spcBef>
              <a:spcAft>
                <a:spcPts val="0"/>
              </a:spcAft>
              <a:buClr>
                <a:srgbClr val="434343"/>
              </a:buClr>
              <a:buSzPts val="1200"/>
              <a:buFont typeface="Roboto Condensed Light"/>
              <a:buChar char="○"/>
              <a:defRPr>
                <a:solidFill>
                  <a:srgbClr val="434343"/>
                </a:solidFill>
              </a:defRPr>
            </a:lvl5pPr>
            <a:lvl6pPr marL="3657509" lvl="5" indent="-406390" rtl="0">
              <a:lnSpc>
                <a:spcPct val="115000"/>
              </a:lnSpc>
              <a:spcBef>
                <a:spcPts val="2133"/>
              </a:spcBef>
              <a:spcAft>
                <a:spcPts val="0"/>
              </a:spcAft>
              <a:buClr>
                <a:srgbClr val="434343"/>
              </a:buClr>
              <a:buSzPts val="1200"/>
              <a:buFont typeface="Roboto Condensed Light"/>
              <a:buChar char="■"/>
              <a:defRPr>
                <a:solidFill>
                  <a:srgbClr val="434343"/>
                </a:solidFill>
              </a:defRPr>
            </a:lvl6pPr>
            <a:lvl7pPr marL="4267093" lvl="6" indent="-406390" rtl="0">
              <a:lnSpc>
                <a:spcPct val="115000"/>
              </a:lnSpc>
              <a:spcBef>
                <a:spcPts val="2133"/>
              </a:spcBef>
              <a:spcAft>
                <a:spcPts val="0"/>
              </a:spcAft>
              <a:buClr>
                <a:srgbClr val="434343"/>
              </a:buClr>
              <a:buSzPts val="1200"/>
              <a:buFont typeface="Roboto Condensed Light"/>
              <a:buChar char="●"/>
              <a:defRPr>
                <a:solidFill>
                  <a:srgbClr val="434343"/>
                </a:solidFill>
              </a:defRPr>
            </a:lvl7pPr>
            <a:lvl8pPr marL="4876678" lvl="7" indent="-406390" rtl="0">
              <a:lnSpc>
                <a:spcPct val="115000"/>
              </a:lnSpc>
              <a:spcBef>
                <a:spcPts val="2133"/>
              </a:spcBef>
              <a:spcAft>
                <a:spcPts val="0"/>
              </a:spcAft>
              <a:buClr>
                <a:srgbClr val="434343"/>
              </a:buClr>
              <a:buSzPts val="1200"/>
              <a:buFont typeface="Roboto Condensed Light"/>
              <a:buChar char="○"/>
              <a:defRPr>
                <a:solidFill>
                  <a:srgbClr val="434343"/>
                </a:solidFill>
              </a:defRPr>
            </a:lvl8pPr>
            <a:lvl9pPr marL="5486263" lvl="8" indent="-406390" rtl="0">
              <a:lnSpc>
                <a:spcPct val="115000"/>
              </a:lnSpc>
              <a:spcBef>
                <a:spcPts val="2133"/>
              </a:spcBef>
              <a:spcAft>
                <a:spcPts val="2133"/>
              </a:spcAft>
              <a:buClr>
                <a:srgbClr val="434343"/>
              </a:buClr>
              <a:buSzPts val="1200"/>
              <a:buFont typeface="Roboto Condensed Light"/>
              <a:buChar char="■"/>
              <a:defRPr>
                <a:solidFill>
                  <a:srgbClr val="434343"/>
                </a:solidFill>
              </a:defRPr>
            </a:lvl9pPr>
          </a:lstStyle>
          <a:p>
            <a:endParaRPr dirty="0"/>
          </a:p>
        </p:txBody>
      </p:sp>
      <p:grpSp>
        <p:nvGrpSpPr>
          <p:cNvPr id="140" name="Google Shape;140;p4"/>
          <p:cNvGrpSpPr/>
          <p:nvPr/>
        </p:nvGrpSpPr>
        <p:grpSpPr>
          <a:xfrm rot="-5400000" flipH="1">
            <a:off x="632295" y="-645622"/>
            <a:ext cx="1293389" cy="2557788"/>
            <a:chOff x="961675" y="1958725"/>
            <a:chExt cx="563225" cy="1113825"/>
          </a:xfrm>
        </p:grpSpPr>
        <p:sp>
          <p:nvSpPr>
            <p:cNvPr id="141" name="Google Shape;141;p4"/>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4"/>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526949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43"/>
        <p:cNvGrpSpPr/>
        <p:nvPr/>
      </p:nvGrpSpPr>
      <p:grpSpPr>
        <a:xfrm>
          <a:off x="0" y="0"/>
          <a:ext cx="0" cy="0"/>
          <a:chOff x="0" y="0"/>
          <a:chExt cx="0" cy="0"/>
        </a:xfrm>
      </p:grpSpPr>
      <p:grpSp>
        <p:nvGrpSpPr>
          <p:cNvPr id="144" name="Google Shape;144;p5"/>
          <p:cNvGrpSpPr/>
          <p:nvPr/>
        </p:nvGrpSpPr>
        <p:grpSpPr>
          <a:xfrm>
            <a:off x="192272" y="-133738"/>
            <a:ext cx="11566433" cy="7125463"/>
            <a:chOff x="1569550" y="629994"/>
            <a:chExt cx="5900038" cy="3634698"/>
          </a:xfrm>
        </p:grpSpPr>
        <p:grpSp>
          <p:nvGrpSpPr>
            <p:cNvPr id="145" name="Google Shape;145;p5"/>
            <p:cNvGrpSpPr/>
            <p:nvPr/>
          </p:nvGrpSpPr>
          <p:grpSpPr>
            <a:xfrm>
              <a:off x="1569550" y="629994"/>
              <a:ext cx="5900038" cy="3634698"/>
              <a:chOff x="6012925" y="2964625"/>
              <a:chExt cx="1368950" cy="1009975"/>
            </a:xfrm>
          </p:grpSpPr>
          <p:sp>
            <p:nvSpPr>
              <p:cNvPr id="146" name="Google Shape;146;p5"/>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5"/>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5"/>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5"/>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5"/>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51" name="Google Shape;151;p5"/>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52" name="Google Shape;152;p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53" name="Google Shape;153;p5"/>
          <p:cNvSpPr txBox="1">
            <a:spLocks noGrp="1"/>
          </p:cNvSpPr>
          <p:nvPr>
            <p:ph type="title" idx="2"/>
          </p:nvPr>
        </p:nvSpPr>
        <p:spPr>
          <a:xfrm>
            <a:off x="2108367" y="3708867"/>
            <a:ext cx="3697600" cy="745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2933">
                <a:solidFill>
                  <a:schemeClr val="lt1"/>
                </a:solidFill>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54" name="Google Shape;154;p5"/>
          <p:cNvSpPr txBox="1">
            <a:spLocks noGrp="1"/>
          </p:cNvSpPr>
          <p:nvPr>
            <p:ph type="title" idx="3"/>
          </p:nvPr>
        </p:nvSpPr>
        <p:spPr>
          <a:xfrm>
            <a:off x="6385183" y="3708867"/>
            <a:ext cx="3698400" cy="745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2933">
                <a:solidFill>
                  <a:schemeClr val="lt1"/>
                </a:solidFill>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55" name="Google Shape;155;p5"/>
          <p:cNvSpPr txBox="1">
            <a:spLocks noGrp="1"/>
          </p:cNvSpPr>
          <p:nvPr>
            <p:ph type="subTitle" idx="1"/>
          </p:nvPr>
        </p:nvSpPr>
        <p:spPr>
          <a:xfrm>
            <a:off x="6385188" y="4359033"/>
            <a:ext cx="3698400" cy="137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867" b="0">
                <a:latin typeface="Tahoma" panose="020B0604030504040204" pitchFamily="34" charset="0"/>
              </a:defRPr>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dirty="0"/>
          </a:p>
        </p:txBody>
      </p:sp>
      <p:sp>
        <p:nvSpPr>
          <p:cNvPr id="156" name="Google Shape;156;p5"/>
          <p:cNvSpPr txBox="1">
            <a:spLocks noGrp="1"/>
          </p:cNvSpPr>
          <p:nvPr>
            <p:ph type="subTitle" idx="4"/>
          </p:nvPr>
        </p:nvSpPr>
        <p:spPr>
          <a:xfrm>
            <a:off x="2108400" y="4359033"/>
            <a:ext cx="3697600" cy="137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867" b="0">
                <a:latin typeface="Tahoma" panose="020B0604030504040204" pitchFamily="34" charset="0"/>
              </a:defRPr>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dirty="0"/>
          </a:p>
        </p:txBody>
      </p:sp>
      <p:grpSp>
        <p:nvGrpSpPr>
          <p:cNvPr id="157" name="Google Shape;157;p5"/>
          <p:cNvGrpSpPr/>
          <p:nvPr/>
        </p:nvGrpSpPr>
        <p:grpSpPr>
          <a:xfrm rot="10800000" flipH="1">
            <a:off x="9006478" y="4599052"/>
            <a:ext cx="3816621" cy="2261032"/>
            <a:chOff x="238125" y="3383650"/>
            <a:chExt cx="1287775" cy="762900"/>
          </a:xfrm>
        </p:grpSpPr>
        <p:sp>
          <p:nvSpPr>
            <p:cNvPr id="158" name="Google Shape;158;p5"/>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5"/>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5"/>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1" name="Google Shape;161;p5"/>
          <p:cNvGrpSpPr/>
          <p:nvPr/>
        </p:nvGrpSpPr>
        <p:grpSpPr>
          <a:xfrm rot="-5400000" flipH="1">
            <a:off x="766294" y="-779445"/>
            <a:ext cx="1567268" cy="3099404"/>
            <a:chOff x="961675" y="1958725"/>
            <a:chExt cx="563225" cy="1113825"/>
          </a:xfrm>
        </p:grpSpPr>
        <p:sp>
          <p:nvSpPr>
            <p:cNvPr id="162" name="Google Shape;162;p5"/>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5"/>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64" name="Google Shape;164;p5"/>
          <p:cNvSpPr/>
          <p:nvPr/>
        </p:nvSpPr>
        <p:spPr>
          <a:xfrm>
            <a:off x="875854" y="1836576"/>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5"/>
          <p:cNvSpPr/>
          <p:nvPr/>
        </p:nvSpPr>
        <p:spPr>
          <a:xfrm>
            <a:off x="9978218" y="597467"/>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66" name="Google Shape;166;p5"/>
          <p:cNvGrpSpPr/>
          <p:nvPr/>
        </p:nvGrpSpPr>
        <p:grpSpPr>
          <a:xfrm>
            <a:off x="11097150" y="2580933"/>
            <a:ext cx="634372" cy="634400"/>
            <a:chOff x="1460350" y="2402425"/>
            <a:chExt cx="208950" cy="208950"/>
          </a:xfrm>
        </p:grpSpPr>
        <p:sp>
          <p:nvSpPr>
            <p:cNvPr id="167" name="Google Shape;167;p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95" name="Google Shape;195;p5"/>
          <p:cNvGrpSpPr/>
          <p:nvPr/>
        </p:nvGrpSpPr>
        <p:grpSpPr>
          <a:xfrm rot="3427705">
            <a:off x="668005" y="5587506"/>
            <a:ext cx="454377" cy="454439"/>
            <a:chOff x="1460350" y="2402425"/>
            <a:chExt cx="208950" cy="208950"/>
          </a:xfrm>
        </p:grpSpPr>
        <p:sp>
          <p:nvSpPr>
            <p:cNvPr id="196" name="Google Shape;196;p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516964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73"/>
        <p:cNvGrpSpPr/>
        <p:nvPr/>
      </p:nvGrpSpPr>
      <p:grpSpPr>
        <a:xfrm>
          <a:off x="0" y="0"/>
          <a:ext cx="0" cy="0"/>
          <a:chOff x="0" y="0"/>
          <a:chExt cx="0" cy="0"/>
        </a:xfrm>
      </p:grpSpPr>
      <p:grpSp>
        <p:nvGrpSpPr>
          <p:cNvPr id="274" name="Google Shape;274;p7"/>
          <p:cNvGrpSpPr/>
          <p:nvPr/>
        </p:nvGrpSpPr>
        <p:grpSpPr>
          <a:xfrm rot="10800000">
            <a:off x="7322874" y="2131774"/>
            <a:ext cx="8224652" cy="6020797"/>
            <a:chOff x="6012925" y="2964625"/>
            <a:chExt cx="1368950" cy="1009975"/>
          </a:xfrm>
        </p:grpSpPr>
        <p:sp>
          <p:nvSpPr>
            <p:cNvPr id="275" name="Google Shape;275;p7"/>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7"/>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7"/>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7"/>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7"/>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80" name="Google Shape;280;p7"/>
          <p:cNvSpPr txBox="1">
            <a:spLocks noGrp="1"/>
          </p:cNvSpPr>
          <p:nvPr>
            <p:ph type="title"/>
          </p:nvPr>
        </p:nvSpPr>
        <p:spPr>
          <a:xfrm>
            <a:off x="960000" y="1101367"/>
            <a:ext cx="4972400" cy="14824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281" name="Google Shape;281;p7"/>
          <p:cNvSpPr txBox="1">
            <a:spLocks noGrp="1"/>
          </p:cNvSpPr>
          <p:nvPr>
            <p:ph type="body" idx="1"/>
          </p:nvPr>
        </p:nvSpPr>
        <p:spPr>
          <a:xfrm>
            <a:off x="960000" y="2840200"/>
            <a:ext cx="5885200" cy="30072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Clr>
                <a:srgbClr val="434343"/>
              </a:buClr>
              <a:buSzPts val="1400"/>
              <a:buChar char="●"/>
              <a:defRPr>
                <a:solidFill>
                  <a:srgbClr val="434343"/>
                </a:solidFill>
                <a:latin typeface="Tahoma" panose="020B0604030504040204" pitchFamily="34" charset="0"/>
              </a:defRPr>
            </a:lvl1pPr>
            <a:lvl2pPr marL="1219170" lvl="1" indent="-423323" rtl="0">
              <a:lnSpc>
                <a:spcPct val="115000"/>
              </a:lnSpc>
              <a:spcBef>
                <a:spcPts val="2133"/>
              </a:spcBef>
              <a:spcAft>
                <a:spcPts val="0"/>
              </a:spcAft>
              <a:buClr>
                <a:srgbClr val="434343"/>
              </a:buClr>
              <a:buSzPts val="1400"/>
              <a:buFont typeface="Roboto Condensed Light"/>
              <a:buChar char="○"/>
              <a:defRPr>
                <a:solidFill>
                  <a:srgbClr val="434343"/>
                </a:solidFill>
              </a:defRPr>
            </a:lvl2pPr>
            <a:lvl3pPr marL="1828754" lvl="2" indent="-423323" rtl="0">
              <a:lnSpc>
                <a:spcPct val="115000"/>
              </a:lnSpc>
              <a:spcBef>
                <a:spcPts val="2133"/>
              </a:spcBef>
              <a:spcAft>
                <a:spcPts val="0"/>
              </a:spcAft>
              <a:buClr>
                <a:srgbClr val="434343"/>
              </a:buClr>
              <a:buSzPts val="1400"/>
              <a:buFont typeface="Roboto Condensed Light"/>
              <a:buChar char="■"/>
              <a:defRPr>
                <a:solidFill>
                  <a:srgbClr val="434343"/>
                </a:solidFill>
              </a:defRPr>
            </a:lvl3pPr>
            <a:lvl4pPr marL="2438339" lvl="3" indent="-423323" rtl="0">
              <a:lnSpc>
                <a:spcPct val="115000"/>
              </a:lnSpc>
              <a:spcBef>
                <a:spcPts val="2133"/>
              </a:spcBef>
              <a:spcAft>
                <a:spcPts val="0"/>
              </a:spcAft>
              <a:buClr>
                <a:srgbClr val="434343"/>
              </a:buClr>
              <a:buSzPts val="1400"/>
              <a:buFont typeface="Roboto Condensed Light"/>
              <a:buChar char="●"/>
              <a:defRPr>
                <a:solidFill>
                  <a:srgbClr val="434343"/>
                </a:solidFill>
              </a:defRPr>
            </a:lvl4pPr>
            <a:lvl5pPr marL="3047924" lvl="4" indent="-423323" rtl="0">
              <a:lnSpc>
                <a:spcPct val="115000"/>
              </a:lnSpc>
              <a:spcBef>
                <a:spcPts val="2133"/>
              </a:spcBef>
              <a:spcAft>
                <a:spcPts val="0"/>
              </a:spcAft>
              <a:buClr>
                <a:srgbClr val="434343"/>
              </a:buClr>
              <a:buSzPts val="1400"/>
              <a:buFont typeface="Roboto Condensed Light"/>
              <a:buChar char="○"/>
              <a:defRPr>
                <a:solidFill>
                  <a:srgbClr val="434343"/>
                </a:solidFill>
              </a:defRPr>
            </a:lvl5pPr>
            <a:lvl6pPr marL="3657509" lvl="5" indent="-423323" rtl="0">
              <a:lnSpc>
                <a:spcPct val="115000"/>
              </a:lnSpc>
              <a:spcBef>
                <a:spcPts val="2133"/>
              </a:spcBef>
              <a:spcAft>
                <a:spcPts val="0"/>
              </a:spcAft>
              <a:buClr>
                <a:srgbClr val="434343"/>
              </a:buClr>
              <a:buSzPts val="1400"/>
              <a:buFont typeface="Roboto Condensed Light"/>
              <a:buChar char="■"/>
              <a:defRPr>
                <a:solidFill>
                  <a:srgbClr val="434343"/>
                </a:solidFill>
              </a:defRPr>
            </a:lvl6pPr>
            <a:lvl7pPr marL="4267093" lvl="6" indent="-423323" rtl="0">
              <a:lnSpc>
                <a:spcPct val="115000"/>
              </a:lnSpc>
              <a:spcBef>
                <a:spcPts val="2133"/>
              </a:spcBef>
              <a:spcAft>
                <a:spcPts val="0"/>
              </a:spcAft>
              <a:buClr>
                <a:srgbClr val="434343"/>
              </a:buClr>
              <a:buSzPts val="1400"/>
              <a:buFont typeface="Roboto Condensed Light"/>
              <a:buChar char="●"/>
              <a:defRPr>
                <a:solidFill>
                  <a:srgbClr val="434343"/>
                </a:solidFill>
              </a:defRPr>
            </a:lvl7pPr>
            <a:lvl8pPr marL="4876678" lvl="7" indent="-423323" rtl="0">
              <a:lnSpc>
                <a:spcPct val="115000"/>
              </a:lnSpc>
              <a:spcBef>
                <a:spcPts val="2133"/>
              </a:spcBef>
              <a:spcAft>
                <a:spcPts val="0"/>
              </a:spcAft>
              <a:buClr>
                <a:srgbClr val="434343"/>
              </a:buClr>
              <a:buSzPts val="1400"/>
              <a:buFont typeface="Roboto Condensed Light"/>
              <a:buChar char="○"/>
              <a:defRPr>
                <a:solidFill>
                  <a:srgbClr val="434343"/>
                </a:solidFill>
              </a:defRPr>
            </a:lvl8pPr>
            <a:lvl9pPr marL="5486263" lvl="8" indent="-423323" rtl="0">
              <a:lnSpc>
                <a:spcPct val="115000"/>
              </a:lnSpc>
              <a:spcBef>
                <a:spcPts val="2133"/>
              </a:spcBef>
              <a:spcAft>
                <a:spcPts val="2133"/>
              </a:spcAft>
              <a:buClr>
                <a:srgbClr val="434343"/>
              </a:buClr>
              <a:buSzPts val="1400"/>
              <a:buFont typeface="Roboto Condensed Light"/>
              <a:buChar char="■"/>
              <a:defRPr>
                <a:solidFill>
                  <a:srgbClr val="434343"/>
                </a:solidFill>
              </a:defRPr>
            </a:lvl9pPr>
          </a:lstStyle>
          <a:p>
            <a:endParaRPr dirty="0"/>
          </a:p>
        </p:txBody>
      </p:sp>
      <p:sp>
        <p:nvSpPr>
          <p:cNvPr id="282" name="Google Shape;282;p7"/>
          <p:cNvSpPr/>
          <p:nvPr/>
        </p:nvSpPr>
        <p:spPr>
          <a:xfrm rot="10800000" flipH="1">
            <a:off x="-1017950" y="-1594611"/>
            <a:ext cx="3300883" cy="4455731"/>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283" name="Google Shape;283;p7"/>
          <p:cNvGrpSpPr/>
          <p:nvPr/>
        </p:nvGrpSpPr>
        <p:grpSpPr>
          <a:xfrm rot="5400000">
            <a:off x="10247368" y="-645622"/>
            <a:ext cx="1293389" cy="2557788"/>
            <a:chOff x="961675" y="1958725"/>
            <a:chExt cx="563225" cy="1113825"/>
          </a:xfrm>
        </p:grpSpPr>
        <p:sp>
          <p:nvSpPr>
            <p:cNvPr id="284" name="Google Shape;284;p7"/>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7"/>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86" name="Google Shape;286;p7"/>
          <p:cNvGrpSpPr/>
          <p:nvPr/>
        </p:nvGrpSpPr>
        <p:grpSpPr>
          <a:xfrm rot="10800000">
            <a:off x="-706145" y="4599052"/>
            <a:ext cx="3816621" cy="2261032"/>
            <a:chOff x="238125" y="3383650"/>
            <a:chExt cx="1287775" cy="762900"/>
          </a:xfrm>
        </p:grpSpPr>
        <p:sp>
          <p:nvSpPr>
            <p:cNvPr id="287" name="Google Shape;287;p7"/>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7"/>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7"/>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90" name="Google Shape;290;p7"/>
          <p:cNvSpPr/>
          <p:nvPr/>
        </p:nvSpPr>
        <p:spPr>
          <a:xfrm>
            <a:off x="9918787" y="5723210"/>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7"/>
          <p:cNvSpPr/>
          <p:nvPr/>
        </p:nvSpPr>
        <p:spPr>
          <a:xfrm>
            <a:off x="645852" y="443101"/>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292" name="Google Shape;292;p7"/>
          <p:cNvGrpSpPr/>
          <p:nvPr/>
        </p:nvGrpSpPr>
        <p:grpSpPr>
          <a:xfrm rot="3427705">
            <a:off x="5868805" y="5810106"/>
            <a:ext cx="454377" cy="454439"/>
            <a:chOff x="1460350" y="2402425"/>
            <a:chExt cx="208950" cy="208950"/>
          </a:xfrm>
        </p:grpSpPr>
        <p:sp>
          <p:nvSpPr>
            <p:cNvPr id="293" name="Google Shape;293;p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21" name="Google Shape;321;p7"/>
          <p:cNvGrpSpPr/>
          <p:nvPr/>
        </p:nvGrpSpPr>
        <p:grpSpPr>
          <a:xfrm>
            <a:off x="10393199" y="928167"/>
            <a:ext cx="634372" cy="634400"/>
            <a:chOff x="1460350" y="2402425"/>
            <a:chExt cx="208950" cy="208950"/>
          </a:xfrm>
        </p:grpSpPr>
        <p:sp>
          <p:nvSpPr>
            <p:cNvPr id="322" name="Google Shape;322;p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283631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46"/>
        <p:cNvGrpSpPr/>
        <p:nvPr/>
      </p:nvGrpSpPr>
      <p:grpSpPr>
        <a:xfrm>
          <a:off x="0" y="0"/>
          <a:ext cx="0" cy="0"/>
          <a:chOff x="0" y="0"/>
          <a:chExt cx="0" cy="0"/>
        </a:xfrm>
      </p:grpSpPr>
    </p:spTree>
    <p:extLst>
      <p:ext uri="{BB962C8B-B14F-4D97-AF65-F5344CB8AC3E}">
        <p14:creationId xmlns:p14="http://schemas.microsoft.com/office/powerpoint/2010/main" val="2636022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ext ">
  <p:cSld name="Title and text ">
    <p:spTree>
      <p:nvGrpSpPr>
        <p:cNvPr id="1" name="Shape 816"/>
        <p:cNvGrpSpPr/>
        <p:nvPr/>
      </p:nvGrpSpPr>
      <p:grpSpPr>
        <a:xfrm>
          <a:off x="0" y="0"/>
          <a:ext cx="0" cy="0"/>
          <a:chOff x="0" y="0"/>
          <a:chExt cx="0" cy="0"/>
        </a:xfrm>
      </p:grpSpPr>
      <p:grpSp>
        <p:nvGrpSpPr>
          <p:cNvPr id="817" name="Google Shape;817;p15"/>
          <p:cNvGrpSpPr/>
          <p:nvPr/>
        </p:nvGrpSpPr>
        <p:grpSpPr>
          <a:xfrm>
            <a:off x="1831411" y="588539"/>
            <a:ext cx="8490548" cy="5230573"/>
            <a:chOff x="1569550" y="629994"/>
            <a:chExt cx="5900038" cy="3634698"/>
          </a:xfrm>
        </p:grpSpPr>
        <p:grpSp>
          <p:nvGrpSpPr>
            <p:cNvPr id="818" name="Google Shape;818;p15"/>
            <p:cNvGrpSpPr/>
            <p:nvPr/>
          </p:nvGrpSpPr>
          <p:grpSpPr>
            <a:xfrm>
              <a:off x="1569550" y="629994"/>
              <a:ext cx="5900038" cy="3634698"/>
              <a:chOff x="6012925" y="2964625"/>
              <a:chExt cx="1368950" cy="1009975"/>
            </a:xfrm>
          </p:grpSpPr>
          <p:sp>
            <p:nvSpPr>
              <p:cNvPr id="819" name="Google Shape;819;p15"/>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0" name="Google Shape;820;p15"/>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1" name="Google Shape;821;p15"/>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2" name="Google Shape;822;p15"/>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3" name="Google Shape;823;p15"/>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24" name="Google Shape;824;p15"/>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25" name="Google Shape;825;p15"/>
          <p:cNvSpPr txBox="1">
            <a:spLocks noGrp="1"/>
          </p:cNvSpPr>
          <p:nvPr>
            <p:ph type="title"/>
          </p:nvPr>
        </p:nvSpPr>
        <p:spPr>
          <a:xfrm>
            <a:off x="2655533" y="1371701"/>
            <a:ext cx="6911600" cy="230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sz="13333">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826" name="Google Shape;826;p15"/>
          <p:cNvSpPr txBox="1">
            <a:spLocks noGrp="1"/>
          </p:cNvSpPr>
          <p:nvPr>
            <p:ph type="subTitle" idx="1"/>
          </p:nvPr>
        </p:nvSpPr>
        <p:spPr>
          <a:xfrm>
            <a:off x="2728200" y="3844133"/>
            <a:ext cx="6766400" cy="8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atin typeface="Tahoma" panose="020B0604030504040204" pitchFamily="34" charset="0"/>
              </a:defRPr>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dirty="0"/>
          </a:p>
        </p:txBody>
      </p:sp>
      <p:sp>
        <p:nvSpPr>
          <p:cNvPr id="827" name="Google Shape;827;p15"/>
          <p:cNvSpPr/>
          <p:nvPr/>
        </p:nvSpPr>
        <p:spPr>
          <a:xfrm rot="10800000" flipH="1">
            <a:off x="-709383" y="-808844"/>
            <a:ext cx="3300883" cy="4455731"/>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15"/>
          <p:cNvSpPr/>
          <p:nvPr/>
        </p:nvSpPr>
        <p:spPr>
          <a:xfrm rot="5737592">
            <a:off x="9419865" y="3638105"/>
            <a:ext cx="4715584" cy="4700104"/>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829" name="Google Shape;829;p15"/>
          <p:cNvGrpSpPr/>
          <p:nvPr/>
        </p:nvGrpSpPr>
        <p:grpSpPr>
          <a:xfrm rot="5400000">
            <a:off x="10290895" y="-645622"/>
            <a:ext cx="1293389" cy="2557788"/>
            <a:chOff x="961675" y="1958725"/>
            <a:chExt cx="563225" cy="1113825"/>
          </a:xfrm>
        </p:grpSpPr>
        <p:sp>
          <p:nvSpPr>
            <p:cNvPr id="830" name="Google Shape;830;p15"/>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15"/>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32" name="Google Shape;832;p15"/>
          <p:cNvGrpSpPr/>
          <p:nvPr/>
        </p:nvGrpSpPr>
        <p:grpSpPr>
          <a:xfrm rot="10800000">
            <a:off x="-18945" y="4599052"/>
            <a:ext cx="3816621" cy="2261032"/>
            <a:chOff x="238125" y="3383650"/>
            <a:chExt cx="1287775" cy="762900"/>
          </a:xfrm>
        </p:grpSpPr>
        <p:sp>
          <p:nvSpPr>
            <p:cNvPr id="833" name="Google Shape;833;p15"/>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15"/>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15"/>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36" name="Google Shape;836;p15"/>
          <p:cNvSpPr/>
          <p:nvPr/>
        </p:nvSpPr>
        <p:spPr>
          <a:xfrm>
            <a:off x="2773920" y="5229510"/>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15"/>
          <p:cNvSpPr/>
          <p:nvPr/>
        </p:nvSpPr>
        <p:spPr>
          <a:xfrm>
            <a:off x="9093170" y="885247"/>
            <a:ext cx="473977" cy="523628"/>
          </a:xfrm>
          <a:custGeom>
            <a:avLst/>
            <a:gdLst/>
            <a:ahLst/>
            <a:cxnLst/>
            <a:rect l="l" t="t" r="r" b="b"/>
            <a:pathLst>
              <a:path w="4131" h="4564" extrusionOk="0">
                <a:moveTo>
                  <a:pt x="3411" y="1"/>
                </a:moveTo>
                <a:lnTo>
                  <a:pt x="3266" y="49"/>
                </a:lnTo>
                <a:lnTo>
                  <a:pt x="3122" y="97"/>
                </a:lnTo>
                <a:lnTo>
                  <a:pt x="3026" y="193"/>
                </a:lnTo>
                <a:lnTo>
                  <a:pt x="2930" y="289"/>
                </a:lnTo>
                <a:lnTo>
                  <a:pt x="2834" y="529"/>
                </a:lnTo>
                <a:lnTo>
                  <a:pt x="2642" y="817"/>
                </a:lnTo>
                <a:lnTo>
                  <a:pt x="2546" y="865"/>
                </a:lnTo>
                <a:lnTo>
                  <a:pt x="2402" y="865"/>
                </a:lnTo>
                <a:lnTo>
                  <a:pt x="2306" y="769"/>
                </a:lnTo>
                <a:lnTo>
                  <a:pt x="2162" y="673"/>
                </a:lnTo>
                <a:lnTo>
                  <a:pt x="1874" y="385"/>
                </a:lnTo>
                <a:lnTo>
                  <a:pt x="1778" y="289"/>
                </a:lnTo>
                <a:lnTo>
                  <a:pt x="1682" y="241"/>
                </a:lnTo>
                <a:lnTo>
                  <a:pt x="1586" y="241"/>
                </a:lnTo>
                <a:lnTo>
                  <a:pt x="1490" y="337"/>
                </a:lnTo>
                <a:lnTo>
                  <a:pt x="1249" y="625"/>
                </a:lnTo>
                <a:lnTo>
                  <a:pt x="913" y="1153"/>
                </a:lnTo>
                <a:lnTo>
                  <a:pt x="913" y="1202"/>
                </a:lnTo>
                <a:lnTo>
                  <a:pt x="961" y="1250"/>
                </a:lnTo>
                <a:lnTo>
                  <a:pt x="1057" y="1346"/>
                </a:lnTo>
                <a:lnTo>
                  <a:pt x="1586" y="1490"/>
                </a:lnTo>
                <a:lnTo>
                  <a:pt x="1682" y="1586"/>
                </a:lnTo>
                <a:lnTo>
                  <a:pt x="1778" y="1682"/>
                </a:lnTo>
                <a:lnTo>
                  <a:pt x="1826" y="1778"/>
                </a:lnTo>
                <a:lnTo>
                  <a:pt x="1826" y="1922"/>
                </a:lnTo>
                <a:lnTo>
                  <a:pt x="1778" y="2066"/>
                </a:lnTo>
                <a:lnTo>
                  <a:pt x="1730" y="2162"/>
                </a:lnTo>
                <a:lnTo>
                  <a:pt x="1586" y="2306"/>
                </a:lnTo>
                <a:lnTo>
                  <a:pt x="1490" y="2354"/>
                </a:lnTo>
                <a:lnTo>
                  <a:pt x="1345" y="2402"/>
                </a:lnTo>
                <a:lnTo>
                  <a:pt x="1201" y="2354"/>
                </a:lnTo>
                <a:lnTo>
                  <a:pt x="1057" y="2258"/>
                </a:lnTo>
                <a:lnTo>
                  <a:pt x="961" y="2114"/>
                </a:lnTo>
                <a:lnTo>
                  <a:pt x="769" y="1826"/>
                </a:lnTo>
                <a:lnTo>
                  <a:pt x="721" y="1730"/>
                </a:lnTo>
                <a:lnTo>
                  <a:pt x="625" y="1682"/>
                </a:lnTo>
                <a:lnTo>
                  <a:pt x="529" y="1730"/>
                </a:lnTo>
                <a:lnTo>
                  <a:pt x="433" y="1826"/>
                </a:lnTo>
                <a:lnTo>
                  <a:pt x="241" y="2114"/>
                </a:lnTo>
                <a:lnTo>
                  <a:pt x="1" y="2690"/>
                </a:lnTo>
                <a:lnTo>
                  <a:pt x="97" y="2786"/>
                </a:lnTo>
                <a:lnTo>
                  <a:pt x="337" y="3026"/>
                </a:lnTo>
                <a:lnTo>
                  <a:pt x="1153" y="3651"/>
                </a:lnTo>
                <a:lnTo>
                  <a:pt x="2354" y="4515"/>
                </a:lnTo>
                <a:lnTo>
                  <a:pt x="2402" y="4563"/>
                </a:lnTo>
                <a:lnTo>
                  <a:pt x="2450" y="4563"/>
                </a:lnTo>
                <a:lnTo>
                  <a:pt x="2642" y="4467"/>
                </a:lnTo>
                <a:lnTo>
                  <a:pt x="2786" y="4275"/>
                </a:lnTo>
                <a:lnTo>
                  <a:pt x="2978" y="4083"/>
                </a:lnTo>
                <a:lnTo>
                  <a:pt x="3074" y="3891"/>
                </a:lnTo>
                <a:lnTo>
                  <a:pt x="3074" y="3699"/>
                </a:lnTo>
                <a:lnTo>
                  <a:pt x="3026" y="3603"/>
                </a:lnTo>
                <a:lnTo>
                  <a:pt x="2978" y="3555"/>
                </a:lnTo>
                <a:lnTo>
                  <a:pt x="2834" y="3507"/>
                </a:lnTo>
                <a:lnTo>
                  <a:pt x="2690" y="3459"/>
                </a:lnTo>
                <a:lnTo>
                  <a:pt x="2546" y="3411"/>
                </a:lnTo>
                <a:lnTo>
                  <a:pt x="2450" y="3315"/>
                </a:lnTo>
                <a:lnTo>
                  <a:pt x="2402" y="3171"/>
                </a:lnTo>
                <a:lnTo>
                  <a:pt x="2402" y="3026"/>
                </a:lnTo>
                <a:lnTo>
                  <a:pt x="2402" y="2834"/>
                </a:lnTo>
                <a:lnTo>
                  <a:pt x="2498" y="2690"/>
                </a:lnTo>
                <a:lnTo>
                  <a:pt x="2594" y="2594"/>
                </a:lnTo>
                <a:lnTo>
                  <a:pt x="2738" y="2546"/>
                </a:lnTo>
                <a:lnTo>
                  <a:pt x="2882" y="2546"/>
                </a:lnTo>
                <a:lnTo>
                  <a:pt x="3026" y="2594"/>
                </a:lnTo>
                <a:lnTo>
                  <a:pt x="3218" y="2786"/>
                </a:lnTo>
                <a:lnTo>
                  <a:pt x="3363" y="2978"/>
                </a:lnTo>
                <a:lnTo>
                  <a:pt x="3507" y="3075"/>
                </a:lnTo>
                <a:lnTo>
                  <a:pt x="3555" y="3075"/>
                </a:lnTo>
                <a:lnTo>
                  <a:pt x="3651" y="2978"/>
                </a:lnTo>
                <a:lnTo>
                  <a:pt x="3795" y="2738"/>
                </a:lnTo>
                <a:lnTo>
                  <a:pt x="4131" y="2162"/>
                </a:lnTo>
                <a:lnTo>
                  <a:pt x="4131" y="2066"/>
                </a:lnTo>
                <a:lnTo>
                  <a:pt x="4035" y="1922"/>
                </a:lnTo>
                <a:lnTo>
                  <a:pt x="3747" y="1730"/>
                </a:lnTo>
                <a:lnTo>
                  <a:pt x="3315" y="1538"/>
                </a:lnTo>
                <a:lnTo>
                  <a:pt x="3603" y="1250"/>
                </a:lnTo>
                <a:lnTo>
                  <a:pt x="3795" y="961"/>
                </a:lnTo>
                <a:lnTo>
                  <a:pt x="3939" y="721"/>
                </a:lnTo>
                <a:lnTo>
                  <a:pt x="3939" y="529"/>
                </a:lnTo>
                <a:lnTo>
                  <a:pt x="3891" y="289"/>
                </a:lnTo>
                <a:lnTo>
                  <a:pt x="3795" y="145"/>
                </a:lnTo>
                <a:lnTo>
                  <a:pt x="3651" y="49"/>
                </a:lnTo>
                <a:lnTo>
                  <a:pt x="3411"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15"/>
          <p:cNvSpPr/>
          <p:nvPr/>
        </p:nvSpPr>
        <p:spPr>
          <a:xfrm>
            <a:off x="9422645" y="5006025"/>
            <a:ext cx="534673" cy="446415"/>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839" name="Google Shape;839;p15"/>
          <p:cNvGrpSpPr/>
          <p:nvPr/>
        </p:nvGrpSpPr>
        <p:grpSpPr>
          <a:xfrm rot="-5839867">
            <a:off x="602575" y="2574861"/>
            <a:ext cx="1192071" cy="889131"/>
            <a:chOff x="7664899" y="1459525"/>
            <a:chExt cx="894076" cy="666865"/>
          </a:xfrm>
        </p:grpSpPr>
        <p:sp>
          <p:nvSpPr>
            <p:cNvPr id="840" name="Google Shape;840;p15"/>
            <p:cNvSpPr/>
            <p:nvPr/>
          </p:nvSpPr>
          <p:spPr>
            <a:xfrm rot="-1305975">
              <a:off x="8072349" y="1519172"/>
              <a:ext cx="413129" cy="47580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1" name="Google Shape;841;p15"/>
            <p:cNvSpPr/>
            <p:nvPr/>
          </p:nvSpPr>
          <p:spPr>
            <a:xfrm rot="-615088">
              <a:off x="8176597" y="1821503"/>
              <a:ext cx="247588" cy="28513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842" name="Google Shape;842;p15"/>
            <p:cNvGrpSpPr/>
            <p:nvPr/>
          </p:nvGrpSpPr>
          <p:grpSpPr>
            <a:xfrm>
              <a:off x="7664899" y="1459525"/>
              <a:ext cx="475779" cy="475800"/>
              <a:chOff x="1460350" y="2402425"/>
              <a:chExt cx="208950" cy="208950"/>
            </a:xfrm>
          </p:grpSpPr>
          <p:sp>
            <p:nvSpPr>
              <p:cNvPr id="843" name="Google Shape;843;p1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1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1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6" name="Google Shape;846;p1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7" name="Google Shape;847;p1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8" name="Google Shape;848;p1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1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0" name="Google Shape;850;p1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1" name="Google Shape;851;p1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5" name="Google Shape;855;p1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6" name="Google Shape;856;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1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9" name="Google Shape;859;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0" name="Google Shape;860;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1" name="Google Shape;861;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2" name="Google Shape;862;p1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3" name="Google Shape;863;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5" name="Google Shape;865;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6" name="Google Shape;866;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1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1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1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1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871" name="Google Shape;871;p15"/>
          <p:cNvGrpSpPr/>
          <p:nvPr/>
        </p:nvGrpSpPr>
        <p:grpSpPr>
          <a:xfrm rot="1834538" flipH="1">
            <a:off x="10506909" y="2151488"/>
            <a:ext cx="1146843" cy="1315635"/>
            <a:chOff x="513430" y="1075376"/>
            <a:chExt cx="860090" cy="986678"/>
          </a:xfrm>
        </p:grpSpPr>
        <p:sp>
          <p:nvSpPr>
            <p:cNvPr id="872" name="Google Shape;872;p15"/>
            <p:cNvSpPr/>
            <p:nvPr/>
          </p:nvSpPr>
          <p:spPr>
            <a:xfrm flipH="1">
              <a:off x="513430" y="1459529"/>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873" name="Google Shape;873;p15"/>
            <p:cNvGrpSpPr/>
            <p:nvPr/>
          </p:nvGrpSpPr>
          <p:grpSpPr>
            <a:xfrm rot="3427758">
              <a:off x="806718" y="1166397"/>
              <a:ext cx="475768" cy="475796"/>
              <a:chOff x="1460350" y="2402425"/>
              <a:chExt cx="208950" cy="208950"/>
            </a:xfrm>
          </p:grpSpPr>
          <p:sp>
            <p:nvSpPr>
              <p:cNvPr id="874" name="Google Shape;874;p1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1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1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7" name="Google Shape;877;p1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8" name="Google Shape;878;p1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9" name="Google Shape;879;p1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0" name="Google Shape;880;p1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1" name="Google Shape;881;p1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2" name="Google Shape;882;p1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3" name="Google Shape;883;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4" name="Google Shape;884;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5" name="Google Shape;885;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6" name="Google Shape;886;p1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7" name="Google Shape;887;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8" name="Google Shape;888;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9" name="Google Shape;889;p1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0" name="Google Shape;890;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1" name="Google Shape;891;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2" name="Google Shape;892;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3" name="Google Shape;893;p1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4" name="Google Shape;894;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6" name="Google Shape;896;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7" name="Google Shape;897;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8" name="Google Shape;898;p1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9" name="Google Shape;899;p1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1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1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902" name="Google Shape;902;p15"/>
            <p:cNvSpPr/>
            <p:nvPr/>
          </p:nvSpPr>
          <p:spPr>
            <a:xfrm rot="-690935" flipH="1">
              <a:off x="653014" y="1755069"/>
              <a:ext cx="247596" cy="28514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903" name="Google Shape;903;p15"/>
          <p:cNvSpPr/>
          <p:nvPr/>
        </p:nvSpPr>
        <p:spPr>
          <a:xfrm>
            <a:off x="2454134" y="1245367"/>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94411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410"/>
        <p:cNvGrpSpPr/>
        <p:nvPr/>
      </p:nvGrpSpPr>
      <p:grpSpPr>
        <a:xfrm>
          <a:off x="0" y="0"/>
          <a:ext cx="0" cy="0"/>
          <a:chOff x="0" y="0"/>
          <a:chExt cx="0" cy="0"/>
        </a:xfrm>
      </p:grpSpPr>
      <p:sp>
        <p:nvSpPr>
          <p:cNvPr id="1411" name="Google Shape;1411;p23"/>
          <p:cNvSpPr/>
          <p:nvPr/>
        </p:nvSpPr>
        <p:spPr>
          <a:xfrm rot="5062382" flipH="1">
            <a:off x="8304151" y="-1221860"/>
            <a:ext cx="6782044" cy="6759781"/>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23"/>
          <p:cNvSpPr txBox="1">
            <a:spLocks noGrp="1"/>
          </p:cNvSpPr>
          <p:nvPr>
            <p:ph type="title"/>
          </p:nvPr>
        </p:nvSpPr>
        <p:spPr>
          <a:xfrm>
            <a:off x="5841467" y="2783867"/>
            <a:ext cx="5123600" cy="1658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667">
                <a:solidFill>
                  <a:schemeClr val="lt1"/>
                </a:solidFill>
                <a:latin typeface="UTM Futura Extra" panose="02040603050506020204" pitchFamily="18" charset="0"/>
                <a:ea typeface="Tahoma" panose="020B0604030504040204" pitchFamily="34" charset="0"/>
                <a:cs typeface="Tahoma" panose="020B0604030504040204" pitchFamily="34" charset="0"/>
              </a:defRPr>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dirty="0"/>
          </a:p>
        </p:txBody>
      </p:sp>
      <p:sp>
        <p:nvSpPr>
          <p:cNvPr id="1413" name="Google Shape;1413;p23"/>
          <p:cNvSpPr txBox="1">
            <a:spLocks noGrp="1"/>
          </p:cNvSpPr>
          <p:nvPr>
            <p:ph type="title" idx="2" hasCustomPrompt="1"/>
          </p:nvPr>
        </p:nvSpPr>
        <p:spPr>
          <a:xfrm>
            <a:off x="9592784" y="1075867"/>
            <a:ext cx="1344400" cy="11760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SzPts val="6000"/>
              <a:buNone/>
              <a:defRPr sz="6667">
                <a:solidFill>
                  <a:schemeClr val="accent6"/>
                </a:solidFill>
                <a:latin typeface="UTM Futura Extra" panose="02040603050506020204" pitchFamily="18" charset="0"/>
                <a:ea typeface="Tahoma" panose="020B0604030504040204" pitchFamily="34" charset="0"/>
                <a:cs typeface="Tahoma" panose="020B0604030504040204" pitchFamily="34" charset="0"/>
              </a:defRPr>
            </a:lvl1pPr>
            <a:lvl2pPr lvl="1" algn="r" rtl="0">
              <a:spcBef>
                <a:spcPts val="0"/>
              </a:spcBef>
              <a:spcAft>
                <a:spcPts val="0"/>
              </a:spcAft>
              <a:buSzPts val="6000"/>
              <a:buNone/>
              <a:defRPr sz="8000"/>
            </a:lvl2pPr>
            <a:lvl3pPr lvl="2" algn="r" rtl="0">
              <a:spcBef>
                <a:spcPts val="0"/>
              </a:spcBef>
              <a:spcAft>
                <a:spcPts val="0"/>
              </a:spcAft>
              <a:buSzPts val="6000"/>
              <a:buNone/>
              <a:defRPr sz="8000"/>
            </a:lvl3pPr>
            <a:lvl4pPr lvl="3" algn="r" rtl="0">
              <a:spcBef>
                <a:spcPts val="0"/>
              </a:spcBef>
              <a:spcAft>
                <a:spcPts val="0"/>
              </a:spcAft>
              <a:buSzPts val="6000"/>
              <a:buNone/>
              <a:defRPr sz="8000"/>
            </a:lvl4pPr>
            <a:lvl5pPr lvl="4" algn="r" rtl="0">
              <a:spcBef>
                <a:spcPts val="0"/>
              </a:spcBef>
              <a:spcAft>
                <a:spcPts val="0"/>
              </a:spcAft>
              <a:buSzPts val="6000"/>
              <a:buNone/>
              <a:defRPr sz="8000"/>
            </a:lvl5pPr>
            <a:lvl6pPr lvl="5" algn="r" rtl="0">
              <a:spcBef>
                <a:spcPts val="0"/>
              </a:spcBef>
              <a:spcAft>
                <a:spcPts val="0"/>
              </a:spcAft>
              <a:buSzPts val="6000"/>
              <a:buNone/>
              <a:defRPr sz="8000"/>
            </a:lvl6pPr>
            <a:lvl7pPr lvl="6" algn="r" rtl="0">
              <a:spcBef>
                <a:spcPts val="0"/>
              </a:spcBef>
              <a:spcAft>
                <a:spcPts val="0"/>
              </a:spcAft>
              <a:buSzPts val="6000"/>
              <a:buNone/>
              <a:defRPr sz="8000"/>
            </a:lvl7pPr>
            <a:lvl8pPr lvl="7" algn="r" rtl="0">
              <a:spcBef>
                <a:spcPts val="0"/>
              </a:spcBef>
              <a:spcAft>
                <a:spcPts val="0"/>
              </a:spcAft>
              <a:buSzPts val="6000"/>
              <a:buNone/>
              <a:defRPr sz="8000"/>
            </a:lvl8pPr>
            <a:lvl9pPr lvl="8" algn="r" rtl="0">
              <a:spcBef>
                <a:spcPts val="0"/>
              </a:spcBef>
              <a:spcAft>
                <a:spcPts val="0"/>
              </a:spcAft>
              <a:buSzPts val="6000"/>
              <a:buNone/>
              <a:defRPr sz="8000"/>
            </a:lvl9pPr>
          </a:lstStyle>
          <a:p>
            <a:r>
              <a:rPr dirty="0"/>
              <a:t>xx%</a:t>
            </a:r>
          </a:p>
        </p:txBody>
      </p:sp>
      <p:sp>
        <p:nvSpPr>
          <p:cNvPr id="1414" name="Google Shape;1414;p23"/>
          <p:cNvSpPr txBox="1">
            <a:spLocks noGrp="1"/>
          </p:cNvSpPr>
          <p:nvPr>
            <p:ph type="subTitle" idx="1"/>
          </p:nvPr>
        </p:nvSpPr>
        <p:spPr>
          <a:xfrm>
            <a:off x="7556333" y="4848669"/>
            <a:ext cx="3408800" cy="719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133">
                <a:latin typeface="Tahoma" panose="020B0604030504040204" pitchFamily="34" charset="0"/>
              </a:defRPr>
            </a:lvl1pPr>
            <a:lvl2pPr lvl="1" algn="r" rtl="0">
              <a:lnSpc>
                <a:spcPct val="100000"/>
              </a:lnSpc>
              <a:spcBef>
                <a:spcPts val="0"/>
              </a:spcBef>
              <a:spcAft>
                <a:spcPts val="0"/>
              </a:spcAft>
              <a:buSzPts val="1400"/>
              <a:buNone/>
              <a:defRPr/>
            </a:lvl2pPr>
            <a:lvl3pPr lvl="2" algn="r" rtl="0">
              <a:lnSpc>
                <a:spcPct val="100000"/>
              </a:lnSpc>
              <a:spcBef>
                <a:spcPts val="2133"/>
              </a:spcBef>
              <a:spcAft>
                <a:spcPts val="0"/>
              </a:spcAft>
              <a:buSzPts val="1400"/>
              <a:buNone/>
              <a:defRPr/>
            </a:lvl3pPr>
            <a:lvl4pPr lvl="3" algn="r" rtl="0">
              <a:lnSpc>
                <a:spcPct val="100000"/>
              </a:lnSpc>
              <a:spcBef>
                <a:spcPts val="2133"/>
              </a:spcBef>
              <a:spcAft>
                <a:spcPts val="0"/>
              </a:spcAft>
              <a:buSzPts val="1400"/>
              <a:buNone/>
              <a:defRPr/>
            </a:lvl4pPr>
            <a:lvl5pPr lvl="4" algn="r" rtl="0">
              <a:lnSpc>
                <a:spcPct val="100000"/>
              </a:lnSpc>
              <a:spcBef>
                <a:spcPts val="2133"/>
              </a:spcBef>
              <a:spcAft>
                <a:spcPts val="0"/>
              </a:spcAft>
              <a:buSzPts val="1400"/>
              <a:buNone/>
              <a:defRPr/>
            </a:lvl5pPr>
            <a:lvl6pPr lvl="5" algn="r" rtl="0">
              <a:lnSpc>
                <a:spcPct val="100000"/>
              </a:lnSpc>
              <a:spcBef>
                <a:spcPts val="2133"/>
              </a:spcBef>
              <a:spcAft>
                <a:spcPts val="0"/>
              </a:spcAft>
              <a:buSzPts val="1400"/>
              <a:buNone/>
              <a:defRPr/>
            </a:lvl6pPr>
            <a:lvl7pPr lvl="6" algn="r" rtl="0">
              <a:lnSpc>
                <a:spcPct val="100000"/>
              </a:lnSpc>
              <a:spcBef>
                <a:spcPts val="2133"/>
              </a:spcBef>
              <a:spcAft>
                <a:spcPts val="0"/>
              </a:spcAft>
              <a:buSzPts val="1400"/>
              <a:buNone/>
              <a:defRPr/>
            </a:lvl7pPr>
            <a:lvl8pPr lvl="7" algn="r" rtl="0">
              <a:lnSpc>
                <a:spcPct val="100000"/>
              </a:lnSpc>
              <a:spcBef>
                <a:spcPts val="2133"/>
              </a:spcBef>
              <a:spcAft>
                <a:spcPts val="0"/>
              </a:spcAft>
              <a:buSzPts val="1400"/>
              <a:buNone/>
              <a:defRPr/>
            </a:lvl8pPr>
            <a:lvl9pPr lvl="8" algn="r" rtl="0">
              <a:lnSpc>
                <a:spcPct val="100000"/>
              </a:lnSpc>
              <a:spcBef>
                <a:spcPts val="2133"/>
              </a:spcBef>
              <a:spcAft>
                <a:spcPts val="2133"/>
              </a:spcAft>
              <a:buSzPts val="1400"/>
              <a:buNone/>
              <a:defRPr/>
            </a:lvl9pPr>
          </a:lstStyle>
          <a:p>
            <a:endParaRPr dirty="0"/>
          </a:p>
        </p:txBody>
      </p:sp>
      <p:sp>
        <p:nvSpPr>
          <p:cNvPr id="1415" name="Google Shape;1415;p23"/>
          <p:cNvSpPr/>
          <p:nvPr/>
        </p:nvSpPr>
        <p:spPr>
          <a:xfrm>
            <a:off x="7318533" y="6082367"/>
            <a:ext cx="3408800" cy="1976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23"/>
          <p:cNvSpPr/>
          <p:nvPr/>
        </p:nvSpPr>
        <p:spPr>
          <a:xfrm rot="-275769">
            <a:off x="-786516" y="3818136"/>
            <a:ext cx="3300933" cy="4455800"/>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417" name="Google Shape;1417;p23"/>
          <p:cNvGrpSpPr/>
          <p:nvPr/>
        </p:nvGrpSpPr>
        <p:grpSpPr>
          <a:xfrm rot="5400000" flipH="1">
            <a:off x="10266422" y="4962529"/>
            <a:ext cx="1293389" cy="2557788"/>
            <a:chOff x="961675" y="1958725"/>
            <a:chExt cx="563225" cy="1113825"/>
          </a:xfrm>
        </p:grpSpPr>
        <p:sp>
          <p:nvSpPr>
            <p:cNvPr id="1418" name="Google Shape;1418;p23"/>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23"/>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420" name="Google Shape;1420;p23"/>
          <p:cNvSpPr/>
          <p:nvPr/>
        </p:nvSpPr>
        <p:spPr>
          <a:xfrm>
            <a:off x="7250720" y="840010"/>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23"/>
          <p:cNvSpPr/>
          <p:nvPr/>
        </p:nvSpPr>
        <p:spPr>
          <a:xfrm>
            <a:off x="7116754" y="6101876"/>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23"/>
          <p:cNvSpPr/>
          <p:nvPr/>
        </p:nvSpPr>
        <p:spPr>
          <a:xfrm>
            <a:off x="430385" y="5568267"/>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423" name="Google Shape;1423;p23"/>
          <p:cNvGrpSpPr/>
          <p:nvPr/>
        </p:nvGrpSpPr>
        <p:grpSpPr>
          <a:xfrm flipH="1">
            <a:off x="-138175" y="-97585"/>
            <a:ext cx="5680633" cy="3365304"/>
            <a:chOff x="238125" y="3383650"/>
            <a:chExt cx="1287775" cy="762900"/>
          </a:xfrm>
        </p:grpSpPr>
        <p:sp>
          <p:nvSpPr>
            <p:cNvPr id="1424" name="Google Shape;1424;p23"/>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23"/>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23"/>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11381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2200"/>
        <p:cNvGrpSpPr/>
        <p:nvPr/>
      </p:nvGrpSpPr>
      <p:grpSpPr>
        <a:xfrm>
          <a:off x="0" y="0"/>
          <a:ext cx="0" cy="0"/>
          <a:chOff x="0" y="0"/>
          <a:chExt cx="0" cy="0"/>
        </a:xfrm>
      </p:grpSpPr>
      <p:grpSp>
        <p:nvGrpSpPr>
          <p:cNvPr id="2201" name="Google Shape;2201;p34"/>
          <p:cNvGrpSpPr/>
          <p:nvPr/>
        </p:nvGrpSpPr>
        <p:grpSpPr>
          <a:xfrm rot="10800000">
            <a:off x="1938852" y="662296"/>
            <a:ext cx="8727512" cy="5376568"/>
            <a:chOff x="6012925" y="2964625"/>
            <a:chExt cx="1368950" cy="1009975"/>
          </a:xfrm>
        </p:grpSpPr>
        <p:sp>
          <p:nvSpPr>
            <p:cNvPr id="2202" name="Google Shape;2202;p34"/>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3" name="Google Shape;2203;p34"/>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4" name="Google Shape;2204;p34"/>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5" name="Google Shape;2205;p34"/>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6" name="Google Shape;2206;p34"/>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207" name="Google Shape;2207;p34"/>
          <p:cNvSpPr txBox="1">
            <a:spLocks noGrp="1"/>
          </p:cNvSpPr>
          <p:nvPr>
            <p:ph type="title"/>
          </p:nvPr>
        </p:nvSpPr>
        <p:spPr>
          <a:xfrm>
            <a:off x="1865200" y="1770533"/>
            <a:ext cx="8461600" cy="31416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4800"/>
              <a:buNone/>
              <a:defRPr sz="12000">
                <a:latin typeface="UTM Futura Extra" panose="02040603050506020204" pitchFamily="18" charset="0"/>
                <a:ea typeface="Tahoma" panose="020B0604030504040204" pitchFamily="34" charset="0"/>
                <a:cs typeface="Tahoma" panose="020B0604030504040204" pitchFamily="34" charset="0"/>
              </a:defRPr>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dirty="0"/>
          </a:p>
        </p:txBody>
      </p:sp>
      <p:sp>
        <p:nvSpPr>
          <p:cNvPr id="2208" name="Google Shape;2208;p34"/>
          <p:cNvSpPr/>
          <p:nvPr/>
        </p:nvSpPr>
        <p:spPr>
          <a:xfrm rot="-5062406">
            <a:off x="-1590129" y="-755441"/>
            <a:ext cx="3757380" cy="3745045"/>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9" name="Google Shape;2209;p34"/>
          <p:cNvSpPr/>
          <p:nvPr/>
        </p:nvSpPr>
        <p:spPr>
          <a:xfrm flipH="1">
            <a:off x="10142520" y="3257200"/>
            <a:ext cx="3300883" cy="4455731"/>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2210" name="Google Shape;2210;p34"/>
          <p:cNvGrpSpPr/>
          <p:nvPr/>
        </p:nvGrpSpPr>
        <p:grpSpPr>
          <a:xfrm>
            <a:off x="8399870" y="-13424"/>
            <a:ext cx="3816621" cy="2261032"/>
            <a:chOff x="238125" y="3383650"/>
            <a:chExt cx="1287775" cy="762900"/>
          </a:xfrm>
        </p:grpSpPr>
        <p:sp>
          <p:nvSpPr>
            <p:cNvPr id="2211" name="Google Shape;2211;p34"/>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2" name="Google Shape;2212;p34"/>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3" name="Google Shape;2213;p34"/>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214" name="Google Shape;2214;p34"/>
          <p:cNvGrpSpPr/>
          <p:nvPr/>
        </p:nvGrpSpPr>
        <p:grpSpPr>
          <a:xfrm rot="-5400000">
            <a:off x="632295" y="4934495"/>
            <a:ext cx="1293389" cy="2557788"/>
            <a:chOff x="961675" y="1958725"/>
            <a:chExt cx="563225" cy="1113825"/>
          </a:xfrm>
        </p:grpSpPr>
        <p:sp>
          <p:nvSpPr>
            <p:cNvPr id="2215" name="Google Shape;2215;p34"/>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6" name="Google Shape;2216;p34"/>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217" name="Google Shape;2217;p34"/>
          <p:cNvGrpSpPr/>
          <p:nvPr/>
        </p:nvGrpSpPr>
        <p:grpSpPr>
          <a:xfrm>
            <a:off x="1424317" y="4453100"/>
            <a:ext cx="634372" cy="634400"/>
            <a:chOff x="1460350" y="2402425"/>
            <a:chExt cx="208950" cy="208950"/>
          </a:xfrm>
        </p:grpSpPr>
        <p:sp>
          <p:nvSpPr>
            <p:cNvPr id="2218" name="Google Shape;2218;p34"/>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9" name="Google Shape;2219;p34"/>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0" name="Google Shape;2220;p34"/>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1" name="Google Shape;2221;p34"/>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2" name="Google Shape;2222;p34"/>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3" name="Google Shape;2223;p34"/>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4" name="Google Shape;2224;p34"/>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5" name="Google Shape;2225;p34"/>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6" name="Google Shape;2226;p34"/>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7" name="Google Shape;2227;p34"/>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8" name="Google Shape;2228;p34"/>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9" name="Google Shape;2229;p34"/>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0" name="Google Shape;2230;p34"/>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1" name="Google Shape;2231;p34"/>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2" name="Google Shape;2232;p34"/>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3" name="Google Shape;2233;p34"/>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4" name="Google Shape;2234;p34"/>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5" name="Google Shape;2235;p34"/>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6" name="Google Shape;2236;p34"/>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7" name="Google Shape;2237;p34"/>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8" name="Google Shape;2238;p34"/>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9" name="Google Shape;2239;p34"/>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0" name="Google Shape;2240;p34"/>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1" name="Google Shape;2241;p34"/>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2" name="Google Shape;2242;p34"/>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3" name="Google Shape;2243;p34"/>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4" name="Google Shape;2244;p34"/>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5" name="Google Shape;2245;p34"/>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246" name="Google Shape;2246;p34"/>
          <p:cNvGrpSpPr/>
          <p:nvPr/>
        </p:nvGrpSpPr>
        <p:grpSpPr>
          <a:xfrm rot="3427758">
            <a:off x="9102358" y="913163"/>
            <a:ext cx="634357" cy="634395"/>
            <a:chOff x="1460350" y="2402425"/>
            <a:chExt cx="208950" cy="208950"/>
          </a:xfrm>
        </p:grpSpPr>
        <p:sp>
          <p:nvSpPr>
            <p:cNvPr id="2247" name="Google Shape;2247;p34"/>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8" name="Google Shape;2248;p34"/>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9" name="Google Shape;2249;p34"/>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0" name="Google Shape;2250;p34"/>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1" name="Google Shape;2251;p34"/>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2" name="Google Shape;2252;p34"/>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3" name="Google Shape;2253;p34"/>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4" name="Google Shape;2254;p34"/>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5" name="Google Shape;2255;p34"/>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6" name="Google Shape;2256;p34"/>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7" name="Google Shape;2257;p34"/>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8" name="Google Shape;2258;p34"/>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9" name="Google Shape;2259;p34"/>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0" name="Google Shape;2260;p34"/>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1" name="Google Shape;2261;p34"/>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2" name="Google Shape;2262;p34"/>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3" name="Google Shape;2263;p34"/>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4" name="Google Shape;2264;p34"/>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5" name="Google Shape;2265;p34"/>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6" name="Google Shape;2266;p34"/>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7" name="Google Shape;2267;p34"/>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8" name="Google Shape;2268;p34"/>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9" name="Google Shape;2269;p34"/>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0" name="Google Shape;2270;p34"/>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1" name="Google Shape;2271;p34"/>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2" name="Google Shape;2272;p34"/>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3" name="Google Shape;2273;p34"/>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4" name="Google Shape;2274;p34"/>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275" name="Google Shape;2275;p34"/>
          <p:cNvSpPr/>
          <p:nvPr/>
        </p:nvSpPr>
        <p:spPr>
          <a:xfrm>
            <a:off x="1231387" y="1597294"/>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6" name="Google Shape;2276;p34"/>
          <p:cNvSpPr/>
          <p:nvPr/>
        </p:nvSpPr>
        <p:spPr>
          <a:xfrm>
            <a:off x="6932912" y="6017991"/>
            <a:ext cx="534673" cy="446415"/>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2277" name="Google Shape;2277;p34"/>
          <p:cNvGrpSpPr/>
          <p:nvPr/>
        </p:nvGrpSpPr>
        <p:grpSpPr>
          <a:xfrm>
            <a:off x="9498997" y="4039008"/>
            <a:ext cx="1137523" cy="701357"/>
            <a:chOff x="4908575" y="2482875"/>
            <a:chExt cx="654350" cy="403450"/>
          </a:xfrm>
        </p:grpSpPr>
        <p:sp>
          <p:nvSpPr>
            <p:cNvPr id="2278" name="Google Shape;2278;p34"/>
            <p:cNvSpPr/>
            <p:nvPr/>
          </p:nvSpPr>
          <p:spPr>
            <a:xfrm>
              <a:off x="4926575" y="2482875"/>
              <a:ext cx="636350" cy="342200"/>
            </a:xfrm>
            <a:custGeom>
              <a:avLst/>
              <a:gdLst/>
              <a:ahLst/>
              <a:cxnLst/>
              <a:rect l="l" t="t" r="r" b="b"/>
              <a:pathLst>
                <a:path w="25454" h="13688" extrusionOk="0">
                  <a:moveTo>
                    <a:pt x="11142" y="1"/>
                  </a:moveTo>
                  <a:lnTo>
                    <a:pt x="10326" y="97"/>
                  </a:lnTo>
                  <a:lnTo>
                    <a:pt x="9990" y="145"/>
                  </a:lnTo>
                  <a:lnTo>
                    <a:pt x="9654" y="241"/>
                  </a:lnTo>
                  <a:lnTo>
                    <a:pt x="9077" y="529"/>
                  </a:lnTo>
                  <a:lnTo>
                    <a:pt x="8597" y="817"/>
                  </a:lnTo>
                  <a:lnTo>
                    <a:pt x="8165" y="1201"/>
                  </a:lnTo>
                  <a:lnTo>
                    <a:pt x="7781" y="1634"/>
                  </a:lnTo>
                  <a:lnTo>
                    <a:pt x="7444" y="2066"/>
                  </a:lnTo>
                  <a:lnTo>
                    <a:pt x="7156" y="2498"/>
                  </a:lnTo>
                  <a:lnTo>
                    <a:pt x="6916" y="2930"/>
                  </a:lnTo>
                  <a:lnTo>
                    <a:pt x="6724" y="3410"/>
                  </a:lnTo>
                  <a:lnTo>
                    <a:pt x="6388" y="4275"/>
                  </a:lnTo>
                  <a:lnTo>
                    <a:pt x="6244" y="4995"/>
                  </a:lnTo>
                  <a:lnTo>
                    <a:pt x="6148" y="5668"/>
                  </a:lnTo>
                  <a:lnTo>
                    <a:pt x="5571" y="5524"/>
                  </a:lnTo>
                  <a:lnTo>
                    <a:pt x="4995" y="5379"/>
                  </a:lnTo>
                  <a:lnTo>
                    <a:pt x="4275" y="5283"/>
                  </a:lnTo>
                  <a:lnTo>
                    <a:pt x="3458" y="5235"/>
                  </a:lnTo>
                  <a:lnTo>
                    <a:pt x="2690" y="5235"/>
                  </a:lnTo>
                  <a:lnTo>
                    <a:pt x="2354" y="5283"/>
                  </a:lnTo>
                  <a:lnTo>
                    <a:pt x="2018" y="5379"/>
                  </a:lnTo>
                  <a:lnTo>
                    <a:pt x="1681" y="5476"/>
                  </a:lnTo>
                  <a:lnTo>
                    <a:pt x="1441" y="5668"/>
                  </a:lnTo>
                  <a:lnTo>
                    <a:pt x="1201" y="5860"/>
                  </a:lnTo>
                  <a:lnTo>
                    <a:pt x="1009" y="6148"/>
                  </a:lnTo>
                  <a:lnTo>
                    <a:pt x="817" y="6436"/>
                  </a:lnTo>
                  <a:lnTo>
                    <a:pt x="673" y="6772"/>
                  </a:lnTo>
                  <a:lnTo>
                    <a:pt x="385" y="7541"/>
                  </a:lnTo>
                  <a:lnTo>
                    <a:pt x="193" y="8357"/>
                  </a:lnTo>
                  <a:lnTo>
                    <a:pt x="48" y="9125"/>
                  </a:lnTo>
                  <a:lnTo>
                    <a:pt x="0" y="9846"/>
                  </a:lnTo>
                  <a:lnTo>
                    <a:pt x="0" y="10374"/>
                  </a:lnTo>
                  <a:lnTo>
                    <a:pt x="48" y="10662"/>
                  </a:lnTo>
                  <a:lnTo>
                    <a:pt x="145" y="10710"/>
                  </a:lnTo>
                  <a:lnTo>
                    <a:pt x="385" y="10806"/>
                  </a:lnTo>
                  <a:lnTo>
                    <a:pt x="1201" y="10950"/>
                  </a:lnTo>
                  <a:lnTo>
                    <a:pt x="3987" y="11383"/>
                  </a:lnTo>
                  <a:lnTo>
                    <a:pt x="7973" y="11863"/>
                  </a:lnTo>
                  <a:lnTo>
                    <a:pt x="12535" y="12439"/>
                  </a:lnTo>
                  <a:lnTo>
                    <a:pt x="21035" y="13352"/>
                  </a:lnTo>
                  <a:lnTo>
                    <a:pt x="23917" y="13640"/>
                  </a:lnTo>
                  <a:lnTo>
                    <a:pt x="24733" y="13688"/>
                  </a:lnTo>
                  <a:lnTo>
                    <a:pt x="25070" y="13688"/>
                  </a:lnTo>
                  <a:lnTo>
                    <a:pt x="25118" y="13640"/>
                  </a:lnTo>
                  <a:lnTo>
                    <a:pt x="25166" y="13496"/>
                  </a:lnTo>
                  <a:lnTo>
                    <a:pt x="25262" y="13015"/>
                  </a:lnTo>
                  <a:lnTo>
                    <a:pt x="25358" y="12343"/>
                  </a:lnTo>
                  <a:lnTo>
                    <a:pt x="25454" y="11575"/>
                  </a:lnTo>
                  <a:lnTo>
                    <a:pt x="25454" y="10710"/>
                  </a:lnTo>
                  <a:lnTo>
                    <a:pt x="25454" y="9942"/>
                  </a:lnTo>
                  <a:lnTo>
                    <a:pt x="25358" y="9270"/>
                  </a:lnTo>
                  <a:lnTo>
                    <a:pt x="25310" y="8981"/>
                  </a:lnTo>
                  <a:lnTo>
                    <a:pt x="25262" y="8789"/>
                  </a:lnTo>
                  <a:lnTo>
                    <a:pt x="25118" y="8597"/>
                  </a:lnTo>
                  <a:lnTo>
                    <a:pt x="25022" y="8453"/>
                  </a:lnTo>
                  <a:lnTo>
                    <a:pt x="24685" y="8165"/>
                  </a:lnTo>
                  <a:lnTo>
                    <a:pt x="24253" y="7973"/>
                  </a:lnTo>
                  <a:lnTo>
                    <a:pt x="23869" y="7781"/>
                  </a:lnTo>
                  <a:lnTo>
                    <a:pt x="23149" y="7589"/>
                  </a:lnTo>
                  <a:lnTo>
                    <a:pt x="22860" y="7541"/>
                  </a:lnTo>
                  <a:lnTo>
                    <a:pt x="22908" y="7060"/>
                  </a:lnTo>
                  <a:lnTo>
                    <a:pt x="23005" y="6004"/>
                  </a:lnTo>
                  <a:lnTo>
                    <a:pt x="23053" y="5331"/>
                  </a:lnTo>
                  <a:lnTo>
                    <a:pt x="23053" y="4659"/>
                  </a:lnTo>
                  <a:lnTo>
                    <a:pt x="23005" y="3987"/>
                  </a:lnTo>
                  <a:lnTo>
                    <a:pt x="22908" y="3410"/>
                  </a:lnTo>
                  <a:lnTo>
                    <a:pt x="22860" y="3314"/>
                  </a:lnTo>
                  <a:lnTo>
                    <a:pt x="22716" y="3170"/>
                  </a:lnTo>
                  <a:lnTo>
                    <a:pt x="22380" y="2834"/>
                  </a:lnTo>
                  <a:lnTo>
                    <a:pt x="21804" y="2498"/>
                  </a:lnTo>
                  <a:lnTo>
                    <a:pt x="21132" y="2162"/>
                  </a:lnTo>
                  <a:lnTo>
                    <a:pt x="20315" y="1826"/>
                  </a:lnTo>
                  <a:lnTo>
                    <a:pt x="19403" y="1489"/>
                  </a:lnTo>
                  <a:lnTo>
                    <a:pt x="18394" y="1201"/>
                  </a:lnTo>
                  <a:lnTo>
                    <a:pt x="17338" y="865"/>
                  </a:lnTo>
                  <a:lnTo>
                    <a:pt x="16233" y="625"/>
                  </a:lnTo>
                  <a:lnTo>
                    <a:pt x="15128" y="385"/>
                  </a:lnTo>
                  <a:lnTo>
                    <a:pt x="14072" y="193"/>
                  </a:lnTo>
                  <a:lnTo>
                    <a:pt x="13015" y="49"/>
                  </a:lnTo>
                  <a:lnTo>
                    <a:pt x="12007" y="1"/>
                  </a:lnTo>
                  <a:close/>
                </a:path>
              </a:pathLst>
            </a:custGeom>
            <a:solidFill>
              <a:srgbClr val="FF6B6B"/>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9" name="Google Shape;2279;p34"/>
            <p:cNvSpPr/>
            <p:nvPr/>
          </p:nvSpPr>
          <p:spPr>
            <a:xfrm>
              <a:off x="4926575" y="2482875"/>
              <a:ext cx="636350" cy="342200"/>
            </a:xfrm>
            <a:custGeom>
              <a:avLst/>
              <a:gdLst/>
              <a:ahLst/>
              <a:cxnLst/>
              <a:rect l="l" t="t" r="r" b="b"/>
              <a:pathLst>
                <a:path w="25454" h="13688" fill="none" extrusionOk="0">
                  <a:moveTo>
                    <a:pt x="6148" y="5668"/>
                  </a:moveTo>
                  <a:lnTo>
                    <a:pt x="6148" y="5668"/>
                  </a:lnTo>
                  <a:lnTo>
                    <a:pt x="6244" y="4995"/>
                  </a:lnTo>
                  <a:lnTo>
                    <a:pt x="6388" y="4275"/>
                  </a:lnTo>
                  <a:lnTo>
                    <a:pt x="6724" y="3410"/>
                  </a:lnTo>
                  <a:lnTo>
                    <a:pt x="6916" y="2930"/>
                  </a:lnTo>
                  <a:lnTo>
                    <a:pt x="7156" y="2498"/>
                  </a:lnTo>
                  <a:lnTo>
                    <a:pt x="7444" y="2066"/>
                  </a:lnTo>
                  <a:lnTo>
                    <a:pt x="7781" y="1634"/>
                  </a:lnTo>
                  <a:lnTo>
                    <a:pt x="8165" y="1201"/>
                  </a:lnTo>
                  <a:lnTo>
                    <a:pt x="8597" y="817"/>
                  </a:lnTo>
                  <a:lnTo>
                    <a:pt x="9077" y="529"/>
                  </a:lnTo>
                  <a:lnTo>
                    <a:pt x="9654" y="241"/>
                  </a:lnTo>
                  <a:lnTo>
                    <a:pt x="9654" y="241"/>
                  </a:lnTo>
                  <a:lnTo>
                    <a:pt x="9990" y="145"/>
                  </a:lnTo>
                  <a:lnTo>
                    <a:pt x="10326" y="97"/>
                  </a:lnTo>
                  <a:lnTo>
                    <a:pt x="11142" y="1"/>
                  </a:lnTo>
                  <a:lnTo>
                    <a:pt x="12007" y="1"/>
                  </a:lnTo>
                  <a:lnTo>
                    <a:pt x="13015" y="49"/>
                  </a:lnTo>
                  <a:lnTo>
                    <a:pt x="14072" y="193"/>
                  </a:lnTo>
                  <a:lnTo>
                    <a:pt x="15128" y="385"/>
                  </a:lnTo>
                  <a:lnTo>
                    <a:pt x="16233" y="625"/>
                  </a:lnTo>
                  <a:lnTo>
                    <a:pt x="17338" y="865"/>
                  </a:lnTo>
                  <a:lnTo>
                    <a:pt x="18394" y="1201"/>
                  </a:lnTo>
                  <a:lnTo>
                    <a:pt x="19403" y="1489"/>
                  </a:lnTo>
                  <a:lnTo>
                    <a:pt x="20315" y="1826"/>
                  </a:lnTo>
                  <a:lnTo>
                    <a:pt x="21132" y="2162"/>
                  </a:lnTo>
                  <a:lnTo>
                    <a:pt x="21804" y="2498"/>
                  </a:lnTo>
                  <a:lnTo>
                    <a:pt x="22380" y="2834"/>
                  </a:lnTo>
                  <a:lnTo>
                    <a:pt x="22716" y="3170"/>
                  </a:lnTo>
                  <a:lnTo>
                    <a:pt x="22860" y="3314"/>
                  </a:lnTo>
                  <a:lnTo>
                    <a:pt x="22908" y="3410"/>
                  </a:lnTo>
                  <a:lnTo>
                    <a:pt x="22908" y="3410"/>
                  </a:lnTo>
                  <a:lnTo>
                    <a:pt x="23005" y="3987"/>
                  </a:lnTo>
                  <a:lnTo>
                    <a:pt x="23053" y="4659"/>
                  </a:lnTo>
                  <a:lnTo>
                    <a:pt x="23053" y="5331"/>
                  </a:lnTo>
                  <a:lnTo>
                    <a:pt x="23005" y="6004"/>
                  </a:lnTo>
                  <a:lnTo>
                    <a:pt x="22908" y="7060"/>
                  </a:lnTo>
                  <a:lnTo>
                    <a:pt x="22860" y="7541"/>
                  </a:lnTo>
                  <a:lnTo>
                    <a:pt x="22860" y="7541"/>
                  </a:lnTo>
                  <a:lnTo>
                    <a:pt x="23149" y="7589"/>
                  </a:lnTo>
                  <a:lnTo>
                    <a:pt x="23869" y="7781"/>
                  </a:lnTo>
                  <a:lnTo>
                    <a:pt x="24253" y="7973"/>
                  </a:lnTo>
                  <a:lnTo>
                    <a:pt x="24685" y="8165"/>
                  </a:lnTo>
                  <a:lnTo>
                    <a:pt x="25022" y="8453"/>
                  </a:lnTo>
                  <a:lnTo>
                    <a:pt x="25118" y="8597"/>
                  </a:lnTo>
                  <a:lnTo>
                    <a:pt x="25262" y="8789"/>
                  </a:lnTo>
                  <a:lnTo>
                    <a:pt x="25262" y="8789"/>
                  </a:lnTo>
                  <a:lnTo>
                    <a:pt x="25310" y="8981"/>
                  </a:lnTo>
                  <a:lnTo>
                    <a:pt x="25358" y="9270"/>
                  </a:lnTo>
                  <a:lnTo>
                    <a:pt x="25454" y="9942"/>
                  </a:lnTo>
                  <a:lnTo>
                    <a:pt x="25454" y="10710"/>
                  </a:lnTo>
                  <a:lnTo>
                    <a:pt x="25454" y="11575"/>
                  </a:lnTo>
                  <a:lnTo>
                    <a:pt x="25358" y="12343"/>
                  </a:lnTo>
                  <a:lnTo>
                    <a:pt x="25262" y="13015"/>
                  </a:lnTo>
                  <a:lnTo>
                    <a:pt x="25166" y="13496"/>
                  </a:lnTo>
                  <a:lnTo>
                    <a:pt x="25118" y="13640"/>
                  </a:lnTo>
                  <a:lnTo>
                    <a:pt x="25070" y="13688"/>
                  </a:lnTo>
                  <a:lnTo>
                    <a:pt x="25070" y="13688"/>
                  </a:lnTo>
                  <a:lnTo>
                    <a:pt x="24733" y="13688"/>
                  </a:lnTo>
                  <a:lnTo>
                    <a:pt x="23917" y="13640"/>
                  </a:lnTo>
                  <a:lnTo>
                    <a:pt x="21035" y="13352"/>
                  </a:lnTo>
                  <a:lnTo>
                    <a:pt x="12535" y="12439"/>
                  </a:lnTo>
                  <a:lnTo>
                    <a:pt x="7973" y="11863"/>
                  </a:lnTo>
                  <a:lnTo>
                    <a:pt x="3987" y="11383"/>
                  </a:lnTo>
                  <a:lnTo>
                    <a:pt x="1201" y="10950"/>
                  </a:lnTo>
                  <a:lnTo>
                    <a:pt x="385" y="10806"/>
                  </a:lnTo>
                  <a:lnTo>
                    <a:pt x="145" y="10710"/>
                  </a:lnTo>
                  <a:lnTo>
                    <a:pt x="48" y="10662"/>
                  </a:lnTo>
                  <a:lnTo>
                    <a:pt x="48" y="10662"/>
                  </a:lnTo>
                  <a:lnTo>
                    <a:pt x="0" y="10374"/>
                  </a:lnTo>
                  <a:lnTo>
                    <a:pt x="0" y="9846"/>
                  </a:lnTo>
                  <a:lnTo>
                    <a:pt x="48" y="9125"/>
                  </a:lnTo>
                  <a:lnTo>
                    <a:pt x="193" y="8357"/>
                  </a:lnTo>
                  <a:lnTo>
                    <a:pt x="385" y="7541"/>
                  </a:lnTo>
                  <a:lnTo>
                    <a:pt x="673" y="6772"/>
                  </a:lnTo>
                  <a:lnTo>
                    <a:pt x="817" y="6436"/>
                  </a:lnTo>
                  <a:lnTo>
                    <a:pt x="1009" y="6148"/>
                  </a:lnTo>
                  <a:lnTo>
                    <a:pt x="1201" y="5860"/>
                  </a:lnTo>
                  <a:lnTo>
                    <a:pt x="1441" y="5668"/>
                  </a:lnTo>
                  <a:lnTo>
                    <a:pt x="1441" y="5668"/>
                  </a:lnTo>
                  <a:lnTo>
                    <a:pt x="1681" y="5476"/>
                  </a:lnTo>
                  <a:lnTo>
                    <a:pt x="2018" y="5379"/>
                  </a:lnTo>
                  <a:lnTo>
                    <a:pt x="2354" y="5283"/>
                  </a:lnTo>
                  <a:lnTo>
                    <a:pt x="2690" y="5235"/>
                  </a:lnTo>
                  <a:lnTo>
                    <a:pt x="3458" y="5235"/>
                  </a:lnTo>
                  <a:lnTo>
                    <a:pt x="4275" y="5283"/>
                  </a:lnTo>
                  <a:lnTo>
                    <a:pt x="4995" y="5379"/>
                  </a:lnTo>
                  <a:lnTo>
                    <a:pt x="5571" y="5524"/>
                  </a:lnTo>
                  <a:lnTo>
                    <a:pt x="6148" y="5668"/>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0" name="Google Shape;2280;p34"/>
            <p:cNvSpPr/>
            <p:nvPr/>
          </p:nvSpPr>
          <p:spPr>
            <a:xfrm>
              <a:off x="5211125" y="2683375"/>
              <a:ext cx="50450" cy="18050"/>
            </a:xfrm>
            <a:custGeom>
              <a:avLst/>
              <a:gdLst/>
              <a:ahLst/>
              <a:cxnLst/>
              <a:rect l="l" t="t" r="r" b="b"/>
              <a:pathLst>
                <a:path w="2018" h="722" extrusionOk="0">
                  <a:moveTo>
                    <a:pt x="625" y="1"/>
                  </a:moveTo>
                  <a:lnTo>
                    <a:pt x="289" y="49"/>
                  </a:lnTo>
                  <a:lnTo>
                    <a:pt x="96" y="97"/>
                  </a:lnTo>
                  <a:lnTo>
                    <a:pt x="0" y="145"/>
                  </a:lnTo>
                  <a:lnTo>
                    <a:pt x="0" y="193"/>
                  </a:lnTo>
                  <a:lnTo>
                    <a:pt x="0" y="289"/>
                  </a:lnTo>
                  <a:lnTo>
                    <a:pt x="48" y="385"/>
                  </a:lnTo>
                  <a:lnTo>
                    <a:pt x="289" y="529"/>
                  </a:lnTo>
                  <a:lnTo>
                    <a:pt x="625" y="625"/>
                  </a:lnTo>
                  <a:lnTo>
                    <a:pt x="1009" y="721"/>
                  </a:lnTo>
                  <a:lnTo>
                    <a:pt x="1393" y="721"/>
                  </a:lnTo>
                  <a:lnTo>
                    <a:pt x="1729" y="673"/>
                  </a:lnTo>
                  <a:lnTo>
                    <a:pt x="1873" y="625"/>
                  </a:lnTo>
                  <a:lnTo>
                    <a:pt x="1969" y="577"/>
                  </a:lnTo>
                  <a:lnTo>
                    <a:pt x="2017" y="481"/>
                  </a:lnTo>
                  <a:lnTo>
                    <a:pt x="2017" y="385"/>
                  </a:lnTo>
                  <a:lnTo>
                    <a:pt x="2017" y="337"/>
                  </a:lnTo>
                  <a:lnTo>
                    <a:pt x="1921" y="289"/>
                  </a:lnTo>
                  <a:lnTo>
                    <a:pt x="1681" y="193"/>
                  </a:lnTo>
                  <a:lnTo>
                    <a:pt x="1345" y="97"/>
                  </a:lnTo>
                  <a:lnTo>
                    <a:pt x="1009" y="49"/>
                  </a:lnTo>
                  <a:lnTo>
                    <a:pt x="625" y="1"/>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1" name="Google Shape;2281;p34"/>
            <p:cNvSpPr/>
            <p:nvPr/>
          </p:nvSpPr>
          <p:spPr>
            <a:xfrm>
              <a:off x="5380400" y="2699000"/>
              <a:ext cx="44450" cy="15625"/>
            </a:xfrm>
            <a:custGeom>
              <a:avLst/>
              <a:gdLst/>
              <a:ahLst/>
              <a:cxnLst/>
              <a:rect l="l" t="t" r="r" b="b"/>
              <a:pathLst>
                <a:path w="1778" h="625" extrusionOk="0">
                  <a:moveTo>
                    <a:pt x="289" y="0"/>
                  </a:moveTo>
                  <a:lnTo>
                    <a:pt x="97" y="48"/>
                  </a:lnTo>
                  <a:lnTo>
                    <a:pt x="49" y="96"/>
                  </a:lnTo>
                  <a:lnTo>
                    <a:pt x="1" y="144"/>
                  </a:lnTo>
                  <a:lnTo>
                    <a:pt x="1" y="240"/>
                  </a:lnTo>
                  <a:lnTo>
                    <a:pt x="49" y="288"/>
                  </a:lnTo>
                  <a:lnTo>
                    <a:pt x="289" y="432"/>
                  </a:lnTo>
                  <a:lnTo>
                    <a:pt x="577" y="528"/>
                  </a:lnTo>
                  <a:lnTo>
                    <a:pt x="913" y="576"/>
                  </a:lnTo>
                  <a:lnTo>
                    <a:pt x="1250" y="625"/>
                  </a:lnTo>
                  <a:lnTo>
                    <a:pt x="1538" y="576"/>
                  </a:lnTo>
                  <a:lnTo>
                    <a:pt x="1730" y="480"/>
                  </a:lnTo>
                  <a:lnTo>
                    <a:pt x="1778" y="384"/>
                  </a:lnTo>
                  <a:lnTo>
                    <a:pt x="1778" y="336"/>
                  </a:lnTo>
                  <a:lnTo>
                    <a:pt x="1682" y="240"/>
                  </a:lnTo>
                  <a:lnTo>
                    <a:pt x="1490" y="144"/>
                  </a:lnTo>
                  <a:lnTo>
                    <a:pt x="1202" y="48"/>
                  </a:lnTo>
                  <a:lnTo>
                    <a:pt x="913" y="0"/>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2" name="Google Shape;2282;p34"/>
            <p:cNvSpPr/>
            <p:nvPr/>
          </p:nvSpPr>
          <p:spPr>
            <a:xfrm>
              <a:off x="4926575" y="2747025"/>
              <a:ext cx="626750" cy="79250"/>
            </a:xfrm>
            <a:custGeom>
              <a:avLst/>
              <a:gdLst/>
              <a:ahLst/>
              <a:cxnLst/>
              <a:rect l="l" t="t" r="r" b="b"/>
              <a:pathLst>
                <a:path w="25070" h="3170" extrusionOk="0">
                  <a:moveTo>
                    <a:pt x="25070" y="3122"/>
                  </a:moveTo>
                  <a:lnTo>
                    <a:pt x="25070" y="3122"/>
                  </a:lnTo>
                  <a:lnTo>
                    <a:pt x="24974" y="3170"/>
                  </a:lnTo>
                  <a:lnTo>
                    <a:pt x="24974" y="3170"/>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0747" y="2786"/>
                  </a:moveTo>
                  <a:lnTo>
                    <a:pt x="20747" y="2786"/>
                  </a:lnTo>
                  <a:lnTo>
                    <a:pt x="20747" y="2786"/>
                  </a:lnTo>
                  <a:lnTo>
                    <a:pt x="23533" y="3026"/>
                  </a:lnTo>
                  <a:lnTo>
                    <a:pt x="24974" y="3170"/>
                  </a:lnTo>
                  <a:lnTo>
                    <a:pt x="24974" y="3170"/>
                  </a:lnTo>
                  <a:lnTo>
                    <a:pt x="24974" y="3170"/>
                  </a:lnTo>
                  <a:lnTo>
                    <a:pt x="23533" y="3026"/>
                  </a:lnTo>
                  <a:lnTo>
                    <a:pt x="20747" y="2786"/>
                  </a:lnTo>
                  <a:close/>
                  <a:moveTo>
                    <a:pt x="9221" y="1441"/>
                  </a:moveTo>
                  <a:lnTo>
                    <a:pt x="9221" y="1441"/>
                  </a:lnTo>
                  <a:lnTo>
                    <a:pt x="9221" y="1441"/>
                  </a:lnTo>
                  <a:lnTo>
                    <a:pt x="15465" y="2209"/>
                  </a:lnTo>
                  <a:lnTo>
                    <a:pt x="15465" y="2209"/>
                  </a:lnTo>
                  <a:lnTo>
                    <a:pt x="15465" y="2209"/>
                  </a:lnTo>
                  <a:lnTo>
                    <a:pt x="9221" y="1441"/>
                  </a:lnTo>
                  <a:close/>
                  <a:moveTo>
                    <a:pt x="97" y="144"/>
                  </a:moveTo>
                  <a:lnTo>
                    <a:pt x="97" y="144"/>
                  </a:lnTo>
                  <a:lnTo>
                    <a:pt x="481" y="240"/>
                  </a:lnTo>
                  <a:lnTo>
                    <a:pt x="1249" y="384"/>
                  </a:lnTo>
                  <a:lnTo>
                    <a:pt x="3890" y="769"/>
                  </a:lnTo>
                  <a:lnTo>
                    <a:pt x="3890" y="769"/>
                  </a:lnTo>
                  <a:lnTo>
                    <a:pt x="3890" y="769"/>
                  </a:lnTo>
                  <a:lnTo>
                    <a:pt x="1249" y="384"/>
                  </a:lnTo>
                  <a:lnTo>
                    <a:pt x="481" y="240"/>
                  </a:lnTo>
                  <a:lnTo>
                    <a:pt x="97" y="144"/>
                  </a:lnTo>
                  <a:close/>
                  <a:moveTo>
                    <a:pt x="48" y="96"/>
                  </a:moveTo>
                  <a:lnTo>
                    <a:pt x="48" y="96"/>
                  </a:lnTo>
                  <a:lnTo>
                    <a:pt x="97" y="144"/>
                  </a:lnTo>
                  <a:lnTo>
                    <a:pt x="97" y="144"/>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48"/>
                  </a:moveTo>
                  <a:lnTo>
                    <a:pt x="48" y="48"/>
                  </a:lnTo>
                  <a:lnTo>
                    <a:pt x="48" y="96"/>
                  </a:lnTo>
                  <a:lnTo>
                    <a:pt x="48" y="96"/>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0"/>
                  </a:moveTo>
                  <a:lnTo>
                    <a:pt x="48" y="0"/>
                  </a:lnTo>
                  <a:lnTo>
                    <a:pt x="48" y="48"/>
                  </a:lnTo>
                  <a:lnTo>
                    <a:pt x="48" y="48"/>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0" y="0"/>
                  </a:moveTo>
                  <a:lnTo>
                    <a:pt x="0" y="0"/>
                  </a:lnTo>
                  <a:lnTo>
                    <a:pt x="0" y="0"/>
                  </a:lnTo>
                  <a:lnTo>
                    <a:pt x="0" y="0"/>
                  </a:lnTo>
                  <a:lnTo>
                    <a:pt x="0" y="0"/>
                  </a:lnTo>
                  <a:close/>
                </a:path>
              </a:pathLst>
            </a:custGeom>
            <a:solidFill>
              <a:srgbClr val="FAF9F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3" name="Google Shape;2283;p34"/>
            <p:cNvSpPr/>
            <p:nvPr/>
          </p:nvSpPr>
          <p:spPr>
            <a:xfrm>
              <a:off x="5550900" y="2825050"/>
              <a:ext cx="2425" cy="1225"/>
            </a:xfrm>
            <a:custGeom>
              <a:avLst/>
              <a:gdLst/>
              <a:ahLst/>
              <a:cxnLst/>
              <a:rect l="l" t="t" r="r" b="b"/>
              <a:pathLst>
                <a:path w="97" h="49" fill="none" extrusionOk="0">
                  <a:moveTo>
                    <a:pt x="97" y="1"/>
                  </a:moveTo>
                  <a:lnTo>
                    <a:pt x="97" y="1"/>
                  </a:lnTo>
                  <a:lnTo>
                    <a:pt x="1" y="49"/>
                  </a:lnTo>
                  <a:lnTo>
                    <a:pt x="1" y="49"/>
                  </a:lnTo>
                  <a:lnTo>
                    <a:pt x="97"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4" name="Google Shape;2284;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5" name="Google Shape;2285;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6" name="Google Shape;2286;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7" name="Google Shape;2287;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8" name="Google Shape;2288;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9" name="Google Shape;2289;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0" name="Google Shape;2290;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1" name="Google Shape;2291;p34"/>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2" name="Google Shape;2292;p34"/>
            <p:cNvSpPr/>
            <p:nvPr/>
          </p:nvSpPr>
          <p:spPr>
            <a:xfrm>
              <a:off x="5445250" y="2816650"/>
              <a:ext cx="105675" cy="9625"/>
            </a:xfrm>
            <a:custGeom>
              <a:avLst/>
              <a:gdLst/>
              <a:ahLst/>
              <a:cxnLst/>
              <a:rect l="l" t="t" r="r" b="b"/>
              <a:pathLst>
                <a:path w="4227" h="385" fill="none" extrusionOk="0">
                  <a:moveTo>
                    <a:pt x="0" y="1"/>
                  </a:moveTo>
                  <a:lnTo>
                    <a:pt x="0" y="1"/>
                  </a:lnTo>
                  <a:lnTo>
                    <a:pt x="0" y="1"/>
                  </a:lnTo>
                  <a:lnTo>
                    <a:pt x="2786" y="241"/>
                  </a:lnTo>
                  <a:lnTo>
                    <a:pt x="4227" y="385"/>
                  </a:lnTo>
                  <a:lnTo>
                    <a:pt x="4227" y="385"/>
                  </a:lnTo>
                  <a:lnTo>
                    <a:pt x="4227" y="385"/>
                  </a:lnTo>
                  <a:lnTo>
                    <a:pt x="2786" y="241"/>
                  </a:lnTo>
                  <a:lnTo>
                    <a:pt x="0"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3" name="Google Shape;2293;p34"/>
            <p:cNvSpPr/>
            <p:nvPr/>
          </p:nvSpPr>
          <p:spPr>
            <a:xfrm>
              <a:off x="5157100" y="2783025"/>
              <a:ext cx="156100" cy="19250"/>
            </a:xfrm>
            <a:custGeom>
              <a:avLst/>
              <a:gdLst/>
              <a:ahLst/>
              <a:cxnLst/>
              <a:rect l="l" t="t" r="r" b="b"/>
              <a:pathLst>
                <a:path w="6244" h="770" fill="none" extrusionOk="0">
                  <a:moveTo>
                    <a:pt x="0" y="1"/>
                  </a:moveTo>
                  <a:lnTo>
                    <a:pt x="0" y="1"/>
                  </a:lnTo>
                  <a:lnTo>
                    <a:pt x="0" y="1"/>
                  </a:lnTo>
                  <a:lnTo>
                    <a:pt x="6244" y="769"/>
                  </a:lnTo>
                  <a:lnTo>
                    <a:pt x="6244" y="769"/>
                  </a:lnTo>
                  <a:lnTo>
                    <a:pt x="6244" y="769"/>
                  </a:lnTo>
                  <a:lnTo>
                    <a:pt x="0"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4" name="Google Shape;2294;p34"/>
            <p:cNvSpPr/>
            <p:nvPr/>
          </p:nvSpPr>
          <p:spPr>
            <a:xfrm>
              <a:off x="4928975" y="2750625"/>
              <a:ext cx="94875" cy="15625"/>
            </a:xfrm>
            <a:custGeom>
              <a:avLst/>
              <a:gdLst/>
              <a:ahLst/>
              <a:cxnLst/>
              <a:rect l="l" t="t" r="r" b="b"/>
              <a:pathLst>
                <a:path w="3795" h="625" fill="none" extrusionOk="0">
                  <a:moveTo>
                    <a:pt x="1" y="0"/>
                  </a:moveTo>
                  <a:lnTo>
                    <a:pt x="1" y="0"/>
                  </a:lnTo>
                  <a:lnTo>
                    <a:pt x="385" y="96"/>
                  </a:lnTo>
                  <a:lnTo>
                    <a:pt x="1153" y="240"/>
                  </a:lnTo>
                  <a:lnTo>
                    <a:pt x="3794" y="625"/>
                  </a:lnTo>
                  <a:lnTo>
                    <a:pt x="3794" y="625"/>
                  </a:lnTo>
                  <a:lnTo>
                    <a:pt x="3794" y="625"/>
                  </a:lnTo>
                  <a:lnTo>
                    <a:pt x="1153" y="240"/>
                  </a:lnTo>
                  <a:lnTo>
                    <a:pt x="385" y="96"/>
                  </a:lnTo>
                  <a:lnTo>
                    <a:pt x="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5" name="Google Shape;2295;p34"/>
            <p:cNvSpPr/>
            <p:nvPr/>
          </p:nvSpPr>
          <p:spPr>
            <a:xfrm>
              <a:off x="4927775" y="2749425"/>
              <a:ext cx="1225" cy="1225"/>
            </a:xfrm>
            <a:custGeom>
              <a:avLst/>
              <a:gdLst/>
              <a:ahLst/>
              <a:cxnLst/>
              <a:rect l="l" t="t" r="r" b="b"/>
              <a:pathLst>
                <a:path w="49" h="49" fill="none" extrusionOk="0">
                  <a:moveTo>
                    <a:pt x="0" y="0"/>
                  </a:moveTo>
                  <a:lnTo>
                    <a:pt x="0" y="0"/>
                  </a:lnTo>
                  <a:lnTo>
                    <a:pt x="49" y="48"/>
                  </a:lnTo>
                  <a:lnTo>
                    <a:pt x="49"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6" name="Google Shape;2296;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7" name="Google Shape;2297;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8" name="Google Shape;2298;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9" name="Google Shape;2299;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0" name="Google Shape;2300;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1" name="Google Shape;2301;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2" name="Google Shape;2302;p34"/>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3" name="Google Shape;2303;p34"/>
            <p:cNvSpPr/>
            <p:nvPr/>
          </p:nvSpPr>
          <p:spPr>
            <a:xfrm>
              <a:off x="4927775" y="2748225"/>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4" name="Google Shape;2304;p34"/>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5" name="Google Shape;2305;p34"/>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6" name="Google Shape;2306;p34"/>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7" name="Google Shape;2307;p34"/>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8" name="Google Shape;2308;p34"/>
            <p:cNvSpPr/>
            <p:nvPr/>
          </p:nvSpPr>
          <p:spPr>
            <a:xfrm>
              <a:off x="4927775" y="2747025"/>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9" name="Google Shape;2309;p34"/>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0" name="Google Shape;2310;p34"/>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1" name="Google Shape;2311;p34"/>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2" name="Google Shape;2312;p34"/>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3" name="Google Shape;2313;p34"/>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4" name="Google Shape;2314;p34"/>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5" name="Google Shape;2315;p34"/>
            <p:cNvSpPr/>
            <p:nvPr/>
          </p:nvSpPr>
          <p:spPr>
            <a:xfrm>
              <a:off x="49265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6" name="Google Shape;2316;p34"/>
            <p:cNvSpPr/>
            <p:nvPr/>
          </p:nvSpPr>
          <p:spPr>
            <a:xfrm>
              <a:off x="4926575" y="2689375"/>
              <a:ext cx="632750" cy="136900"/>
            </a:xfrm>
            <a:custGeom>
              <a:avLst/>
              <a:gdLst/>
              <a:ahLst/>
              <a:cxnLst/>
              <a:rect l="l" t="t" r="r" b="b"/>
              <a:pathLst>
                <a:path w="25310" h="5476" extrusionOk="0">
                  <a:moveTo>
                    <a:pt x="5908" y="1"/>
                  </a:moveTo>
                  <a:lnTo>
                    <a:pt x="5523" y="97"/>
                  </a:lnTo>
                  <a:lnTo>
                    <a:pt x="5187" y="193"/>
                  </a:lnTo>
                  <a:lnTo>
                    <a:pt x="4851" y="337"/>
                  </a:lnTo>
                  <a:lnTo>
                    <a:pt x="4563" y="529"/>
                  </a:lnTo>
                  <a:lnTo>
                    <a:pt x="4323" y="721"/>
                  </a:lnTo>
                  <a:lnTo>
                    <a:pt x="4131" y="913"/>
                  </a:lnTo>
                  <a:lnTo>
                    <a:pt x="3987" y="1106"/>
                  </a:lnTo>
                  <a:lnTo>
                    <a:pt x="3698" y="1490"/>
                  </a:lnTo>
                  <a:lnTo>
                    <a:pt x="3554" y="1874"/>
                  </a:lnTo>
                  <a:lnTo>
                    <a:pt x="3458" y="2210"/>
                  </a:lnTo>
                  <a:lnTo>
                    <a:pt x="3410" y="2258"/>
                  </a:lnTo>
                  <a:lnTo>
                    <a:pt x="3362" y="2306"/>
                  </a:lnTo>
                  <a:lnTo>
                    <a:pt x="2930" y="2306"/>
                  </a:lnTo>
                  <a:lnTo>
                    <a:pt x="2594" y="2210"/>
                  </a:lnTo>
                  <a:lnTo>
                    <a:pt x="2018" y="2066"/>
                  </a:lnTo>
                  <a:lnTo>
                    <a:pt x="1345" y="1778"/>
                  </a:lnTo>
                  <a:lnTo>
                    <a:pt x="961" y="1586"/>
                  </a:lnTo>
                  <a:lnTo>
                    <a:pt x="625" y="1346"/>
                  </a:lnTo>
                  <a:lnTo>
                    <a:pt x="337" y="1058"/>
                  </a:lnTo>
                  <a:lnTo>
                    <a:pt x="97" y="673"/>
                  </a:lnTo>
                  <a:lnTo>
                    <a:pt x="0" y="1634"/>
                  </a:lnTo>
                  <a:lnTo>
                    <a:pt x="0" y="2018"/>
                  </a:lnTo>
                  <a:lnTo>
                    <a:pt x="0" y="2306"/>
                  </a:lnTo>
                  <a:lnTo>
                    <a:pt x="48" y="2306"/>
                  </a:lnTo>
                  <a:lnTo>
                    <a:pt x="48" y="2354"/>
                  </a:lnTo>
                  <a:lnTo>
                    <a:pt x="48" y="2402"/>
                  </a:lnTo>
                  <a:lnTo>
                    <a:pt x="97" y="2450"/>
                  </a:lnTo>
                  <a:lnTo>
                    <a:pt x="481" y="2546"/>
                  </a:lnTo>
                  <a:lnTo>
                    <a:pt x="1249" y="2690"/>
                  </a:lnTo>
                  <a:lnTo>
                    <a:pt x="3890" y="3075"/>
                  </a:lnTo>
                  <a:lnTo>
                    <a:pt x="3987" y="2642"/>
                  </a:lnTo>
                  <a:lnTo>
                    <a:pt x="4179" y="2162"/>
                  </a:lnTo>
                  <a:lnTo>
                    <a:pt x="4419" y="1778"/>
                  </a:lnTo>
                  <a:lnTo>
                    <a:pt x="4755" y="1394"/>
                  </a:lnTo>
                  <a:lnTo>
                    <a:pt x="5139" y="1106"/>
                  </a:lnTo>
                  <a:lnTo>
                    <a:pt x="5523" y="865"/>
                  </a:lnTo>
                  <a:lnTo>
                    <a:pt x="6004" y="721"/>
                  </a:lnTo>
                  <a:lnTo>
                    <a:pt x="6484" y="673"/>
                  </a:lnTo>
                  <a:lnTo>
                    <a:pt x="6772" y="721"/>
                  </a:lnTo>
                  <a:lnTo>
                    <a:pt x="7108" y="769"/>
                  </a:lnTo>
                  <a:lnTo>
                    <a:pt x="7396" y="817"/>
                  </a:lnTo>
                  <a:lnTo>
                    <a:pt x="7636" y="913"/>
                  </a:lnTo>
                  <a:lnTo>
                    <a:pt x="7925" y="1058"/>
                  </a:lnTo>
                  <a:lnTo>
                    <a:pt x="8117" y="1202"/>
                  </a:lnTo>
                  <a:lnTo>
                    <a:pt x="8357" y="1394"/>
                  </a:lnTo>
                  <a:lnTo>
                    <a:pt x="8693" y="1778"/>
                  </a:lnTo>
                  <a:lnTo>
                    <a:pt x="8933" y="2258"/>
                  </a:lnTo>
                  <a:lnTo>
                    <a:pt x="9125" y="2738"/>
                  </a:lnTo>
                  <a:lnTo>
                    <a:pt x="9221" y="3267"/>
                  </a:lnTo>
                  <a:lnTo>
                    <a:pt x="9221" y="3747"/>
                  </a:lnTo>
                  <a:lnTo>
                    <a:pt x="15465" y="4515"/>
                  </a:lnTo>
                  <a:lnTo>
                    <a:pt x="15609" y="4083"/>
                  </a:lnTo>
                  <a:lnTo>
                    <a:pt x="15801" y="3699"/>
                  </a:lnTo>
                  <a:lnTo>
                    <a:pt x="16089" y="3363"/>
                  </a:lnTo>
                  <a:lnTo>
                    <a:pt x="16377" y="3027"/>
                  </a:lnTo>
                  <a:lnTo>
                    <a:pt x="16713" y="2786"/>
                  </a:lnTo>
                  <a:lnTo>
                    <a:pt x="17097" y="2546"/>
                  </a:lnTo>
                  <a:lnTo>
                    <a:pt x="17530" y="2450"/>
                  </a:lnTo>
                  <a:lnTo>
                    <a:pt x="18010" y="2402"/>
                  </a:lnTo>
                  <a:lnTo>
                    <a:pt x="18250" y="2402"/>
                  </a:lnTo>
                  <a:lnTo>
                    <a:pt x="18826" y="2546"/>
                  </a:lnTo>
                  <a:lnTo>
                    <a:pt x="19307" y="2738"/>
                  </a:lnTo>
                  <a:lnTo>
                    <a:pt x="19739" y="3027"/>
                  </a:lnTo>
                  <a:lnTo>
                    <a:pt x="20075" y="3363"/>
                  </a:lnTo>
                  <a:lnTo>
                    <a:pt x="20363" y="3747"/>
                  </a:lnTo>
                  <a:lnTo>
                    <a:pt x="20555" y="4131"/>
                  </a:lnTo>
                  <a:lnTo>
                    <a:pt x="20651" y="4611"/>
                  </a:lnTo>
                  <a:lnTo>
                    <a:pt x="20747" y="5092"/>
                  </a:lnTo>
                  <a:lnTo>
                    <a:pt x="23533" y="5332"/>
                  </a:lnTo>
                  <a:lnTo>
                    <a:pt x="24974" y="5476"/>
                  </a:lnTo>
                  <a:lnTo>
                    <a:pt x="25070" y="5428"/>
                  </a:lnTo>
                  <a:lnTo>
                    <a:pt x="25166" y="5332"/>
                  </a:lnTo>
                  <a:lnTo>
                    <a:pt x="25214" y="5140"/>
                  </a:lnTo>
                  <a:lnTo>
                    <a:pt x="25310" y="4467"/>
                  </a:lnTo>
                  <a:lnTo>
                    <a:pt x="21324" y="4323"/>
                  </a:lnTo>
                  <a:lnTo>
                    <a:pt x="21180" y="3939"/>
                  </a:lnTo>
                  <a:lnTo>
                    <a:pt x="21035" y="3507"/>
                  </a:lnTo>
                  <a:lnTo>
                    <a:pt x="20747" y="3027"/>
                  </a:lnTo>
                  <a:lnTo>
                    <a:pt x="20555" y="2786"/>
                  </a:lnTo>
                  <a:lnTo>
                    <a:pt x="20315" y="2546"/>
                  </a:lnTo>
                  <a:lnTo>
                    <a:pt x="20075" y="2306"/>
                  </a:lnTo>
                  <a:lnTo>
                    <a:pt x="19787" y="2114"/>
                  </a:lnTo>
                  <a:lnTo>
                    <a:pt x="19451" y="1922"/>
                  </a:lnTo>
                  <a:lnTo>
                    <a:pt x="19066" y="1826"/>
                  </a:lnTo>
                  <a:lnTo>
                    <a:pt x="18586" y="1730"/>
                  </a:lnTo>
                  <a:lnTo>
                    <a:pt x="18106" y="1682"/>
                  </a:lnTo>
                  <a:lnTo>
                    <a:pt x="17482" y="1682"/>
                  </a:lnTo>
                  <a:lnTo>
                    <a:pt x="17049" y="1730"/>
                  </a:lnTo>
                  <a:lnTo>
                    <a:pt x="16665" y="1826"/>
                  </a:lnTo>
                  <a:lnTo>
                    <a:pt x="16329" y="1970"/>
                  </a:lnTo>
                  <a:lnTo>
                    <a:pt x="16041" y="2114"/>
                  </a:lnTo>
                  <a:lnTo>
                    <a:pt x="15801" y="2306"/>
                  </a:lnTo>
                  <a:lnTo>
                    <a:pt x="15369" y="2642"/>
                  </a:lnTo>
                  <a:lnTo>
                    <a:pt x="15032" y="3027"/>
                  </a:lnTo>
                  <a:lnTo>
                    <a:pt x="14840" y="3315"/>
                  </a:lnTo>
                  <a:lnTo>
                    <a:pt x="14696" y="3651"/>
                  </a:lnTo>
                  <a:lnTo>
                    <a:pt x="9894" y="3171"/>
                  </a:lnTo>
                  <a:lnTo>
                    <a:pt x="9846" y="2738"/>
                  </a:lnTo>
                  <a:lnTo>
                    <a:pt x="9750" y="2258"/>
                  </a:lnTo>
                  <a:lnTo>
                    <a:pt x="9509" y="1730"/>
                  </a:lnTo>
                  <a:lnTo>
                    <a:pt x="9365" y="1442"/>
                  </a:lnTo>
                  <a:lnTo>
                    <a:pt x="9125" y="1154"/>
                  </a:lnTo>
                  <a:lnTo>
                    <a:pt x="8885" y="913"/>
                  </a:lnTo>
                  <a:lnTo>
                    <a:pt x="8597" y="673"/>
                  </a:lnTo>
                  <a:lnTo>
                    <a:pt x="8261" y="433"/>
                  </a:lnTo>
                  <a:lnTo>
                    <a:pt x="7877" y="241"/>
                  </a:lnTo>
                  <a:lnTo>
                    <a:pt x="7396" y="97"/>
                  </a:lnTo>
                  <a:lnTo>
                    <a:pt x="6868" y="49"/>
                  </a:lnTo>
                  <a:lnTo>
                    <a:pt x="6340" y="1"/>
                  </a:lnTo>
                  <a:close/>
                </a:path>
              </a:pathLst>
            </a:custGeom>
            <a:solidFill>
              <a:srgbClr val="FA818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7" name="Google Shape;2317;p34"/>
            <p:cNvSpPr/>
            <p:nvPr/>
          </p:nvSpPr>
          <p:spPr>
            <a:xfrm>
              <a:off x="4926575" y="2689375"/>
              <a:ext cx="632750" cy="136900"/>
            </a:xfrm>
            <a:custGeom>
              <a:avLst/>
              <a:gdLst/>
              <a:ahLst/>
              <a:cxnLst/>
              <a:rect l="l" t="t" r="r" b="b"/>
              <a:pathLst>
                <a:path w="25310" h="5476" fill="none" extrusionOk="0">
                  <a:moveTo>
                    <a:pt x="6340" y="1"/>
                  </a:moveTo>
                  <a:lnTo>
                    <a:pt x="6340" y="1"/>
                  </a:lnTo>
                  <a:lnTo>
                    <a:pt x="5908" y="1"/>
                  </a:lnTo>
                  <a:lnTo>
                    <a:pt x="5523" y="97"/>
                  </a:lnTo>
                  <a:lnTo>
                    <a:pt x="5187" y="193"/>
                  </a:lnTo>
                  <a:lnTo>
                    <a:pt x="4851" y="337"/>
                  </a:lnTo>
                  <a:lnTo>
                    <a:pt x="4563" y="529"/>
                  </a:lnTo>
                  <a:lnTo>
                    <a:pt x="4323" y="721"/>
                  </a:lnTo>
                  <a:lnTo>
                    <a:pt x="4131" y="913"/>
                  </a:lnTo>
                  <a:lnTo>
                    <a:pt x="3987" y="1106"/>
                  </a:lnTo>
                  <a:lnTo>
                    <a:pt x="3698" y="1490"/>
                  </a:lnTo>
                  <a:lnTo>
                    <a:pt x="3554" y="1874"/>
                  </a:lnTo>
                  <a:lnTo>
                    <a:pt x="3458" y="2210"/>
                  </a:lnTo>
                  <a:lnTo>
                    <a:pt x="3458" y="2210"/>
                  </a:lnTo>
                  <a:lnTo>
                    <a:pt x="3410" y="2258"/>
                  </a:lnTo>
                  <a:lnTo>
                    <a:pt x="3362" y="2306"/>
                  </a:lnTo>
                  <a:lnTo>
                    <a:pt x="3218" y="2306"/>
                  </a:lnTo>
                  <a:lnTo>
                    <a:pt x="3218" y="2306"/>
                  </a:lnTo>
                  <a:lnTo>
                    <a:pt x="2930" y="2306"/>
                  </a:lnTo>
                  <a:lnTo>
                    <a:pt x="2594" y="2210"/>
                  </a:lnTo>
                  <a:lnTo>
                    <a:pt x="2018" y="2066"/>
                  </a:lnTo>
                  <a:lnTo>
                    <a:pt x="1345" y="1778"/>
                  </a:lnTo>
                  <a:lnTo>
                    <a:pt x="1345" y="1778"/>
                  </a:lnTo>
                  <a:lnTo>
                    <a:pt x="961" y="1586"/>
                  </a:lnTo>
                  <a:lnTo>
                    <a:pt x="625" y="1346"/>
                  </a:lnTo>
                  <a:lnTo>
                    <a:pt x="337" y="1058"/>
                  </a:lnTo>
                  <a:lnTo>
                    <a:pt x="97" y="673"/>
                  </a:lnTo>
                  <a:lnTo>
                    <a:pt x="97" y="673"/>
                  </a:lnTo>
                  <a:lnTo>
                    <a:pt x="0" y="1634"/>
                  </a:lnTo>
                  <a:lnTo>
                    <a:pt x="0" y="2018"/>
                  </a:lnTo>
                  <a:lnTo>
                    <a:pt x="0" y="2306"/>
                  </a:lnTo>
                  <a:lnTo>
                    <a:pt x="0" y="2306"/>
                  </a:lnTo>
                  <a:lnTo>
                    <a:pt x="0" y="2306"/>
                  </a:lnTo>
                  <a:lnTo>
                    <a:pt x="0"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97" y="2450"/>
                  </a:lnTo>
                  <a:lnTo>
                    <a:pt x="97" y="2450"/>
                  </a:lnTo>
                  <a:lnTo>
                    <a:pt x="97" y="2450"/>
                  </a:lnTo>
                  <a:lnTo>
                    <a:pt x="97" y="2450"/>
                  </a:lnTo>
                  <a:lnTo>
                    <a:pt x="481" y="2546"/>
                  </a:lnTo>
                  <a:lnTo>
                    <a:pt x="1249" y="2690"/>
                  </a:lnTo>
                  <a:lnTo>
                    <a:pt x="3890" y="3075"/>
                  </a:lnTo>
                  <a:lnTo>
                    <a:pt x="3890" y="3075"/>
                  </a:lnTo>
                  <a:lnTo>
                    <a:pt x="3987" y="2642"/>
                  </a:lnTo>
                  <a:lnTo>
                    <a:pt x="4179" y="2162"/>
                  </a:lnTo>
                  <a:lnTo>
                    <a:pt x="4419" y="1778"/>
                  </a:lnTo>
                  <a:lnTo>
                    <a:pt x="4755" y="1394"/>
                  </a:lnTo>
                  <a:lnTo>
                    <a:pt x="5139" y="1106"/>
                  </a:lnTo>
                  <a:lnTo>
                    <a:pt x="5523" y="865"/>
                  </a:lnTo>
                  <a:lnTo>
                    <a:pt x="6004" y="721"/>
                  </a:lnTo>
                  <a:lnTo>
                    <a:pt x="6484" y="673"/>
                  </a:lnTo>
                  <a:lnTo>
                    <a:pt x="6484" y="673"/>
                  </a:lnTo>
                  <a:lnTo>
                    <a:pt x="6772" y="721"/>
                  </a:lnTo>
                  <a:lnTo>
                    <a:pt x="6772" y="721"/>
                  </a:lnTo>
                  <a:lnTo>
                    <a:pt x="7108" y="769"/>
                  </a:lnTo>
                  <a:lnTo>
                    <a:pt x="7396" y="817"/>
                  </a:lnTo>
                  <a:lnTo>
                    <a:pt x="7636" y="913"/>
                  </a:lnTo>
                  <a:lnTo>
                    <a:pt x="7925" y="1058"/>
                  </a:lnTo>
                  <a:lnTo>
                    <a:pt x="8117" y="1202"/>
                  </a:lnTo>
                  <a:lnTo>
                    <a:pt x="8357" y="1394"/>
                  </a:lnTo>
                  <a:lnTo>
                    <a:pt x="8693" y="1778"/>
                  </a:lnTo>
                  <a:lnTo>
                    <a:pt x="8933" y="2258"/>
                  </a:lnTo>
                  <a:lnTo>
                    <a:pt x="9125" y="2738"/>
                  </a:lnTo>
                  <a:lnTo>
                    <a:pt x="9221" y="3267"/>
                  </a:lnTo>
                  <a:lnTo>
                    <a:pt x="9221" y="3747"/>
                  </a:lnTo>
                  <a:lnTo>
                    <a:pt x="9221" y="3747"/>
                  </a:lnTo>
                  <a:lnTo>
                    <a:pt x="15465" y="4515"/>
                  </a:lnTo>
                  <a:lnTo>
                    <a:pt x="15465" y="4515"/>
                  </a:lnTo>
                  <a:lnTo>
                    <a:pt x="15609" y="4083"/>
                  </a:lnTo>
                  <a:lnTo>
                    <a:pt x="15801" y="3699"/>
                  </a:lnTo>
                  <a:lnTo>
                    <a:pt x="16089" y="3363"/>
                  </a:lnTo>
                  <a:lnTo>
                    <a:pt x="16377" y="3027"/>
                  </a:lnTo>
                  <a:lnTo>
                    <a:pt x="16713" y="2786"/>
                  </a:lnTo>
                  <a:lnTo>
                    <a:pt x="17097" y="2546"/>
                  </a:lnTo>
                  <a:lnTo>
                    <a:pt x="17530" y="2450"/>
                  </a:lnTo>
                  <a:lnTo>
                    <a:pt x="18010" y="2402"/>
                  </a:lnTo>
                  <a:lnTo>
                    <a:pt x="18010" y="2402"/>
                  </a:lnTo>
                  <a:lnTo>
                    <a:pt x="18250" y="2402"/>
                  </a:lnTo>
                  <a:lnTo>
                    <a:pt x="18250" y="2402"/>
                  </a:lnTo>
                  <a:lnTo>
                    <a:pt x="18826" y="2546"/>
                  </a:lnTo>
                  <a:lnTo>
                    <a:pt x="19307" y="2738"/>
                  </a:lnTo>
                  <a:lnTo>
                    <a:pt x="19739" y="3027"/>
                  </a:lnTo>
                  <a:lnTo>
                    <a:pt x="20075" y="3363"/>
                  </a:lnTo>
                  <a:lnTo>
                    <a:pt x="20363" y="3747"/>
                  </a:lnTo>
                  <a:lnTo>
                    <a:pt x="20555" y="4131"/>
                  </a:lnTo>
                  <a:lnTo>
                    <a:pt x="20651" y="4611"/>
                  </a:lnTo>
                  <a:lnTo>
                    <a:pt x="20747" y="5092"/>
                  </a:lnTo>
                  <a:lnTo>
                    <a:pt x="20747" y="5092"/>
                  </a:lnTo>
                  <a:lnTo>
                    <a:pt x="23533" y="5332"/>
                  </a:lnTo>
                  <a:lnTo>
                    <a:pt x="24974" y="5476"/>
                  </a:lnTo>
                  <a:lnTo>
                    <a:pt x="24974" y="5476"/>
                  </a:lnTo>
                  <a:lnTo>
                    <a:pt x="24974" y="5476"/>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166" y="5332"/>
                  </a:lnTo>
                  <a:lnTo>
                    <a:pt x="25214" y="5140"/>
                  </a:lnTo>
                  <a:lnTo>
                    <a:pt x="25310" y="4467"/>
                  </a:lnTo>
                  <a:lnTo>
                    <a:pt x="21324" y="4323"/>
                  </a:lnTo>
                  <a:lnTo>
                    <a:pt x="21324" y="4323"/>
                  </a:lnTo>
                  <a:lnTo>
                    <a:pt x="21180" y="3939"/>
                  </a:lnTo>
                  <a:lnTo>
                    <a:pt x="21035" y="3507"/>
                  </a:lnTo>
                  <a:lnTo>
                    <a:pt x="20747" y="3027"/>
                  </a:lnTo>
                  <a:lnTo>
                    <a:pt x="20555" y="2786"/>
                  </a:lnTo>
                  <a:lnTo>
                    <a:pt x="20315" y="2546"/>
                  </a:lnTo>
                  <a:lnTo>
                    <a:pt x="20075" y="2306"/>
                  </a:lnTo>
                  <a:lnTo>
                    <a:pt x="19787" y="2114"/>
                  </a:lnTo>
                  <a:lnTo>
                    <a:pt x="19451" y="1922"/>
                  </a:lnTo>
                  <a:lnTo>
                    <a:pt x="19066" y="1826"/>
                  </a:lnTo>
                  <a:lnTo>
                    <a:pt x="18586" y="1730"/>
                  </a:lnTo>
                  <a:lnTo>
                    <a:pt x="18106" y="1682"/>
                  </a:lnTo>
                  <a:lnTo>
                    <a:pt x="18106" y="1682"/>
                  </a:lnTo>
                  <a:lnTo>
                    <a:pt x="17914" y="1682"/>
                  </a:lnTo>
                  <a:lnTo>
                    <a:pt x="17914" y="1682"/>
                  </a:lnTo>
                  <a:lnTo>
                    <a:pt x="17482" y="1682"/>
                  </a:lnTo>
                  <a:lnTo>
                    <a:pt x="17049" y="1730"/>
                  </a:lnTo>
                  <a:lnTo>
                    <a:pt x="16665" y="1826"/>
                  </a:lnTo>
                  <a:lnTo>
                    <a:pt x="16329" y="1970"/>
                  </a:lnTo>
                  <a:lnTo>
                    <a:pt x="16041" y="2114"/>
                  </a:lnTo>
                  <a:lnTo>
                    <a:pt x="15801" y="2306"/>
                  </a:lnTo>
                  <a:lnTo>
                    <a:pt x="15369" y="2642"/>
                  </a:lnTo>
                  <a:lnTo>
                    <a:pt x="15032" y="3027"/>
                  </a:lnTo>
                  <a:lnTo>
                    <a:pt x="14840" y="3315"/>
                  </a:lnTo>
                  <a:lnTo>
                    <a:pt x="14696" y="3651"/>
                  </a:lnTo>
                  <a:lnTo>
                    <a:pt x="9894" y="3171"/>
                  </a:lnTo>
                  <a:lnTo>
                    <a:pt x="9894" y="3171"/>
                  </a:lnTo>
                  <a:lnTo>
                    <a:pt x="9846" y="2738"/>
                  </a:lnTo>
                  <a:lnTo>
                    <a:pt x="9750" y="2258"/>
                  </a:lnTo>
                  <a:lnTo>
                    <a:pt x="9509" y="1730"/>
                  </a:lnTo>
                  <a:lnTo>
                    <a:pt x="9365" y="1442"/>
                  </a:lnTo>
                  <a:lnTo>
                    <a:pt x="9125" y="1154"/>
                  </a:lnTo>
                  <a:lnTo>
                    <a:pt x="8885" y="913"/>
                  </a:lnTo>
                  <a:lnTo>
                    <a:pt x="8597" y="673"/>
                  </a:lnTo>
                  <a:lnTo>
                    <a:pt x="8261" y="433"/>
                  </a:lnTo>
                  <a:lnTo>
                    <a:pt x="7877" y="241"/>
                  </a:lnTo>
                  <a:lnTo>
                    <a:pt x="7396" y="97"/>
                  </a:lnTo>
                  <a:lnTo>
                    <a:pt x="6868" y="49"/>
                  </a:lnTo>
                  <a:lnTo>
                    <a:pt x="6868" y="49"/>
                  </a:lnTo>
                  <a:lnTo>
                    <a:pt x="6340"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8" name="Google Shape;2318;p34"/>
            <p:cNvSpPr/>
            <p:nvPr/>
          </p:nvSpPr>
          <p:spPr>
            <a:xfrm>
              <a:off x="5106675" y="2503300"/>
              <a:ext cx="189725" cy="169300"/>
            </a:xfrm>
            <a:custGeom>
              <a:avLst/>
              <a:gdLst/>
              <a:ahLst/>
              <a:cxnLst/>
              <a:rect l="l" t="t" r="r" b="b"/>
              <a:pathLst>
                <a:path w="7589" h="6772" extrusionOk="0">
                  <a:moveTo>
                    <a:pt x="4419" y="0"/>
                  </a:moveTo>
                  <a:lnTo>
                    <a:pt x="3602" y="48"/>
                  </a:lnTo>
                  <a:lnTo>
                    <a:pt x="3170" y="96"/>
                  </a:lnTo>
                  <a:lnTo>
                    <a:pt x="2834" y="144"/>
                  </a:lnTo>
                  <a:lnTo>
                    <a:pt x="2546" y="240"/>
                  </a:lnTo>
                  <a:lnTo>
                    <a:pt x="2305" y="384"/>
                  </a:lnTo>
                  <a:lnTo>
                    <a:pt x="2113" y="576"/>
                  </a:lnTo>
                  <a:lnTo>
                    <a:pt x="1873" y="865"/>
                  </a:lnTo>
                  <a:lnTo>
                    <a:pt x="1681" y="1201"/>
                  </a:lnTo>
                  <a:lnTo>
                    <a:pt x="1489" y="1585"/>
                  </a:lnTo>
                  <a:lnTo>
                    <a:pt x="1105" y="2497"/>
                  </a:lnTo>
                  <a:lnTo>
                    <a:pt x="769" y="3458"/>
                  </a:lnTo>
                  <a:lnTo>
                    <a:pt x="240" y="5187"/>
                  </a:lnTo>
                  <a:lnTo>
                    <a:pt x="0" y="5907"/>
                  </a:lnTo>
                  <a:lnTo>
                    <a:pt x="7060" y="6772"/>
                  </a:lnTo>
                  <a:lnTo>
                    <a:pt x="7348" y="3746"/>
                  </a:lnTo>
                  <a:lnTo>
                    <a:pt x="7540" y="1585"/>
                  </a:lnTo>
                  <a:lnTo>
                    <a:pt x="7588" y="865"/>
                  </a:lnTo>
                  <a:lnTo>
                    <a:pt x="7588" y="480"/>
                  </a:lnTo>
                  <a:lnTo>
                    <a:pt x="7540" y="432"/>
                  </a:lnTo>
                  <a:lnTo>
                    <a:pt x="7396" y="384"/>
                  </a:lnTo>
                  <a:lnTo>
                    <a:pt x="6868" y="240"/>
                  </a:lnTo>
                  <a:lnTo>
                    <a:pt x="6147" y="96"/>
                  </a:lnTo>
                  <a:lnTo>
                    <a:pt x="5331" y="48"/>
                  </a:lnTo>
                  <a:lnTo>
                    <a:pt x="4419"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9" name="Google Shape;2319;p34"/>
            <p:cNvSpPr/>
            <p:nvPr/>
          </p:nvSpPr>
          <p:spPr>
            <a:xfrm>
              <a:off x="5118675" y="2515300"/>
              <a:ext cx="170525" cy="148900"/>
            </a:xfrm>
            <a:custGeom>
              <a:avLst/>
              <a:gdLst/>
              <a:ahLst/>
              <a:cxnLst/>
              <a:rect l="l" t="t" r="r" b="b"/>
              <a:pathLst>
                <a:path w="6821" h="5956" extrusionOk="0">
                  <a:moveTo>
                    <a:pt x="3891" y="0"/>
                  </a:moveTo>
                  <a:lnTo>
                    <a:pt x="3122" y="48"/>
                  </a:lnTo>
                  <a:lnTo>
                    <a:pt x="2738" y="96"/>
                  </a:lnTo>
                  <a:lnTo>
                    <a:pt x="2402" y="144"/>
                  </a:lnTo>
                  <a:lnTo>
                    <a:pt x="2162" y="240"/>
                  </a:lnTo>
                  <a:lnTo>
                    <a:pt x="1921" y="337"/>
                  </a:lnTo>
                  <a:lnTo>
                    <a:pt x="1729" y="529"/>
                  </a:lnTo>
                  <a:lnTo>
                    <a:pt x="1537" y="769"/>
                  </a:lnTo>
                  <a:lnTo>
                    <a:pt x="1393" y="1057"/>
                  </a:lnTo>
                  <a:lnTo>
                    <a:pt x="1201" y="1393"/>
                  </a:lnTo>
                  <a:lnTo>
                    <a:pt x="865" y="2161"/>
                  </a:lnTo>
                  <a:lnTo>
                    <a:pt x="577" y="3026"/>
                  </a:lnTo>
                  <a:lnTo>
                    <a:pt x="145" y="4515"/>
                  </a:lnTo>
                  <a:lnTo>
                    <a:pt x="0" y="5187"/>
                  </a:lnTo>
                  <a:lnTo>
                    <a:pt x="6388" y="5955"/>
                  </a:lnTo>
                  <a:lnTo>
                    <a:pt x="6628" y="3314"/>
                  </a:lnTo>
                  <a:lnTo>
                    <a:pt x="6772" y="1441"/>
                  </a:lnTo>
                  <a:lnTo>
                    <a:pt x="6820" y="769"/>
                  </a:lnTo>
                  <a:lnTo>
                    <a:pt x="6772" y="481"/>
                  </a:lnTo>
                  <a:lnTo>
                    <a:pt x="6724" y="433"/>
                  </a:lnTo>
                  <a:lnTo>
                    <a:pt x="6580" y="385"/>
                  </a:lnTo>
                  <a:lnTo>
                    <a:pt x="6148" y="240"/>
                  </a:lnTo>
                  <a:lnTo>
                    <a:pt x="5475" y="144"/>
                  </a:lnTo>
                  <a:lnTo>
                    <a:pt x="4707" y="48"/>
                  </a:lnTo>
                  <a:lnTo>
                    <a:pt x="3891" y="0"/>
                  </a:lnTo>
                  <a:close/>
                </a:path>
              </a:pathLst>
            </a:custGeom>
            <a:solidFill>
              <a:srgbClr val="82B7F8"/>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0" name="Google Shape;2320;p34"/>
            <p:cNvSpPr/>
            <p:nvPr/>
          </p:nvSpPr>
          <p:spPr>
            <a:xfrm>
              <a:off x="5305975" y="2526100"/>
              <a:ext cx="129700" cy="164500"/>
            </a:xfrm>
            <a:custGeom>
              <a:avLst/>
              <a:gdLst/>
              <a:ahLst/>
              <a:cxnLst/>
              <a:rect l="l" t="t" r="r" b="b"/>
              <a:pathLst>
                <a:path w="5188" h="6580" extrusionOk="0">
                  <a:moveTo>
                    <a:pt x="529" y="1"/>
                  </a:moveTo>
                  <a:lnTo>
                    <a:pt x="433" y="49"/>
                  </a:lnTo>
                  <a:lnTo>
                    <a:pt x="385" y="289"/>
                  </a:lnTo>
                  <a:lnTo>
                    <a:pt x="289" y="961"/>
                  </a:lnTo>
                  <a:lnTo>
                    <a:pt x="193" y="1874"/>
                  </a:lnTo>
                  <a:lnTo>
                    <a:pt x="96" y="2930"/>
                  </a:lnTo>
                  <a:lnTo>
                    <a:pt x="48" y="4947"/>
                  </a:lnTo>
                  <a:lnTo>
                    <a:pt x="0" y="5860"/>
                  </a:lnTo>
                  <a:lnTo>
                    <a:pt x="4899" y="6580"/>
                  </a:lnTo>
                  <a:lnTo>
                    <a:pt x="4995" y="5908"/>
                  </a:lnTo>
                  <a:lnTo>
                    <a:pt x="5139" y="4419"/>
                  </a:lnTo>
                  <a:lnTo>
                    <a:pt x="5187" y="3506"/>
                  </a:lnTo>
                  <a:lnTo>
                    <a:pt x="5187" y="2690"/>
                  </a:lnTo>
                  <a:lnTo>
                    <a:pt x="5187" y="1922"/>
                  </a:lnTo>
                  <a:lnTo>
                    <a:pt x="5139" y="1633"/>
                  </a:lnTo>
                  <a:lnTo>
                    <a:pt x="5043" y="1345"/>
                  </a:lnTo>
                  <a:lnTo>
                    <a:pt x="4947" y="1153"/>
                  </a:lnTo>
                  <a:lnTo>
                    <a:pt x="4755" y="961"/>
                  </a:lnTo>
                  <a:lnTo>
                    <a:pt x="4515" y="817"/>
                  </a:lnTo>
                  <a:lnTo>
                    <a:pt x="4275" y="625"/>
                  </a:lnTo>
                  <a:lnTo>
                    <a:pt x="3554" y="385"/>
                  </a:lnTo>
                  <a:lnTo>
                    <a:pt x="2834" y="193"/>
                  </a:lnTo>
                  <a:lnTo>
                    <a:pt x="2066" y="97"/>
                  </a:lnTo>
                  <a:lnTo>
                    <a:pt x="134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1" name="Google Shape;2321;p34"/>
            <p:cNvSpPr/>
            <p:nvPr/>
          </p:nvSpPr>
          <p:spPr>
            <a:xfrm>
              <a:off x="5313175" y="2534500"/>
              <a:ext cx="117700" cy="146500"/>
            </a:xfrm>
            <a:custGeom>
              <a:avLst/>
              <a:gdLst/>
              <a:ahLst/>
              <a:cxnLst/>
              <a:rect l="l" t="t" r="r" b="b"/>
              <a:pathLst>
                <a:path w="4708" h="5860" extrusionOk="0">
                  <a:moveTo>
                    <a:pt x="529" y="1"/>
                  </a:moveTo>
                  <a:lnTo>
                    <a:pt x="481" y="49"/>
                  </a:lnTo>
                  <a:lnTo>
                    <a:pt x="385" y="241"/>
                  </a:lnTo>
                  <a:lnTo>
                    <a:pt x="289" y="865"/>
                  </a:lnTo>
                  <a:lnTo>
                    <a:pt x="193" y="1682"/>
                  </a:lnTo>
                  <a:lnTo>
                    <a:pt x="145" y="2642"/>
                  </a:lnTo>
                  <a:lnTo>
                    <a:pt x="49" y="4467"/>
                  </a:lnTo>
                  <a:lnTo>
                    <a:pt x="1" y="5283"/>
                  </a:lnTo>
                  <a:lnTo>
                    <a:pt x="4227" y="5860"/>
                  </a:lnTo>
                  <a:lnTo>
                    <a:pt x="4323" y="5332"/>
                  </a:lnTo>
                  <a:lnTo>
                    <a:pt x="4563" y="3987"/>
                  </a:lnTo>
                  <a:lnTo>
                    <a:pt x="4659" y="3218"/>
                  </a:lnTo>
                  <a:lnTo>
                    <a:pt x="4707" y="2498"/>
                  </a:lnTo>
                  <a:lnTo>
                    <a:pt x="4707" y="1826"/>
                  </a:lnTo>
                  <a:lnTo>
                    <a:pt x="4659" y="1538"/>
                  </a:lnTo>
                  <a:lnTo>
                    <a:pt x="4611" y="1297"/>
                  </a:lnTo>
                  <a:lnTo>
                    <a:pt x="4515" y="1105"/>
                  </a:lnTo>
                  <a:lnTo>
                    <a:pt x="4371" y="913"/>
                  </a:lnTo>
                  <a:lnTo>
                    <a:pt x="4131" y="769"/>
                  </a:lnTo>
                  <a:lnTo>
                    <a:pt x="3891" y="625"/>
                  </a:lnTo>
                  <a:lnTo>
                    <a:pt x="3266" y="385"/>
                  </a:lnTo>
                  <a:lnTo>
                    <a:pt x="2594" y="193"/>
                  </a:lnTo>
                  <a:lnTo>
                    <a:pt x="1922" y="97"/>
                  </a:lnTo>
                  <a:lnTo>
                    <a:pt x="1297" y="1"/>
                  </a:lnTo>
                  <a:close/>
                </a:path>
              </a:pathLst>
            </a:custGeom>
            <a:solidFill>
              <a:srgbClr val="82B7F8"/>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2" name="Google Shape;2322;p34"/>
            <p:cNvSpPr/>
            <p:nvPr/>
          </p:nvSpPr>
          <p:spPr>
            <a:xfrm>
              <a:off x="5022625" y="2706200"/>
              <a:ext cx="134500" cy="136900"/>
            </a:xfrm>
            <a:custGeom>
              <a:avLst/>
              <a:gdLst/>
              <a:ahLst/>
              <a:cxnLst/>
              <a:rect l="l" t="t" r="r" b="b"/>
              <a:pathLst>
                <a:path w="5380" h="5476" extrusionOk="0">
                  <a:moveTo>
                    <a:pt x="2402" y="0"/>
                  </a:moveTo>
                  <a:lnTo>
                    <a:pt x="1873" y="144"/>
                  </a:lnTo>
                  <a:lnTo>
                    <a:pt x="1441" y="337"/>
                  </a:lnTo>
                  <a:lnTo>
                    <a:pt x="1009" y="625"/>
                  </a:lnTo>
                  <a:lnTo>
                    <a:pt x="673" y="1009"/>
                  </a:lnTo>
                  <a:lnTo>
                    <a:pt x="385" y="1393"/>
                  </a:lnTo>
                  <a:lnTo>
                    <a:pt x="193" y="1873"/>
                  </a:lnTo>
                  <a:lnTo>
                    <a:pt x="48" y="2354"/>
                  </a:lnTo>
                  <a:lnTo>
                    <a:pt x="0" y="2834"/>
                  </a:lnTo>
                  <a:lnTo>
                    <a:pt x="0" y="3314"/>
                  </a:lnTo>
                  <a:lnTo>
                    <a:pt x="145" y="3794"/>
                  </a:lnTo>
                  <a:lnTo>
                    <a:pt x="337" y="4227"/>
                  </a:lnTo>
                  <a:lnTo>
                    <a:pt x="481" y="4419"/>
                  </a:lnTo>
                  <a:lnTo>
                    <a:pt x="625" y="4611"/>
                  </a:lnTo>
                  <a:lnTo>
                    <a:pt x="865" y="4803"/>
                  </a:lnTo>
                  <a:lnTo>
                    <a:pt x="1057" y="4995"/>
                  </a:lnTo>
                  <a:lnTo>
                    <a:pt x="1345" y="5139"/>
                  </a:lnTo>
                  <a:lnTo>
                    <a:pt x="1585" y="5235"/>
                  </a:lnTo>
                  <a:lnTo>
                    <a:pt x="1921" y="5331"/>
                  </a:lnTo>
                  <a:lnTo>
                    <a:pt x="2258" y="5427"/>
                  </a:lnTo>
                  <a:lnTo>
                    <a:pt x="2594" y="5475"/>
                  </a:lnTo>
                  <a:lnTo>
                    <a:pt x="3266" y="5475"/>
                  </a:lnTo>
                  <a:lnTo>
                    <a:pt x="3554" y="5427"/>
                  </a:lnTo>
                  <a:lnTo>
                    <a:pt x="3794" y="5331"/>
                  </a:lnTo>
                  <a:lnTo>
                    <a:pt x="4035" y="5235"/>
                  </a:lnTo>
                  <a:lnTo>
                    <a:pt x="4275" y="5091"/>
                  </a:lnTo>
                  <a:lnTo>
                    <a:pt x="4467" y="4947"/>
                  </a:lnTo>
                  <a:lnTo>
                    <a:pt x="4803" y="4563"/>
                  </a:lnTo>
                  <a:lnTo>
                    <a:pt x="5091" y="4130"/>
                  </a:lnTo>
                  <a:lnTo>
                    <a:pt x="5283" y="3650"/>
                  </a:lnTo>
                  <a:lnTo>
                    <a:pt x="5379" y="3122"/>
                  </a:lnTo>
                  <a:lnTo>
                    <a:pt x="5379" y="2594"/>
                  </a:lnTo>
                  <a:lnTo>
                    <a:pt x="5283" y="2113"/>
                  </a:lnTo>
                  <a:lnTo>
                    <a:pt x="5139" y="1585"/>
                  </a:lnTo>
                  <a:lnTo>
                    <a:pt x="4851" y="1153"/>
                  </a:lnTo>
                  <a:lnTo>
                    <a:pt x="4515" y="721"/>
                  </a:lnTo>
                  <a:lnTo>
                    <a:pt x="4323" y="577"/>
                  </a:lnTo>
                  <a:lnTo>
                    <a:pt x="4083" y="385"/>
                  </a:lnTo>
                  <a:lnTo>
                    <a:pt x="3842" y="288"/>
                  </a:lnTo>
                  <a:lnTo>
                    <a:pt x="3554" y="144"/>
                  </a:lnTo>
                  <a:lnTo>
                    <a:pt x="3266" y="96"/>
                  </a:lnTo>
                  <a:lnTo>
                    <a:pt x="2930" y="48"/>
                  </a:lnTo>
                  <a:lnTo>
                    <a:pt x="2642" y="0"/>
                  </a:lnTo>
                  <a:close/>
                </a:path>
              </a:pathLst>
            </a:custGeom>
            <a:solidFill>
              <a:srgbClr val="210A06"/>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3" name="Google Shape;2323;p34"/>
            <p:cNvSpPr/>
            <p:nvPr/>
          </p:nvSpPr>
          <p:spPr>
            <a:xfrm>
              <a:off x="5022625" y="2706200"/>
              <a:ext cx="134500" cy="136900"/>
            </a:xfrm>
            <a:custGeom>
              <a:avLst/>
              <a:gdLst/>
              <a:ahLst/>
              <a:cxnLst/>
              <a:rect l="l" t="t" r="r" b="b"/>
              <a:pathLst>
                <a:path w="5380" h="5476" fill="none" extrusionOk="0">
                  <a:moveTo>
                    <a:pt x="2930" y="48"/>
                  </a:moveTo>
                  <a:lnTo>
                    <a:pt x="2930" y="48"/>
                  </a:lnTo>
                  <a:lnTo>
                    <a:pt x="3266" y="96"/>
                  </a:lnTo>
                  <a:lnTo>
                    <a:pt x="3554" y="144"/>
                  </a:lnTo>
                  <a:lnTo>
                    <a:pt x="3842" y="288"/>
                  </a:lnTo>
                  <a:lnTo>
                    <a:pt x="4083" y="385"/>
                  </a:lnTo>
                  <a:lnTo>
                    <a:pt x="4323" y="577"/>
                  </a:lnTo>
                  <a:lnTo>
                    <a:pt x="4515" y="721"/>
                  </a:lnTo>
                  <a:lnTo>
                    <a:pt x="4851" y="1153"/>
                  </a:lnTo>
                  <a:lnTo>
                    <a:pt x="5139" y="1585"/>
                  </a:lnTo>
                  <a:lnTo>
                    <a:pt x="5283" y="2113"/>
                  </a:lnTo>
                  <a:lnTo>
                    <a:pt x="5379" y="2594"/>
                  </a:lnTo>
                  <a:lnTo>
                    <a:pt x="5379" y="3122"/>
                  </a:lnTo>
                  <a:lnTo>
                    <a:pt x="5283" y="3650"/>
                  </a:lnTo>
                  <a:lnTo>
                    <a:pt x="5091" y="4130"/>
                  </a:lnTo>
                  <a:lnTo>
                    <a:pt x="4803" y="4563"/>
                  </a:lnTo>
                  <a:lnTo>
                    <a:pt x="4467" y="4947"/>
                  </a:lnTo>
                  <a:lnTo>
                    <a:pt x="4275" y="5091"/>
                  </a:lnTo>
                  <a:lnTo>
                    <a:pt x="4035" y="5235"/>
                  </a:lnTo>
                  <a:lnTo>
                    <a:pt x="3794" y="5331"/>
                  </a:lnTo>
                  <a:lnTo>
                    <a:pt x="3554" y="5427"/>
                  </a:lnTo>
                  <a:lnTo>
                    <a:pt x="3266" y="5475"/>
                  </a:lnTo>
                  <a:lnTo>
                    <a:pt x="2930" y="5475"/>
                  </a:lnTo>
                  <a:lnTo>
                    <a:pt x="2594" y="5475"/>
                  </a:lnTo>
                  <a:lnTo>
                    <a:pt x="2258" y="5427"/>
                  </a:lnTo>
                  <a:lnTo>
                    <a:pt x="2258" y="5427"/>
                  </a:lnTo>
                  <a:lnTo>
                    <a:pt x="1921" y="5331"/>
                  </a:lnTo>
                  <a:lnTo>
                    <a:pt x="1585" y="5235"/>
                  </a:lnTo>
                  <a:lnTo>
                    <a:pt x="1345" y="5139"/>
                  </a:lnTo>
                  <a:lnTo>
                    <a:pt x="1057" y="4995"/>
                  </a:lnTo>
                  <a:lnTo>
                    <a:pt x="865" y="4803"/>
                  </a:lnTo>
                  <a:lnTo>
                    <a:pt x="625" y="4611"/>
                  </a:lnTo>
                  <a:lnTo>
                    <a:pt x="481" y="4419"/>
                  </a:lnTo>
                  <a:lnTo>
                    <a:pt x="337" y="4227"/>
                  </a:lnTo>
                  <a:lnTo>
                    <a:pt x="145" y="3794"/>
                  </a:lnTo>
                  <a:lnTo>
                    <a:pt x="0" y="3314"/>
                  </a:lnTo>
                  <a:lnTo>
                    <a:pt x="0" y="2834"/>
                  </a:lnTo>
                  <a:lnTo>
                    <a:pt x="48" y="2354"/>
                  </a:lnTo>
                  <a:lnTo>
                    <a:pt x="193" y="1873"/>
                  </a:lnTo>
                  <a:lnTo>
                    <a:pt x="385" y="1393"/>
                  </a:lnTo>
                  <a:lnTo>
                    <a:pt x="673" y="1009"/>
                  </a:lnTo>
                  <a:lnTo>
                    <a:pt x="1009" y="625"/>
                  </a:lnTo>
                  <a:lnTo>
                    <a:pt x="1441" y="337"/>
                  </a:lnTo>
                  <a:lnTo>
                    <a:pt x="1873" y="144"/>
                  </a:lnTo>
                  <a:lnTo>
                    <a:pt x="2402" y="0"/>
                  </a:lnTo>
                  <a:lnTo>
                    <a:pt x="2642" y="0"/>
                  </a:lnTo>
                  <a:lnTo>
                    <a:pt x="2930" y="48"/>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4" name="Google Shape;2324;p34"/>
            <p:cNvSpPr/>
            <p:nvPr/>
          </p:nvSpPr>
          <p:spPr>
            <a:xfrm>
              <a:off x="5068250" y="2756625"/>
              <a:ext cx="42050" cy="42050"/>
            </a:xfrm>
            <a:custGeom>
              <a:avLst/>
              <a:gdLst/>
              <a:ahLst/>
              <a:cxnLst/>
              <a:rect l="l" t="t" r="r" b="b"/>
              <a:pathLst>
                <a:path w="1682" h="1682" extrusionOk="0">
                  <a:moveTo>
                    <a:pt x="625" y="0"/>
                  </a:moveTo>
                  <a:lnTo>
                    <a:pt x="433" y="96"/>
                  </a:lnTo>
                  <a:lnTo>
                    <a:pt x="289" y="144"/>
                  </a:lnTo>
                  <a:lnTo>
                    <a:pt x="193" y="289"/>
                  </a:lnTo>
                  <a:lnTo>
                    <a:pt x="96" y="385"/>
                  </a:lnTo>
                  <a:lnTo>
                    <a:pt x="48" y="529"/>
                  </a:lnTo>
                  <a:lnTo>
                    <a:pt x="0" y="721"/>
                  </a:lnTo>
                  <a:lnTo>
                    <a:pt x="0" y="1009"/>
                  </a:lnTo>
                  <a:lnTo>
                    <a:pt x="48" y="1153"/>
                  </a:lnTo>
                  <a:lnTo>
                    <a:pt x="145" y="1297"/>
                  </a:lnTo>
                  <a:lnTo>
                    <a:pt x="241" y="1441"/>
                  </a:lnTo>
                  <a:lnTo>
                    <a:pt x="385" y="1537"/>
                  </a:lnTo>
                  <a:lnTo>
                    <a:pt x="529" y="1633"/>
                  </a:lnTo>
                  <a:lnTo>
                    <a:pt x="721" y="1681"/>
                  </a:lnTo>
                  <a:lnTo>
                    <a:pt x="1057" y="1681"/>
                  </a:lnTo>
                  <a:lnTo>
                    <a:pt x="1201" y="1585"/>
                  </a:lnTo>
                  <a:lnTo>
                    <a:pt x="1345" y="1537"/>
                  </a:lnTo>
                  <a:lnTo>
                    <a:pt x="1537" y="1297"/>
                  </a:lnTo>
                  <a:lnTo>
                    <a:pt x="1681" y="1009"/>
                  </a:lnTo>
                  <a:lnTo>
                    <a:pt x="1681" y="721"/>
                  </a:lnTo>
                  <a:lnTo>
                    <a:pt x="1633" y="577"/>
                  </a:lnTo>
                  <a:lnTo>
                    <a:pt x="1585" y="433"/>
                  </a:lnTo>
                  <a:lnTo>
                    <a:pt x="1489" y="289"/>
                  </a:lnTo>
                  <a:lnTo>
                    <a:pt x="1393" y="192"/>
                  </a:lnTo>
                  <a:lnTo>
                    <a:pt x="1201" y="96"/>
                  </a:lnTo>
                  <a:lnTo>
                    <a:pt x="1009" y="48"/>
                  </a:lnTo>
                  <a:lnTo>
                    <a:pt x="81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5" name="Google Shape;2325;p34"/>
            <p:cNvSpPr/>
            <p:nvPr/>
          </p:nvSpPr>
          <p:spPr>
            <a:xfrm>
              <a:off x="5309575" y="2749425"/>
              <a:ext cx="134500" cy="136900"/>
            </a:xfrm>
            <a:custGeom>
              <a:avLst/>
              <a:gdLst/>
              <a:ahLst/>
              <a:cxnLst/>
              <a:rect l="l" t="t" r="r" b="b"/>
              <a:pathLst>
                <a:path w="5380" h="5476" extrusionOk="0">
                  <a:moveTo>
                    <a:pt x="2402" y="0"/>
                  </a:moveTo>
                  <a:lnTo>
                    <a:pt x="1922" y="144"/>
                  </a:lnTo>
                  <a:lnTo>
                    <a:pt x="1441" y="336"/>
                  </a:lnTo>
                  <a:lnTo>
                    <a:pt x="1057" y="625"/>
                  </a:lnTo>
                  <a:lnTo>
                    <a:pt x="721" y="961"/>
                  </a:lnTo>
                  <a:lnTo>
                    <a:pt x="433" y="1393"/>
                  </a:lnTo>
                  <a:lnTo>
                    <a:pt x="193" y="1825"/>
                  </a:lnTo>
                  <a:lnTo>
                    <a:pt x="97" y="2305"/>
                  </a:lnTo>
                  <a:lnTo>
                    <a:pt x="0" y="2834"/>
                  </a:lnTo>
                  <a:lnTo>
                    <a:pt x="49" y="3314"/>
                  </a:lnTo>
                  <a:lnTo>
                    <a:pt x="145" y="3794"/>
                  </a:lnTo>
                  <a:lnTo>
                    <a:pt x="385" y="4226"/>
                  </a:lnTo>
                  <a:lnTo>
                    <a:pt x="529" y="4419"/>
                  </a:lnTo>
                  <a:lnTo>
                    <a:pt x="673" y="4611"/>
                  </a:lnTo>
                  <a:lnTo>
                    <a:pt x="865" y="4803"/>
                  </a:lnTo>
                  <a:lnTo>
                    <a:pt x="1105" y="4947"/>
                  </a:lnTo>
                  <a:lnTo>
                    <a:pt x="1345" y="5091"/>
                  </a:lnTo>
                  <a:lnTo>
                    <a:pt x="1633" y="5235"/>
                  </a:lnTo>
                  <a:lnTo>
                    <a:pt x="1922" y="5331"/>
                  </a:lnTo>
                  <a:lnTo>
                    <a:pt x="2306" y="5427"/>
                  </a:lnTo>
                  <a:lnTo>
                    <a:pt x="2642" y="5475"/>
                  </a:lnTo>
                  <a:lnTo>
                    <a:pt x="2978" y="5475"/>
                  </a:lnTo>
                  <a:lnTo>
                    <a:pt x="3266" y="5427"/>
                  </a:lnTo>
                  <a:lnTo>
                    <a:pt x="3554" y="5379"/>
                  </a:lnTo>
                  <a:lnTo>
                    <a:pt x="3843" y="5331"/>
                  </a:lnTo>
                  <a:lnTo>
                    <a:pt x="4083" y="5187"/>
                  </a:lnTo>
                  <a:lnTo>
                    <a:pt x="4275" y="5091"/>
                  </a:lnTo>
                  <a:lnTo>
                    <a:pt x="4515" y="4899"/>
                  </a:lnTo>
                  <a:lnTo>
                    <a:pt x="4851" y="4563"/>
                  </a:lnTo>
                  <a:lnTo>
                    <a:pt x="5139" y="4130"/>
                  </a:lnTo>
                  <a:lnTo>
                    <a:pt x="5283" y="3650"/>
                  </a:lnTo>
                  <a:lnTo>
                    <a:pt x="5379" y="3122"/>
                  </a:lnTo>
                  <a:lnTo>
                    <a:pt x="5379" y="2594"/>
                  </a:lnTo>
                  <a:lnTo>
                    <a:pt x="5331" y="2065"/>
                  </a:lnTo>
                  <a:lnTo>
                    <a:pt x="5139" y="1585"/>
                  </a:lnTo>
                  <a:lnTo>
                    <a:pt x="4899" y="1105"/>
                  </a:lnTo>
                  <a:lnTo>
                    <a:pt x="4563" y="721"/>
                  </a:lnTo>
                  <a:lnTo>
                    <a:pt x="4323" y="529"/>
                  </a:lnTo>
                  <a:lnTo>
                    <a:pt x="4083" y="384"/>
                  </a:lnTo>
                  <a:lnTo>
                    <a:pt x="3843" y="240"/>
                  </a:lnTo>
                  <a:lnTo>
                    <a:pt x="3554" y="144"/>
                  </a:lnTo>
                  <a:lnTo>
                    <a:pt x="3266" y="48"/>
                  </a:lnTo>
                  <a:lnTo>
                    <a:pt x="2930" y="0"/>
                  </a:lnTo>
                  <a:close/>
                </a:path>
              </a:pathLst>
            </a:custGeom>
            <a:solidFill>
              <a:srgbClr val="210A06"/>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6" name="Google Shape;2326;p34"/>
            <p:cNvSpPr/>
            <p:nvPr/>
          </p:nvSpPr>
          <p:spPr>
            <a:xfrm>
              <a:off x="5309575" y="2749425"/>
              <a:ext cx="134500" cy="136900"/>
            </a:xfrm>
            <a:custGeom>
              <a:avLst/>
              <a:gdLst/>
              <a:ahLst/>
              <a:cxnLst/>
              <a:rect l="l" t="t" r="r" b="b"/>
              <a:pathLst>
                <a:path w="5380" h="5476" fill="none" extrusionOk="0">
                  <a:moveTo>
                    <a:pt x="2930" y="0"/>
                  </a:moveTo>
                  <a:lnTo>
                    <a:pt x="2930" y="0"/>
                  </a:lnTo>
                  <a:lnTo>
                    <a:pt x="3266" y="48"/>
                  </a:lnTo>
                  <a:lnTo>
                    <a:pt x="3554" y="144"/>
                  </a:lnTo>
                  <a:lnTo>
                    <a:pt x="3843" y="240"/>
                  </a:lnTo>
                  <a:lnTo>
                    <a:pt x="4083" y="384"/>
                  </a:lnTo>
                  <a:lnTo>
                    <a:pt x="4323" y="529"/>
                  </a:lnTo>
                  <a:lnTo>
                    <a:pt x="4563" y="721"/>
                  </a:lnTo>
                  <a:lnTo>
                    <a:pt x="4899" y="1105"/>
                  </a:lnTo>
                  <a:lnTo>
                    <a:pt x="5139" y="1585"/>
                  </a:lnTo>
                  <a:lnTo>
                    <a:pt x="5331" y="2065"/>
                  </a:lnTo>
                  <a:lnTo>
                    <a:pt x="5379" y="2594"/>
                  </a:lnTo>
                  <a:lnTo>
                    <a:pt x="5379" y="3122"/>
                  </a:lnTo>
                  <a:lnTo>
                    <a:pt x="5283" y="3650"/>
                  </a:lnTo>
                  <a:lnTo>
                    <a:pt x="5139" y="4130"/>
                  </a:lnTo>
                  <a:lnTo>
                    <a:pt x="4851" y="4563"/>
                  </a:lnTo>
                  <a:lnTo>
                    <a:pt x="4515" y="4899"/>
                  </a:lnTo>
                  <a:lnTo>
                    <a:pt x="4275" y="5091"/>
                  </a:lnTo>
                  <a:lnTo>
                    <a:pt x="4083" y="5187"/>
                  </a:lnTo>
                  <a:lnTo>
                    <a:pt x="3843" y="5331"/>
                  </a:lnTo>
                  <a:lnTo>
                    <a:pt x="3554" y="5379"/>
                  </a:lnTo>
                  <a:lnTo>
                    <a:pt x="3266" y="5427"/>
                  </a:lnTo>
                  <a:lnTo>
                    <a:pt x="2978" y="5475"/>
                  </a:lnTo>
                  <a:lnTo>
                    <a:pt x="2642" y="5475"/>
                  </a:lnTo>
                  <a:lnTo>
                    <a:pt x="2306" y="5427"/>
                  </a:lnTo>
                  <a:lnTo>
                    <a:pt x="2306" y="5427"/>
                  </a:lnTo>
                  <a:lnTo>
                    <a:pt x="1922" y="5331"/>
                  </a:lnTo>
                  <a:lnTo>
                    <a:pt x="1633" y="5235"/>
                  </a:lnTo>
                  <a:lnTo>
                    <a:pt x="1345" y="5091"/>
                  </a:lnTo>
                  <a:lnTo>
                    <a:pt x="1105" y="4947"/>
                  </a:lnTo>
                  <a:lnTo>
                    <a:pt x="865" y="4803"/>
                  </a:lnTo>
                  <a:lnTo>
                    <a:pt x="673" y="4611"/>
                  </a:lnTo>
                  <a:lnTo>
                    <a:pt x="529" y="4419"/>
                  </a:lnTo>
                  <a:lnTo>
                    <a:pt x="385" y="4226"/>
                  </a:lnTo>
                  <a:lnTo>
                    <a:pt x="145" y="3794"/>
                  </a:lnTo>
                  <a:lnTo>
                    <a:pt x="49" y="3314"/>
                  </a:lnTo>
                  <a:lnTo>
                    <a:pt x="0" y="2834"/>
                  </a:lnTo>
                  <a:lnTo>
                    <a:pt x="97" y="2305"/>
                  </a:lnTo>
                  <a:lnTo>
                    <a:pt x="193" y="1825"/>
                  </a:lnTo>
                  <a:lnTo>
                    <a:pt x="433" y="1393"/>
                  </a:lnTo>
                  <a:lnTo>
                    <a:pt x="721" y="961"/>
                  </a:lnTo>
                  <a:lnTo>
                    <a:pt x="1057" y="625"/>
                  </a:lnTo>
                  <a:lnTo>
                    <a:pt x="1441" y="336"/>
                  </a:lnTo>
                  <a:lnTo>
                    <a:pt x="1922" y="144"/>
                  </a:lnTo>
                  <a:lnTo>
                    <a:pt x="2402" y="0"/>
                  </a:lnTo>
                  <a:lnTo>
                    <a:pt x="2690" y="0"/>
                  </a:lnTo>
                  <a:lnTo>
                    <a:pt x="2930"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7" name="Google Shape;2327;p34"/>
            <p:cNvSpPr/>
            <p:nvPr/>
          </p:nvSpPr>
          <p:spPr>
            <a:xfrm>
              <a:off x="5355200" y="2799850"/>
              <a:ext cx="43250" cy="42050"/>
            </a:xfrm>
            <a:custGeom>
              <a:avLst/>
              <a:gdLst/>
              <a:ahLst/>
              <a:cxnLst/>
              <a:rect l="l" t="t" r="r" b="b"/>
              <a:pathLst>
                <a:path w="1730" h="1682" extrusionOk="0">
                  <a:moveTo>
                    <a:pt x="625" y="0"/>
                  </a:moveTo>
                  <a:lnTo>
                    <a:pt x="481" y="48"/>
                  </a:lnTo>
                  <a:lnTo>
                    <a:pt x="337" y="144"/>
                  </a:lnTo>
                  <a:lnTo>
                    <a:pt x="193" y="240"/>
                  </a:lnTo>
                  <a:lnTo>
                    <a:pt x="145" y="384"/>
                  </a:lnTo>
                  <a:lnTo>
                    <a:pt x="48" y="529"/>
                  </a:lnTo>
                  <a:lnTo>
                    <a:pt x="0" y="673"/>
                  </a:lnTo>
                  <a:lnTo>
                    <a:pt x="48" y="1009"/>
                  </a:lnTo>
                  <a:lnTo>
                    <a:pt x="97" y="1153"/>
                  </a:lnTo>
                  <a:lnTo>
                    <a:pt x="145" y="1297"/>
                  </a:lnTo>
                  <a:lnTo>
                    <a:pt x="241" y="1441"/>
                  </a:lnTo>
                  <a:lnTo>
                    <a:pt x="385" y="1537"/>
                  </a:lnTo>
                  <a:lnTo>
                    <a:pt x="577" y="1633"/>
                  </a:lnTo>
                  <a:lnTo>
                    <a:pt x="769" y="1681"/>
                  </a:lnTo>
                  <a:lnTo>
                    <a:pt x="913" y="1681"/>
                  </a:lnTo>
                  <a:lnTo>
                    <a:pt x="1105" y="1633"/>
                  </a:lnTo>
                  <a:lnTo>
                    <a:pt x="1249" y="1585"/>
                  </a:lnTo>
                  <a:lnTo>
                    <a:pt x="1393" y="1489"/>
                  </a:lnTo>
                  <a:lnTo>
                    <a:pt x="1585" y="1297"/>
                  </a:lnTo>
                  <a:lnTo>
                    <a:pt x="1681" y="1009"/>
                  </a:lnTo>
                  <a:lnTo>
                    <a:pt x="1729" y="673"/>
                  </a:lnTo>
                  <a:lnTo>
                    <a:pt x="1681" y="529"/>
                  </a:lnTo>
                  <a:lnTo>
                    <a:pt x="1633" y="384"/>
                  </a:lnTo>
                  <a:lnTo>
                    <a:pt x="1537" y="288"/>
                  </a:lnTo>
                  <a:lnTo>
                    <a:pt x="1393" y="192"/>
                  </a:lnTo>
                  <a:lnTo>
                    <a:pt x="1249" y="96"/>
                  </a:lnTo>
                  <a:lnTo>
                    <a:pt x="105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8" name="Google Shape;2328;p34"/>
            <p:cNvSpPr/>
            <p:nvPr/>
          </p:nvSpPr>
          <p:spPr>
            <a:xfrm>
              <a:off x="5046625" y="2717000"/>
              <a:ext cx="38450" cy="31250"/>
            </a:xfrm>
            <a:custGeom>
              <a:avLst/>
              <a:gdLst/>
              <a:ahLst/>
              <a:cxnLst/>
              <a:rect l="l" t="t" r="r" b="b"/>
              <a:pathLst>
                <a:path w="1538" h="1250" extrusionOk="0">
                  <a:moveTo>
                    <a:pt x="1154" y="1"/>
                  </a:moveTo>
                  <a:lnTo>
                    <a:pt x="913" y="49"/>
                  </a:lnTo>
                  <a:lnTo>
                    <a:pt x="625" y="145"/>
                  </a:lnTo>
                  <a:lnTo>
                    <a:pt x="385" y="337"/>
                  </a:lnTo>
                  <a:lnTo>
                    <a:pt x="193" y="529"/>
                  </a:lnTo>
                  <a:lnTo>
                    <a:pt x="49" y="721"/>
                  </a:lnTo>
                  <a:lnTo>
                    <a:pt x="1" y="961"/>
                  </a:lnTo>
                  <a:lnTo>
                    <a:pt x="1" y="1009"/>
                  </a:lnTo>
                  <a:lnTo>
                    <a:pt x="1" y="1105"/>
                  </a:lnTo>
                  <a:lnTo>
                    <a:pt x="49" y="1153"/>
                  </a:lnTo>
                  <a:lnTo>
                    <a:pt x="145" y="1201"/>
                  </a:lnTo>
                  <a:lnTo>
                    <a:pt x="337" y="1249"/>
                  </a:lnTo>
                  <a:lnTo>
                    <a:pt x="577" y="1201"/>
                  </a:lnTo>
                  <a:lnTo>
                    <a:pt x="865" y="1105"/>
                  </a:lnTo>
                  <a:lnTo>
                    <a:pt x="1106" y="913"/>
                  </a:lnTo>
                  <a:lnTo>
                    <a:pt x="1346" y="721"/>
                  </a:lnTo>
                  <a:lnTo>
                    <a:pt x="1490" y="529"/>
                  </a:lnTo>
                  <a:lnTo>
                    <a:pt x="1538" y="337"/>
                  </a:lnTo>
                  <a:lnTo>
                    <a:pt x="1538" y="241"/>
                  </a:lnTo>
                  <a:lnTo>
                    <a:pt x="1538" y="145"/>
                  </a:lnTo>
                  <a:lnTo>
                    <a:pt x="1442" y="97"/>
                  </a:lnTo>
                  <a:lnTo>
                    <a:pt x="1346" y="49"/>
                  </a:lnTo>
                  <a:lnTo>
                    <a:pt x="1154" y="1"/>
                  </a:lnTo>
                  <a:close/>
                </a:path>
              </a:pathLst>
            </a:custGeom>
            <a:solidFill>
              <a:srgbClr val="422D2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9" name="Google Shape;2329;p34"/>
            <p:cNvSpPr/>
            <p:nvPr/>
          </p:nvSpPr>
          <p:spPr>
            <a:xfrm>
              <a:off x="5046625" y="2717000"/>
              <a:ext cx="38450" cy="31250"/>
            </a:xfrm>
            <a:custGeom>
              <a:avLst/>
              <a:gdLst/>
              <a:ahLst/>
              <a:cxnLst/>
              <a:rect l="l" t="t" r="r" b="b"/>
              <a:pathLst>
                <a:path w="1538" h="1250" fill="none" extrusionOk="0">
                  <a:moveTo>
                    <a:pt x="1154" y="1"/>
                  </a:moveTo>
                  <a:lnTo>
                    <a:pt x="1154" y="1"/>
                  </a:lnTo>
                  <a:lnTo>
                    <a:pt x="913" y="49"/>
                  </a:lnTo>
                  <a:lnTo>
                    <a:pt x="625" y="145"/>
                  </a:lnTo>
                  <a:lnTo>
                    <a:pt x="385" y="337"/>
                  </a:lnTo>
                  <a:lnTo>
                    <a:pt x="193" y="529"/>
                  </a:lnTo>
                  <a:lnTo>
                    <a:pt x="49" y="721"/>
                  </a:lnTo>
                  <a:lnTo>
                    <a:pt x="1" y="961"/>
                  </a:lnTo>
                  <a:lnTo>
                    <a:pt x="1" y="1009"/>
                  </a:lnTo>
                  <a:lnTo>
                    <a:pt x="1" y="1105"/>
                  </a:lnTo>
                  <a:lnTo>
                    <a:pt x="49" y="1153"/>
                  </a:lnTo>
                  <a:lnTo>
                    <a:pt x="145" y="1201"/>
                  </a:lnTo>
                  <a:lnTo>
                    <a:pt x="145" y="1201"/>
                  </a:lnTo>
                  <a:lnTo>
                    <a:pt x="337" y="1249"/>
                  </a:lnTo>
                  <a:lnTo>
                    <a:pt x="337" y="1249"/>
                  </a:lnTo>
                  <a:lnTo>
                    <a:pt x="577" y="1201"/>
                  </a:lnTo>
                  <a:lnTo>
                    <a:pt x="865" y="1105"/>
                  </a:lnTo>
                  <a:lnTo>
                    <a:pt x="1106" y="913"/>
                  </a:lnTo>
                  <a:lnTo>
                    <a:pt x="1346" y="721"/>
                  </a:lnTo>
                  <a:lnTo>
                    <a:pt x="1490" y="529"/>
                  </a:lnTo>
                  <a:lnTo>
                    <a:pt x="1538" y="337"/>
                  </a:lnTo>
                  <a:lnTo>
                    <a:pt x="1538" y="241"/>
                  </a:lnTo>
                  <a:lnTo>
                    <a:pt x="1538" y="145"/>
                  </a:lnTo>
                  <a:lnTo>
                    <a:pt x="1442" y="97"/>
                  </a:lnTo>
                  <a:lnTo>
                    <a:pt x="1346" y="49"/>
                  </a:lnTo>
                  <a:lnTo>
                    <a:pt x="1346" y="49"/>
                  </a:lnTo>
                  <a:lnTo>
                    <a:pt x="1154" y="1"/>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0" name="Google Shape;2330;p34"/>
            <p:cNvSpPr/>
            <p:nvPr/>
          </p:nvSpPr>
          <p:spPr>
            <a:xfrm>
              <a:off x="5340800" y="2754225"/>
              <a:ext cx="39625" cy="32450"/>
            </a:xfrm>
            <a:custGeom>
              <a:avLst/>
              <a:gdLst/>
              <a:ahLst/>
              <a:cxnLst/>
              <a:rect l="l" t="t" r="r" b="b"/>
              <a:pathLst>
                <a:path w="1585" h="1298" extrusionOk="0">
                  <a:moveTo>
                    <a:pt x="1201" y="0"/>
                  </a:moveTo>
                  <a:lnTo>
                    <a:pt x="913" y="48"/>
                  </a:lnTo>
                  <a:lnTo>
                    <a:pt x="624" y="144"/>
                  </a:lnTo>
                  <a:lnTo>
                    <a:pt x="384" y="288"/>
                  </a:lnTo>
                  <a:lnTo>
                    <a:pt x="192" y="481"/>
                  </a:lnTo>
                  <a:lnTo>
                    <a:pt x="48" y="673"/>
                  </a:lnTo>
                  <a:lnTo>
                    <a:pt x="0" y="913"/>
                  </a:lnTo>
                  <a:lnTo>
                    <a:pt x="48" y="1009"/>
                  </a:lnTo>
                  <a:lnTo>
                    <a:pt x="96" y="1105"/>
                  </a:lnTo>
                  <a:lnTo>
                    <a:pt x="192" y="1201"/>
                  </a:lnTo>
                  <a:lnTo>
                    <a:pt x="336" y="1249"/>
                  </a:lnTo>
                  <a:lnTo>
                    <a:pt x="480" y="1297"/>
                  </a:lnTo>
                  <a:lnTo>
                    <a:pt x="673" y="1249"/>
                  </a:lnTo>
                  <a:lnTo>
                    <a:pt x="913" y="1105"/>
                  </a:lnTo>
                  <a:lnTo>
                    <a:pt x="1153" y="961"/>
                  </a:lnTo>
                  <a:lnTo>
                    <a:pt x="1345" y="721"/>
                  </a:lnTo>
                  <a:lnTo>
                    <a:pt x="1489" y="529"/>
                  </a:lnTo>
                  <a:lnTo>
                    <a:pt x="1585" y="337"/>
                  </a:lnTo>
                  <a:lnTo>
                    <a:pt x="1585" y="240"/>
                  </a:lnTo>
                  <a:lnTo>
                    <a:pt x="1537" y="144"/>
                  </a:lnTo>
                  <a:lnTo>
                    <a:pt x="1489" y="96"/>
                  </a:lnTo>
                  <a:lnTo>
                    <a:pt x="1393" y="48"/>
                  </a:lnTo>
                  <a:lnTo>
                    <a:pt x="1201" y="0"/>
                  </a:lnTo>
                  <a:close/>
                </a:path>
              </a:pathLst>
            </a:custGeom>
            <a:solidFill>
              <a:srgbClr val="422D29"/>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1" name="Google Shape;2331;p34"/>
            <p:cNvSpPr/>
            <p:nvPr/>
          </p:nvSpPr>
          <p:spPr>
            <a:xfrm>
              <a:off x="5340800" y="2754225"/>
              <a:ext cx="39625" cy="32450"/>
            </a:xfrm>
            <a:custGeom>
              <a:avLst/>
              <a:gdLst/>
              <a:ahLst/>
              <a:cxnLst/>
              <a:rect l="l" t="t" r="r" b="b"/>
              <a:pathLst>
                <a:path w="1585" h="1298" fill="none" extrusionOk="0">
                  <a:moveTo>
                    <a:pt x="1201" y="0"/>
                  </a:moveTo>
                  <a:lnTo>
                    <a:pt x="1201" y="0"/>
                  </a:lnTo>
                  <a:lnTo>
                    <a:pt x="913" y="48"/>
                  </a:lnTo>
                  <a:lnTo>
                    <a:pt x="624" y="144"/>
                  </a:lnTo>
                  <a:lnTo>
                    <a:pt x="384" y="288"/>
                  </a:lnTo>
                  <a:lnTo>
                    <a:pt x="192" y="481"/>
                  </a:lnTo>
                  <a:lnTo>
                    <a:pt x="48" y="673"/>
                  </a:lnTo>
                  <a:lnTo>
                    <a:pt x="0" y="913"/>
                  </a:lnTo>
                  <a:lnTo>
                    <a:pt x="48" y="1009"/>
                  </a:lnTo>
                  <a:lnTo>
                    <a:pt x="96" y="1105"/>
                  </a:lnTo>
                  <a:lnTo>
                    <a:pt x="192" y="1201"/>
                  </a:lnTo>
                  <a:lnTo>
                    <a:pt x="336" y="1249"/>
                  </a:lnTo>
                  <a:lnTo>
                    <a:pt x="336" y="1249"/>
                  </a:lnTo>
                  <a:lnTo>
                    <a:pt x="480" y="1297"/>
                  </a:lnTo>
                  <a:lnTo>
                    <a:pt x="480" y="1297"/>
                  </a:lnTo>
                  <a:lnTo>
                    <a:pt x="673" y="1249"/>
                  </a:lnTo>
                  <a:lnTo>
                    <a:pt x="913" y="1105"/>
                  </a:lnTo>
                  <a:lnTo>
                    <a:pt x="1153" y="961"/>
                  </a:lnTo>
                  <a:lnTo>
                    <a:pt x="1345" y="721"/>
                  </a:lnTo>
                  <a:lnTo>
                    <a:pt x="1489" y="529"/>
                  </a:lnTo>
                  <a:lnTo>
                    <a:pt x="1585" y="337"/>
                  </a:lnTo>
                  <a:lnTo>
                    <a:pt x="1585" y="240"/>
                  </a:lnTo>
                  <a:lnTo>
                    <a:pt x="1537" y="144"/>
                  </a:lnTo>
                  <a:lnTo>
                    <a:pt x="1489" y="96"/>
                  </a:lnTo>
                  <a:lnTo>
                    <a:pt x="1393" y="48"/>
                  </a:lnTo>
                  <a:lnTo>
                    <a:pt x="1393" y="48"/>
                  </a:lnTo>
                  <a:lnTo>
                    <a:pt x="1201" y="0"/>
                  </a:lnTo>
                </a:path>
              </a:pathLst>
            </a:custGeom>
            <a:no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2" name="Google Shape;2332;p34"/>
            <p:cNvSpPr/>
            <p:nvPr/>
          </p:nvSpPr>
          <p:spPr>
            <a:xfrm>
              <a:off x="4908575" y="2635350"/>
              <a:ext cx="51650" cy="63675"/>
            </a:xfrm>
            <a:custGeom>
              <a:avLst/>
              <a:gdLst/>
              <a:ahLst/>
              <a:cxnLst/>
              <a:rect l="l" t="t" r="r" b="b"/>
              <a:pathLst>
                <a:path w="2066" h="2547" extrusionOk="0">
                  <a:moveTo>
                    <a:pt x="528" y="1"/>
                  </a:moveTo>
                  <a:lnTo>
                    <a:pt x="432" y="49"/>
                  </a:lnTo>
                  <a:lnTo>
                    <a:pt x="288" y="193"/>
                  </a:lnTo>
                  <a:lnTo>
                    <a:pt x="192" y="481"/>
                  </a:lnTo>
                  <a:lnTo>
                    <a:pt x="96" y="865"/>
                  </a:lnTo>
                  <a:lnTo>
                    <a:pt x="48" y="1249"/>
                  </a:lnTo>
                  <a:lnTo>
                    <a:pt x="0" y="1682"/>
                  </a:lnTo>
                  <a:lnTo>
                    <a:pt x="0" y="2018"/>
                  </a:lnTo>
                  <a:lnTo>
                    <a:pt x="96" y="2306"/>
                  </a:lnTo>
                  <a:lnTo>
                    <a:pt x="96" y="2402"/>
                  </a:lnTo>
                  <a:lnTo>
                    <a:pt x="192" y="2450"/>
                  </a:lnTo>
                  <a:lnTo>
                    <a:pt x="336" y="2498"/>
                  </a:lnTo>
                  <a:lnTo>
                    <a:pt x="576" y="2546"/>
                  </a:lnTo>
                  <a:lnTo>
                    <a:pt x="817" y="2546"/>
                  </a:lnTo>
                  <a:lnTo>
                    <a:pt x="1057" y="2498"/>
                  </a:lnTo>
                  <a:lnTo>
                    <a:pt x="1345" y="2450"/>
                  </a:lnTo>
                  <a:lnTo>
                    <a:pt x="1585" y="2354"/>
                  </a:lnTo>
                  <a:lnTo>
                    <a:pt x="1777" y="2210"/>
                  </a:lnTo>
                  <a:lnTo>
                    <a:pt x="1921" y="2018"/>
                  </a:lnTo>
                  <a:lnTo>
                    <a:pt x="2017" y="1778"/>
                  </a:lnTo>
                  <a:lnTo>
                    <a:pt x="2065" y="1538"/>
                  </a:lnTo>
                  <a:lnTo>
                    <a:pt x="2017" y="1346"/>
                  </a:lnTo>
                  <a:lnTo>
                    <a:pt x="1969" y="1153"/>
                  </a:lnTo>
                  <a:lnTo>
                    <a:pt x="1921" y="961"/>
                  </a:lnTo>
                  <a:lnTo>
                    <a:pt x="1825" y="769"/>
                  </a:lnTo>
                  <a:lnTo>
                    <a:pt x="1537" y="481"/>
                  </a:lnTo>
                  <a:lnTo>
                    <a:pt x="1201" y="241"/>
                  </a:lnTo>
                  <a:lnTo>
                    <a:pt x="913" y="49"/>
                  </a:lnTo>
                  <a:lnTo>
                    <a:pt x="62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3" name="Google Shape;2333;p34"/>
            <p:cNvSpPr/>
            <p:nvPr/>
          </p:nvSpPr>
          <p:spPr>
            <a:xfrm>
              <a:off x="4912175" y="2641350"/>
              <a:ext cx="15625" cy="51675"/>
            </a:xfrm>
            <a:custGeom>
              <a:avLst/>
              <a:gdLst/>
              <a:ahLst/>
              <a:cxnLst/>
              <a:rect l="l" t="t" r="r" b="b"/>
              <a:pathLst>
                <a:path w="625" h="2067" extrusionOk="0">
                  <a:moveTo>
                    <a:pt x="336" y="1"/>
                  </a:moveTo>
                  <a:lnTo>
                    <a:pt x="288" y="97"/>
                  </a:lnTo>
                  <a:lnTo>
                    <a:pt x="144" y="289"/>
                  </a:lnTo>
                  <a:lnTo>
                    <a:pt x="96" y="625"/>
                  </a:lnTo>
                  <a:lnTo>
                    <a:pt x="0" y="1009"/>
                  </a:lnTo>
                  <a:lnTo>
                    <a:pt x="0" y="1394"/>
                  </a:lnTo>
                  <a:lnTo>
                    <a:pt x="48" y="1730"/>
                  </a:lnTo>
                  <a:lnTo>
                    <a:pt x="96" y="1970"/>
                  </a:lnTo>
                  <a:lnTo>
                    <a:pt x="144" y="2066"/>
                  </a:lnTo>
                  <a:lnTo>
                    <a:pt x="288" y="2066"/>
                  </a:lnTo>
                  <a:lnTo>
                    <a:pt x="336" y="1970"/>
                  </a:lnTo>
                  <a:lnTo>
                    <a:pt x="480" y="1778"/>
                  </a:lnTo>
                  <a:lnTo>
                    <a:pt x="576" y="1442"/>
                  </a:lnTo>
                  <a:lnTo>
                    <a:pt x="624" y="1058"/>
                  </a:lnTo>
                  <a:lnTo>
                    <a:pt x="624" y="673"/>
                  </a:lnTo>
                  <a:lnTo>
                    <a:pt x="576" y="337"/>
                  </a:lnTo>
                  <a:lnTo>
                    <a:pt x="528" y="97"/>
                  </a:lnTo>
                  <a:lnTo>
                    <a:pt x="480" y="49"/>
                  </a:lnTo>
                  <a:lnTo>
                    <a:pt x="432" y="1"/>
                  </a:lnTo>
                  <a:close/>
                </a:path>
              </a:pathLst>
            </a:custGeom>
            <a:solidFill>
              <a:srgbClr val="FFDA73"/>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334" name="Google Shape;2334;p34"/>
          <p:cNvSpPr txBox="1">
            <a:spLocks noGrp="1"/>
          </p:cNvSpPr>
          <p:nvPr>
            <p:ph type="subTitle" idx="1"/>
          </p:nvPr>
        </p:nvSpPr>
        <p:spPr>
          <a:xfrm>
            <a:off x="4328200" y="4272085"/>
            <a:ext cx="3535600" cy="905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atin typeface="Tahoma" panose="020B0604030504040204" pitchFamily="34" charset="0"/>
              </a:defRPr>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dirty="0"/>
          </a:p>
        </p:txBody>
      </p:sp>
    </p:spTree>
    <p:extLst>
      <p:ext uri="{BB962C8B-B14F-4D97-AF65-F5344CB8AC3E}">
        <p14:creationId xmlns:p14="http://schemas.microsoft.com/office/powerpoint/2010/main" val="2227422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407"/>
        <p:cNvGrpSpPr/>
        <p:nvPr/>
      </p:nvGrpSpPr>
      <p:grpSpPr>
        <a:xfrm>
          <a:off x="0" y="0"/>
          <a:ext cx="0" cy="0"/>
          <a:chOff x="0" y="0"/>
          <a:chExt cx="0" cy="0"/>
        </a:xfrm>
      </p:grpSpPr>
      <p:grpSp>
        <p:nvGrpSpPr>
          <p:cNvPr id="2408" name="Google Shape;2408;p36"/>
          <p:cNvGrpSpPr/>
          <p:nvPr/>
        </p:nvGrpSpPr>
        <p:grpSpPr>
          <a:xfrm flipH="1">
            <a:off x="1714909" y="933996"/>
            <a:ext cx="9348020" cy="5758816"/>
            <a:chOff x="1569550" y="629994"/>
            <a:chExt cx="5900038" cy="3634698"/>
          </a:xfrm>
        </p:grpSpPr>
        <p:grpSp>
          <p:nvGrpSpPr>
            <p:cNvPr id="2409" name="Google Shape;2409;p36"/>
            <p:cNvGrpSpPr/>
            <p:nvPr/>
          </p:nvGrpSpPr>
          <p:grpSpPr>
            <a:xfrm>
              <a:off x="1569550" y="629994"/>
              <a:ext cx="5900038" cy="3634698"/>
              <a:chOff x="6012925" y="2964625"/>
              <a:chExt cx="1368950" cy="1009975"/>
            </a:xfrm>
          </p:grpSpPr>
          <p:sp>
            <p:nvSpPr>
              <p:cNvPr id="2410" name="Google Shape;2410;p36"/>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1" name="Google Shape;2411;p36"/>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2" name="Google Shape;2412;p36"/>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3" name="Google Shape;2413;p36"/>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4" name="Google Shape;2414;p36"/>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415" name="Google Shape;2415;p36"/>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16" name="Google Shape;2416;p36"/>
          <p:cNvGrpSpPr/>
          <p:nvPr/>
        </p:nvGrpSpPr>
        <p:grpSpPr>
          <a:xfrm rot="10800000">
            <a:off x="-374976" y="4599052"/>
            <a:ext cx="3816621" cy="2261032"/>
            <a:chOff x="238125" y="3383650"/>
            <a:chExt cx="1287775" cy="762900"/>
          </a:xfrm>
        </p:grpSpPr>
        <p:sp>
          <p:nvSpPr>
            <p:cNvPr id="2417" name="Google Shape;2417;p36"/>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8" name="Google Shape;2418;p36"/>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9" name="Google Shape;2419;p36"/>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20" name="Google Shape;2420;p36"/>
          <p:cNvGrpSpPr/>
          <p:nvPr/>
        </p:nvGrpSpPr>
        <p:grpSpPr>
          <a:xfrm rot="5400000">
            <a:off x="10030430" y="-779445"/>
            <a:ext cx="1567268" cy="3099404"/>
            <a:chOff x="961675" y="1958725"/>
            <a:chExt cx="563225" cy="1113825"/>
          </a:xfrm>
        </p:grpSpPr>
        <p:sp>
          <p:nvSpPr>
            <p:cNvPr id="2421" name="Google Shape;2421;p36"/>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2" name="Google Shape;2422;p36"/>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124668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www.facebook.com/groups/629898828017053"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pic>
        <p:nvPicPr>
          <p:cNvPr id="2" name="Picture 1">
            <a:extLst>
              <a:ext uri="{FF2B5EF4-FFF2-40B4-BE49-F238E27FC236}">
                <a16:creationId xmlns:a16="http://schemas.microsoft.com/office/drawing/2014/main" id="{E601A826-9DBC-4144-A309-96D00EDA9B8E}"/>
              </a:ext>
            </a:extLst>
          </p:cNvPr>
          <p:cNvPicPr>
            <a:picLocks noChangeAspect="1"/>
          </p:cNvPicPr>
          <p:nvPr userDrawn="1"/>
        </p:nvPicPr>
        <p:blipFill rotWithShape="1">
          <a:blip r:embed="rId12" cstate="hqprint">
            <a:extLst>
              <a:ext uri="{28A0092B-C50C-407E-A947-70E740481C1C}">
                <a14:useLocalDpi xmlns:a14="http://schemas.microsoft.com/office/drawing/2010/main" val="0"/>
              </a:ext>
            </a:extLst>
          </a:blip>
          <a:srcRect t="37667"/>
          <a:stretch/>
        </p:blipFill>
        <p:spPr>
          <a:xfrm>
            <a:off x="-2052206" y="-221075"/>
            <a:ext cx="2186247" cy="2317405"/>
          </a:xfrm>
          <a:prstGeom prst="rect">
            <a:avLst/>
          </a:prstGeom>
        </p:spPr>
      </p:pic>
      <p:pic>
        <p:nvPicPr>
          <p:cNvPr id="3" name="Picture 2">
            <a:extLst>
              <a:ext uri="{FF2B5EF4-FFF2-40B4-BE49-F238E27FC236}">
                <a16:creationId xmlns:a16="http://schemas.microsoft.com/office/drawing/2014/main" id="{56EDD49C-554B-4C28-92F7-B784D7D8872A}"/>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38142"/>
          <a:stretch/>
        </p:blipFill>
        <p:spPr>
          <a:xfrm>
            <a:off x="1616130" y="7175442"/>
            <a:ext cx="1824009" cy="2002485"/>
          </a:xfrm>
          <a:prstGeom prst="rect">
            <a:avLst/>
          </a:prstGeom>
        </p:spPr>
      </p:pic>
      <p:sp>
        <p:nvSpPr>
          <p:cNvPr id="4" name="TextBox 3">
            <a:extLst>
              <a:ext uri="{FF2B5EF4-FFF2-40B4-BE49-F238E27FC236}">
                <a16:creationId xmlns:a16="http://schemas.microsoft.com/office/drawing/2014/main" id="{F9034237-DA06-4066-849E-00A115FF4EA1}"/>
              </a:ext>
            </a:extLst>
          </p:cNvPr>
          <p:cNvSpPr txBox="1"/>
          <p:nvPr userDrawn="1"/>
        </p:nvSpPr>
        <p:spPr>
          <a:xfrm>
            <a:off x="3200400" y="8176684"/>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Mời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cập</a:t>
            </a: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14">
                  <a:extLst>
                    <a:ext uri="{A12FA001-AC4F-418D-AE19-62706E023703}">
                      <ahyp:hlinkClr xmlns:ahyp="http://schemas.microsoft.com/office/drawing/2018/hyperlinkcolor" val="tx"/>
                    </a:ext>
                  </a:extLst>
                </a:hlinkClick>
              </a:rPr>
              <a:t>MĂNG NON- TÀI LIỆU TIỂU HỌC | Facebook</a:t>
            </a:r>
            <a:endParaRPr kumimoji="0" lang="en-US" sz="18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a:t>
            </a: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0984848929</a:t>
            </a:r>
            <a:endPar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sp>
        <p:nvSpPr>
          <p:cNvPr id="5" name="Title 1">
            <a:extLst>
              <a:ext uri="{FF2B5EF4-FFF2-40B4-BE49-F238E27FC236}">
                <a16:creationId xmlns:a16="http://schemas.microsoft.com/office/drawing/2014/main" id="{9E5F6F2C-DE77-4B3E-986A-23D69ABD846E}"/>
              </a:ext>
            </a:extLst>
          </p:cNvPr>
          <p:cNvSpPr txBox="1">
            <a:spLocks/>
          </p:cNvSpPr>
          <p:nvPr userDrawn="1"/>
        </p:nvSpPr>
        <p:spPr>
          <a:xfrm>
            <a:off x="1435010" y="8883608"/>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rgbClr val="2C9430"/>
                </a:solidFill>
                <a:effectLst/>
                <a:uLnTx/>
                <a:uFillTx/>
                <a:latin typeface="#9Slide07 HoneyCream" pitchFamily="2" charset="0"/>
                <a:ea typeface="+mj-ea"/>
                <a:cs typeface="+mj-cs"/>
              </a:rPr>
              <a:t>Măng Non</a:t>
            </a:r>
            <a:endParaRPr kumimoji="0" lang="en-US" sz="3200" b="0" i="0" u="none" strike="noStrike" kern="1200" cap="none" spc="0" normalizeH="0" baseline="0" noProof="0" dirty="0">
              <a:ln>
                <a:noFill/>
              </a:ln>
              <a:solidFill>
                <a:srgbClr val="2C9430"/>
              </a:solidFill>
              <a:effectLst/>
              <a:uLnTx/>
              <a:uFillTx/>
              <a:latin typeface="#9Slide07 HoneyCream" pitchFamily="2" charset="0"/>
              <a:ea typeface="+mj-ea"/>
              <a:cs typeface="+mj-cs"/>
            </a:endParaRPr>
          </a:p>
        </p:txBody>
      </p:sp>
      <p:pic>
        <p:nvPicPr>
          <p:cNvPr id="6" name="Picture 5">
            <a:extLst>
              <a:ext uri="{FF2B5EF4-FFF2-40B4-BE49-F238E27FC236}">
                <a16:creationId xmlns:a16="http://schemas.microsoft.com/office/drawing/2014/main" id="{2C38DA38-71FB-4CEB-B777-09292390EC4A}"/>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44149284" y="-24666690"/>
            <a:ext cx="2186247" cy="3717751"/>
          </a:xfrm>
          <a:prstGeom prst="rect">
            <a:avLst/>
          </a:prstGeom>
        </p:spPr>
      </p:pic>
      <p:pic>
        <p:nvPicPr>
          <p:cNvPr id="7" name="Picture 6">
            <a:extLst>
              <a:ext uri="{FF2B5EF4-FFF2-40B4-BE49-F238E27FC236}">
                <a16:creationId xmlns:a16="http://schemas.microsoft.com/office/drawing/2014/main" id="{7B3E06E2-B8CD-4348-A929-48748D52322A}"/>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54452444" y="-24666690"/>
            <a:ext cx="2186247" cy="3717751"/>
          </a:xfrm>
          <a:prstGeom prst="rect">
            <a:avLst/>
          </a:prstGeom>
        </p:spPr>
      </p:pic>
      <p:pic>
        <p:nvPicPr>
          <p:cNvPr id="8" name="Picture 7">
            <a:extLst>
              <a:ext uri="{FF2B5EF4-FFF2-40B4-BE49-F238E27FC236}">
                <a16:creationId xmlns:a16="http://schemas.microsoft.com/office/drawing/2014/main" id="{D1A0A433-1C81-43D6-86C9-906F9D1CD5C6}"/>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44049921" y="14676864"/>
            <a:ext cx="2186247" cy="3717751"/>
          </a:xfrm>
          <a:prstGeom prst="rect">
            <a:avLst/>
          </a:prstGeom>
        </p:spPr>
      </p:pic>
      <p:pic>
        <p:nvPicPr>
          <p:cNvPr id="9" name="Picture 8">
            <a:extLst>
              <a:ext uri="{FF2B5EF4-FFF2-40B4-BE49-F238E27FC236}">
                <a16:creationId xmlns:a16="http://schemas.microsoft.com/office/drawing/2014/main" id="{57AB7940-731C-4B6C-8537-33EBAD98DEBF}"/>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54452444" y="14676863"/>
            <a:ext cx="2186247" cy="3717751"/>
          </a:xfrm>
          <a:prstGeom prst="rect">
            <a:avLst/>
          </a:prstGeom>
        </p:spPr>
      </p:pic>
      <p:sp>
        <p:nvSpPr>
          <p:cNvPr id="10" name="Title 1">
            <a:extLst>
              <a:ext uri="{FF2B5EF4-FFF2-40B4-BE49-F238E27FC236}">
                <a16:creationId xmlns:a16="http://schemas.microsoft.com/office/drawing/2014/main" id="{7A218C26-69B7-499C-B190-96851A78FEC6}"/>
              </a:ext>
            </a:extLst>
          </p:cNvPr>
          <p:cNvSpPr txBox="1">
            <a:spLocks/>
          </p:cNvSpPr>
          <p:nvPr userDrawn="1"/>
        </p:nvSpPr>
        <p:spPr>
          <a:xfrm>
            <a:off x="-570117" y="6070600"/>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srgbClr val="A5A5A5">
                    <a:lumMod val="60000"/>
                    <a:lumOff val="40000"/>
                  </a:srgbClr>
                </a:solidFill>
                <a:effectLst/>
                <a:uLnTx/>
                <a:uFillTx/>
                <a:latin typeface="#9Slide07 HoneyCream" pitchFamily="2" charset="0"/>
                <a:ea typeface="+mj-ea"/>
                <a:cs typeface="+mj-cs"/>
              </a:rPr>
              <a:t>Măng Non</a:t>
            </a:r>
            <a:endParaRPr kumimoji="0" lang="en-US" sz="1800" b="0" i="0" u="none" strike="noStrike" kern="1200" cap="none" spc="0" normalizeH="0" baseline="0" noProof="0" dirty="0">
              <a:ln>
                <a:noFill/>
              </a:ln>
              <a:solidFill>
                <a:srgbClr val="A5A5A5">
                  <a:lumMod val="60000"/>
                  <a:lumOff val="40000"/>
                </a:srgbClr>
              </a:solidFill>
              <a:effectLst/>
              <a:uLnTx/>
              <a:uFillTx/>
              <a:latin typeface="#9Slide07 HoneyCream" pitchFamily="2" charset="0"/>
              <a:ea typeface="+mj-ea"/>
              <a:cs typeface="+mj-cs"/>
            </a:endParaRPr>
          </a:p>
        </p:txBody>
      </p:sp>
      <p:sp>
        <p:nvSpPr>
          <p:cNvPr id="11" name="TextBox 10">
            <a:extLst>
              <a:ext uri="{FF2B5EF4-FFF2-40B4-BE49-F238E27FC236}">
                <a16:creationId xmlns:a16="http://schemas.microsoft.com/office/drawing/2014/main" id="{3EC13011-D62D-61CA-350F-A93987A6126E}"/>
              </a:ext>
            </a:extLst>
          </p:cNvPr>
          <p:cNvSpPr txBox="1"/>
          <p:nvPr userDrawn="1"/>
        </p:nvSpPr>
        <p:spPr>
          <a:xfrm>
            <a:off x="-2622126" y="1912026"/>
            <a:ext cx="3326085"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err="1">
                <a:ln>
                  <a:noFill/>
                </a:ln>
                <a:solidFill>
                  <a:srgbClr val="2E9733"/>
                </a:solidFill>
                <a:effectLst>
                  <a:outerShdw dist="165100" dir="2700000" sx="99000" sy="99000" algn="tl" rotWithShape="0">
                    <a:prstClr val="white">
                      <a:alpha val="63000"/>
                    </a:prstClr>
                  </a:outerShdw>
                  <a:reflection blurRad="6350" stA="55000" endA="300" endPos="45500" dir="5400000" sy="-100000" algn="bl" rotWithShape="0"/>
                </a:effectLst>
                <a:uLnTx/>
                <a:uFillTx/>
                <a:latin typeface="#9Slide07 HoneyCream" pitchFamily="2" charset="0"/>
                <a:ea typeface="+mn-ea"/>
                <a:cs typeface="#9Slide05 Bodega Script" pitchFamily="2" charset="0"/>
              </a:rPr>
              <a:t>Măng</a:t>
            </a:r>
            <a:r>
              <a:rPr kumimoji="0" lang="en-US" sz="3000" b="0" i="0" u="none" strike="noStrike" kern="1200" cap="none" spc="0" normalizeH="0" baseline="0" noProof="0">
                <a:ln>
                  <a:noFill/>
                </a:ln>
                <a:solidFill>
                  <a:srgbClr val="2E9733"/>
                </a:solidFill>
                <a:effectLst>
                  <a:outerShdw dist="165100" dir="2700000" sx="99000" sy="99000" algn="tl" rotWithShape="0">
                    <a:prstClr val="white">
                      <a:alpha val="63000"/>
                    </a:prstClr>
                  </a:outerShdw>
                  <a:reflection blurRad="6350" stA="55000" endA="300" endPos="45500" dir="5400000" sy="-100000" algn="bl" rotWithShape="0"/>
                </a:effectLst>
                <a:uLnTx/>
                <a:uFillTx/>
                <a:latin typeface="#9Slide07 HoneyCream" pitchFamily="2" charset="0"/>
                <a:ea typeface="+mn-ea"/>
                <a:cs typeface="#9Slide05 Bodega Script" pitchFamily="2" charset="0"/>
              </a:rPr>
              <a:t> Non</a:t>
            </a:r>
            <a:endParaRPr kumimoji="0" lang="id-ID" sz="3000" b="0" i="0" u="none" strike="noStrike" kern="1200" cap="none" spc="0" normalizeH="0" baseline="0" noProof="0">
              <a:ln>
                <a:noFill/>
              </a:ln>
              <a:solidFill>
                <a:srgbClr val="2E9733"/>
              </a:solidFill>
              <a:effectLst>
                <a:outerShdw dist="165100" dir="2700000" sx="99000" sy="99000" algn="tl" rotWithShape="0">
                  <a:prstClr val="white">
                    <a:alpha val="63000"/>
                  </a:prstClr>
                </a:outerShdw>
                <a:reflection blurRad="6350" stA="55000" endA="300" endPos="45500" dir="5400000" sy="-100000" algn="bl" rotWithShape="0"/>
              </a:effectLst>
              <a:uLnTx/>
              <a:uFillTx/>
              <a:latin typeface="#9Slide07 HoneyCream" pitchFamily="2" charset="0"/>
              <a:ea typeface="+mn-ea"/>
              <a:cs typeface="#9Slide05 Bodega Script" pitchFamily="2" charset="0"/>
            </a:endParaRPr>
          </a:p>
        </p:txBody>
      </p:sp>
      <p:sp>
        <p:nvSpPr>
          <p:cNvPr id="12" name="TextBox 11">
            <a:extLst>
              <a:ext uri="{FF2B5EF4-FFF2-40B4-BE49-F238E27FC236}">
                <a16:creationId xmlns:a16="http://schemas.microsoft.com/office/drawing/2014/main" id="{24F97B44-4F13-FBF2-06CB-91123BE23E72}"/>
              </a:ext>
            </a:extLst>
          </p:cNvPr>
          <p:cNvSpPr txBox="1"/>
          <p:nvPr userDrawn="1"/>
        </p:nvSpPr>
        <p:spPr>
          <a:xfrm>
            <a:off x="10081082" y="331221"/>
            <a:ext cx="2746978" cy="784811"/>
          </a:xfrm>
          <a:prstGeom prst="rect">
            <a:avLst/>
          </a:prstGeom>
          <a:noFill/>
        </p:spPr>
        <p:txBody>
          <a:bodyPr wrap="square" rtlCol="0">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014C4C">
                    <a:alpha val="45000"/>
                  </a:srgbClr>
                </a:solidFill>
                <a:effectLst>
                  <a:outerShdw dist="165100" dir="2700000" sx="99000" sy="99000" algn="tl" rotWithShape="0">
                    <a:srgbClr val="EC9684">
                      <a:alpha val="63000"/>
                    </a:srgbClr>
                  </a:outerShdw>
                </a:effectLst>
                <a:uLnTx/>
                <a:uFillTx/>
                <a:latin typeface="#9Slide05 Aphrodite Pro" panose="02000000000000000000" pitchFamily="2" charset="0"/>
                <a:ea typeface="+mn-ea"/>
                <a:cs typeface="#9Slide05 Bodega Script" pitchFamily="2" charset="0"/>
                <a:sym typeface="Arial"/>
              </a:rPr>
              <a:t>Măng Non</a:t>
            </a:r>
            <a:endParaRPr kumimoji="0" lang="id-ID" sz="1600" b="0" i="0" u="none" strike="noStrike" kern="0" cap="none" spc="0" normalizeH="0" baseline="0" noProof="0">
              <a:ln>
                <a:noFill/>
              </a:ln>
              <a:solidFill>
                <a:srgbClr val="014C4C">
                  <a:alpha val="45000"/>
                </a:srgbClr>
              </a:solidFill>
              <a:effectLst>
                <a:outerShdw dist="165100" dir="2700000" sx="99000" sy="99000" algn="tl" rotWithShape="0">
                  <a:srgbClr val="EC9684">
                    <a:alpha val="63000"/>
                  </a:srgbClr>
                </a:outerShdw>
              </a:effectLst>
              <a:uLnTx/>
              <a:uFillTx/>
              <a:latin typeface="#9Slide05 Aphrodite Pro" panose="02000000000000000000" pitchFamily="2" charset="0"/>
              <a:ea typeface="+mn-ea"/>
              <a:cs typeface="#9Slide05 Bodega Script" pitchFamily="2" charset="0"/>
              <a:sym typeface="Arial"/>
            </a:endParaRPr>
          </a:p>
        </p:txBody>
      </p:sp>
      <p:sp>
        <p:nvSpPr>
          <p:cNvPr id="13" name="TextBox 12">
            <a:extLst>
              <a:ext uri="{FF2B5EF4-FFF2-40B4-BE49-F238E27FC236}">
                <a16:creationId xmlns:a16="http://schemas.microsoft.com/office/drawing/2014/main" id="{7B7DCCBB-A006-6260-88C5-8ED9EE0DC868}"/>
              </a:ext>
            </a:extLst>
          </p:cNvPr>
          <p:cNvSpPr txBox="1"/>
          <p:nvPr userDrawn="1"/>
        </p:nvSpPr>
        <p:spPr>
          <a:xfrm>
            <a:off x="523006" y="9495369"/>
            <a:ext cx="1172545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800" b="1" i="0" u="none" strike="noStrike" kern="1200" cap="none" spc="0" normalizeH="0" baseline="0" noProof="0">
                <a:ln>
                  <a:noFill/>
                </a:ln>
                <a:solidFill>
                  <a:srgbClr val="C00000"/>
                </a:solidFill>
                <a:effectLst/>
                <a:uLnTx/>
                <a:uFillTx/>
                <a:latin typeface="UTM Avo" panose="02040603050506020204" pitchFamily="18" charset="0"/>
                <a:ea typeface="+mn-ea"/>
                <a:cs typeface="+mn-cs"/>
              </a:rPr>
              <a:t>Sản phẩm của Măng Non – Tài liệu Tiểu học.</a:t>
            </a:r>
          </a:p>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800" b="1" i="0" u="none" strike="noStrike" kern="1200" cap="none" spc="0" normalizeH="0" baseline="0" noProof="0">
                <a:ln>
                  <a:noFill/>
                </a:ln>
                <a:solidFill>
                  <a:srgbClr val="C00000"/>
                </a:solidFill>
                <a:effectLst/>
                <a:uLnTx/>
                <a:uFillTx/>
                <a:latin typeface="UTM Avo" panose="02040603050506020204" pitchFamily="18" charset="0"/>
                <a:ea typeface="+mn-ea"/>
                <a:cs typeface="+mn-cs"/>
              </a:rPr>
              <a:t> Nghiêm cấm buôn bán, sao chép và chỉnh sửa để thu lợi nhuận.</a:t>
            </a:r>
          </a:p>
        </p:txBody>
      </p:sp>
    </p:spTree>
    <p:extLst>
      <p:ext uri="{BB962C8B-B14F-4D97-AF65-F5344CB8AC3E}">
        <p14:creationId xmlns:p14="http://schemas.microsoft.com/office/powerpoint/2010/main" val="304437665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73" r:id="rId8"/>
    <p:sldLayoutId id="2147483675" r:id="rId9"/>
    <p:sldLayoutId id="2147483676"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9Slide06 SVNClementine" panose="020F0502020204030203" pitchFamily="34" charset="0"/>
          <a:ea typeface="#9Slide06 SVNClementine" panose="020F0502020204030203" pitchFamily="34" charset="0"/>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01"/>
        <p:cNvGrpSpPr/>
        <p:nvPr/>
      </p:nvGrpSpPr>
      <p:grpSpPr>
        <a:xfrm>
          <a:off x="0" y="0"/>
          <a:ext cx="0" cy="0"/>
          <a:chOff x="0" y="0"/>
          <a:chExt cx="0" cy="0"/>
        </a:xfrm>
      </p:grpSpPr>
      <p:sp>
        <p:nvSpPr>
          <p:cNvPr id="2502" name="Google Shape;2502;p41"/>
          <p:cNvSpPr txBox="1">
            <a:spLocks noGrp="1"/>
          </p:cNvSpPr>
          <p:nvPr>
            <p:ph type="ctrTitle"/>
          </p:nvPr>
        </p:nvSpPr>
        <p:spPr>
          <a:xfrm>
            <a:off x="2393404" y="1977077"/>
            <a:ext cx="7615556" cy="1717200"/>
          </a:xfrm>
          <a:prstGeom prst="rect">
            <a:avLst/>
          </a:prstGeom>
        </p:spPr>
        <p:txBody>
          <a:bodyPr spcFirstLastPara="1" wrap="square" lIns="121900" tIns="121900" rIns="121900" bIns="121900" anchor="ctr" anchorCtr="0">
            <a:noAutofit/>
          </a:bodyPr>
          <a:lstStyle/>
          <a:p>
            <a:r>
              <a:rPr lang="vi-VN" sz="4267" dirty="0">
                <a:solidFill>
                  <a:schemeClr val="bg1">
                    <a:lumMod val="50000"/>
                  </a:schemeClr>
                </a:solidFill>
                <a:effectLst>
                  <a:outerShdw blurRad="60007" dist="310007" dir="7680000" sy="30000" kx="1300200" algn="ctr" rotWithShape="0">
                    <a:prstClr val="black">
                      <a:alpha val="32000"/>
                    </a:prstClr>
                  </a:outerShdw>
                </a:effectLst>
              </a:rPr>
              <a:t>Tự nhiên &amp; xã hội</a:t>
            </a:r>
            <a:br>
              <a:rPr lang="en" sz="4000" dirty="0">
                <a:solidFill>
                  <a:schemeClr val="bg1">
                    <a:lumMod val="50000"/>
                  </a:schemeClr>
                </a:solidFill>
                <a:effectLst>
                  <a:outerShdw blurRad="60007" dist="310007" dir="7680000" sy="30000" kx="1300200" algn="ctr" rotWithShape="0">
                    <a:prstClr val="black">
                      <a:alpha val="32000"/>
                    </a:prstClr>
                  </a:outerShdw>
                </a:effectLst>
              </a:rPr>
            </a:br>
            <a:r>
              <a:rPr lang="vi-VN" sz="10666" dirty="0">
                <a:solidFill>
                  <a:schemeClr val="bg1">
                    <a:lumMod val="50000"/>
                  </a:schemeClr>
                </a:solidFill>
                <a:effectLst>
                  <a:outerShdw blurRad="60007" dist="310007" dir="7680000" sy="30000" kx="1300200" algn="ctr" rotWithShape="0">
                    <a:prstClr val="black">
                      <a:alpha val="32000"/>
                    </a:prstClr>
                  </a:outerShdw>
                </a:effectLst>
              </a:rPr>
              <a:t>CƠ QUAN HÔ HẤP</a:t>
            </a:r>
            <a:endParaRPr sz="7066" dirty="0">
              <a:solidFill>
                <a:schemeClr val="bg1">
                  <a:lumMod val="50000"/>
                </a:schemeClr>
              </a:solidFill>
              <a:effectLst>
                <a:outerShdw blurRad="60007" dist="310007" dir="7680000" sy="30000" kx="1300200" algn="ctr" rotWithShape="0">
                  <a:prstClr val="black">
                    <a:alpha val="32000"/>
                  </a:prstClr>
                </a:outerShdw>
              </a:effectLst>
            </a:endParaRPr>
          </a:p>
        </p:txBody>
      </p:sp>
      <p:grpSp>
        <p:nvGrpSpPr>
          <p:cNvPr id="2505" name="Google Shape;2505;p41"/>
          <p:cNvGrpSpPr/>
          <p:nvPr/>
        </p:nvGrpSpPr>
        <p:grpSpPr>
          <a:xfrm>
            <a:off x="8556624" y="3015483"/>
            <a:ext cx="3016865" cy="3771557"/>
            <a:chOff x="1652450" y="2386825"/>
            <a:chExt cx="1066200" cy="1320725"/>
          </a:xfrm>
          <a:effectLst>
            <a:outerShdw blurRad="76200" dir="18900000" sy="23000" kx="-1200000" algn="bl" rotWithShape="0">
              <a:prstClr val="black">
                <a:alpha val="20000"/>
              </a:prstClr>
            </a:outerShdw>
          </a:effectLst>
        </p:grpSpPr>
        <p:sp>
          <p:nvSpPr>
            <p:cNvPr id="2506" name="Google Shape;2506;p41"/>
            <p:cNvSpPr/>
            <p:nvPr/>
          </p:nvSpPr>
          <p:spPr>
            <a:xfrm>
              <a:off x="1840950" y="2437250"/>
              <a:ext cx="877700" cy="871675"/>
            </a:xfrm>
            <a:custGeom>
              <a:avLst/>
              <a:gdLst/>
              <a:ahLst/>
              <a:cxnLst/>
              <a:rect l="l" t="t" r="r" b="b"/>
              <a:pathLst>
                <a:path w="35108" h="34867" extrusionOk="0">
                  <a:moveTo>
                    <a:pt x="17578" y="1"/>
                  </a:moveTo>
                  <a:lnTo>
                    <a:pt x="16809" y="49"/>
                  </a:lnTo>
                  <a:lnTo>
                    <a:pt x="16041" y="97"/>
                  </a:lnTo>
                  <a:lnTo>
                    <a:pt x="14552" y="289"/>
                  </a:lnTo>
                  <a:lnTo>
                    <a:pt x="13112" y="577"/>
                  </a:lnTo>
                  <a:lnTo>
                    <a:pt x="11767" y="913"/>
                  </a:lnTo>
                  <a:lnTo>
                    <a:pt x="10470" y="1345"/>
                  </a:lnTo>
                  <a:lnTo>
                    <a:pt x="9318" y="1778"/>
                  </a:lnTo>
                  <a:lnTo>
                    <a:pt x="8309" y="2210"/>
                  </a:lnTo>
                  <a:lnTo>
                    <a:pt x="7349" y="2642"/>
                  </a:lnTo>
                  <a:lnTo>
                    <a:pt x="6580" y="3026"/>
                  </a:lnTo>
                  <a:lnTo>
                    <a:pt x="5524" y="3603"/>
                  </a:lnTo>
                  <a:lnTo>
                    <a:pt x="5139" y="3843"/>
                  </a:lnTo>
                  <a:lnTo>
                    <a:pt x="4275" y="4659"/>
                  </a:lnTo>
                  <a:lnTo>
                    <a:pt x="3458" y="5572"/>
                  </a:lnTo>
                  <a:lnTo>
                    <a:pt x="2498" y="6628"/>
                  </a:lnTo>
                  <a:lnTo>
                    <a:pt x="1537" y="7781"/>
                  </a:lnTo>
                  <a:lnTo>
                    <a:pt x="1105" y="8357"/>
                  </a:lnTo>
                  <a:lnTo>
                    <a:pt x="721" y="8981"/>
                  </a:lnTo>
                  <a:lnTo>
                    <a:pt x="385" y="9510"/>
                  </a:lnTo>
                  <a:lnTo>
                    <a:pt x="193" y="10038"/>
                  </a:lnTo>
                  <a:lnTo>
                    <a:pt x="49" y="10566"/>
                  </a:lnTo>
                  <a:lnTo>
                    <a:pt x="1" y="10758"/>
                  </a:lnTo>
                  <a:lnTo>
                    <a:pt x="1" y="10998"/>
                  </a:lnTo>
                  <a:lnTo>
                    <a:pt x="97" y="11431"/>
                  </a:lnTo>
                  <a:lnTo>
                    <a:pt x="241" y="11911"/>
                  </a:lnTo>
                  <a:lnTo>
                    <a:pt x="433" y="12439"/>
                  </a:lnTo>
                  <a:lnTo>
                    <a:pt x="673" y="13016"/>
                  </a:lnTo>
                  <a:lnTo>
                    <a:pt x="1249" y="14168"/>
                  </a:lnTo>
                  <a:lnTo>
                    <a:pt x="1874" y="15321"/>
                  </a:lnTo>
                  <a:lnTo>
                    <a:pt x="2498" y="16377"/>
                  </a:lnTo>
                  <a:lnTo>
                    <a:pt x="3074" y="17242"/>
                  </a:lnTo>
                  <a:lnTo>
                    <a:pt x="3603" y="18010"/>
                  </a:lnTo>
                  <a:lnTo>
                    <a:pt x="3555" y="18634"/>
                  </a:lnTo>
                  <a:lnTo>
                    <a:pt x="3458" y="20171"/>
                  </a:lnTo>
                  <a:lnTo>
                    <a:pt x="3410" y="21228"/>
                  </a:lnTo>
                  <a:lnTo>
                    <a:pt x="3458" y="22428"/>
                  </a:lnTo>
                  <a:lnTo>
                    <a:pt x="3506" y="23725"/>
                  </a:lnTo>
                  <a:lnTo>
                    <a:pt x="3651" y="25118"/>
                  </a:lnTo>
                  <a:lnTo>
                    <a:pt x="3843" y="26511"/>
                  </a:lnTo>
                  <a:lnTo>
                    <a:pt x="4131" y="27903"/>
                  </a:lnTo>
                  <a:lnTo>
                    <a:pt x="4323" y="28624"/>
                  </a:lnTo>
                  <a:lnTo>
                    <a:pt x="4515" y="29296"/>
                  </a:lnTo>
                  <a:lnTo>
                    <a:pt x="4755" y="29920"/>
                  </a:lnTo>
                  <a:lnTo>
                    <a:pt x="5043" y="30545"/>
                  </a:lnTo>
                  <a:lnTo>
                    <a:pt x="5379" y="31169"/>
                  </a:lnTo>
                  <a:lnTo>
                    <a:pt x="5716" y="31745"/>
                  </a:lnTo>
                  <a:lnTo>
                    <a:pt x="6100" y="32274"/>
                  </a:lnTo>
                  <a:lnTo>
                    <a:pt x="6532" y="32754"/>
                  </a:lnTo>
                  <a:lnTo>
                    <a:pt x="6964" y="33186"/>
                  </a:lnTo>
                  <a:lnTo>
                    <a:pt x="7493" y="33570"/>
                  </a:lnTo>
                  <a:lnTo>
                    <a:pt x="8069" y="33906"/>
                  </a:lnTo>
                  <a:lnTo>
                    <a:pt x="8645" y="34195"/>
                  </a:lnTo>
                  <a:lnTo>
                    <a:pt x="9270" y="34435"/>
                  </a:lnTo>
                  <a:lnTo>
                    <a:pt x="9942" y="34627"/>
                  </a:lnTo>
                  <a:lnTo>
                    <a:pt x="10662" y="34723"/>
                  </a:lnTo>
                  <a:lnTo>
                    <a:pt x="11335" y="34819"/>
                  </a:lnTo>
                  <a:lnTo>
                    <a:pt x="12103" y="34867"/>
                  </a:lnTo>
                  <a:lnTo>
                    <a:pt x="13592" y="34867"/>
                  </a:lnTo>
                  <a:lnTo>
                    <a:pt x="14360" y="34819"/>
                  </a:lnTo>
                  <a:lnTo>
                    <a:pt x="15129" y="34723"/>
                  </a:lnTo>
                  <a:lnTo>
                    <a:pt x="15897" y="34579"/>
                  </a:lnTo>
                  <a:lnTo>
                    <a:pt x="17482" y="34243"/>
                  </a:lnTo>
                  <a:lnTo>
                    <a:pt x="19019" y="33858"/>
                  </a:lnTo>
                  <a:lnTo>
                    <a:pt x="20507" y="33378"/>
                  </a:lnTo>
                  <a:lnTo>
                    <a:pt x="21900" y="32802"/>
                  </a:lnTo>
                  <a:lnTo>
                    <a:pt x="23245" y="32226"/>
                  </a:lnTo>
                  <a:lnTo>
                    <a:pt x="24445" y="31649"/>
                  </a:lnTo>
                  <a:lnTo>
                    <a:pt x="25550" y="31025"/>
                  </a:lnTo>
                  <a:lnTo>
                    <a:pt x="26415" y="30449"/>
                  </a:lnTo>
                  <a:lnTo>
                    <a:pt x="27135" y="29920"/>
                  </a:lnTo>
                  <a:lnTo>
                    <a:pt x="27663" y="29392"/>
                  </a:lnTo>
                  <a:lnTo>
                    <a:pt x="27807" y="29200"/>
                  </a:lnTo>
                  <a:lnTo>
                    <a:pt x="27903" y="29008"/>
                  </a:lnTo>
                  <a:lnTo>
                    <a:pt x="28191" y="29008"/>
                  </a:lnTo>
                  <a:lnTo>
                    <a:pt x="28864" y="29056"/>
                  </a:lnTo>
                  <a:lnTo>
                    <a:pt x="29344" y="29008"/>
                  </a:lnTo>
                  <a:lnTo>
                    <a:pt x="29872" y="28960"/>
                  </a:lnTo>
                  <a:lnTo>
                    <a:pt x="30449" y="28864"/>
                  </a:lnTo>
                  <a:lnTo>
                    <a:pt x="31073" y="28720"/>
                  </a:lnTo>
                  <a:lnTo>
                    <a:pt x="31697" y="28528"/>
                  </a:lnTo>
                  <a:lnTo>
                    <a:pt x="32322" y="28239"/>
                  </a:lnTo>
                  <a:lnTo>
                    <a:pt x="32946" y="27855"/>
                  </a:lnTo>
                  <a:lnTo>
                    <a:pt x="33474" y="27375"/>
                  </a:lnTo>
                  <a:lnTo>
                    <a:pt x="33762" y="27087"/>
                  </a:lnTo>
                  <a:lnTo>
                    <a:pt x="34003" y="26799"/>
                  </a:lnTo>
                  <a:lnTo>
                    <a:pt x="34243" y="26463"/>
                  </a:lnTo>
                  <a:lnTo>
                    <a:pt x="34435" y="26078"/>
                  </a:lnTo>
                  <a:lnTo>
                    <a:pt x="34675" y="25694"/>
                  </a:lnTo>
                  <a:lnTo>
                    <a:pt x="34819" y="25262"/>
                  </a:lnTo>
                  <a:lnTo>
                    <a:pt x="34963" y="24782"/>
                  </a:lnTo>
                  <a:lnTo>
                    <a:pt x="35107" y="24301"/>
                  </a:lnTo>
                  <a:lnTo>
                    <a:pt x="29968" y="21036"/>
                  </a:lnTo>
                  <a:lnTo>
                    <a:pt x="30016" y="20219"/>
                  </a:lnTo>
                  <a:lnTo>
                    <a:pt x="30016" y="18154"/>
                  </a:lnTo>
                  <a:lnTo>
                    <a:pt x="30016" y="16761"/>
                  </a:lnTo>
                  <a:lnTo>
                    <a:pt x="29920" y="15225"/>
                  </a:lnTo>
                  <a:lnTo>
                    <a:pt x="29776" y="13496"/>
                  </a:lnTo>
                  <a:lnTo>
                    <a:pt x="29488" y="11767"/>
                  </a:lnTo>
                  <a:lnTo>
                    <a:pt x="29152" y="9942"/>
                  </a:lnTo>
                  <a:lnTo>
                    <a:pt x="28960" y="9029"/>
                  </a:lnTo>
                  <a:lnTo>
                    <a:pt x="28720" y="8165"/>
                  </a:lnTo>
                  <a:lnTo>
                    <a:pt x="28432" y="7301"/>
                  </a:lnTo>
                  <a:lnTo>
                    <a:pt x="28095" y="6436"/>
                  </a:lnTo>
                  <a:lnTo>
                    <a:pt x="27759" y="5620"/>
                  </a:lnTo>
                  <a:lnTo>
                    <a:pt x="27327" y="4851"/>
                  </a:lnTo>
                  <a:lnTo>
                    <a:pt x="26895" y="4131"/>
                  </a:lnTo>
                  <a:lnTo>
                    <a:pt x="26415" y="3410"/>
                  </a:lnTo>
                  <a:lnTo>
                    <a:pt x="25886" y="2786"/>
                  </a:lnTo>
                  <a:lnTo>
                    <a:pt x="25310" y="2210"/>
                  </a:lnTo>
                  <a:lnTo>
                    <a:pt x="24686" y="1730"/>
                  </a:lnTo>
                  <a:lnTo>
                    <a:pt x="23965" y="1249"/>
                  </a:lnTo>
                  <a:lnTo>
                    <a:pt x="23245" y="913"/>
                  </a:lnTo>
                  <a:lnTo>
                    <a:pt x="22428" y="625"/>
                  </a:lnTo>
                  <a:lnTo>
                    <a:pt x="21612" y="433"/>
                  </a:lnTo>
                  <a:lnTo>
                    <a:pt x="20796" y="289"/>
                  </a:lnTo>
                  <a:lnTo>
                    <a:pt x="19979" y="145"/>
                  </a:lnTo>
                  <a:lnTo>
                    <a:pt x="19163" y="49"/>
                  </a:lnTo>
                  <a:lnTo>
                    <a:pt x="18394" y="49"/>
                  </a:lnTo>
                  <a:lnTo>
                    <a:pt x="17578"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7" name="Google Shape;2507;p41"/>
            <p:cNvSpPr/>
            <p:nvPr/>
          </p:nvSpPr>
          <p:spPr>
            <a:xfrm>
              <a:off x="1840950" y="2437250"/>
              <a:ext cx="877700" cy="871675"/>
            </a:xfrm>
            <a:custGeom>
              <a:avLst/>
              <a:gdLst/>
              <a:ahLst/>
              <a:cxnLst/>
              <a:rect l="l" t="t" r="r" b="b"/>
              <a:pathLst>
                <a:path w="35108" h="34867" fill="none" extrusionOk="0">
                  <a:moveTo>
                    <a:pt x="5139" y="3843"/>
                  </a:moveTo>
                  <a:lnTo>
                    <a:pt x="5139" y="3843"/>
                  </a:lnTo>
                  <a:lnTo>
                    <a:pt x="4275" y="4659"/>
                  </a:lnTo>
                  <a:lnTo>
                    <a:pt x="3458" y="5572"/>
                  </a:lnTo>
                  <a:lnTo>
                    <a:pt x="2498" y="6628"/>
                  </a:lnTo>
                  <a:lnTo>
                    <a:pt x="1537" y="7781"/>
                  </a:lnTo>
                  <a:lnTo>
                    <a:pt x="1105" y="8357"/>
                  </a:lnTo>
                  <a:lnTo>
                    <a:pt x="721" y="8981"/>
                  </a:lnTo>
                  <a:lnTo>
                    <a:pt x="385" y="9510"/>
                  </a:lnTo>
                  <a:lnTo>
                    <a:pt x="193" y="10038"/>
                  </a:lnTo>
                  <a:lnTo>
                    <a:pt x="49" y="10566"/>
                  </a:lnTo>
                  <a:lnTo>
                    <a:pt x="1" y="10758"/>
                  </a:lnTo>
                  <a:lnTo>
                    <a:pt x="1" y="10998"/>
                  </a:lnTo>
                  <a:lnTo>
                    <a:pt x="1" y="10998"/>
                  </a:lnTo>
                  <a:lnTo>
                    <a:pt x="97" y="11431"/>
                  </a:lnTo>
                  <a:lnTo>
                    <a:pt x="241" y="11911"/>
                  </a:lnTo>
                  <a:lnTo>
                    <a:pt x="433" y="12439"/>
                  </a:lnTo>
                  <a:lnTo>
                    <a:pt x="673" y="13016"/>
                  </a:lnTo>
                  <a:lnTo>
                    <a:pt x="1249" y="14168"/>
                  </a:lnTo>
                  <a:lnTo>
                    <a:pt x="1874" y="15321"/>
                  </a:lnTo>
                  <a:lnTo>
                    <a:pt x="2498" y="16377"/>
                  </a:lnTo>
                  <a:lnTo>
                    <a:pt x="3074" y="17242"/>
                  </a:lnTo>
                  <a:lnTo>
                    <a:pt x="3603" y="18010"/>
                  </a:lnTo>
                  <a:lnTo>
                    <a:pt x="3603" y="18010"/>
                  </a:lnTo>
                  <a:lnTo>
                    <a:pt x="3555" y="18634"/>
                  </a:lnTo>
                  <a:lnTo>
                    <a:pt x="3458" y="20171"/>
                  </a:lnTo>
                  <a:lnTo>
                    <a:pt x="3410" y="21228"/>
                  </a:lnTo>
                  <a:lnTo>
                    <a:pt x="3458" y="22428"/>
                  </a:lnTo>
                  <a:lnTo>
                    <a:pt x="3506" y="23725"/>
                  </a:lnTo>
                  <a:lnTo>
                    <a:pt x="3651" y="25118"/>
                  </a:lnTo>
                  <a:lnTo>
                    <a:pt x="3843" y="26511"/>
                  </a:lnTo>
                  <a:lnTo>
                    <a:pt x="4131" y="27903"/>
                  </a:lnTo>
                  <a:lnTo>
                    <a:pt x="4323" y="28624"/>
                  </a:lnTo>
                  <a:lnTo>
                    <a:pt x="4515" y="29296"/>
                  </a:lnTo>
                  <a:lnTo>
                    <a:pt x="4755" y="29920"/>
                  </a:lnTo>
                  <a:lnTo>
                    <a:pt x="5043" y="30545"/>
                  </a:lnTo>
                  <a:lnTo>
                    <a:pt x="5379" y="31169"/>
                  </a:lnTo>
                  <a:lnTo>
                    <a:pt x="5716" y="31745"/>
                  </a:lnTo>
                  <a:lnTo>
                    <a:pt x="6100" y="32274"/>
                  </a:lnTo>
                  <a:lnTo>
                    <a:pt x="6532" y="32754"/>
                  </a:lnTo>
                  <a:lnTo>
                    <a:pt x="6964" y="33186"/>
                  </a:lnTo>
                  <a:lnTo>
                    <a:pt x="7493" y="33570"/>
                  </a:lnTo>
                  <a:lnTo>
                    <a:pt x="8069" y="33906"/>
                  </a:lnTo>
                  <a:lnTo>
                    <a:pt x="8645" y="34195"/>
                  </a:lnTo>
                  <a:lnTo>
                    <a:pt x="8645" y="34195"/>
                  </a:lnTo>
                  <a:lnTo>
                    <a:pt x="9270" y="34435"/>
                  </a:lnTo>
                  <a:lnTo>
                    <a:pt x="9942" y="34627"/>
                  </a:lnTo>
                  <a:lnTo>
                    <a:pt x="10662" y="34723"/>
                  </a:lnTo>
                  <a:lnTo>
                    <a:pt x="11335" y="34819"/>
                  </a:lnTo>
                  <a:lnTo>
                    <a:pt x="12103" y="34867"/>
                  </a:lnTo>
                  <a:lnTo>
                    <a:pt x="12823" y="34867"/>
                  </a:lnTo>
                  <a:lnTo>
                    <a:pt x="13592" y="34867"/>
                  </a:lnTo>
                  <a:lnTo>
                    <a:pt x="14360" y="34819"/>
                  </a:lnTo>
                  <a:lnTo>
                    <a:pt x="15129" y="34723"/>
                  </a:lnTo>
                  <a:lnTo>
                    <a:pt x="15897" y="34579"/>
                  </a:lnTo>
                  <a:lnTo>
                    <a:pt x="17482" y="34243"/>
                  </a:lnTo>
                  <a:lnTo>
                    <a:pt x="19019" y="33858"/>
                  </a:lnTo>
                  <a:lnTo>
                    <a:pt x="20507" y="33378"/>
                  </a:lnTo>
                  <a:lnTo>
                    <a:pt x="21900" y="32802"/>
                  </a:lnTo>
                  <a:lnTo>
                    <a:pt x="23245" y="32226"/>
                  </a:lnTo>
                  <a:lnTo>
                    <a:pt x="24445" y="31649"/>
                  </a:lnTo>
                  <a:lnTo>
                    <a:pt x="25550" y="31025"/>
                  </a:lnTo>
                  <a:lnTo>
                    <a:pt x="26415" y="30449"/>
                  </a:lnTo>
                  <a:lnTo>
                    <a:pt x="27135" y="29920"/>
                  </a:lnTo>
                  <a:lnTo>
                    <a:pt x="27663" y="29392"/>
                  </a:lnTo>
                  <a:lnTo>
                    <a:pt x="27807" y="29200"/>
                  </a:lnTo>
                  <a:lnTo>
                    <a:pt x="27903" y="29008"/>
                  </a:lnTo>
                  <a:lnTo>
                    <a:pt x="27903" y="29008"/>
                  </a:lnTo>
                  <a:lnTo>
                    <a:pt x="28191" y="29008"/>
                  </a:lnTo>
                  <a:lnTo>
                    <a:pt x="28864" y="29056"/>
                  </a:lnTo>
                  <a:lnTo>
                    <a:pt x="29344" y="29008"/>
                  </a:lnTo>
                  <a:lnTo>
                    <a:pt x="29872" y="28960"/>
                  </a:lnTo>
                  <a:lnTo>
                    <a:pt x="30449" y="28864"/>
                  </a:lnTo>
                  <a:lnTo>
                    <a:pt x="31073" y="28720"/>
                  </a:lnTo>
                  <a:lnTo>
                    <a:pt x="31697" y="28528"/>
                  </a:lnTo>
                  <a:lnTo>
                    <a:pt x="32322" y="28239"/>
                  </a:lnTo>
                  <a:lnTo>
                    <a:pt x="32946" y="27855"/>
                  </a:lnTo>
                  <a:lnTo>
                    <a:pt x="33474" y="27375"/>
                  </a:lnTo>
                  <a:lnTo>
                    <a:pt x="33762" y="27087"/>
                  </a:lnTo>
                  <a:lnTo>
                    <a:pt x="34003" y="26799"/>
                  </a:lnTo>
                  <a:lnTo>
                    <a:pt x="34243" y="26463"/>
                  </a:lnTo>
                  <a:lnTo>
                    <a:pt x="34435" y="26078"/>
                  </a:lnTo>
                  <a:lnTo>
                    <a:pt x="34675" y="25694"/>
                  </a:lnTo>
                  <a:lnTo>
                    <a:pt x="34819" y="25262"/>
                  </a:lnTo>
                  <a:lnTo>
                    <a:pt x="34963" y="24782"/>
                  </a:lnTo>
                  <a:lnTo>
                    <a:pt x="35107" y="24301"/>
                  </a:lnTo>
                  <a:lnTo>
                    <a:pt x="29968" y="21036"/>
                  </a:lnTo>
                  <a:lnTo>
                    <a:pt x="29968" y="21036"/>
                  </a:lnTo>
                  <a:lnTo>
                    <a:pt x="30016" y="20219"/>
                  </a:lnTo>
                  <a:lnTo>
                    <a:pt x="30016" y="18154"/>
                  </a:lnTo>
                  <a:lnTo>
                    <a:pt x="30016" y="16761"/>
                  </a:lnTo>
                  <a:lnTo>
                    <a:pt x="29920" y="15225"/>
                  </a:lnTo>
                  <a:lnTo>
                    <a:pt x="29776" y="13496"/>
                  </a:lnTo>
                  <a:lnTo>
                    <a:pt x="29488" y="11767"/>
                  </a:lnTo>
                  <a:lnTo>
                    <a:pt x="29152" y="9942"/>
                  </a:lnTo>
                  <a:lnTo>
                    <a:pt x="28960" y="9029"/>
                  </a:lnTo>
                  <a:lnTo>
                    <a:pt x="28720" y="8165"/>
                  </a:lnTo>
                  <a:lnTo>
                    <a:pt x="28432" y="7301"/>
                  </a:lnTo>
                  <a:lnTo>
                    <a:pt x="28095" y="6436"/>
                  </a:lnTo>
                  <a:lnTo>
                    <a:pt x="27759" y="5620"/>
                  </a:lnTo>
                  <a:lnTo>
                    <a:pt x="27327" y="4851"/>
                  </a:lnTo>
                  <a:lnTo>
                    <a:pt x="26895" y="4131"/>
                  </a:lnTo>
                  <a:lnTo>
                    <a:pt x="26415" y="3410"/>
                  </a:lnTo>
                  <a:lnTo>
                    <a:pt x="25886" y="2786"/>
                  </a:lnTo>
                  <a:lnTo>
                    <a:pt x="25310" y="2210"/>
                  </a:lnTo>
                  <a:lnTo>
                    <a:pt x="24686" y="1730"/>
                  </a:lnTo>
                  <a:lnTo>
                    <a:pt x="23965" y="1249"/>
                  </a:lnTo>
                  <a:lnTo>
                    <a:pt x="23245" y="913"/>
                  </a:lnTo>
                  <a:lnTo>
                    <a:pt x="22428" y="625"/>
                  </a:lnTo>
                  <a:lnTo>
                    <a:pt x="22428" y="625"/>
                  </a:lnTo>
                  <a:lnTo>
                    <a:pt x="21612" y="433"/>
                  </a:lnTo>
                  <a:lnTo>
                    <a:pt x="20796" y="289"/>
                  </a:lnTo>
                  <a:lnTo>
                    <a:pt x="19979" y="145"/>
                  </a:lnTo>
                  <a:lnTo>
                    <a:pt x="19163" y="49"/>
                  </a:lnTo>
                  <a:lnTo>
                    <a:pt x="18394" y="49"/>
                  </a:lnTo>
                  <a:lnTo>
                    <a:pt x="17578" y="1"/>
                  </a:lnTo>
                  <a:lnTo>
                    <a:pt x="16809" y="49"/>
                  </a:lnTo>
                  <a:lnTo>
                    <a:pt x="16041" y="97"/>
                  </a:lnTo>
                  <a:lnTo>
                    <a:pt x="14552" y="289"/>
                  </a:lnTo>
                  <a:lnTo>
                    <a:pt x="13112" y="577"/>
                  </a:lnTo>
                  <a:lnTo>
                    <a:pt x="11767" y="913"/>
                  </a:lnTo>
                  <a:lnTo>
                    <a:pt x="10470" y="1345"/>
                  </a:lnTo>
                  <a:lnTo>
                    <a:pt x="9318" y="1778"/>
                  </a:lnTo>
                  <a:lnTo>
                    <a:pt x="8309" y="2210"/>
                  </a:lnTo>
                  <a:lnTo>
                    <a:pt x="7349" y="2642"/>
                  </a:lnTo>
                  <a:lnTo>
                    <a:pt x="6580" y="3026"/>
                  </a:lnTo>
                  <a:lnTo>
                    <a:pt x="5524" y="3603"/>
                  </a:lnTo>
                  <a:lnTo>
                    <a:pt x="5139" y="384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8" name="Google Shape;2508;p41"/>
            <p:cNvSpPr/>
            <p:nvPr/>
          </p:nvSpPr>
          <p:spPr>
            <a:xfrm>
              <a:off x="2204750" y="3356925"/>
              <a:ext cx="416650" cy="176525"/>
            </a:xfrm>
            <a:custGeom>
              <a:avLst/>
              <a:gdLst/>
              <a:ahLst/>
              <a:cxnLst/>
              <a:rect l="l" t="t" r="r" b="b"/>
              <a:pathLst>
                <a:path w="16666" h="7061" extrusionOk="0">
                  <a:moveTo>
                    <a:pt x="0" y="1"/>
                  </a:moveTo>
                  <a:lnTo>
                    <a:pt x="817" y="1106"/>
                  </a:lnTo>
                  <a:lnTo>
                    <a:pt x="1729" y="2210"/>
                  </a:lnTo>
                  <a:lnTo>
                    <a:pt x="2882" y="3507"/>
                  </a:lnTo>
                  <a:lnTo>
                    <a:pt x="3506" y="4131"/>
                  </a:lnTo>
                  <a:lnTo>
                    <a:pt x="4130" y="4755"/>
                  </a:lnTo>
                  <a:lnTo>
                    <a:pt x="4803" y="5380"/>
                  </a:lnTo>
                  <a:lnTo>
                    <a:pt x="5475" y="5908"/>
                  </a:lnTo>
                  <a:lnTo>
                    <a:pt x="6099" y="6340"/>
                  </a:lnTo>
                  <a:lnTo>
                    <a:pt x="6724" y="6725"/>
                  </a:lnTo>
                  <a:lnTo>
                    <a:pt x="7300" y="6965"/>
                  </a:lnTo>
                  <a:lnTo>
                    <a:pt x="7588" y="7013"/>
                  </a:lnTo>
                  <a:lnTo>
                    <a:pt x="7828" y="7061"/>
                  </a:lnTo>
                  <a:lnTo>
                    <a:pt x="8357" y="7013"/>
                  </a:lnTo>
                  <a:lnTo>
                    <a:pt x="8885" y="6869"/>
                  </a:lnTo>
                  <a:lnTo>
                    <a:pt x="9461" y="6628"/>
                  </a:lnTo>
                  <a:lnTo>
                    <a:pt x="9990" y="6340"/>
                  </a:lnTo>
                  <a:lnTo>
                    <a:pt x="10566" y="6004"/>
                  </a:lnTo>
                  <a:lnTo>
                    <a:pt x="11094" y="5572"/>
                  </a:lnTo>
                  <a:lnTo>
                    <a:pt x="11622" y="5140"/>
                  </a:lnTo>
                  <a:lnTo>
                    <a:pt x="12151" y="4707"/>
                  </a:lnTo>
                  <a:lnTo>
                    <a:pt x="13063" y="3795"/>
                  </a:lnTo>
                  <a:lnTo>
                    <a:pt x="13784" y="3027"/>
                  </a:lnTo>
                  <a:lnTo>
                    <a:pt x="14408" y="2258"/>
                  </a:lnTo>
                  <a:lnTo>
                    <a:pt x="14744" y="2450"/>
                  </a:lnTo>
                  <a:lnTo>
                    <a:pt x="15512" y="2834"/>
                  </a:lnTo>
                  <a:lnTo>
                    <a:pt x="15945" y="3027"/>
                  </a:lnTo>
                  <a:lnTo>
                    <a:pt x="16329" y="3123"/>
                  </a:lnTo>
                  <a:lnTo>
                    <a:pt x="16569" y="3123"/>
                  </a:lnTo>
                  <a:lnTo>
                    <a:pt x="16617" y="3075"/>
                  </a:lnTo>
                  <a:lnTo>
                    <a:pt x="16665" y="2979"/>
                  </a:lnTo>
                  <a:lnTo>
                    <a:pt x="16617" y="2834"/>
                  </a:lnTo>
                  <a:lnTo>
                    <a:pt x="16569" y="2690"/>
                  </a:lnTo>
                  <a:lnTo>
                    <a:pt x="16233" y="2258"/>
                  </a:lnTo>
                  <a:lnTo>
                    <a:pt x="15753" y="1826"/>
                  </a:lnTo>
                  <a:lnTo>
                    <a:pt x="15224" y="1346"/>
                  </a:lnTo>
                  <a:lnTo>
                    <a:pt x="14216" y="529"/>
                  </a:lnTo>
                  <a:lnTo>
                    <a:pt x="13784" y="193"/>
                  </a:lnTo>
                  <a:lnTo>
                    <a:pt x="9365" y="3027"/>
                  </a:lnTo>
                  <a:lnTo>
                    <a:pt x="5283" y="145"/>
                  </a:lnTo>
                  <a:lnTo>
                    <a:pt x="0"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9" name="Google Shape;2509;p41"/>
            <p:cNvSpPr/>
            <p:nvPr/>
          </p:nvSpPr>
          <p:spPr>
            <a:xfrm>
              <a:off x="2204750" y="3356925"/>
              <a:ext cx="416650" cy="176525"/>
            </a:xfrm>
            <a:custGeom>
              <a:avLst/>
              <a:gdLst/>
              <a:ahLst/>
              <a:cxnLst/>
              <a:rect l="l" t="t" r="r" b="b"/>
              <a:pathLst>
                <a:path w="16666" h="7061" fill="none" extrusionOk="0">
                  <a:moveTo>
                    <a:pt x="0" y="1"/>
                  </a:moveTo>
                  <a:lnTo>
                    <a:pt x="0" y="1"/>
                  </a:lnTo>
                  <a:lnTo>
                    <a:pt x="817" y="1106"/>
                  </a:lnTo>
                  <a:lnTo>
                    <a:pt x="1729" y="2210"/>
                  </a:lnTo>
                  <a:lnTo>
                    <a:pt x="2882" y="3507"/>
                  </a:lnTo>
                  <a:lnTo>
                    <a:pt x="3506" y="4131"/>
                  </a:lnTo>
                  <a:lnTo>
                    <a:pt x="4130" y="4755"/>
                  </a:lnTo>
                  <a:lnTo>
                    <a:pt x="4803" y="5380"/>
                  </a:lnTo>
                  <a:lnTo>
                    <a:pt x="5475" y="5908"/>
                  </a:lnTo>
                  <a:lnTo>
                    <a:pt x="6099" y="6340"/>
                  </a:lnTo>
                  <a:lnTo>
                    <a:pt x="6724" y="6725"/>
                  </a:lnTo>
                  <a:lnTo>
                    <a:pt x="7300" y="6965"/>
                  </a:lnTo>
                  <a:lnTo>
                    <a:pt x="7588" y="7013"/>
                  </a:lnTo>
                  <a:lnTo>
                    <a:pt x="7828" y="7061"/>
                  </a:lnTo>
                  <a:lnTo>
                    <a:pt x="7828" y="7061"/>
                  </a:lnTo>
                  <a:lnTo>
                    <a:pt x="8357" y="7013"/>
                  </a:lnTo>
                  <a:lnTo>
                    <a:pt x="8885" y="6869"/>
                  </a:lnTo>
                  <a:lnTo>
                    <a:pt x="9461" y="6628"/>
                  </a:lnTo>
                  <a:lnTo>
                    <a:pt x="9990" y="6340"/>
                  </a:lnTo>
                  <a:lnTo>
                    <a:pt x="10566" y="6004"/>
                  </a:lnTo>
                  <a:lnTo>
                    <a:pt x="11094" y="5572"/>
                  </a:lnTo>
                  <a:lnTo>
                    <a:pt x="11622" y="5140"/>
                  </a:lnTo>
                  <a:lnTo>
                    <a:pt x="12151" y="4707"/>
                  </a:lnTo>
                  <a:lnTo>
                    <a:pt x="13063" y="3795"/>
                  </a:lnTo>
                  <a:lnTo>
                    <a:pt x="13784" y="3027"/>
                  </a:lnTo>
                  <a:lnTo>
                    <a:pt x="14408" y="2258"/>
                  </a:lnTo>
                  <a:lnTo>
                    <a:pt x="14408" y="2258"/>
                  </a:lnTo>
                  <a:lnTo>
                    <a:pt x="14744" y="2450"/>
                  </a:lnTo>
                  <a:lnTo>
                    <a:pt x="15512" y="2834"/>
                  </a:lnTo>
                  <a:lnTo>
                    <a:pt x="15945" y="3027"/>
                  </a:lnTo>
                  <a:lnTo>
                    <a:pt x="16329" y="3123"/>
                  </a:lnTo>
                  <a:lnTo>
                    <a:pt x="16473" y="3123"/>
                  </a:lnTo>
                  <a:lnTo>
                    <a:pt x="16569" y="3123"/>
                  </a:lnTo>
                  <a:lnTo>
                    <a:pt x="16617" y="3075"/>
                  </a:lnTo>
                  <a:lnTo>
                    <a:pt x="16665" y="2979"/>
                  </a:lnTo>
                  <a:lnTo>
                    <a:pt x="16665" y="2979"/>
                  </a:lnTo>
                  <a:lnTo>
                    <a:pt x="16617" y="2834"/>
                  </a:lnTo>
                  <a:lnTo>
                    <a:pt x="16569" y="2690"/>
                  </a:lnTo>
                  <a:lnTo>
                    <a:pt x="16233" y="2258"/>
                  </a:lnTo>
                  <a:lnTo>
                    <a:pt x="15753" y="1826"/>
                  </a:lnTo>
                  <a:lnTo>
                    <a:pt x="15224" y="1346"/>
                  </a:lnTo>
                  <a:lnTo>
                    <a:pt x="14216" y="529"/>
                  </a:lnTo>
                  <a:lnTo>
                    <a:pt x="13784" y="193"/>
                  </a:lnTo>
                  <a:lnTo>
                    <a:pt x="9365" y="3027"/>
                  </a:lnTo>
                  <a:lnTo>
                    <a:pt x="5283" y="145"/>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0" name="Google Shape;2510;p41"/>
            <p:cNvSpPr/>
            <p:nvPr/>
          </p:nvSpPr>
          <p:spPr>
            <a:xfrm>
              <a:off x="2498900" y="3361750"/>
              <a:ext cx="104475" cy="84050"/>
            </a:xfrm>
            <a:custGeom>
              <a:avLst/>
              <a:gdLst/>
              <a:ahLst/>
              <a:cxnLst/>
              <a:rect l="l" t="t" r="r" b="b"/>
              <a:pathLst>
                <a:path w="4179" h="3362" extrusionOk="0">
                  <a:moveTo>
                    <a:pt x="2018" y="0"/>
                  </a:moveTo>
                  <a:lnTo>
                    <a:pt x="0" y="1297"/>
                  </a:lnTo>
                  <a:lnTo>
                    <a:pt x="1489" y="3362"/>
                  </a:lnTo>
                  <a:lnTo>
                    <a:pt x="2354" y="2449"/>
                  </a:lnTo>
                  <a:lnTo>
                    <a:pt x="2642" y="2065"/>
                  </a:lnTo>
                  <a:lnTo>
                    <a:pt x="3170" y="2353"/>
                  </a:lnTo>
                  <a:lnTo>
                    <a:pt x="3650" y="2593"/>
                  </a:lnTo>
                  <a:lnTo>
                    <a:pt x="4179" y="2834"/>
                  </a:lnTo>
                  <a:lnTo>
                    <a:pt x="3891" y="1537"/>
                  </a:lnTo>
                  <a:lnTo>
                    <a:pt x="3218" y="961"/>
                  </a:lnTo>
                  <a:lnTo>
                    <a:pt x="2642" y="480"/>
                  </a:lnTo>
                  <a:lnTo>
                    <a:pt x="2018"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1" name="Google Shape;2511;p41"/>
            <p:cNvSpPr/>
            <p:nvPr/>
          </p:nvSpPr>
          <p:spPr>
            <a:xfrm>
              <a:off x="2498900" y="3361750"/>
              <a:ext cx="104475" cy="84050"/>
            </a:xfrm>
            <a:custGeom>
              <a:avLst/>
              <a:gdLst/>
              <a:ahLst/>
              <a:cxnLst/>
              <a:rect l="l" t="t" r="r" b="b"/>
              <a:pathLst>
                <a:path w="4179" h="3362" fill="none" extrusionOk="0">
                  <a:moveTo>
                    <a:pt x="0" y="1297"/>
                  </a:moveTo>
                  <a:lnTo>
                    <a:pt x="1489" y="3362"/>
                  </a:lnTo>
                  <a:lnTo>
                    <a:pt x="1489" y="3362"/>
                  </a:lnTo>
                  <a:lnTo>
                    <a:pt x="2354" y="2449"/>
                  </a:lnTo>
                  <a:lnTo>
                    <a:pt x="2642" y="2065"/>
                  </a:lnTo>
                  <a:lnTo>
                    <a:pt x="2642" y="2065"/>
                  </a:lnTo>
                  <a:lnTo>
                    <a:pt x="3170" y="2353"/>
                  </a:lnTo>
                  <a:lnTo>
                    <a:pt x="3650" y="2593"/>
                  </a:lnTo>
                  <a:lnTo>
                    <a:pt x="4179" y="2834"/>
                  </a:lnTo>
                  <a:lnTo>
                    <a:pt x="3891" y="1537"/>
                  </a:lnTo>
                  <a:lnTo>
                    <a:pt x="3891" y="1537"/>
                  </a:lnTo>
                  <a:lnTo>
                    <a:pt x="3218" y="961"/>
                  </a:lnTo>
                  <a:lnTo>
                    <a:pt x="2642" y="480"/>
                  </a:lnTo>
                  <a:lnTo>
                    <a:pt x="2018" y="0"/>
                  </a:lnTo>
                  <a:lnTo>
                    <a:pt x="0" y="129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2" name="Google Shape;2512;p41"/>
            <p:cNvSpPr/>
            <p:nvPr/>
          </p:nvSpPr>
          <p:spPr>
            <a:xfrm>
              <a:off x="2518100" y="3340125"/>
              <a:ext cx="126100" cy="114100"/>
            </a:xfrm>
            <a:custGeom>
              <a:avLst/>
              <a:gdLst/>
              <a:ahLst/>
              <a:cxnLst/>
              <a:rect l="l" t="t" r="r" b="b"/>
              <a:pathLst>
                <a:path w="5044" h="4564" extrusionOk="0">
                  <a:moveTo>
                    <a:pt x="865" y="1"/>
                  </a:moveTo>
                  <a:lnTo>
                    <a:pt x="721" y="97"/>
                  </a:lnTo>
                  <a:lnTo>
                    <a:pt x="433" y="337"/>
                  </a:lnTo>
                  <a:lnTo>
                    <a:pt x="145" y="673"/>
                  </a:lnTo>
                  <a:lnTo>
                    <a:pt x="1" y="913"/>
                  </a:lnTo>
                  <a:lnTo>
                    <a:pt x="1" y="961"/>
                  </a:lnTo>
                  <a:lnTo>
                    <a:pt x="97" y="1057"/>
                  </a:lnTo>
                  <a:lnTo>
                    <a:pt x="337" y="1345"/>
                  </a:lnTo>
                  <a:lnTo>
                    <a:pt x="1250" y="2114"/>
                  </a:lnTo>
                  <a:lnTo>
                    <a:pt x="2498" y="3170"/>
                  </a:lnTo>
                  <a:lnTo>
                    <a:pt x="2498" y="3170"/>
                  </a:lnTo>
                  <a:lnTo>
                    <a:pt x="2402" y="3122"/>
                  </a:lnTo>
                  <a:lnTo>
                    <a:pt x="2162" y="3026"/>
                  </a:lnTo>
                  <a:lnTo>
                    <a:pt x="1778" y="2930"/>
                  </a:lnTo>
                  <a:lnTo>
                    <a:pt x="1634" y="2930"/>
                  </a:lnTo>
                  <a:lnTo>
                    <a:pt x="1442" y="2978"/>
                  </a:lnTo>
                  <a:lnTo>
                    <a:pt x="1298" y="3074"/>
                  </a:lnTo>
                  <a:lnTo>
                    <a:pt x="1250" y="3170"/>
                  </a:lnTo>
                  <a:lnTo>
                    <a:pt x="1202" y="3314"/>
                  </a:lnTo>
                  <a:lnTo>
                    <a:pt x="1153" y="3458"/>
                  </a:lnTo>
                  <a:lnTo>
                    <a:pt x="1202" y="3843"/>
                  </a:lnTo>
                  <a:lnTo>
                    <a:pt x="1298" y="4179"/>
                  </a:lnTo>
                  <a:lnTo>
                    <a:pt x="1298" y="4227"/>
                  </a:lnTo>
                  <a:lnTo>
                    <a:pt x="1394" y="4275"/>
                  </a:lnTo>
                  <a:lnTo>
                    <a:pt x="1538" y="4323"/>
                  </a:lnTo>
                  <a:lnTo>
                    <a:pt x="1778" y="4371"/>
                  </a:lnTo>
                  <a:lnTo>
                    <a:pt x="2018" y="4371"/>
                  </a:lnTo>
                  <a:lnTo>
                    <a:pt x="2498" y="4275"/>
                  </a:lnTo>
                  <a:lnTo>
                    <a:pt x="2690" y="4227"/>
                  </a:lnTo>
                  <a:lnTo>
                    <a:pt x="3026" y="4323"/>
                  </a:lnTo>
                  <a:lnTo>
                    <a:pt x="3747" y="4515"/>
                  </a:lnTo>
                  <a:lnTo>
                    <a:pt x="4131" y="4563"/>
                  </a:lnTo>
                  <a:lnTo>
                    <a:pt x="4515" y="4563"/>
                  </a:lnTo>
                  <a:lnTo>
                    <a:pt x="4803" y="4467"/>
                  </a:lnTo>
                  <a:lnTo>
                    <a:pt x="4947" y="4419"/>
                  </a:lnTo>
                  <a:lnTo>
                    <a:pt x="4995" y="4323"/>
                  </a:lnTo>
                  <a:lnTo>
                    <a:pt x="5044" y="4179"/>
                  </a:lnTo>
                  <a:lnTo>
                    <a:pt x="4947" y="3939"/>
                  </a:lnTo>
                  <a:lnTo>
                    <a:pt x="4803" y="3699"/>
                  </a:lnTo>
                  <a:lnTo>
                    <a:pt x="4563" y="3362"/>
                  </a:lnTo>
                  <a:lnTo>
                    <a:pt x="3939" y="2690"/>
                  </a:lnTo>
                  <a:lnTo>
                    <a:pt x="3219" y="1922"/>
                  </a:lnTo>
                  <a:lnTo>
                    <a:pt x="2450" y="1201"/>
                  </a:lnTo>
                  <a:lnTo>
                    <a:pt x="1730" y="577"/>
                  </a:lnTo>
                  <a:lnTo>
                    <a:pt x="1202" y="145"/>
                  </a:lnTo>
                  <a:lnTo>
                    <a:pt x="961"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3" name="Google Shape;2513;p41"/>
            <p:cNvSpPr/>
            <p:nvPr/>
          </p:nvSpPr>
          <p:spPr>
            <a:xfrm>
              <a:off x="2518100" y="3340125"/>
              <a:ext cx="126100" cy="114100"/>
            </a:xfrm>
            <a:custGeom>
              <a:avLst/>
              <a:gdLst/>
              <a:ahLst/>
              <a:cxnLst/>
              <a:rect l="l" t="t" r="r" b="b"/>
              <a:pathLst>
                <a:path w="5044" h="4564" fill="none" extrusionOk="0">
                  <a:moveTo>
                    <a:pt x="1298" y="4179"/>
                  </a:moveTo>
                  <a:lnTo>
                    <a:pt x="1298" y="4179"/>
                  </a:lnTo>
                  <a:lnTo>
                    <a:pt x="1202" y="3843"/>
                  </a:lnTo>
                  <a:lnTo>
                    <a:pt x="1153" y="3458"/>
                  </a:lnTo>
                  <a:lnTo>
                    <a:pt x="1202" y="3314"/>
                  </a:lnTo>
                  <a:lnTo>
                    <a:pt x="1250" y="3170"/>
                  </a:lnTo>
                  <a:lnTo>
                    <a:pt x="1298" y="3074"/>
                  </a:lnTo>
                  <a:lnTo>
                    <a:pt x="1442" y="2978"/>
                  </a:lnTo>
                  <a:lnTo>
                    <a:pt x="1442" y="2978"/>
                  </a:lnTo>
                  <a:lnTo>
                    <a:pt x="1634" y="2930"/>
                  </a:lnTo>
                  <a:lnTo>
                    <a:pt x="1778" y="2930"/>
                  </a:lnTo>
                  <a:lnTo>
                    <a:pt x="2162" y="3026"/>
                  </a:lnTo>
                  <a:lnTo>
                    <a:pt x="2402" y="3122"/>
                  </a:lnTo>
                  <a:lnTo>
                    <a:pt x="2498" y="3170"/>
                  </a:lnTo>
                  <a:lnTo>
                    <a:pt x="2498" y="3170"/>
                  </a:lnTo>
                  <a:lnTo>
                    <a:pt x="1250" y="2114"/>
                  </a:lnTo>
                  <a:lnTo>
                    <a:pt x="337" y="1345"/>
                  </a:lnTo>
                  <a:lnTo>
                    <a:pt x="97" y="1057"/>
                  </a:lnTo>
                  <a:lnTo>
                    <a:pt x="1" y="961"/>
                  </a:lnTo>
                  <a:lnTo>
                    <a:pt x="1" y="913"/>
                  </a:lnTo>
                  <a:lnTo>
                    <a:pt x="1" y="913"/>
                  </a:lnTo>
                  <a:lnTo>
                    <a:pt x="145" y="673"/>
                  </a:lnTo>
                  <a:lnTo>
                    <a:pt x="433" y="337"/>
                  </a:lnTo>
                  <a:lnTo>
                    <a:pt x="721" y="97"/>
                  </a:lnTo>
                  <a:lnTo>
                    <a:pt x="865" y="1"/>
                  </a:lnTo>
                  <a:lnTo>
                    <a:pt x="961" y="1"/>
                  </a:lnTo>
                  <a:lnTo>
                    <a:pt x="961" y="1"/>
                  </a:lnTo>
                  <a:lnTo>
                    <a:pt x="1202" y="145"/>
                  </a:lnTo>
                  <a:lnTo>
                    <a:pt x="1730" y="577"/>
                  </a:lnTo>
                  <a:lnTo>
                    <a:pt x="2450" y="1201"/>
                  </a:lnTo>
                  <a:lnTo>
                    <a:pt x="3219" y="1922"/>
                  </a:lnTo>
                  <a:lnTo>
                    <a:pt x="3939" y="2690"/>
                  </a:lnTo>
                  <a:lnTo>
                    <a:pt x="4563" y="3362"/>
                  </a:lnTo>
                  <a:lnTo>
                    <a:pt x="4803" y="3699"/>
                  </a:lnTo>
                  <a:lnTo>
                    <a:pt x="4947" y="3939"/>
                  </a:lnTo>
                  <a:lnTo>
                    <a:pt x="5044" y="4179"/>
                  </a:lnTo>
                  <a:lnTo>
                    <a:pt x="4995" y="4323"/>
                  </a:lnTo>
                  <a:lnTo>
                    <a:pt x="4995" y="4323"/>
                  </a:lnTo>
                  <a:lnTo>
                    <a:pt x="4947" y="4419"/>
                  </a:lnTo>
                  <a:lnTo>
                    <a:pt x="4803" y="4467"/>
                  </a:lnTo>
                  <a:lnTo>
                    <a:pt x="4515" y="4563"/>
                  </a:lnTo>
                  <a:lnTo>
                    <a:pt x="4131" y="4563"/>
                  </a:lnTo>
                  <a:lnTo>
                    <a:pt x="3747" y="4515"/>
                  </a:lnTo>
                  <a:lnTo>
                    <a:pt x="3026" y="4323"/>
                  </a:lnTo>
                  <a:lnTo>
                    <a:pt x="2690" y="4227"/>
                  </a:lnTo>
                  <a:lnTo>
                    <a:pt x="2690" y="4227"/>
                  </a:lnTo>
                  <a:lnTo>
                    <a:pt x="2498" y="4275"/>
                  </a:lnTo>
                  <a:lnTo>
                    <a:pt x="2018" y="4371"/>
                  </a:lnTo>
                  <a:lnTo>
                    <a:pt x="1778" y="4371"/>
                  </a:lnTo>
                  <a:lnTo>
                    <a:pt x="1538" y="4323"/>
                  </a:lnTo>
                  <a:lnTo>
                    <a:pt x="1394" y="4275"/>
                  </a:lnTo>
                  <a:lnTo>
                    <a:pt x="1298" y="4227"/>
                  </a:lnTo>
                  <a:lnTo>
                    <a:pt x="1298" y="417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4" name="Google Shape;2514;p41"/>
            <p:cNvSpPr/>
            <p:nvPr/>
          </p:nvSpPr>
          <p:spPr>
            <a:xfrm>
              <a:off x="2518100" y="3360550"/>
              <a:ext cx="67275" cy="88850"/>
            </a:xfrm>
            <a:custGeom>
              <a:avLst/>
              <a:gdLst/>
              <a:ahLst/>
              <a:cxnLst/>
              <a:rect l="l" t="t" r="r" b="b"/>
              <a:pathLst>
                <a:path w="2691" h="3554" extrusionOk="0">
                  <a:moveTo>
                    <a:pt x="1778" y="3554"/>
                  </a:moveTo>
                  <a:lnTo>
                    <a:pt x="1778" y="3554"/>
                  </a:lnTo>
                  <a:lnTo>
                    <a:pt x="1778" y="3554"/>
                  </a:lnTo>
                  <a:lnTo>
                    <a:pt x="1778" y="3554"/>
                  </a:lnTo>
                  <a:lnTo>
                    <a:pt x="1778" y="3554"/>
                  </a:lnTo>
                  <a:lnTo>
                    <a:pt x="1778" y="3554"/>
                  </a:lnTo>
                  <a:close/>
                  <a:moveTo>
                    <a:pt x="2690" y="3410"/>
                  </a:moveTo>
                  <a:lnTo>
                    <a:pt x="2690" y="3410"/>
                  </a:lnTo>
                  <a:lnTo>
                    <a:pt x="2354" y="3506"/>
                  </a:lnTo>
                  <a:lnTo>
                    <a:pt x="1826" y="3554"/>
                  </a:lnTo>
                  <a:lnTo>
                    <a:pt x="1826" y="3554"/>
                  </a:lnTo>
                  <a:lnTo>
                    <a:pt x="2354" y="3506"/>
                  </a:lnTo>
                  <a:lnTo>
                    <a:pt x="2690" y="3410"/>
                  </a:lnTo>
                  <a:close/>
                  <a:moveTo>
                    <a:pt x="1" y="96"/>
                  </a:moveTo>
                  <a:lnTo>
                    <a:pt x="1" y="96"/>
                  </a:lnTo>
                  <a:lnTo>
                    <a:pt x="1" y="96"/>
                  </a:lnTo>
                  <a:lnTo>
                    <a:pt x="1" y="96"/>
                  </a:lnTo>
                  <a:lnTo>
                    <a:pt x="1" y="96"/>
                  </a:lnTo>
                  <a:lnTo>
                    <a:pt x="1" y="96"/>
                  </a:lnTo>
                  <a:lnTo>
                    <a:pt x="1" y="96"/>
                  </a:lnTo>
                  <a:lnTo>
                    <a:pt x="1" y="96"/>
                  </a:lnTo>
                  <a:lnTo>
                    <a:pt x="1" y="96"/>
                  </a:lnTo>
                  <a:close/>
                  <a:moveTo>
                    <a:pt x="1" y="96"/>
                  </a:moveTo>
                  <a:lnTo>
                    <a:pt x="1" y="96"/>
                  </a:lnTo>
                  <a:lnTo>
                    <a:pt x="1" y="96"/>
                  </a:lnTo>
                  <a:lnTo>
                    <a:pt x="1" y="96"/>
                  </a:lnTo>
                  <a:lnTo>
                    <a:pt x="1" y="96"/>
                  </a:lnTo>
                  <a:close/>
                  <a:moveTo>
                    <a:pt x="49" y="48"/>
                  </a:moveTo>
                  <a:lnTo>
                    <a:pt x="49" y="48"/>
                  </a:lnTo>
                  <a:lnTo>
                    <a:pt x="1" y="96"/>
                  </a:lnTo>
                  <a:lnTo>
                    <a:pt x="1" y="96"/>
                  </a:lnTo>
                  <a:lnTo>
                    <a:pt x="49" y="48"/>
                  </a:lnTo>
                  <a:close/>
                  <a:moveTo>
                    <a:pt x="49" y="0"/>
                  </a:moveTo>
                  <a:lnTo>
                    <a:pt x="49" y="0"/>
                  </a:lnTo>
                  <a:lnTo>
                    <a:pt x="49" y="48"/>
                  </a:lnTo>
                  <a:lnTo>
                    <a:pt x="49" y="48"/>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5" name="Google Shape;2515;p41"/>
            <p:cNvSpPr/>
            <p:nvPr/>
          </p:nvSpPr>
          <p:spPr>
            <a:xfrm>
              <a:off x="2562525" y="344937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6" name="Google Shape;2516;p41"/>
            <p:cNvSpPr/>
            <p:nvPr/>
          </p:nvSpPr>
          <p:spPr>
            <a:xfrm>
              <a:off x="2563725" y="3445775"/>
              <a:ext cx="21650" cy="3625"/>
            </a:xfrm>
            <a:custGeom>
              <a:avLst/>
              <a:gdLst/>
              <a:ahLst/>
              <a:cxnLst/>
              <a:rect l="l" t="t" r="r" b="b"/>
              <a:pathLst>
                <a:path w="866" h="145" fill="none" extrusionOk="0">
                  <a:moveTo>
                    <a:pt x="865" y="1"/>
                  </a:moveTo>
                  <a:lnTo>
                    <a:pt x="865" y="1"/>
                  </a:lnTo>
                  <a:lnTo>
                    <a:pt x="529" y="97"/>
                  </a:lnTo>
                  <a:lnTo>
                    <a:pt x="1" y="145"/>
                  </a:lnTo>
                  <a:lnTo>
                    <a:pt x="1" y="145"/>
                  </a:lnTo>
                  <a:lnTo>
                    <a:pt x="529" y="97"/>
                  </a:lnTo>
                  <a:lnTo>
                    <a:pt x="86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7" name="Google Shape;2517;p41"/>
            <p:cNvSpPr/>
            <p:nvPr/>
          </p:nvSpPr>
          <p:spPr>
            <a:xfrm>
              <a:off x="2518100" y="3362950"/>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8" name="Google Shape;2518;p41"/>
            <p:cNvSpPr/>
            <p:nvPr/>
          </p:nvSpPr>
          <p:spPr>
            <a:xfrm>
              <a:off x="2518100" y="3362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9" name="Google Shape;2519;p41"/>
            <p:cNvSpPr/>
            <p:nvPr/>
          </p:nvSpPr>
          <p:spPr>
            <a:xfrm>
              <a:off x="2518100" y="3361750"/>
              <a:ext cx="1225" cy="1225"/>
            </a:xfrm>
            <a:custGeom>
              <a:avLst/>
              <a:gdLst/>
              <a:ahLst/>
              <a:cxnLst/>
              <a:rect l="l" t="t" r="r" b="b"/>
              <a:pathLst>
                <a:path w="49" h="49" fill="none" extrusionOk="0">
                  <a:moveTo>
                    <a:pt x="49" y="0"/>
                  </a:moveTo>
                  <a:lnTo>
                    <a:pt x="49" y="0"/>
                  </a:lnTo>
                  <a:lnTo>
                    <a:pt x="1" y="48"/>
                  </a:lnTo>
                  <a:lnTo>
                    <a:pt x="1" y="48"/>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0" name="Google Shape;2520;p41"/>
            <p:cNvSpPr/>
            <p:nvPr/>
          </p:nvSpPr>
          <p:spPr>
            <a:xfrm>
              <a:off x="2519300" y="336055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1" name="Google Shape;2521;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2" name="Google Shape;2522;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3" name="Google Shape;2523;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4" name="Google Shape;2524;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5" name="Google Shape;2525;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6" name="Google Shape;2526;p41"/>
            <p:cNvSpPr/>
            <p:nvPr/>
          </p:nvSpPr>
          <p:spPr>
            <a:xfrm>
              <a:off x="2546925" y="3413375"/>
              <a:ext cx="13225" cy="14425"/>
            </a:xfrm>
            <a:custGeom>
              <a:avLst/>
              <a:gdLst/>
              <a:ahLst/>
              <a:cxnLst/>
              <a:rect l="l" t="t" r="r" b="b"/>
              <a:pathLst>
                <a:path w="529" h="577" extrusionOk="0">
                  <a:moveTo>
                    <a:pt x="529" y="0"/>
                  </a:moveTo>
                  <a:lnTo>
                    <a:pt x="529" y="0"/>
                  </a:lnTo>
                  <a:lnTo>
                    <a:pt x="289" y="48"/>
                  </a:lnTo>
                  <a:lnTo>
                    <a:pt x="289" y="48"/>
                  </a:lnTo>
                  <a:lnTo>
                    <a:pt x="145" y="144"/>
                  </a:lnTo>
                  <a:lnTo>
                    <a:pt x="49" y="240"/>
                  </a:lnTo>
                  <a:lnTo>
                    <a:pt x="0" y="432"/>
                  </a:lnTo>
                  <a:lnTo>
                    <a:pt x="0" y="576"/>
                  </a:lnTo>
                  <a:lnTo>
                    <a:pt x="0" y="576"/>
                  </a:lnTo>
                  <a:lnTo>
                    <a:pt x="0" y="432"/>
                  </a:lnTo>
                  <a:lnTo>
                    <a:pt x="49" y="240"/>
                  </a:lnTo>
                  <a:lnTo>
                    <a:pt x="145" y="144"/>
                  </a:lnTo>
                  <a:lnTo>
                    <a:pt x="289" y="48"/>
                  </a:lnTo>
                  <a:lnTo>
                    <a:pt x="289" y="48"/>
                  </a:lnTo>
                  <a:lnTo>
                    <a:pt x="529" y="0"/>
                  </a:lnTo>
                  <a:close/>
                  <a:moveTo>
                    <a:pt x="529" y="0"/>
                  </a:moveTo>
                  <a:lnTo>
                    <a:pt x="529" y="0"/>
                  </a:lnTo>
                  <a:lnTo>
                    <a:pt x="529" y="0"/>
                  </a:lnTo>
                  <a:lnTo>
                    <a:pt x="529" y="0"/>
                  </a:lnTo>
                  <a:lnTo>
                    <a:pt x="529" y="0"/>
                  </a:lnTo>
                  <a:lnTo>
                    <a:pt x="529" y="0"/>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7" name="Google Shape;2527;p41"/>
            <p:cNvSpPr/>
            <p:nvPr/>
          </p:nvSpPr>
          <p:spPr>
            <a:xfrm>
              <a:off x="2546925" y="3413375"/>
              <a:ext cx="13225" cy="14425"/>
            </a:xfrm>
            <a:custGeom>
              <a:avLst/>
              <a:gdLst/>
              <a:ahLst/>
              <a:cxnLst/>
              <a:rect l="l" t="t" r="r" b="b"/>
              <a:pathLst>
                <a:path w="529" h="577" fill="none" extrusionOk="0">
                  <a:moveTo>
                    <a:pt x="529" y="0"/>
                  </a:moveTo>
                  <a:lnTo>
                    <a:pt x="529" y="0"/>
                  </a:lnTo>
                  <a:lnTo>
                    <a:pt x="289" y="48"/>
                  </a:lnTo>
                  <a:lnTo>
                    <a:pt x="289" y="48"/>
                  </a:lnTo>
                  <a:lnTo>
                    <a:pt x="145" y="144"/>
                  </a:lnTo>
                  <a:lnTo>
                    <a:pt x="49" y="240"/>
                  </a:lnTo>
                  <a:lnTo>
                    <a:pt x="0" y="432"/>
                  </a:lnTo>
                  <a:lnTo>
                    <a:pt x="0" y="576"/>
                  </a:lnTo>
                  <a:lnTo>
                    <a:pt x="0" y="576"/>
                  </a:lnTo>
                  <a:lnTo>
                    <a:pt x="0" y="432"/>
                  </a:lnTo>
                  <a:lnTo>
                    <a:pt x="49" y="240"/>
                  </a:lnTo>
                  <a:lnTo>
                    <a:pt x="145" y="144"/>
                  </a:lnTo>
                  <a:lnTo>
                    <a:pt x="289" y="48"/>
                  </a:lnTo>
                  <a:lnTo>
                    <a:pt x="289" y="48"/>
                  </a:lnTo>
                  <a:lnTo>
                    <a:pt x="52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8" name="Google Shape;2528;p41"/>
            <p:cNvSpPr/>
            <p:nvPr/>
          </p:nvSpPr>
          <p:spPr>
            <a:xfrm>
              <a:off x="2560125" y="3413375"/>
              <a:ext cx="25" cy="25"/>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9" name="Google Shape;2529;p41"/>
            <p:cNvSpPr/>
            <p:nvPr/>
          </p:nvSpPr>
          <p:spPr>
            <a:xfrm>
              <a:off x="2518100" y="3344925"/>
              <a:ext cx="120100" cy="109300"/>
            </a:xfrm>
            <a:custGeom>
              <a:avLst/>
              <a:gdLst/>
              <a:ahLst/>
              <a:cxnLst/>
              <a:rect l="l" t="t" r="r" b="b"/>
              <a:pathLst>
                <a:path w="4804" h="4372" extrusionOk="0">
                  <a:moveTo>
                    <a:pt x="577" y="1"/>
                  </a:moveTo>
                  <a:lnTo>
                    <a:pt x="289" y="337"/>
                  </a:lnTo>
                  <a:lnTo>
                    <a:pt x="49" y="625"/>
                  </a:lnTo>
                  <a:lnTo>
                    <a:pt x="49" y="673"/>
                  </a:lnTo>
                  <a:lnTo>
                    <a:pt x="1" y="721"/>
                  </a:lnTo>
                  <a:lnTo>
                    <a:pt x="97" y="913"/>
                  </a:lnTo>
                  <a:lnTo>
                    <a:pt x="385" y="1201"/>
                  </a:lnTo>
                  <a:lnTo>
                    <a:pt x="1250" y="1970"/>
                  </a:lnTo>
                  <a:lnTo>
                    <a:pt x="2498" y="2978"/>
                  </a:lnTo>
                  <a:lnTo>
                    <a:pt x="2210" y="2834"/>
                  </a:lnTo>
                  <a:lnTo>
                    <a:pt x="1970" y="2786"/>
                  </a:lnTo>
                  <a:lnTo>
                    <a:pt x="1682" y="2738"/>
                  </a:lnTo>
                  <a:lnTo>
                    <a:pt x="1442" y="2786"/>
                  </a:lnTo>
                  <a:lnTo>
                    <a:pt x="1298" y="2882"/>
                  </a:lnTo>
                  <a:lnTo>
                    <a:pt x="1202" y="2978"/>
                  </a:lnTo>
                  <a:lnTo>
                    <a:pt x="1153" y="3170"/>
                  </a:lnTo>
                  <a:lnTo>
                    <a:pt x="1153" y="3314"/>
                  </a:lnTo>
                  <a:lnTo>
                    <a:pt x="1202" y="3651"/>
                  </a:lnTo>
                  <a:lnTo>
                    <a:pt x="1298" y="3987"/>
                  </a:lnTo>
                  <a:lnTo>
                    <a:pt x="1346" y="4083"/>
                  </a:lnTo>
                  <a:lnTo>
                    <a:pt x="1442" y="4131"/>
                  </a:lnTo>
                  <a:lnTo>
                    <a:pt x="1778" y="4179"/>
                  </a:lnTo>
                  <a:lnTo>
                    <a:pt x="1826" y="4179"/>
                  </a:lnTo>
                  <a:lnTo>
                    <a:pt x="2354" y="4131"/>
                  </a:lnTo>
                  <a:lnTo>
                    <a:pt x="2690" y="4035"/>
                  </a:lnTo>
                  <a:lnTo>
                    <a:pt x="3267" y="4227"/>
                  </a:lnTo>
                  <a:lnTo>
                    <a:pt x="3795" y="4323"/>
                  </a:lnTo>
                  <a:lnTo>
                    <a:pt x="4323" y="4371"/>
                  </a:lnTo>
                  <a:lnTo>
                    <a:pt x="4563" y="4323"/>
                  </a:lnTo>
                  <a:lnTo>
                    <a:pt x="4803" y="4275"/>
                  </a:lnTo>
                  <a:lnTo>
                    <a:pt x="4467" y="3795"/>
                  </a:lnTo>
                  <a:lnTo>
                    <a:pt x="3987" y="3218"/>
                  </a:lnTo>
                  <a:lnTo>
                    <a:pt x="3411" y="2594"/>
                  </a:lnTo>
                  <a:lnTo>
                    <a:pt x="2786" y="1970"/>
                  </a:lnTo>
                  <a:lnTo>
                    <a:pt x="1490" y="769"/>
                  </a:lnTo>
                  <a:lnTo>
                    <a:pt x="577"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0" name="Google Shape;2530;p41"/>
            <p:cNvSpPr/>
            <p:nvPr/>
          </p:nvSpPr>
          <p:spPr>
            <a:xfrm>
              <a:off x="2518100" y="3344925"/>
              <a:ext cx="120100" cy="109300"/>
            </a:xfrm>
            <a:custGeom>
              <a:avLst/>
              <a:gdLst/>
              <a:ahLst/>
              <a:cxnLst/>
              <a:rect l="l" t="t" r="r" b="b"/>
              <a:pathLst>
                <a:path w="4804" h="4372" fill="none" extrusionOk="0">
                  <a:moveTo>
                    <a:pt x="577" y="1"/>
                  </a:moveTo>
                  <a:lnTo>
                    <a:pt x="577" y="1"/>
                  </a:lnTo>
                  <a:lnTo>
                    <a:pt x="289" y="337"/>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73"/>
                  </a:lnTo>
                  <a:lnTo>
                    <a:pt x="49" y="673"/>
                  </a:lnTo>
                  <a:lnTo>
                    <a:pt x="49" y="673"/>
                  </a:lnTo>
                  <a:lnTo>
                    <a:pt x="49" y="673"/>
                  </a:lnTo>
                  <a:lnTo>
                    <a:pt x="1" y="721"/>
                  </a:lnTo>
                  <a:lnTo>
                    <a:pt x="1" y="721"/>
                  </a:lnTo>
                  <a:lnTo>
                    <a:pt x="1" y="721"/>
                  </a:lnTo>
                  <a:lnTo>
                    <a:pt x="1" y="721"/>
                  </a:lnTo>
                  <a:lnTo>
                    <a:pt x="1" y="721"/>
                  </a:lnTo>
                  <a:lnTo>
                    <a:pt x="1" y="721"/>
                  </a:lnTo>
                  <a:lnTo>
                    <a:pt x="1" y="721"/>
                  </a:lnTo>
                  <a:lnTo>
                    <a:pt x="1" y="721"/>
                  </a:lnTo>
                  <a:lnTo>
                    <a:pt x="1" y="721"/>
                  </a:lnTo>
                  <a:lnTo>
                    <a:pt x="1" y="721"/>
                  </a:lnTo>
                  <a:lnTo>
                    <a:pt x="1" y="721"/>
                  </a:lnTo>
                  <a:lnTo>
                    <a:pt x="1" y="721"/>
                  </a:lnTo>
                  <a:lnTo>
                    <a:pt x="97" y="913"/>
                  </a:lnTo>
                  <a:lnTo>
                    <a:pt x="385" y="1201"/>
                  </a:lnTo>
                  <a:lnTo>
                    <a:pt x="1250" y="1970"/>
                  </a:lnTo>
                  <a:lnTo>
                    <a:pt x="2498" y="2978"/>
                  </a:lnTo>
                  <a:lnTo>
                    <a:pt x="2498" y="2978"/>
                  </a:lnTo>
                  <a:lnTo>
                    <a:pt x="2498" y="2978"/>
                  </a:lnTo>
                  <a:lnTo>
                    <a:pt x="2498" y="2978"/>
                  </a:lnTo>
                  <a:lnTo>
                    <a:pt x="2498" y="2978"/>
                  </a:lnTo>
                  <a:lnTo>
                    <a:pt x="2498" y="2978"/>
                  </a:lnTo>
                  <a:lnTo>
                    <a:pt x="2210" y="2834"/>
                  </a:lnTo>
                  <a:lnTo>
                    <a:pt x="1970" y="2786"/>
                  </a:lnTo>
                  <a:lnTo>
                    <a:pt x="1682" y="2738"/>
                  </a:lnTo>
                  <a:lnTo>
                    <a:pt x="1682" y="2738"/>
                  </a:lnTo>
                  <a:lnTo>
                    <a:pt x="1682" y="2738"/>
                  </a:lnTo>
                  <a:lnTo>
                    <a:pt x="1682" y="2738"/>
                  </a:lnTo>
                  <a:lnTo>
                    <a:pt x="1682" y="2738"/>
                  </a:lnTo>
                  <a:lnTo>
                    <a:pt x="1682" y="2738"/>
                  </a:lnTo>
                  <a:lnTo>
                    <a:pt x="1442" y="2786"/>
                  </a:lnTo>
                  <a:lnTo>
                    <a:pt x="1442" y="2786"/>
                  </a:lnTo>
                  <a:lnTo>
                    <a:pt x="1298" y="2882"/>
                  </a:lnTo>
                  <a:lnTo>
                    <a:pt x="1202" y="2978"/>
                  </a:lnTo>
                  <a:lnTo>
                    <a:pt x="1153" y="3170"/>
                  </a:lnTo>
                  <a:lnTo>
                    <a:pt x="1153" y="3314"/>
                  </a:lnTo>
                  <a:lnTo>
                    <a:pt x="1153" y="3314"/>
                  </a:lnTo>
                  <a:lnTo>
                    <a:pt x="1202" y="3651"/>
                  </a:lnTo>
                  <a:lnTo>
                    <a:pt x="1298" y="3987"/>
                  </a:lnTo>
                  <a:lnTo>
                    <a:pt x="1298" y="3987"/>
                  </a:lnTo>
                  <a:lnTo>
                    <a:pt x="1346" y="4083"/>
                  </a:lnTo>
                  <a:lnTo>
                    <a:pt x="1442" y="4131"/>
                  </a:lnTo>
                  <a:lnTo>
                    <a:pt x="1778" y="4179"/>
                  </a:lnTo>
                  <a:lnTo>
                    <a:pt x="1778" y="4179"/>
                  </a:lnTo>
                  <a:lnTo>
                    <a:pt x="1778" y="4179"/>
                  </a:lnTo>
                  <a:lnTo>
                    <a:pt x="1778" y="4179"/>
                  </a:lnTo>
                  <a:lnTo>
                    <a:pt x="1826" y="4179"/>
                  </a:lnTo>
                  <a:lnTo>
                    <a:pt x="1826" y="4179"/>
                  </a:lnTo>
                  <a:lnTo>
                    <a:pt x="2354" y="4131"/>
                  </a:lnTo>
                  <a:lnTo>
                    <a:pt x="2690" y="4035"/>
                  </a:lnTo>
                  <a:lnTo>
                    <a:pt x="2690" y="4035"/>
                  </a:lnTo>
                  <a:lnTo>
                    <a:pt x="2690" y="4035"/>
                  </a:lnTo>
                  <a:lnTo>
                    <a:pt x="2690" y="4035"/>
                  </a:lnTo>
                  <a:lnTo>
                    <a:pt x="3267" y="4227"/>
                  </a:lnTo>
                  <a:lnTo>
                    <a:pt x="3795" y="4323"/>
                  </a:lnTo>
                  <a:lnTo>
                    <a:pt x="4323" y="4371"/>
                  </a:lnTo>
                  <a:lnTo>
                    <a:pt x="4323" y="4371"/>
                  </a:lnTo>
                  <a:lnTo>
                    <a:pt x="4563" y="4323"/>
                  </a:lnTo>
                  <a:lnTo>
                    <a:pt x="4803" y="4275"/>
                  </a:lnTo>
                  <a:lnTo>
                    <a:pt x="4803" y="4275"/>
                  </a:lnTo>
                  <a:lnTo>
                    <a:pt x="4467" y="3795"/>
                  </a:lnTo>
                  <a:lnTo>
                    <a:pt x="3987" y="3218"/>
                  </a:lnTo>
                  <a:lnTo>
                    <a:pt x="3411" y="2594"/>
                  </a:lnTo>
                  <a:lnTo>
                    <a:pt x="2786" y="1970"/>
                  </a:lnTo>
                  <a:lnTo>
                    <a:pt x="1490" y="769"/>
                  </a:lnTo>
                  <a:lnTo>
                    <a:pt x="57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1" name="Google Shape;2531;p41"/>
            <p:cNvSpPr/>
            <p:nvPr/>
          </p:nvSpPr>
          <p:spPr>
            <a:xfrm>
              <a:off x="2318800" y="3414575"/>
              <a:ext cx="104475" cy="87675"/>
            </a:xfrm>
            <a:custGeom>
              <a:avLst/>
              <a:gdLst/>
              <a:ahLst/>
              <a:cxnLst/>
              <a:rect l="l" t="t" r="r" b="b"/>
              <a:pathLst>
                <a:path w="4179" h="3507" extrusionOk="0">
                  <a:moveTo>
                    <a:pt x="3795" y="0"/>
                  </a:moveTo>
                  <a:lnTo>
                    <a:pt x="2018" y="1393"/>
                  </a:lnTo>
                  <a:lnTo>
                    <a:pt x="1" y="2882"/>
                  </a:lnTo>
                  <a:lnTo>
                    <a:pt x="769" y="3506"/>
                  </a:lnTo>
                  <a:lnTo>
                    <a:pt x="4179" y="288"/>
                  </a:lnTo>
                  <a:lnTo>
                    <a:pt x="3795"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2" name="Google Shape;2532;p41"/>
            <p:cNvSpPr/>
            <p:nvPr/>
          </p:nvSpPr>
          <p:spPr>
            <a:xfrm>
              <a:off x="2318800" y="3414575"/>
              <a:ext cx="104475" cy="87675"/>
            </a:xfrm>
            <a:custGeom>
              <a:avLst/>
              <a:gdLst/>
              <a:ahLst/>
              <a:cxnLst/>
              <a:rect l="l" t="t" r="r" b="b"/>
              <a:pathLst>
                <a:path w="4179" h="3507" fill="none" extrusionOk="0">
                  <a:moveTo>
                    <a:pt x="3795" y="0"/>
                  </a:moveTo>
                  <a:lnTo>
                    <a:pt x="3795" y="0"/>
                  </a:lnTo>
                  <a:lnTo>
                    <a:pt x="2018" y="1393"/>
                  </a:lnTo>
                  <a:lnTo>
                    <a:pt x="1" y="2882"/>
                  </a:lnTo>
                  <a:lnTo>
                    <a:pt x="1" y="2882"/>
                  </a:lnTo>
                  <a:lnTo>
                    <a:pt x="769" y="3506"/>
                  </a:lnTo>
                  <a:lnTo>
                    <a:pt x="4179" y="288"/>
                  </a:lnTo>
                  <a:lnTo>
                    <a:pt x="379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3" name="Google Shape;2533;p41"/>
            <p:cNvSpPr/>
            <p:nvPr/>
          </p:nvSpPr>
          <p:spPr>
            <a:xfrm>
              <a:off x="2095500" y="3340125"/>
              <a:ext cx="344600" cy="360225"/>
            </a:xfrm>
            <a:custGeom>
              <a:avLst/>
              <a:gdLst/>
              <a:ahLst/>
              <a:cxnLst/>
              <a:rect l="l" t="t" r="r" b="b"/>
              <a:pathLst>
                <a:path w="13784" h="14409" extrusionOk="0">
                  <a:moveTo>
                    <a:pt x="0" y="1"/>
                  </a:moveTo>
                  <a:lnTo>
                    <a:pt x="144" y="1778"/>
                  </a:lnTo>
                  <a:lnTo>
                    <a:pt x="336" y="3651"/>
                  </a:lnTo>
                  <a:lnTo>
                    <a:pt x="672" y="5812"/>
                  </a:lnTo>
                  <a:lnTo>
                    <a:pt x="864" y="6916"/>
                  </a:lnTo>
                  <a:lnTo>
                    <a:pt x="1105" y="7973"/>
                  </a:lnTo>
                  <a:lnTo>
                    <a:pt x="1393" y="8981"/>
                  </a:lnTo>
                  <a:lnTo>
                    <a:pt x="1681" y="9942"/>
                  </a:lnTo>
                  <a:lnTo>
                    <a:pt x="2017" y="10710"/>
                  </a:lnTo>
                  <a:lnTo>
                    <a:pt x="2209" y="11046"/>
                  </a:lnTo>
                  <a:lnTo>
                    <a:pt x="2449" y="11383"/>
                  </a:lnTo>
                  <a:lnTo>
                    <a:pt x="2641" y="11623"/>
                  </a:lnTo>
                  <a:lnTo>
                    <a:pt x="2882" y="11815"/>
                  </a:lnTo>
                  <a:lnTo>
                    <a:pt x="3122" y="11959"/>
                  </a:lnTo>
                  <a:lnTo>
                    <a:pt x="3362" y="12055"/>
                  </a:lnTo>
                  <a:lnTo>
                    <a:pt x="3890" y="12151"/>
                  </a:lnTo>
                  <a:lnTo>
                    <a:pt x="4466" y="12247"/>
                  </a:lnTo>
                  <a:lnTo>
                    <a:pt x="5715" y="12343"/>
                  </a:lnTo>
                  <a:lnTo>
                    <a:pt x="7012" y="12391"/>
                  </a:lnTo>
                  <a:lnTo>
                    <a:pt x="8308" y="12391"/>
                  </a:lnTo>
                  <a:lnTo>
                    <a:pt x="10373" y="12295"/>
                  </a:lnTo>
                  <a:lnTo>
                    <a:pt x="11238" y="12247"/>
                  </a:lnTo>
                  <a:lnTo>
                    <a:pt x="11574" y="12679"/>
                  </a:lnTo>
                  <a:lnTo>
                    <a:pt x="12342" y="13496"/>
                  </a:lnTo>
                  <a:lnTo>
                    <a:pt x="12775" y="13928"/>
                  </a:lnTo>
                  <a:lnTo>
                    <a:pt x="13159" y="14264"/>
                  </a:lnTo>
                  <a:lnTo>
                    <a:pt x="13351" y="14360"/>
                  </a:lnTo>
                  <a:lnTo>
                    <a:pt x="13495" y="14408"/>
                  </a:lnTo>
                  <a:lnTo>
                    <a:pt x="13639" y="14408"/>
                  </a:lnTo>
                  <a:lnTo>
                    <a:pt x="13735" y="14360"/>
                  </a:lnTo>
                  <a:lnTo>
                    <a:pt x="13783" y="14216"/>
                  </a:lnTo>
                  <a:lnTo>
                    <a:pt x="13783" y="13976"/>
                  </a:lnTo>
                  <a:lnTo>
                    <a:pt x="13639" y="13352"/>
                  </a:lnTo>
                  <a:lnTo>
                    <a:pt x="13351" y="12583"/>
                  </a:lnTo>
                  <a:lnTo>
                    <a:pt x="13015" y="11719"/>
                  </a:lnTo>
                  <a:lnTo>
                    <a:pt x="12391" y="10182"/>
                  </a:lnTo>
                  <a:lnTo>
                    <a:pt x="12054" y="9510"/>
                  </a:lnTo>
                  <a:lnTo>
                    <a:pt x="11286" y="9510"/>
                  </a:lnTo>
                  <a:lnTo>
                    <a:pt x="9509" y="9414"/>
                  </a:lnTo>
                  <a:lnTo>
                    <a:pt x="8548" y="9269"/>
                  </a:lnTo>
                  <a:lnTo>
                    <a:pt x="7636" y="9125"/>
                  </a:lnTo>
                  <a:lnTo>
                    <a:pt x="7252" y="9029"/>
                  </a:lnTo>
                  <a:lnTo>
                    <a:pt x="6916" y="8933"/>
                  </a:lnTo>
                  <a:lnTo>
                    <a:pt x="6627" y="8789"/>
                  </a:lnTo>
                  <a:lnTo>
                    <a:pt x="6483" y="8645"/>
                  </a:lnTo>
                  <a:lnTo>
                    <a:pt x="6339" y="8453"/>
                  </a:lnTo>
                  <a:lnTo>
                    <a:pt x="6195" y="8069"/>
                  </a:lnTo>
                  <a:lnTo>
                    <a:pt x="5859" y="7012"/>
                  </a:lnTo>
                  <a:lnTo>
                    <a:pt x="5523" y="5716"/>
                  </a:lnTo>
                  <a:lnTo>
                    <a:pt x="5187" y="4227"/>
                  </a:lnTo>
                  <a:lnTo>
                    <a:pt x="4658" y="1585"/>
                  </a:lnTo>
                  <a:lnTo>
                    <a:pt x="4466" y="433"/>
                  </a:lnTo>
                  <a:lnTo>
                    <a:pt x="0"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4" name="Google Shape;2534;p41"/>
            <p:cNvSpPr/>
            <p:nvPr/>
          </p:nvSpPr>
          <p:spPr>
            <a:xfrm>
              <a:off x="2095500" y="3340125"/>
              <a:ext cx="344600" cy="360225"/>
            </a:xfrm>
            <a:custGeom>
              <a:avLst/>
              <a:gdLst/>
              <a:ahLst/>
              <a:cxnLst/>
              <a:rect l="l" t="t" r="r" b="b"/>
              <a:pathLst>
                <a:path w="13784" h="14409" fill="none" extrusionOk="0">
                  <a:moveTo>
                    <a:pt x="0" y="1"/>
                  </a:moveTo>
                  <a:lnTo>
                    <a:pt x="0" y="1"/>
                  </a:lnTo>
                  <a:lnTo>
                    <a:pt x="144" y="1778"/>
                  </a:lnTo>
                  <a:lnTo>
                    <a:pt x="336" y="3651"/>
                  </a:lnTo>
                  <a:lnTo>
                    <a:pt x="672" y="5812"/>
                  </a:lnTo>
                  <a:lnTo>
                    <a:pt x="864" y="6916"/>
                  </a:lnTo>
                  <a:lnTo>
                    <a:pt x="1105" y="7973"/>
                  </a:lnTo>
                  <a:lnTo>
                    <a:pt x="1393" y="8981"/>
                  </a:lnTo>
                  <a:lnTo>
                    <a:pt x="1681" y="9942"/>
                  </a:lnTo>
                  <a:lnTo>
                    <a:pt x="2017" y="10710"/>
                  </a:lnTo>
                  <a:lnTo>
                    <a:pt x="2209" y="11046"/>
                  </a:lnTo>
                  <a:lnTo>
                    <a:pt x="2449" y="11383"/>
                  </a:lnTo>
                  <a:lnTo>
                    <a:pt x="2641" y="11623"/>
                  </a:lnTo>
                  <a:lnTo>
                    <a:pt x="2882" y="11815"/>
                  </a:lnTo>
                  <a:lnTo>
                    <a:pt x="3122" y="11959"/>
                  </a:lnTo>
                  <a:lnTo>
                    <a:pt x="3362" y="12055"/>
                  </a:lnTo>
                  <a:lnTo>
                    <a:pt x="3362" y="12055"/>
                  </a:lnTo>
                  <a:lnTo>
                    <a:pt x="3890" y="12151"/>
                  </a:lnTo>
                  <a:lnTo>
                    <a:pt x="4466" y="12247"/>
                  </a:lnTo>
                  <a:lnTo>
                    <a:pt x="5715" y="12343"/>
                  </a:lnTo>
                  <a:lnTo>
                    <a:pt x="7012" y="12391"/>
                  </a:lnTo>
                  <a:lnTo>
                    <a:pt x="8308" y="12391"/>
                  </a:lnTo>
                  <a:lnTo>
                    <a:pt x="10373" y="12295"/>
                  </a:lnTo>
                  <a:lnTo>
                    <a:pt x="11238" y="12247"/>
                  </a:lnTo>
                  <a:lnTo>
                    <a:pt x="11238" y="12247"/>
                  </a:lnTo>
                  <a:lnTo>
                    <a:pt x="11574" y="12679"/>
                  </a:lnTo>
                  <a:lnTo>
                    <a:pt x="12342" y="13496"/>
                  </a:lnTo>
                  <a:lnTo>
                    <a:pt x="12775" y="13928"/>
                  </a:lnTo>
                  <a:lnTo>
                    <a:pt x="13159" y="14264"/>
                  </a:lnTo>
                  <a:lnTo>
                    <a:pt x="13351" y="14360"/>
                  </a:lnTo>
                  <a:lnTo>
                    <a:pt x="13495" y="14408"/>
                  </a:lnTo>
                  <a:lnTo>
                    <a:pt x="13639" y="14408"/>
                  </a:lnTo>
                  <a:lnTo>
                    <a:pt x="13735" y="14360"/>
                  </a:lnTo>
                  <a:lnTo>
                    <a:pt x="13735" y="14360"/>
                  </a:lnTo>
                  <a:lnTo>
                    <a:pt x="13783" y="14216"/>
                  </a:lnTo>
                  <a:lnTo>
                    <a:pt x="13783" y="13976"/>
                  </a:lnTo>
                  <a:lnTo>
                    <a:pt x="13639" y="13352"/>
                  </a:lnTo>
                  <a:lnTo>
                    <a:pt x="13351" y="12583"/>
                  </a:lnTo>
                  <a:lnTo>
                    <a:pt x="13015" y="11719"/>
                  </a:lnTo>
                  <a:lnTo>
                    <a:pt x="12391" y="10182"/>
                  </a:lnTo>
                  <a:lnTo>
                    <a:pt x="12054" y="9510"/>
                  </a:lnTo>
                  <a:lnTo>
                    <a:pt x="12054" y="9510"/>
                  </a:lnTo>
                  <a:lnTo>
                    <a:pt x="11286" y="9510"/>
                  </a:lnTo>
                  <a:lnTo>
                    <a:pt x="9509" y="9414"/>
                  </a:lnTo>
                  <a:lnTo>
                    <a:pt x="8548" y="9269"/>
                  </a:lnTo>
                  <a:lnTo>
                    <a:pt x="7636" y="9125"/>
                  </a:lnTo>
                  <a:lnTo>
                    <a:pt x="7252" y="9029"/>
                  </a:lnTo>
                  <a:lnTo>
                    <a:pt x="6916" y="8933"/>
                  </a:lnTo>
                  <a:lnTo>
                    <a:pt x="6627" y="8789"/>
                  </a:lnTo>
                  <a:lnTo>
                    <a:pt x="6483" y="8645"/>
                  </a:lnTo>
                  <a:lnTo>
                    <a:pt x="6483" y="8645"/>
                  </a:lnTo>
                  <a:lnTo>
                    <a:pt x="6339" y="8453"/>
                  </a:lnTo>
                  <a:lnTo>
                    <a:pt x="6195" y="8069"/>
                  </a:lnTo>
                  <a:lnTo>
                    <a:pt x="5859" y="7012"/>
                  </a:lnTo>
                  <a:lnTo>
                    <a:pt x="5523" y="5716"/>
                  </a:lnTo>
                  <a:lnTo>
                    <a:pt x="5187" y="4227"/>
                  </a:lnTo>
                  <a:lnTo>
                    <a:pt x="4658" y="1585"/>
                  </a:lnTo>
                  <a:lnTo>
                    <a:pt x="4466" y="433"/>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5" name="Google Shape;2535;p41"/>
            <p:cNvSpPr/>
            <p:nvPr/>
          </p:nvSpPr>
          <p:spPr>
            <a:xfrm>
              <a:off x="2338025" y="3575450"/>
              <a:ext cx="91275" cy="112875"/>
            </a:xfrm>
            <a:custGeom>
              <a:avLst/>
              <a:gdLst/>
              <a:ahLst/>
              <a:cxnLst/>
              <a:rect l="l" t="t" r="r" b="b"/>
              <a:pathLst>
                <a:path w="3651" h="4515" extrusionOk="0">
                  <a:moveTo>
                    <a:pt x="0" y="1"/>
                  </a:moveTo>
                  <a:lnTo>
                    <a:pt x="192" y="2930"/>
                  </a:lnTo>
                  <a:lnTo>
                    <a:pt x="1537" y="2834"/>
                  </a:lnTo>
                  <a:lnTo>
                    <a:pt x="2017" y="3410"/>
                  </a:lnTo>
                  <a:lnTo>
                    <a:pt x="2545" y="3987"/>
                  </a:lnTo>
                  <a:lnTo>
                    <a:pt x="3074" y="4515"/>
                  </a:lnTo>
                  <a:lnTo>
                    <a:pt x="3650" y="3170"/>
                  </a:lnTo>
                  <a:lnTo>
                    <a:pt x="3266" y="2066"/>
                  </a:lnTo>
                  <a:lnTo>
                    <a:pt x="2834" y="1105"/>
                  </a:lnTo>
                  <a:lnTo>
                    <a:pt x="2353" y="97"/>
                  </a:lnTo>
                  <a:lnTo>
                    <a:pt x="1633" y="97"/>
                  </a:lnTo>
                  <a:lnTo>
                    <a:pt x="0"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6" name="Google Shape;2536;p41"/>
            <p:cNvSpPr/>
            <p:nvPr/>
          </p:nvSpPr>
          <p:spPr>
            <a:xfrm>
              <a:off x="2338025" y="3575450"/>
              <a:ext cx="91275" cy="112875"/>
            </a:xfrm>
            <a:custGeom>
              <a:avLst/>
              <a:gdLst/>
              <a:ahLst/>
              <a:cxnLst/>
              <a:rect l="l" t="t" r="r" b="b"/>
              <a:pathLst>
                <a:path w="3651" h="4515" fill="none" extrusionOk="0">
                  <a:moveTo>
                    <a:pt x="3650" y="3170"/>
                  </a:moveTo>
                  <a:lnTo>
                    <a:pt x="3650" y="3170"/>
                  </a:lnTo>
                  <a:lnTo>
                    <a:pt x="3266" y="2066"/>
                  </a:lnTo>
                  <a:lnTo>
                    <a:pt x="2834" y="1105"/>
                  </a:lnTo>
                  <a:lnTo>
                    <a:pt x="2353" y="97"/>
                  </a:lnTo>
                  <a:lnTo>
                    <a:pt x="2353" y="97"/>
                  </a:lnTo>
                  <a:lnTo>
                    <a:pt x="1633" y="97"/>
                  </a:lnTo>
                  <a:lnTo>
                    <a:pt x="0" y="1"/>
                  </a:lnTo>
                  <a:lnTo>
                    <a:pt x="192" y="2930"/>
                  </a:lnTo>
                  <a:lnTo>
                    <a:pt x="192" y="2930"/>
                  </a:lnTo>
                  <a:lnTo>
                    <a:pt x="1537" y="2834"/>
                  </a:lnTo>
                  <a:lnTo>
                    <a:pt x="1537" y="2834"/>
                  </a:lnTo>
                  <a:lnTo>
                    <a:pt x="2017" y="3410"/>
                  </a:lnTo>
                  <a:lnTo>
                    <a:pt x="2545" y="3987"/>
                  </a:lnTo>
                  <a:lnTo>
                    <a:pt x="3074" y="4515"/>
                  </a:lnTo>
                  <a:lnTo>
                    <a:pt x="3650" y="317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7" name="Google Shape;2537;p41"/>
            <p:cNvSpPr/>
            <p:nvPr/>
          </p:nvSpPr>
          <p:spPr>
            <a:xfrm>
              <a:off x="2364425" y="3561050"/>
              <a:ext cx="82875" cy="146500"/>
            </a:xfrm>
            <a:custGeom>
              <a:avLst/>
              <a:gdLst/>
              <a:ahLst/>
              <a:cxnLst/>
              <a:rect l="l" t="t" r="r" b="b"/>
              <a:pathLst>
                <a:path w="3315" h="5860" extrusionOk="0">
                  <a:moveTo>
                    <a:pt x="1537" y="0"/>
                  </a:moveTo>
                  <a:lnTo>
                    <a:pt x="1153" y="96"/>
                  </a:lnTo>
                  <a:lnTo>
                    <a:pt x="769" y="240"/>
                  </a:lnTo>
                  <a:lnTo>
                    <a:pt x="481" y="384"/>
                  </a:lnTo>
                  <a:lnTo>
                    <a:pt x="481" y="432"/>
                  </a:lnTo>
                  <a:lnTo>
                    <a:pt x="481" y="529"/>
                  </a:lnTo>
                  <a:lnTo>
                    <a:pt x="577" y="913"/>
                  </a:lnTo>
                  <a:lnTo>
                    <a:pt x="961" y="2017"/>
                  </a:lnTo>
                  <a:lnTo>
                    <a:pt x="1585" y="3602"/>
                  </a:lnTo>
                  <a:lnTo>
                    <a:pt x="1489" y="3458"/>
                  </a:lnTo>
                  <a:lnTo>
                    <a:pt x="1297" y="3266"/>
                  </a:lnTo>
                  <a:lnTo>
                    <a:pt x="1057" y="3026"/>
                  </a:lnTo>
                  <a:lnTo>
                    <a:pt x="913" y="2930"/>
                  </a:lnTo>
                  <a:lnTo>
                    <a:pt x="721" y="2882"/>
                  </a:lnTo>
                  <a:lnTo>
                    <a:pt x="577" y="2882"/>
                  </a:lnTo>
                  <a:lnTo>
                    <a:pt x="433" y="2930"/>
                  </a:lnTo>
                  <a:lnTo>
                    <a:pt x="337" y="3026"/>
                  </a:lnTo>
                  <a:lnTo>
                    <a:pt x="241" y="3170"/>
                  </a:lnTo>
                  <a:lnTo>
                    <a:pt x="97" y="3506"/>
                  </a:lnTo>
                  <a:lnTo>
                    <a:pt x="1" y="3794"/>
                  </a:lnTo>
                  <a:lnTo>
                    <a:pt x="1" y="3890"/>
                  </a:lnTo>
                  <a:lnTo>
                    <a:pt x="49" y="3986"/>
                  </a:lnTo>
                  <a:lnTo>
                    <a:pt x="145" y="4130"/>
                  </a:lnTo>
                  <a:lnTo>
                    <a:pt x="337" y="4226"/>
                  </a:lnTo>
                  <a:lnTo>
                    <a:pt x="577" y="4371"/>
                  </a:lnTo>
                  <a:lnTo>
                    <a:pt x="1009" y="4515"/>
                  </a:lnTo>
                  <a:lnTo>
                    <a:pt x="1201" y="4611"/>
                  </a:lnTo>
                  <a:lnTo>
                    <a:pt x="1441" y="4803"/>
                  </a:lnTo>
                  <a:lnTo>
                    <a:pt x="1970" y="5331"/>
                  </a:lnTo>
                  <a:lnTo>
                    <a:pt x="2306" y="5571"/>
                  </a:lnTo>
                  <a:lnTo>
                    <a:pt x="2642" y="5763"/>
                  </a:lnTo>
                  <a:lnTo>
                    <a:pt x="2930" y="5859"/>
                  </a:lnTo>
                  <a:lnTo>
                    <a:pt x="3074" y="5859"/>
                  </a:lnTo>
                  <a:lnTo>
                    <a:pt x="3170" y="5811"/>
                  </a:lnTo>
                  <a:lnTo>
                    <a:pt x="3266" y="5667"/>
                  </a:lnTo>
                  <a:lnTo>
                    <a:pt x="3314" y="5475"/>
                  </a:lnTo>
                  <a:lnTo>
                    <a:pt x="3314" y="5139"/>
                  </a:lnTo>
                  <a:lnTo>
                    <a:pt x="3266" y="4755"/>
                  </a:lnTo>
                  <a:lnTo>
                    <a:pt x="3074" y="3842"/>
                  </a:lnTo>
                  <a:lnTo>
                    <a:pt x="2786" y="2834"/>
                  </a:lnTo>
                  <a:lnTo>
                    <a:pt x="2498" y="1825"/>
                  </a:lnTo>
                  <a:lnTo>
                    <a:pt x="2162" y="961"/>
                  </a:lnTo>
                  <a:lnTo>
                    <a:pt x="1922" y="288"/>
                  </a:lnTo>
                  <a:lnTo>
                    <a:pt x="1778" y="48"/>
                  </a:lnTo>
                  <a:lnTo>
                    <a:pt x="1682"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8" name="Google Shape;2538;p41"/>
            <p:cNvSpPr/>
            <p:nvPr/>
          </p:nvSpPr>
          <p:spPr>
            <a:xfrm>
              <a:off x="2364425" y="3561050"/>
              <a:ext cx="82875" cy="146500"/>
            </a:xfrm>
            <a:custGeom>
              <a:avLst/>
              <a:gdLst/>
              <a:ahLst/>
              <a:cxnLst/>
              <a:rect l="l" t="t" r="r" b="b"/>
              <a:pathLst>
                <a:path w="3315" h="5860" fill="none" extrusionOk="0">
                  <a:moveTo>
                    <a:pt x="1" y="3794"/>
                  </a:moveTo>
                  <a:lnTo>
                    <a:pt x="1" y="3794"/>
                  </a:lnTo>
                  <a:lnTo>
                    <a:pt x="97" y="3506"/>
                  </a:lnTo>
                  <a:lnTo>
                    <a:pt x="241" y="3170"/>
                  </a:lnTo>
                  <a:lnTo>
                    <a:pt x="337" y="3026"/>
                  </a:lnTo>
                  <a:lnTo>
                    <a:pt x="433" y="2930"/>
                  </a:lnTo>
                  <a:lnTo>
                    <a:pt x="577" y="2882"/>
                  </a:lnTo>
                  <a:lnTo>
                    <a:pt x="721" y="2882"/>
                  </a:lnTo>
                  <a:lnTo>
                    <a:pt x="721" y="2882"/>
                  </a:lnTo>
                  <a:lnTo>
                    <a:pt x="913" y="2930"/>
                  </a:lnTo>
                  <a:lnTo>
                    <a:pt x="1057" y="3026"/>
                  </a:lnTo>
                  <a:lnTo>
                    <a:pt x="1297" y="3266"/>
                  </a:lnTo>
                  <a:lnTo>
                    <a:pt x="1489" y="3458"/>
                  </a:lnTo>
                  <a:lnTo>
                    <a:pt x="1585" y="3602"/>
                  </a:lnTo>
                  <a:lnTo>
                    <a:pt x="1585" y="3602"/>
                  </a:lnTo>
                  <a:lnTo>
                    <a:pt x="961" y="2017"/>
                  </a:lnTo>
                  <a:lnTo>
                    <a:pt x="577" y="913"/>
                  </a:lnTo>
                  <a:lnTo>
                    <a:pt x="481" y="529"/>
                  </a:lnTo>
                  <a:lnTo>
                    <a:pt x="481" y="432"/>
                  </a:lnTo>
                  <a:lnTo>
                    <a:pt x="481" y="384"/>
                  </a:lnTo>
                  <a:lnTo>
                    <a:pt x="481" y="384"/>
                  </a:lnTo>
                  <a:lnTo>
                    <a:pt x="769" y="240"/>
                  </a:lnTo>
                  <a:lnTo>
                    <a:pt x="1153" y="96"/>
                  </a:lnTo>
                  <a:lnTo>
                    <a:pt x="1537" y="0"/>
                  </a:lnTo>
                  <a:lnTo>
                    <a:pt x="1682" y="0"/>
                  </a:lnTo>
                  <a:lnTo>
                    <a:pt x="1778" y="48"/>
                  </a:lnTo>
                  <a:lnTo>
                    <a:pt x="1778" y="48"/>
                  </a:lnTo>
                  <a:lnTo>
                    <a:pt x="1922" y="288"/>
                  </a:lnTo>
                  <a:lnTo>
                    <a:pt x="2162" y="961"/>
                  </a:lnTo>
                  <a:lnTo>
                    <a:pt x="2498" y="1825"/>
                  </a:lnTo>
                  <a:lnTo>
                    <a:pt x="2786" y="2834"/>
                  </a:lnTo>
                  <a:lnTo>
                    <a:pt x="3074" y="3842"/>
                  </a:lnTo>
                  <a:lnTo>
                    <a:pt x="3266" y="4755"/>
                  </a:lnTo>
                  <a:lnTo>
                    <a:pt x="3314" y="5139"/>
                  </a:lnTo>
                  <a:lnTo>
                    <a:pt x="3314" y="5475"/>
                  </a:lnTo>
                  <a:lnTo>
                    <a:pt x="3266" y="5667"/>
                  </a:lnTo>
                  <a:lnTo>
                    <a:pt x="3170" y="5811"/>
                  </a:lnTo>
                  <a:lnTo>
                    <a:pt x="3170" y="5811"/>
                  </a:lnTo>
                  <a:lnTo>
                    <a:pt x="3074" y="5859"/>
                  </a:lnTo>
                  <a:lnTo>
                    <a:pt x="2930" y="5859"/>
                  </a:lnTo>
                  <a:lnTo>
                    <a:pt x="2642" y="5763"/>
                  </a:lnTo>
                  <a:lnTo>
                    <a:pt x="2306" y="5571"/>
                  </a:lnTo>
                  <a:lnTo>
                    <a:pt x="1970" y="5331"/>
                  </a:lnTo>
                  <a:lnTo>
                    <a:pt x="1441" y="4803"/>
                  </a:lnTo>
                  <a:lnTo>
                    <a:pt x="1201" y="4611"/>
                  </a:lnTo>
                  <a:lnTo>
                    <a:pt x="1201" y="4611"/>
                  </a:lnTo>
                  <a:lnTo>
                    <a:pt x="1009" y="4515"/>
                  </a:lnTo>
                  <a:lnTo>
                    <a:pt x="577" y="4371"/>
                  </a:lnTo>
                  <a:lnTo>
                    <a:pt x="337" y="4226"/>
                  </a:lnTo>
                  <a:lnTo>
                    <a:pt x="145" y="4130"/>
                  </a:lnTo>
                  <a:lnTo>
                    <a:pt x="49" y="3986"/>
                  </a:lnTo>
                  <a:lnTo>
                    <a:pt x="1" y="3890"/>
                  </a:lnTo>
                  <a:lnTo>
                    <a:pt x="1" y="379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9" name="Google Shape;2539;p41"/>
            <p:cNvSpPr/>
            <p:nvPr/>
          </p:nvSpPr>
          <p:spPr>
            <a:xfrm>
              <a:off x="2364425" y="3568250"/>
              <a:ext cx="16825" cy="87675"/>
            </a:xfrm>
            <a:custGeom>
              <a:avLst/>
              <a:gdLst/>
              <a:ahLst/>
              <a:cxnLst/>
              <a:rect l="l" t="t" r="r" b="b"/>
              <a:pathLst>
                <a:path w="673" h="3507" extrusionOk="0">
                  <a:moveTo>
                    <a:pt x="97" y="3170"/>
                  </a:moveTo>
                  <a:lnTo>
                    <a:pt x="97" y="3170"/>
                  </a:lnTo>
                  <a:lnTo>
                    <a:pt x="97" y="3170"/>
                  </a:lnTo>
                  <a:lnTo>
                    <a:pt x="1" y="3506"/>
                  </a:lnTo>
                  <a:lnTo>
                    <a:pt x="1" y="3506"/>
                  </a:lnTo>
                  <a:lnTo>
                    <a:pt x="97" y="3170"/>
                  </a:lnTo>
                  <a:close/>
                  <a:moveTo>
                    <a:pt x="673" y="0"/>
                  </a:moveTo>
                  <a:lnTo>
                    <a:pt x="673" y="0"/>
                  </a:lnTo>
                  <a:lnTo>
                    <a:pt x="481" y="96"/>
                  </a:lnTo>
                  <a:lnTo>
                    <a:pt x="481" y="96"/>
                  </a:lnTo>
                  <a:lnTo>
                    <a:pt x="481" y="193"/>
                  </a:lnTo>
                  <a:lnTo>
                    <a:pt x="529" y="385"/>
                  </a:lnTo>
                  <a:lnTo>
                    <a:pt x="529" y="385"/>
                  </a:lnTo>
                  <a:lnTo>
                    <a:pt x="529" y="385"/>
                  </a:lnTo>
                  <a:lnTo>
                    <a:pt x="529" y="385"/>
                  </a:lnTo>
                  <a:lnTo>
                    <a:pt x="481" y="193"/>
                  </a:lnTo>
                  <a:lnTo>
                    <a:pt x="481" y="96"/>
                  </a:lnTo>
                  <a:lnTo>
                    <a:pt x="481" y="96"/>
                  </a:lnTo>
                  <a:lnTo>
                    <a:pt x="673"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0" name="Google Shape;2540;p41"/>
            <p:cNvSpPr/>
            <p:nvPr/>
          </p:nvSpPr>
          <p:spPr>
            <a:xfrm>
              <a:off x="2376425" y="3568250"/>
              <a:ext cx="4825" cy="9625"/>
            </a:xfrm>
            <a:custGeom>
              <a:avLst/>
              <a:gdLst/>
              <a:ahLst/>
              <a:cxnLst/>
              <a:rect l="l" t="t" r="r" b="b"/>
              <a:pathLst>
                <a:path w="193" h="385" fill="none" extrusionOk="0">
                  <a:moveTo>
                    <a:pt x="193" y="0"/>
                  </a:moveTo>
                  <a:lnTo>
                    <a:pt x="193" y="0"/>
                  </a:lnTo>
                  <a:lnTo>
                    <a:pt x="1" y="96"/>
                  </a:lnTo>
                  <a:lnTo>
                    <a:pt x="1" y="96"/>
                  </a:lnTo>
                  <a:lnTo>
                    <a:pt x="1" y="193"/>
                  </a:lnTo>
                  <a:lnTo>
                    <a:pt x="49" y="385"/>
                  </a:lnTo>
                  <a:lnTo>
                    <a:pt x="49" y="385"/>
                  </a:lnTo>
                  <a:lnTo>
                    <a:pt x="49" y="385"/>
                  </a:lnTo>
                  <a:lnTo>
                    <a:pt x="49" y="385"/>
                  </a:lnTo>
                  <a:lnTo>
                    <a:pt x="1" y="193"/>
                  </a:lnTo>
                  <a:lnTo>
                    <a:pt x="1" y="96"/>
                  </a:lnTo>
                  <a:lnTo>
                    <a:pt x="1" y="96"/>
                  </a:lnTo>
                  <a:lnTo>
                    <a:pt x="19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1" name="Google Shape;2541;p41"/>
            <p:cNvSpPr/>
            <p:nvPr/>
          </p:nvSpPr>
          <p:spPr>
            <a:xfrm>
              <a:off x="2366825" y="3577850"/>
              <a:ext cx="36050" cy="69675"/>
            </a:xfrm>
            <a:custGeom>
              <a:avLst/>
              <a:gdLst/>
              <a:ahLst/>
              <a:cxnLst/>
              <a:rect l="l" t="t" r="r" b="b"/>
              <a:pathLst>
                <a:path w="1442" h="2787" extrusionOk="0">
                  <a:moveTo>
                    <a:pt x="577" y="2210"/>
                  </a:moveTo>
                  <a:lnTo>
                    <a:pt x="577" y="2210"/>
                  </a:lnTo>
                  <a:lnTo>
                    <a:pt x="385" y="2258"/>
                  </a:lnTo>
                  <a:lnTo>
                    <a:pt x="241" y="2354"/>
                  </a:lnTo>
                  <a:lnTo>
                    <a:pt x="97" y="2546"/>
                  </a:lnTo>
                  <a:lnTo>
                    <a:pt x="1" y="2786"/>
                  </a:lnTo>
                  <a:lnTo>
                    <a:pt x="1" y="2786"/>
                  </a:lnTo>
                  <a:lnTo>
                    <a:pt x="1" y="2786"/>
                  </a:lnTo>
                  <a:lnTo>
                    <a:pt x="1" y="2786"/>
                  </a:lnTo>
                  <a:lnTo>
                    <a:pt x="97" y="2546"/>
                  </a:lnTo>
                  <a:lnTo>
                    <a:pt x="241" y="2354"/>
                  </a:lnTo>
                  <a:lnTo>
                    <a:pt x="385" y="2258"/>
                  </a:lnTo>
                  <a:lnTo>
                    <a:pt x="577" y="2210"/>
                  </a:lnTo>
                  <a:close/>
                  <a:moveTo>
                    <a:pt x="577" y="2210"/>
                  </a:moveTo>
                  <a:lnTo>
                    <a:pt x="577" y="2210"/>
                  </a:lnTo>
                  <a:lnTo>
                    <a:pt x="577" y="2210"/>
                  </a:lnTo>
                  <a:lnTo>
                    <a:pt x="577" y="2210"/>
                  </a:lnTo>
                  <a:lnTo>
                    <a:pt x="577" y="2210"/>
                  </a:lnTo>
                  <a:lnTo>
                    <a:pt x="577" y="2210"/>
                  </a:lnTo>
                  <a:close/>
                  <a:moveTo>
                    <a:pt x="433" y="1"/>
                  </a:moveTo>
                  <a:lnTo>
                    <a:pt x="433" y="1"/>
                  </a:lnTo>
                  <a:lnTo>
                    <a:pt x="625" y="673"/>
                  </a:lnTo>
                  <a:lnTo>
                    <a:pt x="913" y="1489"/>
                  </a:lnTo>
                  <a:lnTo>
                    <a:pt x="1441" y="2786"/>
                  </a:lnTo>
                  <a:lnTo>
                    <a:pt x="1441" y="2786"/>
                  </a:lnTo>
                  <a:lnTo>
                    <a:pt x="913" y="1489"/>
                  </a:lnTo>
                  <a:lnTo>
                    <a:pt x="625" y="673"/>
                  </a:lnTo>
                  <a:lnTo>
                    <a:pt x="433" y="1"/>
                  </a:lnTo>
                  <a:lnTo>
                    <a:pt x="433" y="1"/>
                  </a:lnTo>
                  <a:lnTo>
                    <a:pt x="433"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2" name="Google Shape;2542;p41"/>
            <p:cNvSpPr/>
            <p:nvPr/>
          </p:nvSpPr>
          <p:spPr>
            <a:xfrm>
              <a:off x="2377625" y="3577850"/>
              <a:ext cx="25250" cy="69675"/>
            </a:xfrm>
            <a:custGeom>
              <a:avLst/>
              <a:gdLst/>
              <a:ahLst/>
              <a:cxnLst/>
              <a:rect l="l" t="t" r="r" b="b"/>
              <a:pathLst>
                <a:path w="1010" h="2787" fill="none" extrusionOk="0">
                  <a:moveTo>
                    <a:pt x="1" y="1"/>
                  </a:moveTo>
                  <a:lnTo>
                    <a:pt x="1" y="1"/>
                  </a:lnTo>
                  <a:lnTo>
                    <a:pt x="193" y="673"/>
                  </a:lnTo>
                  <a:lnTo>
                    <a:pt x="481" y="1489"/>
                  </a:lnTo>
                  <a:lnTo>
                    <a:pt x="1009" y="2786"/>
                  </a:lnTo>
                  <a:lnTo>
                    <a:pt x="1009" y="2786"/>
                  </a:lnTo>
                  <a:lnTo>
                    <a:pt x="481" y="1489"/>
                  </a:lnTo>
                  <a:lnTo>
                    <a:pt x="193" y="673"/>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3" name="Google Shape;2543;p41"/>
            <p:cNvSpPr/>
            <p:nvPr/>
          </p:nvSpPr>
          <p:spPr>
            <a:xfrm>
              <a:off x="2364425" y="3562250"/>
              <a:ext cx="72075" cy="145300"/>
            </a:xfrm>
            <a:custGeom>
              <a:avLst/>
              <a:gdLst/>
              <a:ahLst/>
              <a:cxnLst/>
              <a:rect l="l" t="t" r="r" b="b"/>
              <a:pathLst>
                <a:path w="2883" h="5812" extrusionOk="0">
                  <a:moveTo>
                    <a:pt x="1393" y="0"/>
                  </a:moveTo>
                  <a:lnTo>
                    <a:pt x="1009" y="96"/>
                  </a:lnTo>
                  <a:lnTo>
                    <a:pt x="673" y="240"/>
                  </a:lnTo>
                  <a:lnTo>
                    <a:pt x="481" y="336"/>
                  </a:lnTo>
                  <a:lnTo>
                    <a:pt x="481" y="433"/>
                  </a:lnTo>
                  <a:lnTo>
                    <a:pt x="529" y="625"/>
                  </a:lnTo>
                  <a:lnTo>
                    <a:pt x="721" y="1297"/>
                  </a:lnTo>
                  <a:lnTo>
                    <a:pt x="1009" y="2113"/>
                  </a:lnTo>
                  <a:lnTo>
                    <a:pt x="1537" y="3410"/>
                  </a:lnTo>
                  <a:lnTo>
                    <a:pt x="1585" y="3554"/>
                  </a:lnTo>
                  <a:lnTo>
                    <a:pt x="1489" y="3410"/>
                  </a:lnTo>
                  <a:lnTo>
                    <a:pt x="1297" y="3218"/>
                  </a:lnTo>
                  <a:lnTo>
                    <a:pt x="1057" y="2978"/>
                  </a:lnTo>
                  <a:lnTo>
                    <a:pt x="913" y="2882"/>
                  </a:lnTo>
                  <a:lnTo>
                    <a:pt x="721" y="2834"/>
                  </a:lnTo>
                  <a:lnTo>
                    <a:pt x="673" y="2834"/>
                  </a:lnTo>
                  <a:lnTo>
                    <a:pt x="481" y="2882"/>
                  </a:lnTo>
                  <a:lnTo>
                    <a:pt x="337" y="2978"/>
                  </a:lnTo>
                  <a:lnTo>
                    <a:pt x="193" y="3170"/>
                  </a:lnTo>
                  <a:lnTo>
                    <a:pt x="97" y="3410"/>
                  </a:lnTo>
                  <a:lnTo>
                    <a:pt x="1" y="3746"/>
                  </a:lnTo>
                  <a:lnTo>
                    <a:pt x="1" y="3794"/>
                  </a:lnTo>
                  <a:lnTo>
                    <a:pt x="49" y="3938"/>
                  </a:lnTo>
                  <a:lnTo>
                    <a:pt x="193" y="4082"/>
                  </a:lnTo>
                  <a:lnTo>
                    <a:pt x="385" y="4227"/>
                  </a:lnTo>
                  <a:lnTo>
                    <a:pt x="577" y="4323"/>
                  </a:lnTo>
                  <a:lnTo>
                    <a:pt x="1009" y="4467"/>
                  </a:lnTo>
                  <a:lnTo>
                    <a:pt x="1201" y="4563"/>
                  </a:lnTo>
                  <a:lnTo>
                    <a:pt x="1345" y="4707"/>
                  </a:lnTo>
                  <a:lnTo>
                    <a:pt x="1778" y="5139"/>
                  </a:lnTo>
                  <a:lnTo>
                    <a:pt x="2354" y="5571"/>
                  </a:lnTo>
                  <a:lnTo>
                    <a:pt x="2642" y="5715"/>
                  </a:lnTo>
                  <a:lnTo>
                    <a:pt x="2882" y="5811"/>
                  </a:lnTo>
                  <a:lnTo>
                    <a:pt x="2882" y="5235"/>
                  </a:lnTo>
                  <a:lnTo>
                    <a:pt x="2738" y="4467"/>
                  </a:lnTo>
                  <a:lnTo>
                    <a:pt x="2546" y="3650"/>
                  </a:lnTo>
                  <a:lnTo>
                    <a:pt x="2306" y="2786"/>
                  </a:lnTo>
                  <a:lnTo>
                    <a:pt x="1778" y="1105"/>
                  </a:lnTo>
                  <a:lnTo>
                    <a:pt x="1393" y="0"/>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4" name="Google Shape;2544;p41"/>
            <p:cNvSpPr/>
            <p:nvPr/>
          </p:nvSpPr>
          <p:spPr>
            <a:xfrm>
              <a:off x="2364425" y="3562250"/>
              <a:ext cx="72075" cy="145300"/>
            </a:xfrm>
            <a:custGeom>
              <a:avLst/>
              <a:gdLst/>
              <a:ahLst/>
              <a:cxnLst/>
              <a:rect l="l" t="t" r="r" b="b"/>
              <a:pathLst>
                <a:path w="2883" h="5812" fill="none" extrusionOk="0">
                  <a:moveTo>
                    <a:pt x="1393" y="0"/>
                  </a:moveTo>
                  <a:lnTo>
                    <a:pt x="1393" y="0"/>
                  </a:lnTo>
                  <a:lnTo>
                    <a:pt x="1009" y="96"/>
                  </a:lnTo>
                  <a:lnTo>
                    <a:pt x="673" y="240"/>
                  </a:lnTo>
                  <a:lnTo>
                    <a:pt x="673" y="240"/>
                  </a:lnTo>
                  <a:lnTo>
                    <a:pt x="481" y="336"/>
                  </a:lnTo>
                  <a:lnTo>
                    <a:pt x="481" y="336"/>
                  </a:lnTo>
                  <a:lnTo>
                    <a:pt x="481" y="433"/>
                  </a:lnTo>
                  <a:lnTo>
                    <a:pt x="529" y="625"/>
                  </a:lnTo>
                  <a:lnTo>
                    <a:pt x="529" y="625"/>
                  </a:lnTo>
                  <a:lnTo>
                    <a:pt x="721" y="1297"/>
                  </a:lnTo>
                  <a:lnTo>
                    <a:pt x="1009" y="2113"/>
                  </a:lnTo>
                  <a:lnTo>
                    <a:pt x="1537" y="3410"/>
                  </a:lnTo>
                  <a:lnTo>
                    <a:pt x="1537" y="3410"/>
                  </a:lnTo>
                  <a:lnTo>
                    <a:pt x="1585" y="3554"/>
                  </a:lnTo>
                  <a:lnTo>
                    <a:pt x="1585" y="3554"/>
                  </a:lnTo>
                  <a:lnTo>
                    <a:pt x="1585" y="3554"/>
                  </a:lnTo>
                  <a:lnTo>
                    <a:pt x="1585" y="3554"/>
                  </a:lnTo>
                  <a:lnTo>
                    <a:pt x="1489" y="3410"/>
                  </a:lnTo>
                  <a:lnTo>
                    <a:pt x="1297" y="3218"/>
                  </a:lnTo>
                  <a:lnTo>
                    <a:pt x="1057" y="2978"/>
                  </a:lnTo>
                  <a:lnTo>
                    <a:pt x="913" y="2882"/>
                  </a:lnTo>
                  <a:lnTo>
                    <a:pt x="721" y="2834"/>
                  </a:lnTo>
                  <a:lnTo>
                    <a:pt x="721" y="2834"/>
                  </a:lnTo>
                  <a:lnTo>
                    <a:pt x="721" y="2834"/>
                  </a:lnTo>
                  <a:lnTo>
                    <a:pt x="673" y="2834"/>
                  </a:lnTo>
                  <a:lnTo>
                    <a:pt x="673" y="2834"/>
                  </a:lnTo>
                  <a:lnTo>
                    <a:pt x="673" y="2834"/>
                  </a:lnTo>
                  <a:lnTo>
                    <a:pt x="673" y="2834"/>
                  </a:lnTo>
                  <a:lnTo>
                    <a:pt x="673" y="2834"/>
                  </a:lnTo>
                  <a:lnTo>
                    <a:pt x="673" y="2834"/>
                  </a:lnTo>
                  <a:lnTo>
                    <a:pt x="481" y="2882"/>
                  </a:lnTo>
                  <a:lnTo>
                    <a:pt x="337" y="2978"/>
                  </a:lnTo>
                  <a:lnTo>
                    <a:pt x="193" y="3170"/>
                  </a:lnTo>
                  <a:lnTo>
                    <a:pt x="97" y="3410"/>
                  </a:lnTo>
                  <a:lnTo>
                    <a:pt x="97" y="3410"/>
                  </a:lnTo>
                  <a:lnTo>
                    <a:pt x="97" y="3410"/>
                  </a:lnTo>
                  <a:lnTo>
                    <a:pt x="97" y="3410"/>
                  </a:lnTo>
                  <a:lnTo>
                    <a:pt x="1" y="3746"/>
                  </a:lnTo>
                  <a:lnTo>
                    <a:pt x="1" y="3746"/>
                  </a:lnTo>
                  <a:lnTo>
                    <a:pt x="1" y="3746"/>
                  </a:lnTo>
                  <a:lnTo>
                    <a:pt x="1" y="3746"/>
                  </a:lnTo>
                  <a:lnTo>
                    <a:pt x="1" y="3746"/>
                  </a:lnTo>
                  <a:lnTo>
                    <a:pt x="1" y="3794"/>
                  </a:lnTo>
                  <a:lnTo>
                    <a:pt x="1" y="3794"/>
                  </a:lnTo>
                  <a:lnTo>
                    <a:pt x="49" y="3938"/>
                  </a:lnTo>
                  <a:lnTo>
                    <a:pt x="193" y="4082"/>
                  </a:lnTo>
                  <a:lnTo>
                    <a:pt x="385" y="4227"/>
                  </a:lnTo>
                  <a:lnTo>
                    <a:pt x="577" y="4323"/>
                  </a:lnTo>
                  <a:lnTo>
                    <a:pt x="1009" y="4467"/>
                  </a:lnTo>
                  <a:lnTo>
                    <a:pt x="1201" y="4563"/>
                  </a:lnTo>
                  <a:lnTo>
                    <a:pt x="1201" y="4563"/>
                  </a:lnTo>
                  <a:lnTo>
                    <a:pt x="1201" y="4563"/>
                  </a:lnTo>
                  <a:lnTo>
                    <a:pt x="1201" y="4563"/>
                  </a:lnTo>
                  <a:lnTo>
                    <a:pt x="1201" y="4563"/>
                  </a:lnTo>
                  <a:lnTo>
                    <a:pt x="1345" y="4707"/>
                  </a:lnTo>
                  <a:lnTo>
                    <a:pt x="1778" y="5139"/>
                  </a:lnTo>
                  <a:lnTo>
                    <a:pt x="2354" y="5571"/>
                  </a:lnTo>
                  <a:lnTo>
                    <a:pt x="2642" y="5715"/>
                  </a:lnTo>
                  <a:lnTo>
                    <a:pt x="2882" y="5811"/>
                  </a:lnTo>
                  <a:lnTo>
                    <a:pt x="2882" y="5811"/>
                  </a:lnTo>
                  <a:lnTo>
                    <a:pt x="2882" y="5235"/>
                  </a:lnTo>
                  <a:lnTo>
                    <a:pt x="2738" y="4467"/>
                  </a:lnTo>
                  <a:lnTo>
                    <a:pt x="2546" y="3650"/>
                  </a:lnTo>
                  <a:lnTo>
                    <a:pt x="2306" y="2786"/>
                  </a:lnTo>
                  <a:lnTo>
                    <a:pt x="1778" y="1105"/>
                  </a:lnTo>
                  <a:lnTo>
                    <a:pt x="139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5" name="Google Shape;2545;p41"/>
            <p:cNvSpPr/>
            <p:nvPr/>
          </p:nvSpPr>
          <p:spPr>
            <a:xfrm>
              <a:off x="2238375" y="3502225"/>
              <a:ext cx="6025" cy="20425"/>
            </a:xfrm>
            <a:custGeom>
              <a:avLst/>
              <a:gdLst/>
              <a:ahLst/>
              <a:cxnLst/>
              <a:rect l="l" t="t" r="r" b="b"/>
              <a:pathLst>
                <a:path w="241" h="817" extrusionOk="0">
                  <a:moveTo>
                    <a:pt x="0" y="0"/>
                  </a:moveTo>
                  <a:lnTo>
                    <a:pt x="0" y="0"/>
                  </a:lnTo>
                  <a:lnTo>
                    <a:pt x="0" y="0"/>
                  </a:lnTo>
                  <a:lnTo>
                    <a:pt x="0" y="0"/>
                  </a:lnTo>
                  <a:lnTo>
                    <a:pt x="240" y="816"/>
                  </a:lnTo>
                  <a:lnTo>
                    <a:pt x="240" y="816"/>
                  </a:lnTo>
                  <a:lnTo>
                    <a:pt x="240" y="816"/>
                  </a:lnTo>
                  <a:lnTo>
                    <a:pt x="0" y="0"/>
                  </a:lnTo>
                  <a:close/>
                </a:path>
              </a:pathLst>
            </a:custGeom>
            <a:solidFill>
              <a:srgbClr val="FFCBC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6" name="Google Shape;2546;p41"/>
            <p:cNvSpPr/>
            <p:nvPr/>
          </p:nvSpPr>
          <p:spPr>
            <a:xfrm>
              <a:off x="2238375" y="3502225"/>
              <a:ext cx="6025" cy="20425"/>
            </a:xfrm>
            <a:custGeom>
              <a:avLst/>
              <a:gdLst/>
              <a:ahLst/>
              <a:cxnLst/>
              <a:rect l="l" t="t" r="r" b="b"/>
              <a:pathLst>
                <a:path w="241" h="817" fill="none" extrusionOk="0">
                  <a:moveTo>
                    <a:pt x="0" y="0"/>
                  </a:moveTo>
                  <a:lnTo>
                    <a:pt x="0" y="0"/>
                  </a:lnTo>
                  <a:lnTo>
                    <a:pt x="0" y="0"/>
                  </a:lnTo>
                  <a:lnTo>
                    <a:pt x="0" y="0"/>
                  </a:lnTo>
                  <a:lnTo>
                    <a:pt x="240" y="816"/>
                  </a:lnTo>
                  <a:lnTo>
                    <a:pt x="240" y="816"/>
                  </a:lnTo>
                  <a:lnTo>
                    <a:pt x="240" y="816"/>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7" name="Google Shape;2547;p41"/>
            <p:cNvSpPr/>
            <p:nvPr/>
          </p:nvSpPr>
          <p:spPr>
            <a:xfrm>
              <a:off x="2117100" y="3502225"/>
              <a:ext cx="127300" cy="26425"/>
            </a:xfrm>
            <a:custGeom>
              <a:avLst/>
              <a:gdLst/>
              <a:ahLst/>
              <a:cxnLst/>
              <a:rect l="l" t="t" r="r" b="b"/>
              <a:pathLst>
                <a:path w="5092" h="1057" extrusionOk="0">
                  <a:moveTo>
                    <a:pt x="4851" y="0"/>
                  </a:moveTo>
                  <a:lnTo>
                    <a:pt x="2738" y="192"/>
                  </a:lnTo>
                  <a:lnTo>
                    <a:pt x="0" y="384"/>
                  </a:lnTo>
                  <a:lnTo>
                    <a:pt x="145" y="1057"/>
                  </a:lnTo>
                  <a:lnTo>
                    <a:pt x="5091" y="816"/>
                  </a:lnTo>
                  <a:lnTo>
                    <a:pt x="4851"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8" name="Google Shape;2548;p41"/>
            <p:cNvSpPr/>
            <p:nvPr/>
          </p:nvSpPr>
          <p:spPr>
            <a:xfrm>
              <a:off x="2117100" y="3502225"/>
              <a:ext cx="127300" cy="26425"/>
            </a:xfrm>
            <a:custGeom>
              <a:avLst/>
              <a:gdLst/>
              <a:ahLst/>
              <a:cxnLst/>
              <a:rect l="l" t="t" r="r" b="b"/>
              <a:pathLst>
                <a:path w="5092" h="1057" fill="none" extrusionOk="0">
                  <a:moveTo>
                    <a:pt x="4851" y="0"/>
                  </a:moveTo>
                  <a:lnTo>
                    <a:pt x="4851" y="0"/>
                  </a:lnTo>
                  <a:lnTo>
                    <a:pt x="2738" y="192"/>
                  </a:lnTo>
                  <a:lnTo>
                    <a:pt x="2738" y="192"/>
                  </a:lnTo>
                  <a:lnTo>
                    <a:pt x="0" y="384"/>
                  </a:lnTo>
                  <a:lnTo>
                    <a:pt x="0" y="384"/>
                  </a:lnTo>
                  <a:lnTo>
                    <a:pt x="145" y="1057"/>
                  </a:lnTo>
                  <a:lnTo>
                    <a:pt x="5091" y="816"/>
                  </a:lnTo>
                  <a:lnTo>
                    <a:pt x="5091" y="816"/>
                  </a:lnTo>
                  <a:lnTo>
                    <a:pt x="485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9" name="Google Shape;2549;p41"/>
            <p:cNvSpPr/>
            <p:nvPr/>
          </p:nvSpPr>
          <p:spPr>
            <a:xfrm>
              <a:off x="2085875" y="3340125"/>
              <a:ext cx="333800" cy="153700"/>
            </a:xfrm>
            <a:custGeom>
              <a:avLst/>
              <a:gdLst/>
              <a:ahLst/>
              <a:cxnLst/>
              <a:rect l="l" t="t" r="r" b="b"/>
              <a:pathLst>
                <a:path w="13352" h="6148" extrusionOk="0">
                  <a:moveTo>
                    <a:pt x="385" y="1"/>
                  </a:moveTo>
                  <a:lnTo>
                    <a:pt x="241" y="625"/>
                  </a:lnTo>
                  <a:lnTo>
                    <a:pt x="145" y="1345"/>
                  </a:lnTo>
                  <a:lnTo>
                    <a:pt x="49" y="2210"/>
                  </a:lnTo>
                  <a:lnTo>
                    <a:pt x="1" y="3170"/>
                  </a:lnTo>
                  <a:lnTo>
                    <a:pt x="49" y="4179"/>
                  </a:lnTo>
                  <a:lnTo>
                    <a:pt x="97" y="4707"/>
                  </a:lnTo>
                  <a:lnTo>
                    <a:pt x="193" y="5235"/>
                  </a:lnTo>
                  <a:lnTo>
                    <a:pt x="337" y="5668"/>
                  </a:lnTo>
                  <a:lnTo>
                    <a:pt x="529" y="6148"/>
                  </a:lnTo>
                  <a:lnTo>
                    <a:pt x="6628" y="5812"/>
                  </a:lnTo>
                  <a:lnTo>
                    <a:pt x="6148" y="4275"/>
                  </a:lnTo>
                  <a:lnTo>
                    <a:pt x="5908" y="3266"/>
                  </a:lnTo>
                  <a:lnTo>
                    <a:pt x="5860" y="2978"/>
                  </a:lnTo>
                  <a:lnTo>
                    <a:pt x="5860" y="2882"/>
                  </a:lnTo>
                  <a:lnTo>
                    <a:pt x="6340" y="3410"/>
                  </a:lnTo>
                  <a:lnTo>
                    <a:pt x="7061" y="4371"/>
                  </a:lnTo>
                  <a:lnTo>
                    <a:pt x="7829" y="5379"/>
                  </a:lnTo>
                  <a:lnTo>
                    <a:pt x="8165" y="5716"/>
                  </a:lnTo>
                  <a:lnTo>
                    <a:pt x="8357" y="5860"/>
                  </a:lnTo>
                  <a:lnTo>
                    <a:pt x="8501" y="5860"/>
                  </a:lnTo>
                  <a:lnTo>
                    <a:pt x="8741" y="5812"/>
                  </a:lnTo>
                  <a:lnTo>
                    <a:pt x="9366" y="5476"/>
                  </a:lnTo>
                  <a:lnTo>
                    <a:pt x="10182" y="4899"/>
                  </a:lnTo>
                  <a:lnTo>
                    <a:pt x="11095" y="4275"/>
                  </a:lnTo>
                  <a:lnTo>
                    <a:pt x="12679" y="3026"/>
                  </a:lnTo>
                  <a:lnTo>
                    <a:pt x="13352" y="2498"/>
                  </a:lnTo>
                  <a:lnTo>
                    <a:pt x="11383" y="1153"/>
                  </a:lnTo>
                  <a:lnTo>
                    <a:pt x="385" y="1"/>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0" name="Google Shape;2550;p41"/>
            <p:cNvSpPr/>
            <p:nvPr/>
          </p:nvSpPr>
          <p:spPr>
            <a:xfrm>
              <a:off x="2389650" y="3380950"/>
              <a:ext cx="4825" cy="3625"/>
            </a:xfrm>
            <a:custGeom>
              <a:avLst/>
              <a:gdLst/>
              <a:ahLst/>
              <a:cxnLst/>
              <a:rect l="l" t="t" r="r" b="b"/>
              <a:pathLst>
                <a:path w="193" h="145" extrusionOk="0">
                  <a:moveTo>
                    <a:pt x="0" y="0"/>
                  </a:moveTo>
                  <a:lnTo>
                    <a:pt x="0" y="0"/>
                  </a:lnTo>
                  <a:lnTo>
                    <a:pt x="192" y="145"/>
                  </a:lnTo>
                  <a:lnTo>
                    <a:pt x="192" y="145"/>
                  </a:lnTo>
                  <a:lnTo>
                    <a:pt x="0"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1" name="Google Shape;2551;p41"/>
            <p:cNvSpPr/>
            <p:nvPr/>
          </p:nvSpPr>
          <p:spPr>
            <a:xfrm>
              <a:off x="2389650" y="3380950"/>
              <a:ext cx="4825" cy="3625"/>
            </a:xfrm>
            <a:custGeom>
              <a:avLst/>
              <a:gdLst/>
              <a:ahLst/>
              <a:cxnLst/>
              <a:rect l="l" t="t" r="r" b="b"/>
              <a:pathLst>
                <a:path w="193" h="145" fill="none" extrusionOk="0">
                  <a:moveTo>
                    <a:pt x="0" y="0"/>
                  </a:moveTo>
                  <a:lnTo>
                    <a:pt x="0" y="0"/>
                  </a:lnTo>
                  <a:lnTo>
                    <a:pt x="192" y="145"/>
                  </a:lnTo>
                  <a:lnTo>
                    <a:pt x="192" y="145"/>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2" name="Google Shape;2552;p41"/>
            <p:cNvSpPr/>
            <p:nvPr/>
          </p:nvSpPr>
          <p:spPr>
            <a:xfrm>
              <a:off x="2085875" y="3380950"/>
              <a:ext cx="308600" cy="15625"/>
            </a:xfrm>
            <a:custGeom>
              <a:avLst/>
              <a:gdLst/>
              <a:ahLst/>
              <a:cxnLst/>
              <a:rect l="l" t="t" r="r" b="b"/>
              <a:pathLst>
                <a:path w="12344" h="625" extrusionOk="0">
                  <a:moveTo>
                    <a:pt x="12151" y="0"/>
                  </a:moveTo>
                  <a:lnTo>
                    <a:pt x="97" y="97"/>
                  </a:lnTo>
                  <a:lnTo>
                    <a:pt x="1" y="625"/>
                  </a:lnTo>
                  <a:lnTo>
                    <a:pt x="11959" y="433"/>
                  </a:lnTo>
                  <a:lnTo>
                    <a:pt x="12343" y="145"/>
                  </a:lnTo>
                  <a:lnTo>
                    <a:pt x="12151" y="0"/>
                  </a:lnTo>
                  <a:close/>
                </a:path>
              </a:pathLst>
            </a:custGeom>
            <a:solidFill>
              <a:srgbClr val="95BF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3" name="Google Shape;2553;p41"/>
            <p:cNvSpPr/>
            <p:nvPr/>
          </p:nvSpPr>
          <p:spPr>
            <a:xfrm>
              <a:off x="2085875" y="3380950"/>
              <a:ext cx="308600" cy="15625"/>
            </a:xfrm>
            <a:custGeom>
              <a:avLst/>
              <a:gdLst/>
              <a:ahLst/>
              <a:cxnLst/>
              <a:rect l="l" t="t" r="r" b="b"/>
              <a:pathLst>
                <a:path w="12344" h="625" fill="none" extrusionOk="0">
                  <a:moveTo>
                    <a:pt x="12151" y="0"/>
                  </a:moveTo>
                  <a:lnTo>
                    <a:pt x="97" y="97"/>
                  </a:lnTo>
                  <a:lnTo>
                    <a:pt x="97" y="97"/>
                  </a:lnTo>
                  <a:lnTo>
                    <a:pt x="1" y="625"/>
                  </a:lnTo>
                  <a:lnTo>
                    <a:pt x="11959" y="433"/>
                  </a:lnTo>
                  <a:lnTo>
                    <a:pt x="11959" y="433"/>
                  </a:lnTo>
                  <a:lnTo>
                    <a:pt x="12343" y="145"/>
                  </a:lnTo>
                  <a:lnTo>
                    <a:pt x="1215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4" name="Google Shape;2554;p41"/>
            <p:cNvSpPr/>
            <p:nvPr/>
          </p:nvSpPr>
          <p:spPr>
            <a:xfrm>
              <a:off x="2076275" y="3466200"/>
              <a:ext cx="182525" cy="45650"/>
            </a:xfrm>
            <a:custGeom>
              <a:avLst/>
              <a:gdLst/>
              <a:ahLst/>
              <a:cxnLst/>
              <a:rect l="l" t="t" r="r" b="b"/>
              <a:pathLst>
                <a:path w="7301" h="1826" extrusionOk="0">
                  <a:moveTo>
                    <a:pt x="5956" y="0"/>
                  </a:moveTo>
                  <a:lnTo>
                    <a:pt x="3506" y="48"/>
                  </a:lnTo>
                  <a:lnTo>
                    <a:pt x="1" y="192"/>
                  </a:lnTo>
                  <a:lnTo>
                    <a:pt x="49" y="913"/>
                  </a:lnTo>
                  <a:lnTo>
                    <a:pt x="145" y="1441"/>
                  </a:lnTo>
                  <a:lnTo>
                    <a:pt x="193" y="1681"/>
                  </a:lnTo>
                  <a:lnTo>
                    <a:pt x="289" y="1777"/>
                  </a:lnTo>
                  <a:lnTo>
                    <a:pt x="433" y="1825"/>
                  </a:lnTo>
                  <a:lnTo>
                    <a:pt x="1681" y="1825"/>
                  </a:lnTo>
                  <a:lnTo>
                    <a:pt x="4371" y="1633"/>
                  </a:lnTo>
                  <a:lnTo>
                    <a:pt x="6340" y="1441"/>
                  </a:lnTo>
                  <a:lnTo>
                    <a:pt x="7252" y="1393"/>
                  </a:lnTo>
                  <a:lnTo>
                    <a:pt x="7252" y="1345"/>
                  </a:lnTo>
                  <a:lnTo>
                    <a:pt x="7300" y="1249"/>
                  </a:lnTo>
                  <a:lnTo>
                    <a:pt x="7252" y="817"/>
                  </a:lnTo>
                  <a:lnTo>
                    <a:pt x="7156" y="336"/>
                  </a:lnTo>
                  <a:lnTo>
                    <a:pt x="7108" y="48"/>
                  </a:lnTo>
                  <a:lnTo>
                    <a:pt x="6772" y="48"/>
                  </a:lnTo>
                  <a:lnTo>
                    <a:pt x="5956"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5" name="Google Shape;2555;p41"/>
            <p:cNvSpPr/>
            <p:nvPr/>
          </p:nvSpPr>
          <p:spPr>
            <a:xfrm>
              <a:off x="2076275" y="3466200"/>
              <a:ext cx="182525" cy="45650"/>
            </a:xfrm>
            <a:custGeom>
              <a:avLst/>
              <a:gdLst/>
              <a:ahLst/>
              <a:cxnLst/>
              <a:rect l="l" t="t" r="r" b="b"/>
              <a:pathLst>
                <a:path w="7301" h="1826" fill="none" extrusionOk="0">
                  <a:moveTo>
                    <a:pt x="1" y="192"/>
                  </a:moveTo>
                  <a:lnTo>
                    <a:pt x="1" y="192"/>
                  </a:lnTo>
                  <a:lnTo>
                    <a:pt x="3506" y="48"/>
                  </a:lnTo>
                  <a:lnTo>
                    <a:pt x="5956" y="0"/>
                  </a:lnTo>
                  <a:lnTo>
                    <a:pt x="6772" y="48"/>
                  </a:lnTo>
                  <a:lnTo>
                    <a:pt x="7108" y="48"/>
                  </a:lnTo>
                  <a:lnTo>
                    <a:pt x="7108" y="48"/>
                  </a:lnTo>
                  <a:lnTo>
                    <a:pt x="7156" y="336"/>
                  </a:lnTo>
                  <a:lnTo>
                    <a:pt x="7252" y="817"/>
                  </a:lnTo>
                  <a:lnTo>
                    <a:pt x="7300" y="1249"/>
                  </a:lnTo>
                  <a:lnTo>
                    <a:pt x="7252" y="1345"/>
                  </a:lnTo>
                  <a:lnTo>
                    <a:pt x="7252" y="1393"/>
                  </a:lnTo>
                  <a:lnTo>
                    <a:pt x="7252" y="1393"/>
                  </a:lnTo>
                  <a:lnTo>
                    <a:pt x="6340" y="1441"/>
                  </a:lnTo>
                  <a:lnTo>
                    <a:pt x="4371" y="1633"/>
                  </a:lnTo>
                  <a:lnTo>
                    <a:pt x="4371" y="1633"/>
                  </a:lnTo>
                  <a:lnTo>
                    <a:pt x="1681" y="1825"/>
                  </a:lnTo>
                  <a:lnTo>
                    <a:pt x="721" y="1825"/>
                  </a:lnTo>
                  <a:lnTo>
                    <a:pt x="433" y="1825"/>
                  </a:lnTo>
                  <a:lnTo>
                    <a:pt x="289" y="1777"/>
                  </a:lnTo>
                  <a:lnTo>
                    <a:pt x="289" y="1777"/>
                  </a:lnTo>
                  <a:lnTo>
                    <a:pt x="193" y="1681"/>
                  </a:lnTo>
                  <a:lnTo>
                    <a:pt x="145" y="1441"/>
                  </a:lnTo>
                  <a:lnTo>
                    <a:pt x="49" y="913"/>
                  </a:lnTo>
                  <a:lnTo>
                    <a:pt x="1" y="19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6" name="Google Shape;2556;p41"/>
            <p:cNvSpPr/>
            <p:nvPr/>
          </p:nvSpPr>
          <p:spPr>
            <a:xfrm>
              <a:off x="2076275" y="3466200"/>
              <a:ext cx="182525" cy="45650"/>
            </a:xfrm>
            <a:custGeom>
              <a:avLst/>
              <a:gdLst/>
              <a:ahLst/>
              <a:cxnLst/>
              <a:rect l="l" t="t" r="r" b="b"/>
              <a:pathLst>
                <a:path w="7301" h="1826" extrusionOk="0">
                  <a:moveTo>
                    <a:pt x="6244" y="0"/>
                  </a:moveTo>
                  <a:lnTo>
                    <a:pt x="2402" y="96"/>
                  </a:lnTo>
                  <a:lnTo>
                    <a:pt x="1" y="192"/>
                  </a:lnTo>
                  <a:lnTo>
                    <a:pt x="49" y="913"/>
                  </a:lnTo>
                  <a:lnTo>
                    <a:pt x="145" y="1441"/>
                  </a:lnTo>
                  <a:lnTo>
                    <a:pt x="193" y="1681"/>
                  </a:lnTo>
                  <a:lnTo>
                    <a:pt x="289" y="1777"/>
                  </a:lnTo>
                  <a:lnTo>
                    <a:pt x="433" y="1825"/>
                  </a:lnTo>
                  <a:lnTo>
                    <a:pt x="721" y="1825"/>
                  </a:lnTo>
                  <a:lnTo>
                    <a:pt x="2306" y="1777"/>
                  </a:lnTo>
                  <a:lnTo>
                    <a:pt x="4371" y="1633"/>
                  </a:lnTo>
                  <a:lnTo>
                    <a:pt x="7204" y="1393"/>
                  </a:lnTo>
                  <a:lnTo>
                    <a:pt x="7252" y="1393"/>
                  </a:lnTo>
                  <a:lnTo>
                    <a:pt x="7252" y="1345"/>
                  </a:lnTo>
                  <a:lnTo>
                    <a:pt x="7300" y="1249"/>
                  </a:lnTo>
                  <a:lnTo>
                    <a:pt x="7204" y="577"/>
                  </a:lnTo>
                  <a:lnTo>
                    <a:pt x="7108" y="48"/>
                  </a:lnTo>
                  <a:lnTo>
                    <a:pt x="6868" y="48"/>
                  </a:lnTo>
                  <a:lnTo>
                    <a:pt x="6244" y="0"/>
                  </a:lnTo>
                  <a:close/>
                </a:path>
              </a:pathLst>
            </a:custGeom>
            <a:solidFill>
              <a:srgbClr val="95BF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7" name="Google Shape;2557;p41"/>
            <p:cNvSpPr/>
            <p:nvPr/>
          </p:nvSpPr>
          <p:spPr>
            <a:xfrm>
              <a:off x="2076275" y="3466200"/>
              <a:ext cx="182525" cy="45650"/>
            </a:xfrm>
            <a:custGeom>
              <a:avLst/>
              <a:gdLst/>
              <a:ahLst/>
              <a:cxnLst/>
              <a:rect l="l" t="t" r="r" b="b"/>
              <a:pathLst>
                <a:path w="7301" h="1826" fill="none" extrusionOk="0">
                  <a:moveTo>
                    <a:pt x="6244" y="0"/>
                  </a:moveTo>
                  <a:lnTo>
                    <a:pt x="6244" y="0"/>
                  </a:lnTo>
                  <a:lnTo>
                    <a:pt x="2402" y="96"/>
                  </a:lnTo>
                  <a:lnTo>
                    <a:pt x="1" y="192"/>
                  </a:lnTo>
                  <a:lnTo>
                    <a:pt x="1" y="192"/>
                  </a:lnTo>
                  <a:lnTo>
                    <a:pt x="49" y="913"/>
                  </a:lnTo>
                  <a:lnTo>
                    <a:pt x="145" y="1441"/>
                  </a:lnTo>
                  <a:lnTo>
                    <a:pt x="193" y="1681"/>
                  </a:lnTo>
                  <a:lnTo>
                    <a:pt x="289" y="1777"/>
                  </a:lnTo>
                  <a:lnTo>
                    <a:pt x="289" y="1777"/>
                  </a:lnTo>
                  <a:lnTo>
                    <a:pt x="433" y="1825"/>
                  </a:lnTo>
                  <a:lnTo>
                    <a:pt x="721" y="1825"/>
                  </a:lnTo>
                  <a:lnTo>
                    <a:pt x="721" y="1825"/>
                  </a:lnTo>
                  <a:lnTo>
                    <a:pt x="2306" y="1777"/>
                  </a:lnTo>
                  <a:lnTo>
                    <a:pt x="4371" y="1633"/>
                  </a:lnTo>
                  <a:lnTo>
                    <a:pt x="4371" y="1633"/>
                  </a:lnTo>
                  <a:lnTo>
                    <a:pt x="7204" y="1393"/>
                  </a:lnTo>
                  <a:lnTo>
                    <a:pt x="7204" y="1393"/>
                  </a:lnTo>
                  <a:lnTo>
                    <a:pt x="7252" y="1393"/>
                  </a:lnTo>
                  <a:lnTo>
                    <a:pt x="7252" y="1393"/>
                  </a:lnTo>
                  <a:lnTo>
                    <a:pt x="7252" y="1393"/>
                  </a:lnTo>
                  <a:lnTo>
                    <a:pt x="7252" y="1393"/>
                  </a:lnTo>
                  <a:lnTo>
                    <a:pt x="7252" y="1345"/>
                  </a:lnTo>
                  <a:lnTo>
                    <a:pt x="7300" y="1249"/>
                  </a:lnTo>
                  <a:lnTo>
                    <a:pt x="7300" y="1249"/>
                  </a:lnTo>
                  <a:lnTo>
                    <a:pt x="7204" y="577"/>
                  </a:lnTo>
                  <a:lnTo>
                    <a:pt x="7108" y="48"/>
                  </a:lnTo>
                  <a:lnTo>
                    <a:pt x="7108" y="48"/>
                  </a:lnTo>
                  <a:lnTo>
                    <a:pt x="6868" y="48"/>
                  </a:lnTo>
                  <a:lnTo>
                    <a:pt x="624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8" name="Google Shape;2558;p41"/>
            <p:cNvSpPr/>
            <p:nvPr/>
          </p:nvSpPr>
          <p:spPr>
            <a:xfrm>
              <a:off x="2269575" y="3379750"/>
              <a:ext cx="156100" cy="120075"/>
            </a:xfrm>
            <a:custGeom>
              <a:avLst/>
              <a:gdLst/>
              <a:ahLst/>
              <a:cxnLst/>
              <a:rect l="l" t="t" r="r" b="b"/>
              <a:pathLst>
                <a:path w="6244" h="4803" extrusionOk="0">
                  <a:moveTo>
                    <a:pt x="5428" y="0"/>
                  </a:moveTo>
                  <a:lnTo>
                    <a:pt x="5187" y="145"/>
                  </a:lnTo>
                  <a:lnTo>
                    <a:pt x="4515" y="529"/>
                  </a:lnTo>
                  <a:lnTo>
                    <a:pt x="2690" y="1729"/>
                  </a:lnTo>
                  <a:lnTo>
                    <a:pt x="1" y="3554"/>
                  </a:lnTo>
                  <a:lnTo>
                    <a:pt x="481" y="4131"/>
                  </a:lnTo>
                  <a:lnTo>
                    <a:pt x="817" y="4563"/>
                  </a:lnTo>
                  <a:lnTo>
                    <a:pt x="961" y="4707"/>
                  </a:lnTo>
                  <a:lnTo>
                    <a:pt x="1105" y="4803"/>
                  </a:lnTo>
                  <a:lnTo>
                    <a:pt x="1201" y="4755"/>
                  </a:lnTo>
                  <a:lnTo>
                    <a:pt x="1393" y="4659"/>
                  </a:lnTo>
                  <a:lnTo>
                    <a:pt x="2018" y="4227"/>
                  </a:lnTo>
                  <a:lnTo>
                    <a:pt x="3747" y="2978"/>
                  </a:lnTo>
                  <a:lnTo>
                    <a:pt x="5428" y="1681"/>
                  </a:lnTo>
                  <a:lnTo>
                    <a:pt x="6244" y="1057"/>
                  </a:lnTo>
                  <a:lnTo>
                    <a:pt x="6244" y="1009"/>
                  </a:lnTo>
                  <a:lnTo>
                    <a:pt x="6196" y="913"/>
                  </a:lnTo>
                  <a:lnTo>
                    <a:pt x="5908" y="529"/>
                  </a:lnTo>
                  <a:lnTo>
                    <a:pt x="5428"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9" name="Google Shape;2559;p41"/>
            <p:cNvSpPr/>
            <p:nvPr/>
          </p:nvSpPr>
          <p:spPr>
            <a:xfrm>
              <a:off x="2269575" y="3379750"/>
              <a:ext cx="156100" cy="120075"/>
            </a:xfrm>
            <a:custGeom>
              <a:avLst/>
              <a:gdLst/>
              <a:ahLst/>
              <a:cxnLst/>
              <a:rect l="l" t="t" r="r" b="b"/>
              <a:pathLst>
                <a:path w="6244" h="4803" fill="none" extrusionOk="0">
                  <a:moveTo>
                    <a:pt x="1" y="3554"/>
                  </a:moveTo>
                  <a:lnTo>
                    <a:pt x="1" y="3554"/>
                  </a:lnTo>
                  <a:lnTo>
                    <a:pt x="2690" y="1729"/>
                  </a:lnTo>
                  <a:lnTo>
                    <a:pt x="4515" y="529"/>
                  </a:lnTo>
                  <a:lnTo>
                    <a:pt x="5187" y="145"/>
                  </a:lnTo>
                  <a:lnTo>
                    <a:pt x="5428" y="0"/>
                  </a:lnTo>
                  <a:lnTo>
                    <a:pt x="5428" y="0"/>
                  </a:lnTo>
                  <a:lnTo>
                    <a:pt x="5908" y="529"/>
                  </a:lnTo>
                  <a:lnTo>
                    <a:pt x="6196" y="913"/>
                  </a:lnTo>
                  <a:lnTo>
                    <a:pt x="6244" y="1009"/>
                  </a:lnTo>
                  <a:lnTo>
                    <a:pt x="6244" y="1057"/>
                  </a:lnTo>
                  <a:lnTo>
                    <a:pt x="6244" y="1057"/>
                  </a:lnTo>
                  <a:lnTo>
                    <a:pt x="5428" y="1681"/>
                  </a:lnTo>
                  <a:lnTo>
                    <a:pt x="3747" y="2978"/>
                  </a:lnTo>
                  <a:lnTo>
                    <a:pt x="2018" y="4227"/>
                  </a:lnTo>
                  <a:lnTo>
                    <a:pt x="1393" y="4659"/>
                  </a:lnTo>
                  <a:lnTo>
                    <a:pt x="1201" y="4755"/>
                  </a:lnTo>
                  <a:lnTo>
                    <a:pt x="1105" y="4803"/>
                  </a:lnTo>
                  <a:lnTo>
                    <a:pt x="1105" y="4803"/>
                  </a:lnTo>
                  <a:lnTo>
                    <a:pt x="961" y="4707"/>
                  </a:lnTo>
                  <a:lnTo>
                    <a:pt x="817" y="4563"/>
                  </a:lnTo>
                  <a:lnTo>
                    <a:pt x="481" y="4131"/>
                  </a:lnTo>
                  <a:lnTo>
                    <a:pt x="1" y="355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0" name="Google Shape;2560;p41"/>
            <p:cNvSpPr/>
            <p:nvPr/>
          </p:nvSpPr>
          <p:spPr>
            <a:xfrm>
              <a:off x="2269575" y="3379750"/>
              <a:ext cx="156100" cy="120075"/>
            </a:xfrm>
            <a:custGeom>
              <a:avLst/>
              <a:gdLst/>
              <a:ahLst/>
              <a:cxnLst/>
              <a:rect l="l" t="t" r="r" b="b"/>
              <a:pathLst>
                <a:path w="6244" h="4803" extrusionOk="0">
                  <a:moveTo>
                    <a:pt x="5428" y="0"/>
                  </a:moveTo>
                  <a:lnTo>
                    <a:pt x="4995" y="193"/>
                  </a:lnTo>
                  <a:lnTo>
                    <a:pt x="4611" y="481"/>
                  </a:lnTo>
                  <a:lnTo>
                    <a:pt x="1730" y="2402"/>
                  </a:lnTo>
                  <a:lnTo>
                    <a:pt x="1" y="3554"/>
                  </a:lnTo>
                  <a:lnTo>
                    <a:pt x="481" y="4131"/>
                  </a:lnTo>
                  <a:lnTo>
                    <a:pt x="817" y="4563"/>
                  </a:lnTo>
                  <a:lnTo>
                    <a:pt x="961" y="4707"/>
                  </a:lnTo>
                  <a:lnTo>
                    <a:pt x="1105" y="4803"/>
                  </a:lnTo>
                  <a:lnTo>
                    <a:pt x="1249" y="4755"/>
                  </a:lnTo>
                  <a:lnTo>
                    <a:pt x="1441" y="4611"/>
                  </a:lnTo>
                  <a:lnTo>
                    <a:pt x="2066" y="4227"/>
                  </a:lnTo>
                  <a:lnTo>
                    <a:pt x="3747" y="2930"/>
                  </a:lnTo>
                  <a:lnTo>
                    <a:pt x="5428" y="1681"/>
                  </a:lnTo>
                  <a:lnTo>
                    <a:pt x="6244" y="1057"/>
                  </a:lnTo>
                  <a:lnTo>
                    <a:pt x="6148" y="817"/>
                  </a:lnTo>
                  <a:lnTo>
                    <a:pt x="5860" y="481"/>
                  </a:lnTo>
                  <a:lnTo>
                    <a:pt x="5428" y="0"/>
                  </a:lnTo>
                  <a:close/>
                </a:path>
              </a:pathLst>
            </a:custGeom>
            <a:solidFill>
              <a:srgbClr val="95BF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1" name="Google Shape;2561;p41"/>
            <p:cNvSpPr/>
            <p:nvPr/>
          </p:nvSpPr>
          <p:spPr>
            <a:xfrm>
              <a:off x="2269575" y="3379750"/>
              <a:ext cx="156100" cy="120075"/>
            </a:xfrm>
            <a:custGeom>
              <a:avLst/>
              <a:gdLst/>
              <a:ahLst/>
              <a:cxnLst/>
              <a:rect l="l" t="t" r="r" b="b"/>
              <a:pathLst>
                <a:path w="6244" h="4803" fill="none" extrusionOk="0">
                  <a:moveTo>
                    <a:pt x="5428" y="0"/>
                  </a:moveTo>
                  <a:lnTo>
                    <a:pt x="5428" y="0"/>
                  </a:lnTo>
                  <a:lnTo>
                    <a:pt x="4995" y="193"/>
                  </a:lnTo>
                  <a:lnTo>
                    <a:pt x="4995" y="193"/>
                  </a:lnTo>
                  <a:lnTo>
                    <a:pt x="4611" y="481"/>
                  </a:lnTo>
                  <a:lnTo>
                    <a:pt x="4611" y="481"/>
                  </a:lnTo>
                  <a:lnTo>
                    <a:pt x="1730" y="2402"/>
                  </a:lnTo>
                  <a:lnTo>
                    <a:pt x="1" y="3554"/>
                  </a:lnTo>
                  <a:lnTo>
                    <a:pt x="1" y="3554"/>
                  </a:lnTo>
                  <a:lnTo>
                    <a:pt x="481" y="4131"/>
                  </a:lnTo>
                  <a:lnTo>
                    <a:pt x="817" y="4563"/>
                  </a:lnTo>
                  <a:lnTo>
                    <a:pt x="961" y="4707"/>
                  </a:lnTo>
                  <a:lnTo>
                    <a:pt x="1105" y="4803"/>
                  </a:lnTo>
                  <a:lnTo>
                    <a:pt x="1105" y="4803"/>
                  </a:lnTo>
                  <a:lnTo>
                    <a:pt x="1105" y="4803"/>
                  </a:lnTo>
                  <a:lnTo>
                    <a:pt x="1105" y="4803"/>
                  </a:lnTo>
                  <a:lnTo>
                    <a:pt x="1249" y="4755"/>
                  </a:lnTo>
                  <a:lnTo>
                    <a:pt x="1441" y="4611"/>
                  </a:lnTo>
                  <a:lnTo>
                    <a:pt x="2066" y="4227"/>
                  </a:lnTo>
                  <a:lnTo>
                    <a:pt x="3747" y="2930"/>
                  </a:lnTo>
                  <a:lnTo>
                    <a:pt x="5428" y="1681"/>
                  </a:lnTo>
                  <a:lnTo>
                    <a:pt x="6244" y="1057"/>
                  </a:lnTo>
                  <a:lnTo>
                    <a:pt x="6244" y="1057"/>
                  </a:lnTo>
                  <a:lnTo>
                    <a:pt x="6244" y="1057"/>
                  </a:lnTo>
                  <a:lnTo>
                    <a:pt x="6244" y="1057"/>
                  </a:lnTo>
                  <a:lnTo>
                    <a:pt x="6148" y="817"/>
                  </a:lnTo>
                  <a:lnTo>
                    <a:pt x="5860" y="481"/>
                  </a:lnTo>
                  <a:lnTo>
                    <a:pt x="5428" y="0"/>
                  </a:lnTo>
                  <a:lnTo>
                    <a:pt x="5428" y="0"/>
                  </a:lnTo>
                  <a:lnTo>
                    <a:pt x="542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2" name="Google Shape;2562;p41"/>
            <p:cNvSpPr/>
            <p:nvPr/>
          </p:nvSpPr>
          <p:spPr>
            <a:xfrm>
              <a:off x="1932200" y="3009950"/>
              <a:ext cx="234150" cy="184925"/>
            </a:xfrm>
            <a:custGeom>
              <a:avLst/>
              <a:gdLst/>
              <a:ahLst/>
              <a:cxnLst/>
              <a:rect l="l" t="t" r="r" b="b"/>
              <a:pathLst>
                <a:path w="9366" h="7397" extrusionOk="0">
                  <a:moveTo>
                    <a:pt x="7252" y="1"/>
                  </a:moveTo>
                  <a:lnTo>
                    <a:pt x="6820" y="145"/>
                  </a:lnTo>
                  <a:lnTo>
                    <a:pt x="6244" y="337"/>
                  </a:lnTo>
                  <a:lnTo>
                    <a:pt x="5668" y="577"/>
                  </a:lnTo>
                  <a:lnTo>
                    <a:pt x="4995" y="913"/>
                  </a:lnTo>
                  <a:lnTo>
                    <a:pt x="3602" y="1634"/>
                  </a:lnTo>
                  <a:lnTo>
                    <a:pt x="2306" y="2402"/>
                  </a:lnTo>
                  <a:lnTo>
                    <a:pt x="1153" y="3074"/>
                  </a:lnTo>
                  <a:lnTo>
                    <a:pt x="97" y="3747"/>
                  </a:lnTo>
                  <a:lnTo>
                    <a:pt x="49" y="4227"/>
                  </a:lnTo>
                  <a:lnTo>
                    <a:pt x="1" y="5283"/>
                  </a:lnTo>
                  <a:lnTo>
                    <a:pt x="1" y="6484"/>
                  </a:lnTo>
                  <a:lnTo>
                    <a:pt x="49" y="6964"/>
                  </a:lnTo>
                  <a:lnTo>
                    <a:pt x="145" y="7301"/>
                  </a:lnTo>
                  <a:lnTo>
                    <a:pt x="193" y="7397"/>
                  </a:lnTo>
                  <a:lnTo>
                    <a:pt x="625" y="7397"/>
                  </a:lnTo>
                  <a:lnTo>
                    <a:pt x="1105" y="7349"/>
                  </a:lnTo>
                  <a:lnTo>
                    <a:pt x="1681" y="7204"/>
                  </a:lnTo>
                  <a:lnTo>
                    <a:pt x="3170" y="6868"/>
                  </a:lnTo>
                  <a:lnTo>
                    <a:pt x="4851" y="6388"/>
                  </a:lnTo>
                  <a:lnTo>
                    <a:pt x="7925" y="5380"/>
                  </a:lnTo>
                  <a:lnTo>
                    <a:pt x="9365" y="4947"/>
                  </a:lnTo>
                  <a:lnTo>
                    <a:pt x="9269" y="4275"/>
                  </a:lnTo>
                  <a:lnTo>
                    <a:pt x="8981" y="2786"/>
                  </a:lnTo>
                  <a:lnTo>
                    <a:pt x="8789" y="1922"/>
                  </a:lnTo>
                  <a:lnTo>
                    <a:pt x="8549" y="1153"/>
                  </a:lnTo>
                  <a:lnTo>
                    <a:pt x="8405" y="817"/>
                  </a:lnTo>
                  <a:lnTo>
                    <a:pt x="8261" y="481"/>
                  </a:lnTo>
                  <a:lnTo>
                    <a:pt x="8069" y="241"/>
                  </a:lnTo>
                  <a:lnTo>
                    <a:pt x="7877" y="97"/>
                  </a:lnTo>
                  <a:lnTo>
                    <a:pt x="7781"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3" name="Google Shape;2563;p41"/>
            <p:cNvSpPr/>
            <p:nvPr/>
          </p:nvSpPr>
          <p:spPr>
            <a:xfrm>
              <a:off x="1932200" y="3009950"/>
              <a:ext cx="234150" cy="184925"/>
            </a:xfrm>
            <a:custGeom>
              <a:avLst/>
              <a:gdLst/>
              <a:ahLst/>
              <a:cxnLst/>
              <a:rect l="l" t="t" r="r" b="b"/>
              <a:pathLst>
                <a:path w="9366" h="7397" fill="none" extrusionOk="0">
                  <a:moveTo>
                    <a:pt x="97" y="3747"/>
                  </a:moveTo>
                  <a:lnTo>
                    <a:pt x="97" y="3747"/>
                  </a:lnTo>
                  <a:lnTo>
                    <a:pt x="1153" y="3074"/>
                  </a:lnTo>
                  <a:lnTo>
                    <a:pt x="2306" y="2402"/>
                  </a:lnTo>
                  <a:lnTo>
                    <a:pt x="3602" y="1634"/>
                  </a:lnTo>
                  <a:lnTo>
                    <a:pt x="4995" y="913"/>
                  </a:lnTo>
                  <a:lnTo>
                    <a:pt x="5668" y="577"/>
                  </a:lnTo>
                  <a:lnTo>
                    <a:pt x="6244" y="337"/>
                  </a:lnTo>
                  <a:lnTo>
                    <a:pt x="6820" y="145"/>
                  </a:lnTo>
                  <a:lnTo>
                    <a:pt x="7252" y="1"/>
                  </a:lnTo>
                  <a:lnTo>
                    <a:pt x="7637" y="1"/>
                  </a:lnTo>
                  <a:lnTo>
                    <a:pt x="7781" y="1"/>
                  </a:lnTo>
                  <a:lnTo>
                    <a:pt x="7877" y="97"/>
                  </a:lnTo>
                  <a:lnTo>
                    <a:pt x="7877" y="97"/>
                  </a:lnTo>
                  <a:lnTo>
                    <a:pt x="8069" y="241"/>
                  </a:lnTo>
                  <a:lnTo>
                    <a:pt x="8261" y="481"/>
                  </a:lnTo>
                  <a:lnTo>
                    <a:pt x="8405" y="817"/>
                  </a:lnTo>
                  <a:lnTo>
                    <a:pt x="8549" y="1153"/>
                  </a:lnTo>
                  <a:lnTo>
                    <a:pt x="8789" y="1922"/>
                  </a:lnTo>
                  <a:lnTo>
                    <a:pt x="8981" y="2786"/>
                  </a:lnTo>
                  <a:lnTo>
                    <a:pt x="9269" y="4275"/>
                  </a:lnTo>
                  <a:lnTo>
                    <a:pt x="9365" y="4947"/>
                  </a:lnTo>
                  <a:lnTo>
                    <a:pt x="9365" y="4947"/>
                  </a:lnTo>
                  <a:lnTo>
                    <a:pt x="7925" y="5380"/>
                  </a:lnTo>
                  <a:lnTo>
                    <a:pt x="4851" y="6388"/>
                  </a:lnTo>
                  <a:lnTo>
                    <a:pt x="3170" y="6868"/>
                  </a:lnTo>
                  <a:lnTo>
                    <a:pt x="1681" y="7204"/>
                  </a:lnTo>
                  <a:lnTo>
                    <a:pt x="1105" y="7349"/>
                  </a:lnTo>
                  <a:lnTo>
                    <a:pt x="625" y="7397"/>
                  </a:lnTo>
                  <a:lnTo>
                    <a:pt x="289" y="7397"/>
                  </a:lnTo>
                  <a:lnTo>
                    <a:pt x="193" y="7397"/>
                  </a:lnTo>
                  <a:lnTo>
                    <a:pt x="145" y="7301"/>
                  </a:lnTo>
                  <a:lnTo>
                    <a:pt x="145" y="7301"/>
                  </a:lnTo>
                  <a:lnTo>
                    <a:pt x="49" y="6964"/>
                  </a:lnTo>
                  <a:lnTo>
                    <a:pt x="1" y="6484"/>
                  </a:lnTo>
                  <a:lnTo>
                    <a:pt x="1" y="5283"/>
                  </a:lnTo>
                  <a:lnTo>
                    <a:pt x="49" y="4227"/>
                  </a:lnTo>
                  <a:lnTo>
                    <a:pt x="97" y="374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4" name="Google Shape;2564;p41"/>
            <p:cNvSpPr/>
            <p:nvPr/>
          </p:nvSpPr>
          <p:spPr>
            <a:xfrm>
              <a:off x="1951400" y="3085600"/>
              <a:ext cx="42050" cy="105675"/>
            </a:xfrm>
            <a:custGeom>
              <a:avLst/>
              <a:gdLst/>
              <a:ahLst/>
              <a:cxnLst/>
              <a:rect l="l" t="t" r="r" b="b"/>
              <a:pathLst>
                <a:path w="1682" h="4227" extrusionOk="0">
                  <a:moveTo>
                    <a:pt x="433" y="0"/>
                  </a:moveTo>
                  <a:lnTo>
                    <a:pt x="1" y="288"/>
                  </a:lnTo>
                  <a:lnTo>
                    <a:pt x="433" y="2257"/>
                  </a:lnTo>
                  <a:lnTo>
                    <a:pt x="913" y="4227"/>
                  </a:lnTo>
                  <a:lnTo>
                    <a:pt x="1682" y="4034"/>
                  </a:lnTo>
                  <a:lnTo>
                    <a:pt x="433"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5" name="Google Shape;2565;p41"/>
            <p:cNvSpPr/>
            <p:nvPr/>
          </p:nvSpPr>
          <p:spPr>
            <a:xfrm>
              <a:off x="1951400" y="3085600"/>
              <a:ext cx="42050" cy="105675"/>
            </a:xfrm>
            <a:custGeom>
              <a:avLst/>
              <a:gdLst/>
              <a:ahLst/>
              <a:cxnLst/>
              <a:rect l="l" t="t" r="r" b="b"/>
              <a:pathLst>
                <a:path w="1682" h="4227" fill="none" extrusionOk="0">
                  <a:moveTo>
                    <a:pt x="433" y="0"/>
                  </a:moveTo>
                  <a:lnTo>
                    <a:pt x="433" y="0"/>
                  </a:lnTo>
                  <a:lnTo>
                    <a:pt x="1" y="288"/>
                  </a:lnTo>
                  <a:lnTo>
                    <a:pt x="1" y="288"/>
                  </a:lnTo>
                  <a:lnTo>
                    <a:pt x="433" y="2257"/>
                  </a:lnTo>
                  <a:lnTo>
                    <a:pt x="913" y="4227"/>
                  </a:lnTo>
                  <a:lnTo>
                    <a:pt x="913" y="4227"/>
                  </a:lnTo>
                  <a:lnTo>
                    <a:pt x="1682" y="4034"/>
                  </a:lnTo>
                  <a:lnTo>
                    <a:pt x="1682" y="4034"/>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6" name="Google Shape;2566;p41"/>
            <p:cNvSpPr/>
            <p:nvPr/>
          </p:nvSpPr>
          <p:spPr>
            <a:xfrm>
              <a:off x="1958625" y="2995550"/>
              <a:ext cx="169300" cy="198125"/>
            </a:xfrm>
            <a:custGeom>
              <a:avLst/>
              <a:gdLst/>
              <a:ahLst/>
              <a:cxnLst/>
              <a:rect l="l" t="t" r="r" b="b"/>
              <a:pathLst>
                <a:path w="6772" h="7925" extrusionOk="0">
                  <a:moveTo>
                    <a:pt x="6772" y="0"/>
                  </a:moveTo>
                  <a:lnTo>
                    <a:pt x="5667" y="433"/>
                  </a:lnTo>
                  <a:lnTo>
                    <a:pt x="3314" y="1441"/>
                  </a:lnTo>
                  <a:lnTo>
                    <a:pt x="2065" y="1969"/>
                  </a:lnTo>
                  <a:lnTo>
                    <a:pt x="1009" y="2498"/>
                  </a:lnTo>
                  <a:lnTo>
                    <a:pt x="240" y="2882"/>
                  </a:lnTo>
                  <a:lnTo>
                    <a:pt x="48" y="3026"/>
                  </a:lnTo>
                  <a:lnTo>
                    <a:pt x="0" y="3122"/>
                  </a:lnTo>
                  <a:lnTo>
                    <a:pt x="769" y="5667"/>
                  </a:lnTo>
                  <a:lnTo>
                    <a:pt x="1489" y="7925"/>
                  </a:lnTo>
                  <a:lnTo>
                    <a:pt x="2161" y="7780"/>
                  </a:lnTo>
                  <a:lnTo>
                    <a:pt x="3650" y="7492"/>
                  </a:lnTo>
                  <a:lnTo>
                    <a:pt x="4514" y="7300"/>
                  </a:lnTo>
                  <a:lnTo>
                    <a:pt x="5283" y="7108"/>
                  </a:lnTo>
                  <a:lnTo>
                    <a:pt x="5907" y="6868"/>
                  </a:lnTo>
                  <a:lnTo>
                    <a:pt x="6099" y="6772"/>
                  </a:lnTo>
                  <a:lnTo>
                    <a:pt x="6243" y="6628"/>
                  </a:lnTo>
                  <a:lnTo>
                    <a:pt x="6339" y="6484"/>
                  </a:lnTo>
                  <a:lnTo>
                    <a:pt x="6436" y="6196"/>
                  </a:lnTo>
                  <a:lnTo>
                    <a:pt x="6580" y="5331"/>
                  </a:lnTo>
                  <a:lnTo>
                    <a:pt x="6676" y="4275"/>
                  </a:lnTo>
                  <a:lnTo>
                    <a:pt x="6724" y="3074"/>
                  </a:lnTo>
                  <a:lnTo>
                    <a:pt x="6772" y="961"/>
                  </a:lnTo>
                  <a:lnTo>
                    <a:pt x="6772"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7" name="Google Shape;2567;p41"/>
            <p:cNvSpPr/>
            <p:nvPr/>
          </p:nvSpPr>
          <p:spPr>
            <a:xfrm>
              <a:off x="1958625" y="2995550"/>
              <a:ext cx="169300" cy="198125"/>
            </a:xfrm>
            <a:custGeom>
              <a:avLst/>
              <a:gdLst/>
              <a:ahLst/>
              <a:cxnLst/>
              <a:rect l="l" t="t" r="r" b="b"/>
              <a:pathLst>
                <a:path w="6772" h="7925" fill="none" extrusionOk="0">
                  <a:moveTo>
                    <a:pt x="6772" y="0"/>
                  </a:moveTo>
                  <a:lnTo>
                    <a:pt x="6772" y="0"/>
                  </a:lnTo>
                  <a:lnTo>
                    <a:pt x="5667" y="433"/>
                  </a:lnTo>
                  <a:lnTo>
                    <a:pt x="3314" y="1441"/>
                  </a:lnTo>
                  <a:lnTo>
                    <a:pt x="2065" y="1969"/>
                  </a:lnTo>
                  <a:lnTo>
                    <a:pt x="1009" y="2498"/>
                  </a:lnTo>
                  <a:lnTo>
                    <a:pt x="240" y="2882"/>
                  </a:lnTo>
                  <a:lnTo>
                    <a:pt x="48" y="3026"/>
                  </a:lnTo>
                  <a:lnTo>
                    <a:pt x="0" y="3122"/>
                  </a:lnTo>
                  <a:lnTo>
                    <a:pt x="0" y="3122"/>
                  </a:lnTo>
                  <a:lnTo>
                    <a:pt x="769" y="5667"/>
                  </a:lnTo>
                  <a:lnTo>
                    <a:pt x="1489" y="7925"/>
                  </a:lnTo>
                  <a:lnTo>
                    <a:pt x="1489" y="7925"/>
                  </a:lnTo>
                  <a:lnTo>
                    <a:pt x="2161" y="7780"/>
                  </a:lnTo>
                  <a:lnTo>
                    <a:pt x="3650" y="7492"/>
                  </a:lnTo>
                  <a:lnTo>
                    <a:pt x="4514" y="7300"/>
                  </a:lnTo>
                  <a:lnTo>
                    <a:pt x="5283" y="7108"/>
                  </a:lnTo>
                  <a:lnTo>
                    <a:pt x="5907" y="6868"/>
                  </a:lnTo>
                  <a:lnTo>
                    <a:pt x="6099" y="6772"/>
                  </a:lnTo>
                  <a:lnTo>
                    <a:pt x="6243" y="6628"/>
                  </a:lnTo>
                  <a:lnTo>
                    <a:pt x="6243" y="6628"/>
                  </a:lnTo>
                  <a:lnTo>
                    <a:pt x="6339" y="6484"/>
                  </a:lnTo>
                  <a:lnTo>
                    <a:pt x="6436" y="6196"/>
                  </a:lnTo>
                  <a:lnTo>
                    <a:pt x="6580" y="5331"/>
                  </a:lnTo>
                  <a:lnTo>
                    <a:pt x="6676" y="4275"/>
                  </a:lnTo>
                  <a:lnTo>
                    <a:pt x="6724" y="3074"/>
                  </a:lnTo>
                  <a:lnTo>
                    <a:pt x="6772" y="961"/>
                  </a:lnTo>
                  <a:lnTo>
                    <a:pt x="677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8" name="Google Shape;2568;p41"/>
            <p:cNvSpPr/>
            <p:nvPr/>
          </p:nvSpPr>
          <p:spPr>
            <a:xfrm>
              <a:off x="2127900" y="2995550"/>
              <a:ext cx="25" cy="25"/>
            </a:xfrm>
            <a:custGeom>
              <a:avLst/>
              <a:gdLst/>
              <a:ahLst/>
              <a:cxnLst/>
              <a:rect l="l" t="t" r="r" b="b"/>
              <a:pathLst>
                <a:path w="1" h="1" extrusionOk="0">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close/>
                </a:path>
              </a:pathLst>
            </a:custGeom>
            <a:solidFill>
              <a:srgbClr val="422E2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9" name="Google Shape;2569;p41"/>
            <p:cNvSpPr/>
            <p:nvPr/>
          </p:nvSpPr>
          <p:spPr>
            <a:xfrm>
              <a:off x="2127900" y="2995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0" name="Google Shape;2570;p41"/>
            <p:cNvSpPr/>
            <p:nvPr/>
          </p:nvSpPr>
          <p:spPr>
            <a:xfrm>
              <a:off x="2127900" y="2995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1" name="Google Shape;2571;p41"/>
            <p:cNvSpPr/>
            <p:nvPr/>
          </p:nvSpPr>
          <p:spPr>
            <a:xfrm>
              <a:off x="2127900" y="2995550"/>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2" name="Google Shape;2572;p41"/>
            <p:cNvSpPr/>
            <p:nvPr/>
          </p:nvSpPr>
          <p:spPr>
            <a:xfrm>
              <a:off x="2058275" y="2995550"/>
              <a:ext cx="69650" cy="186125"/>
            </a:xfrm>
            <a:custGeom>
              <a:avLst/>
              <a:gdLst/>
              <a:ahLst/>
              <a:cxnLst/>
              <a:rect l="l" t="t" r="r" b="b"/>
              <a:pathLst>
                <a:path w="2786" h="7445" extrusionOk="0">
                  <a:moveTo>
                    <a:pt x="2786" y="0"/>
                  </a:moveTo>
                  <a:lnTo>
                    <a:pt x="1201" y="625"/>
                  </a:lnTo>
                  <a:lnTo>
                    <a:pt x="1057" y="1009"/>
                  </a:lnTo>
                  <a:lnTo>
                    <a:pt x="1537" y="1153"/>
                  </a:lnTo>
                  <a:lnTo>
                    <a:pt x="1729" y="865"/>
                  </a:lnTo>
                  <a:lnTo>
                    <a:pt x="1969" y="577"/>
                  </a:lnTo>
                  <a:lnTo>
                    <a:pt x="2161" y="337"/>
                  </a:lnTo>
                  <a:lnTo>
                    <a:pt x="2401" y="193"/>
                  </a:lnTo>
                  <a:lnTo>
                    <a:pt x="2786" y="0"/>
                  </a:lnTo>
                  <a:close/>
                  <a:moveTo>
                    <a:pt x="96" y="6004"/>
                  </a:moveTo>
                  <a:lnTo>
                    <a:pt x="0" y="7444"/>
                  </a:lnTo>
                  <a:lnTo>
                    <a:pt x="0" y="7444"/>
                  </a:lnTo>
                  <a:lnTo>
                    <a:pt x="144" y="7396"/>
                  </a:lnTo>
                  <a:lnTo>
                    <a:pt x="288" y="6100"/>
                  </a:lnTo>
                  <a:lnTo>
                    <a:pt x="96" y="6004"/>
                  </a:lnTo>
                  <a:close/>
                </a:path>
              </a:pathLst>
            </a:custGeom>
            <a:solidFill>
              <a:srgbClr val="FB7F7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3" name="Google Shape;2573;p41"/>
            <p:cNvSpPr/>
            <p:nvPr/>
          </p:nvSpPr>
          <p:spPr>
            <a:xfrm>
              <a:off x="2058275" y="3145625"/>
              <a:ext cx="7225" cy="36050"/>
            </a:xfrm>
            <a:custGeom>
              <a:avLst/>
              <a:gdLst/>
              <a:ahLst/>
              <a:cxnLst/>
              <a:rect l="l" t="t" r="r" b="b"/>
              <a:pathLst>
                <a:path w="289" h="1442" fill="none" extrusionOk="0">
                  <a:moveTo>
                    <a:pt x="96" y="1"/>
                  </a:moveTo>
                  <a:lnTo>
                    <a:pt x="96" y="1"/>
                  </a:lnTo>
                  <a:lnTo>
                    <a:pt x="0" y="1441"/>
                  </a:lnTo>
                  <a:lnTo>
                    <a:pt x="0" y="1441"/>
                  </a:lnTo>
                  <a:lnTo>
                    <a:pt x="144" y="1393"/>
                  </a:lnTo>
                  <a:lnTo>
                    <a:pt x="144" y="1393"/>
                  </a:lnTo>
                  <a:lnTo>
                    <a:pt x="288" y="97"/>
                  </a:lnTo>
                  <a:lnTo>
                    <a:pt x="288" y="97"/>
                  </a:lnTo>
                  <a:lnTo>
                    <a:pt x="9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4" name="Google Shape;2574;p41"/>
            <p:cNvSpPr/>
            <p:nvPr/>
          </p:nvSpPr>
          <p:spPr>
            <a:xfrm>
              <a:off x="2084675" y="2995550"/>
              <a:ext cx="43250" cy="28825"/>
            </a:xfrm>
            <a:custGeom>
              <a:avLst/>
              <a:gdLst/>
              <a:ahLst/>
              <a:cxnLst/>
              <a:rect l="l" t="t" r="r" b="b"/>
              <a:pathLst>
                <a:path w="1730" h="1153" fill="none" extrusionOk="0">
                  <a:moveTo>
                    <a:pt x="1730" y="0"/>
                  </a:moveTo>
                  <a:lnTo>
                    <a:pt x="1730" y="0"/>
                  </a:lnTo>
                  <a:lnTo>
                    <a:pt x="1730" y="0"/>
                  </a:lnTo>
                  <a:lnTo>
                    <a:pt x="1730" y="0"/>
                  </a:lnTo>
                  <a:lnTo>
                    <a:pt x="1730" y="0"/>
                  </a:lnTo>
                  <a:lnTo>
                    <a:pt x="1730" y="0"/>
                  </a:lnTo>
                  <a:lnTo>
                    <a:pt x="1730" y="0"/>
                  </a:lnTo>
                  <a:lnTo>
                    <a:pt x="1730" y="0"/>
                  </a:lnTo>
                  <a:lnTo>
                    <a:pt x="1730" y="0"/>
                  </a:lnTo>
                  <a:lnTo>
                    <a:pt x="1730" y="0"/>
                  </a:lnTo>
                  <a:lnTo>
                    <a:pt x="1730" y="0"/>
                  </a:lnTo>
                  <a:lnTo>
                    <a:pt x="1730" y="0"/>
                  </a:lnTo>
                  <a:lnTo>
                    <a:pt x="145" y="625"/>
                  </a:lnTo>
                  <a:lnTo>
                    <a:pt x="145" y="625"/>
                  </a:lnTo>
                  <a:lnTo>
                    <a:pt x="1" y="1009"/>
                  </a:lnTo>
                  <a:lnTo>
                    <a:pt x="1" y="1009"/>
                  </a:lnTo>
                  <a:lnTo>
                    <a:pt x="481" y="1153"/>
                  </a:lnTo>
                  <a:lnTo>
                    <a:pt x="481" y="1153"/>
                  </a:lnTo>
                  <a:lnTo>
                    <a:pt x="673" y="865"/>
                  </a:lnTo>
                  <a:lnTo>
                    <a:pt x="913" y="577"/>
                  </a:lnTo>
                  <a:lnTo>
                    <a:pt x="1105" y="337"/>
                  </a:lnTo>
                  <a:lnTo>
                    <a:pt x="1345" y="193"/>
                  </a:lnTo>
                  <a:lnTo>
                    <a:pt x="1345" y="193"/>
                  </a:lnTo>
                  <a:lnTo>
                    <a:pt x="1730" y="0"/>
                  </a:lnTo>
                  <a:lnTo>
                    <a:pt x="1730" y="0"/>
                  </a:lnTo>
                  <a:lnTo>
                    <a:pt x="173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5" name="Google Shape;2575;p41"/>
            <p:cNvSpPr/>
            <p:nvPr/>
          </p:nvSpPr>
          <p:spPr>
            <a:xfrm>
              <a:off x="1742500" y="2983550"/>
              <a:ext cx="212550" cy="212525"/>
            </a:xfrm>
            <a:custGeom>
              <a:avLst/>
              <a:gdLst/>
              <a:ahLst/>
              <a:cxnLst/>
              <a:rect l="l" t="t" r="r" b="b"/>
              <a:pathLst>
                <a:path w="8502" h="8501" extrusionOk="0">
                  <a:moveTo>
                    <a:pt x="1585" y="0"/>
                  </a:moveTo>
                  <a:lnTo>
                    <a:pt x="1" y="1777"/>
                  </a:lnTo>
                  <a:lnTo>
                    <a:pt x="625" y="2594"/>
                  </a:lnTo>
                  <a:lnTo>
                    <a:pt x="1345" y="3410"/>
                  </a:lnTo>
                  <a:lnTo>
                    <a:pt x="2306" y="4418"/>
                  </a:lnTo>
                  <a:lnTo>
                    <a:pt x="3410" y="5523"/>
                  </a:lnTo>
                  <a:lnTo>
                    <a:pt x="4035" y="6051"/>
                  </a:lnTo>
                  <a:lnTo>
                    <a:pt x="4707" y="6628"/>
                  </a:lnTo>
                  <a:lnTo>
                    <a:pt x="5379" y="7108"/>
                  </a:lnTo>
                  <a:lnTo>
                    <a:pt x="6100" y="7588"/>
                  </a:lnTo>
                  <a:lnTo>
                    <a:pt x="6868" y="8020"/>
                  </a:lnTo>
                  <a:lnTo>
                    <a:pt x="7589" y="8405"/>
                  </a:lnTo>
                  <a:lnTo>
                    <a:pt x="7877" y="8501"/>
                  </a:lnTo>
                  <a:lnTo>
                    <a:pt x="8117" y="8501"/>
                  </a:lnTo>
                  <a:lnTo>
                    <a:pt x="8261" y="8453"/>
                  </a:lnTo>
                  <a:lnTo>
                    <a:pt x="8357" y="8405"/>
                  </a:lnTo>
                  <a:lnTo>
                    <a:pt x="8453" y="8309"/>
                  </a:lnTo>
                  <a:lnTo>
                    <a:pt x="8501" y="8164"/>
                  </a:lnTo>
                  <a:lnTo>
                    <a:pt x="8261" y="4803"/>
                  </a:lnTo>
                  <a:lnTo>
                    <a:pt x="6868" y="3890"/>
                  </a:lnTo>
                  <a:lnTo>
                    <a:pt x="5139" y="2690"/>
                  </a:lnTo>
                  <a:lnTo>
                    <a:pt x="3266" y="1297"/>
                  </a:lnTo>
                  <a:lnTo>
                    <a:pt x="1585" y="0"/>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6" name="Google Shape;2576;p41"/>
            <p:cNvSpPr/>
            <p:nvPr/>
          </p:nvSpPr>
          <p:spPr>
            <a:xfrm>
              <a:off x="1652450" y="2899500"/>
              <a:ext cx="141700" cy="145300"/>
            </a:xfrm>
            <a:custGeom>
              <a:avLst/>
              <a:gdLst/>
              <a:ahLst/>
              <a:cxnLst/>
              <a:rect l="l" t="t" r="r" b="b"/>
              <a:pathLst>
                <a:path w="5668" h="5812" extrusionOk="0">
                  <a:moveTo>
                    <a:pt x="1682" y="0"/>
                  </a:moveTo>
                  <a:lnTo>
                    <a:pt x="1634" y="48"/>
                  </a:lnTo>
                  <a:lnTo>
                    <a:pt x="1634" y="289"/>
                  </a:lnTo>
                  <a:lnTo>
                    <a:pt x="1778" y="529"/>
                  </a:lnTo>
                  <a:lnTo>
                    <a:pt x="1922" y="817"/>
                  </a:lnTo>
                  <a:lnTo>
                    <a:pt x="2114" y="1153"/>
                  </a:lnTo>
                  <a:lnTo>
                    <a:pt x="2546" y="1681"/>
                  </a:lnTo>
                  <a:lnTo>
                    <a:pt x="2882" y="2065"/>
                  </a:lnTo>
                  <a:lnTo>
                    <a:pt x="2834" y="2065"/>
                  </a:lnTo>
                  <a:lnTo>
                    <a:pt x="2354" y="1729"/>
                  </a:lnTo>
                  <a:lnTo>
                    <a:pt x="1586" y="1249"/>
                  </a:lnTo>
                  <a:lnTo>
                    <a:pt x="1201" y="1057"/>
                  </a:lnTo>
                  <a:lnTo>
                    <a:pt x="817" y="913"/>
                  </a:lnTo>
                  <a:lnTo>
                    <a:pt x="577" y="865"/>
                  </a:lnTo>
                  <a:lnTo>
                    <a:pt x="529" y="913"/>
                  </a:lnTo>
                  <a:lnTo>
                    <a:pt x="481" y="1009"/>
                  </a:lnTo>
                  <a:lnTo>
                    <a:pt x="481" y="1105"/>
                  </a:lnTo>
                  <a:lnTo>
                    <a:pt x="481" y="1249"/>
                  </a:lnTo>
                  <a:lnTo>
                    <a:pt x="673" y="1537"/>
                  </a:lnTo>
                  <a:lnTo>
                    <a:pt x="913" y="1825"/>
                  </a:lnTo>
                  <a:lnTo>
                    <a:pt x="1201" y="2162"/>
                  </a:lnTo>
                  <a:lnTo>
                    <a:pt x="1826" y="2690"/>
                  </a:lnTo>
                  <a:lnTo>
                    <a:pt x="2066" y="2930"/>
                  </a:lnTo>
                  <a:lnTo>
                    <a:pt x="1730" y="2786"/>
                  </a:lnTo>
                  <a:lnTo>
                    <a:pt x="1057" y="2450"/>
                  </a:lnTo>
                  <a:lnTo>
                    <a:pt x="673" y="2306"/>
                  </a:lnTo>
                  <a:lnTo>
                    <a:pt x="337" y="2210"/>
                  </a:lnTo>
                  <a:lnTo>
                    <a:pt x="97" y="2210"/>
                  </a:lnTo>
                  <a:lnTo>
                    <a:pt x="49" y="2258"/>
                  </a:lnTo>
                  <a:lnTo>
                    <a:pt x="1" y="2306"/>
                  </a:lnTo>
                  <a:lnTo>
                    <a:pt x="1" y="2402"/>
                  </a:lnTo>
                  <a:lnTo>
                    <a:pt x="49" y="2498"/>
                  </a:lnTo>
                  <a:lnTo>
                    <a:pt x="241" y="2690"/>
                  </a:lnTo>
                  <a:lnTo>
                    <a:pt x="481" y="2882"/>
                  </a:lnTo>
                  <a:lnTo>
                    <a:pt x="769" y="3074"/>
                  </a:lnTo>
                  <a:lnTo>
                    <a:pt x="1345" y="3410"/>
                  </a:lnTo>
                  <a:lnTo>
                    <a:pt x="1730" y="3602"/>
                  </a:lnTo>
                  <a:lnTo>
                    <a:pt x="1393" y="3554"/>
                  </a:lnTo>
                  <a:lnTo>
                    <a:pt x="817" y="3506"/>
                  </a:lnTo>
                  <a:lnTo>
                    <a:pt x="529" y="3506"/>
                  </a:lnTo>
                  <a:lnTo>
                    <a:pt x="289" y="3554"/>
                  </a:lnTo>
                  <a:lnTo>
                    <a:pt x="97" y="3602"/>
                  </a:lnTo>
                  <a:lnTo>
                    <a:pt x="49" y="3650"/>
                  </a:lnTo>
                  <a:lnTo>
                    <a:pt x="49" y="3746"/>
                  </a:lnTo>
                  <a:lnTo>
                    <a:pt x="97" y="3842"/>
                  </a:lnTo>
                  <a:lnTo>
                    <a:pt x="193" y="3938"/>
                  </a:lnTo>
                  <a:lnTo>
                    <a:pt x="625" y="4131"/>
                  </a:lnTo>
                  <a:lnTo>
                    <a:pt x="1153" y="4323"/>
                  </a:lnTo>
                  <a:lnTo>
                    <a:pt x="1730" y="4515"/>
                  </a:lnTo>
                  <a:lnTo>
                    <a:pt x="1778" y="4755"/>
                  </a:lnTo>
                  <a:lnTo>
                    <a:pt x="1922" y="4995"/>
                  </a:lnTo>
                  <a:lnTo>
                    <a:pt x="2066" y="5187"/>
                  </a:lnTo>
                  <a:lnTo>
                    <a:pt x="2258" y="5379"/>
                  </a:lnTo>
                  <a:lnTo>
                    <a:pt x="2546" y="5571"/>
                  </a:lnTo>
                  <a:lnTo>
                    <a:pt x="2882" y="5715"/>
                  </a:lnTo>
                  <a:lnTo>
                    <a:pt x="3218" y="5811"/>
                  </a:lnTo>
                  <a:lnTo>
                    <a:pt x="3555" y="5811"/>
                  </a:lnTo>
                  <a:lnTo>
                    <a:pt x="3843" y="5715"/>
                  </a:lnTo>
                  <a:lnTo>
                    <a:pt x="4179" y="5619"/>
                  </a:lnTo>
                  <a:lnTo>
                    <a:pt x="4467" y="5427"/>
                  </a:lnTo>
                  <a:lnTo>
                    <a:pt x="4707" y="5187"/>
                  </a:lnTo>
                  <a:lnTo>
                    <a:pt x="5283" y="4563"/>
                  </a:lnTo>
                  <a:lnTo>
                    <a:pt x="5476" y="4275"/>
                  </a:lnTo>
                  <a:lnTo>
                    <a:pt x="5572" y="3986"/>
                  </a:lnTo>
                  <a:lnTo>
                    <a:pt x="5668" y="3746"/>
                  </a:lnTo>
                  <a:lnTo>
                    <a:pt x="5668" y="3410"/>
                  </a:lnTo>
                  <a:lnTo>
                    <a:pt x="5668" y="3122"/>
                  </a:lnTo>
                  <a:lnTo>
                    <a:pt x="5572" y="2834"/>
                  </a:lnTo>
                  <a:lnTo>
                    <a:pt x="5476" y="2594"/>
                  </a:lnTo>
                  <a:lnTo>
                    <a:pt x="5283" y="2306"/>
                  </a:lnTo>
                  <a:lnTo>
                    <a:pt x="5139" y="1825"/>
                  </a:lnTo>
                  <a:lnTo>
                    <a:pt x="4899" y="1153"/>
                  </a:lnTo>
                  <a:lnTo>
                    <a:pt x="4707" y="865"/>
                  </a:lnTo>
                  <a:lnTo>
                    <a:pt x="4563" y="673"/>
                  </a:lnTo>
                  <a:lnTo>
                    <a:pt x="4371" y="529"/>
                  </a:lnTo>
                  <a:lnTo>
                    <a:pt x="4179" y="529"/>
                  </a:lnTo>
                  <a:lnTo>
                    <a:pt x="4083" y="625"/>
                  </a:lnTo>
                  <a:lnTo>
                    <a:pt x="3987" y="721"/>
                  </a:lnTo>
                  <a:lnTo>
                    <a:pt x="3939" y="865"/>
                  </a:lnTo>
                  <a:lnTo>
                    <a:pt x="3939" y="1009"/>
                  </a:lnTo>
                  <a:lnTo>
                    <a:pt x="3939" y="1345"/>
                  </a:lnTo>
                  <a:lnTo>
                    <a:pt x="3987" y="1681"/>
                  </a:lnTo>
                  <a:lnTo>
                    <a:pt x="3699" y="1681"/>
                  </a:lnTo>
                  <a:lnTo>
                    <a:pt x="3170" y="1153"/>
                  </a:lnTo>
                  <a:lnTo>
                    <a:pt x="2498" y="529"/>
                  </a:lnTo>
                  <a:lnTo>
                    <a:pt x="2210" y="289"/>
                  </a:lnTo>
                  <a:lnTo>
                    <a:pt x="1922" y="96"/>
                  </a:lnTo>
                  <a:lnTo>
                    <a:pt x="1730" y="0"/>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7" name="Google Shape;2577;p41"/>
            <p:cNvSpPr/>
            <p:nvPr/>
          </p:nvSpPr>
          <p:spPr>
            <a:xfrm>
              <a:off x="1652450" y="2899500"/>
              <a:ext cx="141700" cy="145300"/>
            </a:xfrm>
            <a:custGeom>
              <a:avLst/>
              <a:gdLst/>
              <a:ahLst/>
              <a:cxnLst/>
              <a:rect l="l" t="t" r="r" b="b"/>
              <a:pathLst>
                <a:path w="5668" h="5812" fill="none" extrusionOk="0">
                  <a:moveTo>
                    <a:pt x="49" y="3746"/>
                  </a:moveTo>
                  <a:lnTo>
                    <a:pt x="49" y="3746"/>
                  </a:lnTo>
                  <a:lnTo>
                    <a:pt x="49" y="3650"/>
                  </a:lnTo>
                  <a:lnTo>
                    <a:pt x="97" y="3602"/>
                  </a:lnTo>
                  <a:lnTo>
                    <a:pt x="289" y="3554"/>
                  </a:lnTo>
                  <a:lnTo>
                    <a:pt x="529" y="3506"/>
                  </a:lnTo>
                  <a:lnTo>
                    <a:pt x="817" y="3506"/>
                  </a:lnTo>
                  <a:lnTo>
                    <a:pt x="1393" y="3554"/>
                  </a:lnTo>
                  <a:lnTo>
                    <a:pt x="1730" y="3602"/>
                  </a:lnTo>
                  <a:lnTo>
                    <a:pt x="1730" y="3602"/>
                  </a:lnTo>
                  <a:lnTo>
                    <a:pt x="1730" y="3602"/>
                  </a:lnTo>
                  <a:lnTo>
                    <a:pt x="1345" y="3410"/>
                  </a:lnTo>
                  <a:lnTo>
                    <a:pt x="769" y="3074"/>
                  </a:lnTo>
                  <a:lnTo>
                    <a:pt x="481" y="2882"/>
                  </a:lnTo>
                  <a:lnTo>
                    <a:pt x="241" y="2690"/>
                  </a:lnTo>
                  <a:lnTo>
                    <a:pt x="49" y="2498"/>
                  </a:lnTo>
                  <a:lnTo>
                    <a:pt x="1" y="2402"/>
                  </a:lnTo>
                  <a:lnTo>
                    <a:pt x="1" y="2306"/>
                  </a:lnTo>
                  <a:lnTo>
                    <a:pt x="1" y="2306"/>
                  </a:lnTo>
                  <a:lnTo>
                    <a:pt x="49" y="2258"/>
                  </a:lnTo>
                  <a:lnTo>
                    <a:pt x="97" y="2210"/>
                  </a:lnTo>
                  <a:lnTo>
                    <a:pt x="337" y="2210"/>
                  </a:lnTo>
                  <a:lnTo>
                    <a:pt x="673" y="2306"/>
                  </a:lnTo>
                  <a:lnTo>
                    <a:pt x="1057" y="2450"/>
                  </a:lnTo>
                  <a:lnTo>
                    <a:pt x="1730" y="2786"/>
                  </a:lnTo>
                  <a:lnTo>
                    <a:pt x="2066" y="2930"/>
                  </a:lnTo>
                  <a:lnTo>
                    <a:pt x="2066" y="2930"/>
                  </a:lnTo>
                  <a:lnTo>
                    <a:pt x="1826" y="2690"/>
                  </a:lnTo>
                  <a:lnTo>
                    <a:pt x="1201" y="2162"/>
                  </a:lnTo>
                  <a:lnTo>
                    <a:pt x="913" y="1825"/>
                  </a:lnTo>
                  <a:lnTo>
                    <a:pt x="673" y="1537"/>
                  </a:lnTo>
                  <a:lnTo>
                    <a:pt x="481" y="1249"/>
                  </a:lnTo>
                  <a:lnTo>
                    <a:pt x="481" y="1105"/>
                  </a:lnTo>
                  <a:lnTo>
                    <a:pt x="481" y="1009"/>
                  </a:lnTo>
                  <a:lnTo>
                    <a:pt x="481" y="1009"/>
                  </a:lnTo>
                  <a:lnTo>
                    <a:pt x="529" y="913"/>
                  </a:lnTo>
                  <a:lnTo>
                    <a:pt x="577" y="865"/>
                  </a:lnTo>
                  <a:lnTo>
                    <a:pt x="817" y="913"/>
                  </a:lnTo>
                  <a:lnTo>
                    <a:pt x="1201" y="1057"/>
                  </a:lnTo>
                  <a:lnTo>
                    <a:pt x="1586" y="1249"/>
                  </a:lnTo>
                  <a:lnTo>
                    <a:pt x="2354" y="1729"/>
                  </a:lnTo>
                  <a:lnTo>
                    <a:pt x="2834" y="2065"/>
                  </a:lnTo>
                  <a:lnTo>
                    <a:pt x="2882" y="2065"/>
                  </a:lnTo>
                  <a:lnTo>
                    <a:pt x="2882" y="2065"/>
                  </a:lnTo>
                  <a:lnTo>
                    <a:pt x="2546" y="1681"/>
                  </a:lnTo>
                  <a:lnTo>
                    <a:pt x="2114" y="1153"/>
                  </a:lnTo>
                  <a:lnTo>
                    <a:pt x="1922" y="817"/>
                  </a:lnTo>
                  <a:lnTo>
                    <a:pt x="1778" y="529"/>
                  </a:lnTo>
                  <a:lnTo>
                    <a:pt x="1634" y="289"/>
                  </a:lnTo>
                  <a:lnTo>
                    <a:pt x="1634" y="48"/>
                  </a:lnTo>
                  <a:lnTo>
                    <a:pt x="1634" y="48"/>
                  </a:lnTo>
                  <a:lnTo>
                    <a:pt x="1682" y="0"/>
                  </a:lnTo>
                  <a:lnTo>
                    <a:pt x="1730" y="0"/>
                  </a:lnTo>
                  <a:lnTo>
                    <a:pt x="1922" y="96"/>
                  </a:lnTo>
                  <a:lnTo>
                    <a:pt x="2210" y="289"/>
                  </a:lnTo>
                  <a:lnTo>
                    <a:pt x="2498" y="529"/>
                  </a:lnTo>
                  <a:lnTo>
                    <a:pt x="3170" y="1153"/>
                  </a:lnTo>
                  <a:lnTo>
                    <a:pt x="3699" y="1681"/>
                  </a:lnTo>
                  <a:lnTo>
                    <a:pt x="3699" y="1681"/>
                  </a:lnTo>
                  <a:lnTo>
                    <a:pt x="3843" y="1681"/>
                  </a:lnTo>
                  <a:lnTo>
                    <a:pt x="3987" y="1681"/>
                  </a:lnTo>
                  <a:lnTo>
                    <a:pt x="3987" y="1681"/>
                  </a:lnTo>
                  <a:lnTo>
                    <a:pt x="3939" y="1345"/>
                  </a:lnTo>
                  <a:lnTo>
                    <a:pt x="3939" y="1009"/>
                  </a:lnTo>
                  <a:lnTo>
                    <a:pt x="3939" y="865"/>
                  </a:lnTo>
                  <a:lnTo>
                    <a:pt x="3987" y="721"/>
                  </a:lnTo>
                  <a:lnTo>
                    <a:pt x="4083" y="625"/>
                  </a:lnTo>
                  <a:lnTo>
                    <a:pt x="4179" y="529"/>
                  </a:lnTo>
                  <a:lnTo>
                    <a:pt x="4179" y="529"/>
                  </a:lnTo>
                  <a:lnTo>
                    <a:pt x="4275" y="529"/>
                  </a:lnTo>
                  <a:lnTo>
                    <a:pt x="4371" y="529"/>
                  </a:lnTo>
                  <a:lnTo>
                    <a:pt x="4563" y="673"/>
                  </a:lnTo>
                  <a:lnTo>
                    <a:pt x="4707" y="865"/>
                  </a:lnTo>
                  <a:lnTo>
                    <a:pt x="4899" y="1153"/>
                  </a:lnTo>
                  <a:lnTo>
                    <a:pt x="5139" y="1825"/>
                  </a:lnTo>
                  <a:lnTo>
                    <a:pt x="5283" y="2306"/>
                  </a:lnTo>
                  <a:lnTo>
                    <a:pt x="5283" y="2306"/>
                  </a:lnTo>
                  <a:lnTo>
                    <a:pt x="5476" y="2594"/>
                  </a:lnTo>
                  <a:lnTo>
                    <a:pt x="5572" y="2834"/>
                  </a:lnTo>
                  <a:lnTo>
                    <a:pt x="5668" y="3122"/>
                  </a:lnTo>
                  <a:lnTo>
                    <a:pt x="5668" y="3410"/>
                  </a:lnTo>
                  <a:lnTo>
                    <a:pt x="5668" y="3746"/>
                  </a:lnTo>
                  <a:lnTo>
                    <a:pt x="5572" y="3986"/>
                  </a:lnTo>
                  <a:lnTo>
                    <a:pt x="5476" y="4275"/>
                  </a:lnTo>
                  <a:lnTo>
                    <a:pt x="5283" y="4563"/>
                  </a:lnTo>
                  <a:lnTo>
                    <a:pt x="4707" y="5187"/>
                  </a:lnTo>
                  <a:lnTo>
                    <a:pt x="4707" y="5187"/>
                  </a:lnTo>
                  <a:lnTo>
                    <a:pt x="4467" y="5427"/>
                  </a:lnTo>
                  <a:lnTo>
                    <a:pt x="4179" y="5619"/>
                  </a:lnTo>
                  <a:lnTo>
                    <a:pt x="3843" y="5715"/>
                  </a:lnTo>
                  <a:lnTo>
                    <a:pt x="3555" y="5811"/>
                  </a:lnTo>
                  <a:lnTo>
                    <a:pt x="3218" y="5811"/>
                  </a:lnTo>
                  <a:lnTo>
                    <a:pt x="2882" y="5715"/>
                  </a:lnTo>
                  <a:lnTo>
                    <a:pt x="2546" y="5571"/>
                  </a:lnTo>
                  <a:lnTo>
                    <a:pt x="2258" y="5379"/>
                  </a:lnTo>
                  <a:lnTo>
                    <a:pt x="2258" y="5379"/>
                  </a:lnTo>
                  <a:lnTo>
                    <a:pt x="2258" y="5379"/>
                  </a:lnTo>
                  <a:lnTo>
                    <a:pt x="2066" y="5187"/>
                  </a:lnTo>
                  <a:lnTo>
                    <a:pt x="1922" y="4995"/>
                  </a:lnTo>
                  <a:lnTo>
                    <a:pt x="1778" y="4755"/>
                  </a:lnTo>
                  <a:lnTo>
                    <a:pt x="1730" y="4515"/>
                  </a:lnTo>
                  <a:lnTo>
                    <a:pt x="1730" y="4515"/>
                  </a:lnTo>
                  <a:lnTo>
                    <a:pt x="1153" y="4323"/>
                  </a:lnTo>
                  <a:lnTo>
                    <a:pt x="625" y="4131"/>
                  </a:lnTo>
                  <a:lnTo>
                    <a:pt x="193" y="3938"/>
                  </a:lnTo>
                  <a:lnTo>
                    <a:pt x="97" y="3842"/>
                  </a:lnTo>
                  <a:lnTo>
                    <a:pt x="49" y="374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8" name="Google Shape;2578;p41"/>
            <p:cNvSpPr/>
            <p:nvPr/>
          </p:nvSpPr>
          <p:spPr>
            <a:xfrm>
              <a:off x="2059475" y="2987150"/>
              <a:ext cx="335000" cy="396225"/>
            </a:xfrm>
            <a:custGeom>
              <a:avLst/>
              <a:gdLst/>
              <a:ahLst/>
              <a:cxnLst/>
              <a:rect l="l" t="t" r="r" b="b"/>
              <a:pathLst>
                <a:path w="13400" h="15849" extrusionOk="0">
                  <a:moveTo>
                    <a:pt x="4947" y="0"/>
                  </a:moveTo>
                  <a:lnTo>
                    <a:pt x="3986" y="48"/>
                  </a:lnTo>
                  <a:lnTo>
                    <a:pt x="3506" y="144"/>
                  </a:lnTo>
                  <a:lnTo>
                    <a:pt x="3074" y="240"/>
                  </a:lnTo>
                  <a:lnTo>
                    <a:pt x="2690" y="384"/>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693" y="865"/>
                  </a:lnTo>
                  <a:lnTo>
                    <a:pt x="8453" y="673"/>
                  </a:lnTo>
                  <a:lnTo>
                    <a:pt x="8117" y="529"/>
                  </a:lnTo>
                  <a:lnTo>
                    <a:pt x="7780" y="384"/>
                  </a:lnTo>
                  <a:lnTo>
                    <a:pt x="6916" y="192"/>
                  </a:lnTo>
                  <a:lnTo>
                    <a:pt x="5955" y="48"/>
                  </a:lnTo>
                  <a:lnTo>
                    <a:pt x="4947"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9" name="Google Shape;2579;p41"/>
            <p:cNvSpPr/>
            <p:nvPr/>
          </p:nvSpPr>
          <p:spPr>
            <a:xfrm>
              <a:off x="2059475" y="2987150"/>
              <a:ext cx="335000" cy="396225"/>
            </a:xfrm>
            <a:custGeom>
              <a:avLst/>
              <a:gdLst/>
              <a:ahLst/>
              <a:cxnLst/>
              <a:rect l="l" t="t" r="r" b="b"/>
              <a:pathLst>
                <a:path w="13400" h="15849" fill="none" extrusionOk="0">
                  <a:moveTo>
                    <a:pt x="13399" y="15752"/>
                  </a:move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885" y="1057"/>
                  </a:lnTo>
                  <a:lnTo>
                    <a:pt x="8693" y="865"/>
                  </a:lnTo>
                  <a:lnTo>
                    <a:pt x="8453" y="673"/>
                  </a:lnTo>
                  <a:lnTo>
                    <a:pt x="8117" y="529"/>
                  </a:lnTo>
                  <a:lnTo>
                    <a:pt x="7780" y="384"/>
                  </a:lnTo>
                  <a:lnTo>
                    <a:pt x="6916" y="192"/>
                  </a:lnTo>
                  <a:lnTo>
                    <a:pt x="5955" y="48"/>
                  </a:lnTo>
                  <a:lnTo>
                    <a:pt x="4947" y="0"/>
                  </a:lnTo>
                  <a:lnTo>
                    <a:pt x="3986" y="48"/>
                  </a:lnTo>
                  <a:lnTo>
                    <a:pt x="3506" y="144"/>
                  </a:lnTo>
                  <a:lnTo>
                    <a:pt x="3074" y="240"/>
                  </a:lnTo>
                  <a:lnTo>
                    <a:pt x="2690" y="384"/>
                  </a:lnTo>
                  <a:lnTo>
                    <a:pt x="2353" y="529"/>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0" name="Google Shape;2580;p41"/>
            <p:cNvSpPr/>
            <p:nvPr/>
          </p:nvSpPr>
          <p:spPr>
            <a:xfrm>
              <a:off x="2059475" y="2987150"/>
              <a:ext cx="335000" cy="396225"/>
            </a:xfrm>
            <a:custGeom>
              <a:avLst/>
              <a:gdLst/>
              <a:ahLst/>
              <a:cxnLst/>
              <a:rect l="l" t="t" r="r" b="b"/>
              <a:pathLst>
                <a:path w="13400" h="15849" extrusionOk="0">
                  <a:moveTo>
                    <a:pt x="4947" y="0"/>
                  </a:moveTo>
                  <a:lnTo>
                    <a:pt x="3986" y="48"/>
                  </a:lnTo>
                  <a:lnTo>
                    <a:pt x="3506" y="144"/>
                  </a:lnTo>
                  <a:lnTo>
                    <a:pt x="3074" y="240"/>
                  </a:lnTo>
                  <a:lnTo>
                    <a:pt x="2690" y="384"/>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693" y="865"/>
                  </a:lnTo>
                  <a:lnTo>
                    <a:pt x="8453" y="673"/>
                  </a:lnTo>
                  <a:lnTo>
                    <a:pt x="8117" y="529"/>
                  </a:lnTo>
                  <a:lnTo>
                    <a:pt x="7780" y="384"/>
                  </a:lnTo>
                  <a:lnTo>
                    <a:pt x="6916" y="192"/>
                  </a:lnTo>
                  <a:lnTo>
                    <a:pt x="5955" y="48"/>
                  </a:lnTo>
                  <a:lnTo>
                    <a:pt x="4947"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1" name="Google Shape;2581;p41"/>
            <p:cNvSpPr/>
            <p:nvPr/>
          </p:nvSpPr>
          <p:spPr>
            <a:xfrm>
              <a:off x="2059475" y="2987150"/>
              <a:ext cx="335000" cy="396225"/>
            </a:xfrm>
            <a:custGeom>
              <a:avLst/>
              <a:gdLst/>
              <a:ahLst/>
              <a:cxnLst/>
              <a:rect l="l" t="t" r="r" b="b"/>
              <a:pathLst>
                <a:path w="13400" h="15849" fill="none" extrusionOk="0">
                  <a:moveTo>
                    <a:pt x="13399" y="15752"/>
                  </a:move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885" y="1057"/>
                  </a:lnTo>
                  <a:lnTo>
                    <a:pt x="8693" y="865"/>
                  </a:lnTo>
                  <a:lnTo>
                    <a:pt x="8453" y="673"/>
                  </a:lnTo>
                  <a:lnTo>
                    <a:pt x="8117" y="529"/>
                  </a:lnTo>
                  <a:lnTo>
                    <a:pt x="7780" y="384"/>
                  </a:lnTo>
                  <a:lnTo>
                    <a:pt x="6916" y="192"/>
                  </a:lnTo>
                  <a:lnTo>
                    <a:pt x="5955" y="48"/>
                  </a:lnTo>
                  <a:lnTo>
                    <a:pt x="4947" y="0"/>
                  </a:lnTo>
                  <a:lnTo>
                    <a:pt x="3986" y="48"/>
                  </a:lnTo>
                  <a:lnTo>
                    <a:pt x="3506" y="144"/>
                  </a:lnTo>
                  <a:lnTo>
                    <a:pt x="3074" y="240"/>
                  </a:lnTo>
                  <a:lnTo>
                    <a:pt x="2690" y="384"/>
                  </a:lnTo>
                  <a:lnTo>
                    <a:pt x="2353" y="529"/>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2" name="Google Shape;2582;p41"/>
            <p:cNvSpPr/>
            <p:nvPr/>
          </p:nvSpPr>
          <p:spPr>
            <a:xfrm>
              <a:off x="2297200" y="3032775"/>
              <a:ext cx="54050" cy="106875"/>
            </a:xfrm>
            <a:custGeom>
              <a:avLst/>
              <a:gdLst/>
              <a:ahLst/>
              <a:cxnLst/>
              <a:rect l="l" t="t" r="r" b="b"/>
              <a:pathLst>
                <a:path w="2162" h="4275" extrusionOk="0">
                  <a:moveTo>
                    <a:pt x="961" y="0"/>
                  </a:moveTo>
                  <a:lnTo>
                    <a:pt x="0" y="96"/>
                  </a:lnTo>
                  <a:lnTo>
                    <a:pt x="480" y="1009"/>
                  </a:lnTo>
                  <a:lnTo>
                    <a:pt x="913" y="2017"/>
                  </a:lnTo>
                  <a:lnTo>
                    <a:pt x="1297" y="3122"/>
                  </a:lnTo>
                  <a:lnTo>
                    <a:pt x="1633" y="4274"/>
                  </a:lnTo>
                  <a:lnTo>
                    <a:pt x="1921" y="3890"/>
                  </a:lnTo>
                  <a:lnTo>
                    <a:pt x="2161" y="3458"/>
                  </a:lnTo>
                  <a:lnTo>
                    <a:pt x="1921" y="2546"/>
                  </a:lnTo>
                  <a:lnTo>
                    <a:pt x="1633" y="1681"/>
                  </a:lnTo>
                  <a:lnTo>
                    <a:pt x="1297" y="817"/>
                  </a:lnTo>
                  <a:lnTo>
                    <a:pt x="961" y="0"/>
                  </a:lnTo>
                  <a:close/>
                </a:path>
              </a:pathLst>
            </a:custGeom>
            <a:solidFill>
              <a:srgbClr val="46322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3" name="Google Shape;2583;p41"/>
            <p:cNvSpPr/>
            <p:nvPr/>
          </p:nvSpPr>
          <p:spPr>
            <a:xfrm>
              <a:off x="2297200" y="3032775"/>
              <a:ext cx="54050" cy="106875"/>
            </a:xfrm>
            <a:custGeom>
              <a:avLst/>
              <a:gdLst/>
              <a:ahLst/>
              <a:cxnLst/>
              <a:rect l="l" t="t" r="r" b="b"/>
              <a:pathLst>
                <a:path w="2162" h="4275" fill="none" extrusionOk="0">
                  <a:moveTo>
                    <a:pt x="961" y="0"/>
                  </a:moveTo>
                  <a:lnTo>
                    <a:pt x="0" y="96"/>
                  </a:lnTo>
                  <a:lnTo>
                    <a:pt x="0" y="96"/>
                  </a:lnTo>
                  <a:lnTo>
                    <a:pt x="480" y="1009"/>
                  </a:lnTo>
                  <a:lnTo>
                    <a:pt x="913" y="2017"/>
                  </a:lnTo>
                  <a:lnTo>
                    <a:pt x="1297" y="3122"/>
                  </a:lnTo>
                  <a:lnTo>
                    <a:pt x="1633" y="4274"/>
                  </a:lnTo>
                  <a:lnTo>
                    <a:pt x="1633" y="4274"/>
                  </a:lnTo>
                  <a:lnTo>
                    <a:pt x="1921" y="3890"/>
                  </a:lnTo>
                  <a:lnTo>
                    <a:pt x="2161" y="3458"/>
                  </a:lnTo>
                  <a:lnTo>
                    <a:pt x="2161" y="3458"/>
                  </a:lnTo>
                  <a:lnTo>
                    <a:pt x="1921" y="2546"/>
                  </a:lnTo>
                  <a:lnTo>
                    <a:pt x="1633" y="1681"/>
                  </a:lnTo>
                  <a:lnTo>
                    <a:pt x="1297" y="817"/>
                  </a:lnTo>
                  <a:lnTo>
                    <a:pt x="96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4" name="Google Shape;2584;p41"/>
            <p:cNvSpPr/>
            <p:nvPr/>
          </p:nvSpPr>
          <p:spPr>
            <a:xfrm>
              <a:off x="2039050" y="3109600"/>
              <a:ext cx="24050" cy="36050"/>
            </a:xfrm>
            <a:custGeom>
              <a:avLst/>
              <a:gdLst/>
              <a:ahLst/>
              <a:cxnLst/>
              <a:rect l="l" t="t" r="r" b="b"/>
              <a:pathLst>
                <a:path w="962" h="1442" extrusionOk="0">
                  <a:moveTo>
                    <a:pt x="97" y="1"/>
                  </a:moveTo>
                  <a:lnTo>
                    <a:pt x="1" y="1057"/>
                  </a:lnTo>
                  <a:lnTo>
                    <a:pt x="865" y="1442"/>
                  </a:lnTo>
                  <a:lnTo>
                    <a:pt x="961" y="433"/>
                  </a:lnTo>
                  <a:lnTo>
                    <a:pt x="97" y="1"/>
                  </a:lnTo>
                  <a:close/>
                </a:path>
              </a:pathLst>
            </a:custGeom>
            <a:solidFill>
              <a:srgbClr val="FA81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5" name="Google Shape;2585;p41"/>
            <p:cNvSpPr/>
            <p:nvPr/>
          </p:nvSpPr>
          <p:spPr>
            <a:xfrm>
              <a:off x="2039050" y="3109600"/>
              <a:ext cx="24050" cy="36050"/>
            </a:xfrm>
            <a:custGeom>
              <a:avLst/>
              <a:gdLst/>
              <a:ahLst/>
              <a:cxnLst/>
              <a:rect l="l" t="t" r="r" b="b"/>
              <a:pathLst>
                <a:path w="962" h="1442" fill="none" extrusionOk="0">
                  <a:moveTo>
                    <a:pt x="97" y="1"/>
                  </a:moveTo>
                  <a:lnTo>
                    <a:pt x="97" y="1"/>
                  </a:lnTo>
                  <a:lnTo>
                    <a:pt x="1" y="1057"/>
                  </a:lnTo>
                  <a:lnTo>
                    <a:pt x="1" y="1057"/>
                  </a:lnTo>
                  <a:lnTo>
                    <a:pt x="865" y="1442"/>
                  </a:lnTo>
                  <a:lnTo>
                    <a:pt x="865" y="1442"/>
                  </a:lnTo>
                  <a:lnTo>
                    <a:pt x="961" y="433"/>
                  </a:lnTo>
                  <a:lnTo>
                    <a:pt x="961" y="433"/>
                  </a:lnTo>
                  <a:lnTo>
                    <a:pt x="9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6" name="Google Shape;2586;p41"/>
            <p:cNvSpPr/>
            <p:nvPr/>
          </p:nvSpPr>
          <p:spPr>
            <a:xfrm>
              <a:off x="2060675" y="3120425"/>
              <a:ext cx="8425" cy="27625"/>
            </a:xfrm>
            <a:custGeom>
              <a:avLst/>
              <a:gdLst/>
              <a:ahLst/>
              <a:cxnLst/>
              <a:rect l="l" t="t" r="r" b="b"/>
              <a:pathLst>
                <a:path w="337" h="1105" extrusionOk="0">
                  <a:moveTo>
                    <a:pt x="96" y="0"/>
                  </a:moveTo>
                  <a:lnTo>
                    <a:pt x="0" y="1009"/>
                  </a:lnTo>
                  <a:lnTo>
                    <a:pt x="192" y="1105"/>
                  </a:lnTo>
                  <a:lnTo>
                    <a:pt x="336" y="96"/>
                  </a:lnTo>
                  <a:lnTo>
                    <a:pt x="96" y="0"/>
                  </a:lnTo>
                  <a:close/>
                </a:path>
              </a:pathLst>
            </a:custGeom>
            <a:solidFill>
              <a:srgbClr val="F7919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7" name="Google Shape;2587;p41"/>
            <p:cNvSpPr/>
            <p:nvPr/>
          </p:nvSpPr>
          <p:spPr>
            <a:xfrm>
              <a:off x="2060675" y="3120425"/>
              <a:ext cx="8425" cy="27625"/>
            </a:xfrm>
            <a:custGeom>
              <a:avLst/>
              <a:gdLst/>
              <a:ahLst/>
              <a:cxnLst/>
              <a:rect l="l" t="t" r="r" b="b"/>
              <a:pathLst>
                <a:path w="337" h="1105" fill="none" extrusionOk="0">
                  <a:moveTo>
                    <a:pt x="96" y="0"/>
                  </a:moveTo>
                  <a:lnTo>
                    <a:pt x="96" y="0"/>
                  </a:lnTo>
                  <a:lnTo>
                    <a:pt x="0" y="1009"/>
                  </a:lnTo>
                  <a:lnTo>
                    <a:pt x="0" y="1009"/>
                  </a:lnTo>
                  <a:lnTo>
                    <a:pt x="192" y="1105"/>
                  </a:lnTo>
                  <a:lnTo>
                    <a:pt x="192" y="1105"/>
                  </a:lnTo>
                  <a:lnTo>
                    <a:pt x="336" y="96"/>
                  </a:lnTo>
                  <a:lnTo>
                    <a:pt x="336" y="96"/>
                  </a:lnTo>
                  <a:lnTo>
                    <a:pt x="96"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8" name="Google Shape;2588;p41"/>
            <p:cNvSpPr/>
            <p:nvPr/>
          </p:nvSpPr>
          <p:spPr>
            <a:xfrm>
              <a:off x="2065475" y="3035175"/>
              <a:ext cx="272575" cy="153700"/>
            </a:xfrm>
            <a:custGeom>
              <a:avLst/>
              <a:gdLst/>
              <a:ahLst/>
              <a:cxnLst/>
              <a:rect l="l" t="t" r="r" b="b"/>
              <a:pathLst>
                <a:path w="10903" h="6148" extrusionOk="0">
                  <a:moveTo>
                    <a:pt x="9269" y="0"/>
                  </a:moveTo>
                  <a:lnTo>
                    <a:pt x="7396" y="192"/>
                  </a:lnTo>
                  <a:lnTo>
                    <a:pt x="7684" y="240"/>
                  </a:lnTo>
                  <a:lnTo>
                    <a:pt x="7973" y="384"/>
                  </a:lnTo>
                  <a:lnTo>
                    <a:pt x="8213" y="577"/>
                  </a:lnTo>
                  <a:lnTo>
                    <a:pt x="8501" y="769"/>
                  </a:lnTo>
                  <a:lnTo>
                    <a:pt x="8693" y="961"/>
                  </a:lnTo>
                  <a:lnTo>
                    <a:pt x="8933" y="1201"/>
                  </a:lnTo>
                  <a:lnTo>
                    <a:pt x="9077" y="1489"/>
                  </a:lnTo>
                  <a:lnTo>
                    <a:pt x="9221" y="1777"/>
                  </a:lnTo>
                  <a:lnTo>
                    <a:pt x="9749" y="3026"/>
                  </a:lnTo>
                  <a:lnTo>
                    <a:pt x="9798" y="3314"/>
                  </a:lnTo>
                  <a:lnTo>
                    <a:pt x="9846" y="3554"/>
                  </a:lnTo>
                  <a:lnTo>
                    <a:pt x="9798" y="3842"/>
                  </a:lnTo>
                  <a:lnTo>
                    <a:pt x="9701" y="4082"/>
                  </a:lnTo>
                  <a:lnTo>
                    <a:pt x="9557" y="4274"/>
                  </a:lnTo>
                  <a:lnTo>
                    <a:pt x="9365" y="4467"/>
                  </a:lnTo>
                  <a:lnTo>
                    <a:pt x="9125" y="4611"/>
                  </a:lnTo>
                  <a:lnTo>
                    <a:pt x="8885" y="4707"/>
                  </a:lnTo>
                  <a:lnTo>
                    <a:pt x="8213" y="4803"/>
                  </a:lnTo>
                  <a:lnTo>
                    <a:pt x="7588" y="4899"/>
                  </a:lnTo>
                  <a:lnTo>
                    <a:pt x="6964" y="4947"/>
                  </a:lnTo>
                  <a:lnTo>
                    <a:pt x="5475" y="4947"/>
                  </a:lnTo>
                  <a:lnTo>
                    <a:pt x="4707" y="4851"/>
                  </a:lnTo>
                  <a:lnTo>
                    <a:pt x="3890" y="4707"/>
                  </a:lnTo>
                  <a:lnTo>
                    <a:pt x="3122" y="4563"/>
                  </a:lnTo>
                  <a:lnTo>
                    <a:pt x="2354" y="4371"/>
                  </a:lnTo>
                  <a:lnTo>
                    <a:pt x="1585" y="4082"/>
                  </a:lnTo>
                  <a:lnTo>
                    <a:pt x="865" y="3842"/>
                  </a:lnTo>
                  <a:lnTo>
                    <a:pt x="144" y="3506"/>
                  </a:lnTo>
                  <a:lnTo>
                    <a:pt x="0" y="4515"/>
                  </a:lnTo>
                  <a:lnTo>
                    <a:pt x="1489" y="5139"/>
                  </a:lnTo>
                  <a:lnTo>
                    <a:pt x="2258" y="5427"/>
                  </a:lnTo>
                  <a:lnTo>
                    <a:pt x="3074" y="5667"/>
                  </a:lnTo>
                  <a:lnTo>
                    <a:pt x="3890" y="5859"/>
                  </a:lnTo>
                  <a:lnTo>
                    <a:pt x="4707" y="6003"/>
                  </a:lnTo>
                  <a:lnTo>
                    <a:pt x="5523" y="6147"/>
                  </a:lnTo>
                  <a:lnTo>
                    <a:pt x="7012" y="6147"/>
                  </a:lnTo>
                  <a:lnTo>
                    <a:pt x="7636" y="6051"/>
                  </a:lnTo>
                  <a:lnTo>
                    <a:pt x="8261" y="5907"/>
                  </a:lnTo>
                  <a:lnTo>
                    <a:pt x="8837" y="5715"/>
                  </a:lnTo>
                  <a:lnTo>
                    <a:pt x="9413" y="5427"/>
                  </a:lnTo>
                  <a:lnTo>
                    <a:pt x="9942" y="5091"/>
                  </a:lnTo>
                  <a:lnTo>
                    <a:pt x="10422" y="4659"/>
                  </a:lnTo>
                  <a:lnTo>
                    <a:pt x="10902" y="4178"/>
                  </a:lnTo>
                  <a:lnTo>
                    <a:pt x="10566" y="3026"/>
                  </a:lnTo>
                  <a:lnTo>
                    <a:pt x="10182" y="1921"/>
                  </a:lnTo>
                  <a:lnTo>
                    <a:pt x="9749" y="913"/>
                  </a:lnTo>
                  <a:lnTo>
                    <a:pt x="9269" y="0"/>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9" name="Google Shape;2589;p41"/>
            <p:cNvSpPr/>
            <p:nvPr/>
          </p:nvSpPr>
          <p:spPr>
            <a:xfrm>
              <a:off x="2065475" y="3035175"/>
              <a:ext cx="272575" cy="153700"/>
            </a:xfrm>
            <a:custGeom>
              <a:avLst/>
              <a:gdLst/>
              <a:ahLst/>
              <a:cxnLst/>
              <a:rect l="l" t="t" r="r" b="b"/>
              <a:pathLst>
                <a:path w="10903" h="6148" fill="none" extrusionOk="0">
                  <a:moveTo>
                    <a:pt x="9269" y="0"/>
                  </a:moveTo>
                  <a:lnTo>
                    <a:pt x="7396" y="192"/>
                  </a:lnTo>
                  <a:lnTo>
                    <a:pt x="7396" y="192"/>
                  </a:lnTo>
                  <a:lnTo>
                    <a:pt x="7684" y="240"/>
                  </a:lnTo>
                  <a:lnTo>
                    <a:pt x="7973" y="384"/>
                  </a:lnTo>
                  <a:lnTo>
                    <a:pt x="8213" y="577"/>
                  </a:lnTo>
                  <a:lnTo>
                    <a:pt x="8501" y="769"/>
                  </a:lnTo>
                  <a:lnTo>
                    <a:pt x="8693" y="961"/>
                  </a:lnTo>
                  <a:lnTo>
                    <a:pt x="8933" y="1201"/>
                  </a:lnTo>
                  <a:lnTo>
                    <a:pt x="9077" y="1489"/>
                  </a:lnTo>
                  <a:lnTo>
                    <a:pt x="9221" y="1777"/>
                  </a:lnTo>
                  <a:lnTo>
                    <a:pt x="9749" y="3026"/>
                  </a:lnTo>
                  <a:lnTo>
                    <a:pt x="9749" y="3026"/>
                  </a:lnTo>
                  <a:lnTo>
                    <a:pt x="9798" y="3314"/>
                  </a:lnTo>
                  <a:lnTo>
                    <a:pt x="9846" y="3554"/>
                  </a:lnTo>
                  <a:lnTo>
                    <a:pt x="9798" y="3842"/>
                  </a:lnTo>
                  <a:lnTo>
                    <a:pt x="9701" y="4082"/>
                  </a:lnTo>
                  <a:lnTo>
                    <a:pt x="9557" y="4274"/>
                  </a:lnTo>
                  <a:lnTo>
                    <a:pt x="9365" y="4467"/>
                  </a:lnTo>
                  <a:lnTo>
                    <a:pt x="9125" y="4611"/>
                  </a:lnTo>
                  <a:lnTo>
                    <a:pt x="8885" y="4707"/>
                  </a:lnTo>
                  <a:lnTo>
                    <a:pt x="8885" y="4707"/>
                  </a:lnTo>
                  <a:lnTo>
                    <a:pt x="8213" y="4803"/>
                  </a:lnTo>
                  <a:lnTo>
                    <a:pt x="7588" y="4899"/>
                  </a:lnTo>
                  <a:lnTo>
                    <a:pt x="6964" y="4947"/>
                  </a:lnTo>
                  <a:lnTo>
                    <a:pt x="6340" y="4947"/>
                  </a:lnTo>
                  <a:lnTo>
                    <a:pt x="6340" y="4947"/>
                  </a:lnTo>
                  <a:lnTo>
                    <a:pt x="5475" y="4947"/>
                  </a:lnTo>
                  <a:lnTo>
                    <a:pt x="4707" y="4851"/>
                  </a:lnTo>
                  <a:lnTo>
                    <a:pt x="3890" y="4707"/>
                  </a:lnTo>
                  <a:lnTo>
                    <a:pt x="3122" y="4563"/>
                  </a:lnTo>
                  <a:lnTo>
                    <a:pt x="2354" y="4371"/>
                  </a:lnTo>
                  <a:lnTo>
                    <a:pt x="1585" y="4082"/>
                  </a:lnTo>
                  <a:lnTo>
                    <a:pt x="865" y="3842"/>
                  </a:lnTo>
                  <a:lnTo>
                    <a:pt x="144" y="3506"/>
                  </a:lnTo>
                  <a:lnTo>
                    <a:pt x="144" y="3506"/>
                  </a:lnTo>
                  <a:lnTo>
                    <a:pt x="0" y="4515"/>
                  </a:lnTo>
                  <a:lnTo>
                    <a:pt x="0" y="4515"/>
                  </a:lnTo>
                  <a:lnTo>
                    <a:pt x="1489" y="5139"/>
                  </a:lnTo>
                  <a:lnTo>
                    <a:pt x="2258" y="5427"/>
                  </a:lnTo>
                  <a:lnTo>
                    <a:pt x="3074" y="5667"/>
                  </a:lnTo>
                  <a:lnTo>
                    <a:pt x="3890" y="5859"/>
                  </a:lnTo>
                  <a:lnTo>
                    <a:pt x="4707" y="6003"/>
                  </a:lnTo>
                  <a:lnTo>
                    <a:pt x="5523" y="6147"/>
                  </a:lnTo>
                  <a:lnTo>
                    <a:pt x="6340" y="6147"/>
                  </a:lnTo>
                  <a:lnTo>
                    <a:pt x="6340" y="6147"/>
                  </a:lnTo>
                  <a:lnTo>
                    <a:pt x="7012" y="6147"/>
                  </a:lnTo>
                  <a:lnTo>
                    <a:pt x="7636" y="6051"/>
                  </a:lnTo>
                  <a:lnTo>
                    <a:pt x="8261" y="5907"/>
                  </a:lnTo>
                  <a:lnTo>
                    <a:pt x="8837" y="5715"/>
                  </a:lnTo>
                  <a:lnTo>
                    <a:pt x="9413" y="5427"/>
                  </a:lnTo>
                  <a:lnTo>
                    <a:pt x="9942" y="5091"/>
                  </a:lnTo>
                  <a:lnTo>
                    <a:pt x="10422" y="4659"/>
                  </a:lnTo>
                  <a:lnTo>
                    <a:pt x="10902" y="4178"/>
                  </a:lnTo>
                  <a:lnTo>
                    <a:pt x="10902" y="4178"/>
                  </a:lnTo>
                  <a:lnTo>
                    <a:pt x="10566" y="3026"/>
                  </a:lnTo>
                  <a:lnTo>
                    <a:pt x="10182" y="1921"/>
                  </a:lnTo>
                  <a:lnTo>
                    <a:pt x="9749" y="913"/>
                  </a:lnTo>
                  <a:lnTo>
                    <a:pt x="926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0" name="Google Shape;2590;p41"/>
            <p:cNvSpPr/>
            <p:nvPr/>
          </p:nvSpPr>
          <p:spPr>
            <a:xfrm>
              <a:off x="2155525" y="2987150"/>
              <a:ext cx="87675" cy="55250"/>
            </a:xfrm>
            <a:custGeom>
              <a:avLst/>
              <a:gdLst/>
              <a:ahLst/>
              <a:cxnLst/>
              <a:rect l="l" t="t" r="r" b="b"/>
              <a:pathLst>
                <a:path w="3507" h="2210" extrusionOk="0">
                  <a:moveTo>
                    <a:pt x="1009" y="0"/>
                  </a:moveTo>
                  <a:lnTo>
                    <a:pt x="192" y="48"/>
                  </a:lnTo>
                  <a:lnTo>
                    <a:pt x="48" y="384"/>
                  </a:lnTo>
                  <a:lnTo>
                    <a:pt x="0" y="721"/>
                  </a:lnTo>
                  <a:lnTo>
                    <a:pt x="0" y="1009"/>
                  </a:lnTo>
                  <a:lnTo>
                    <a:pt x="96" y="1297"/>
                  </a:lnTo>
                  <a:lnTo>
                    <a:pt x="240" y="1537"/>
                  </a:lnTo>
                  <a:lnTo>
                    <a:pt x="481" y="1777"/>
                  </a:lnTo>
                  <a:lnTo>
                    <a:pt x="721" y="1921"/>
                  </a:lnTo>
                  <a:lnTo>
                    <a:pt x="1009" y="2065"/>
                  </a:lnTo>
                  <a:lnTo>
                    <a:pt x="1345" y="2161"/>
                  </a:lnTo>
                  <a:lnTo>
                    <a:pt x="1681" y="2209"/>
                  </a:lnTo>
                  <a:lnTo>
                    <a:pt x="2065" y="2209"/>
                  </a:lnTo>
                  <a:lnTo>
                    <a:pt x="2402" y="2113"/>
                  </a:lnTo>
                  <a:lnTo>
                    <a:pt x="2690" y="2017"/>
                  </a:lnTo>
                  <a:lnTo>
                    <a:pt x="2978" y="1825"/>
                  </a:lnTo>
                  <a:lnTo>
                    <a:pt x="3170" y="1633"/>
                  </a:lnTo>
                  <a:lnTo>
                    <a:pt x="3362" y="1393"/>
                  </a:lnTo>
                  <a:lnTo>
                    <a:pt x="3458" y="1153"/>
                  </a:lnTo>
                  <a:lnTo>
                    <a:pt x="3506" y="865"/>
                  </a:lnTo>
                  <a:lnTo>
                    <a:pt x="3506" y="529"/>
                  </a:lnTo>
                  <a:lnTo>
                    <a:pt x="3362" y="240"/>
                  </a:lnTo>
                  <a:lnTo>
                    <a:pt x="2642" y="96"/>
                  </a:lnTo>
                  <a:lnTo>
                    <a:pt x="1825" y="48"/>
                  </a:lnTo>
                  <a:lnTo>
                    <a:pt x="1009"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1" name="Google Shape;2591;p41"/>
            <p:cNvSpPr/>
            <p:nvPr/>
          </p:nvSpPr>
          <p:spPr>
            <a:xfrm>
              <a:off x="2155525" y="2987150"/>
              <a:ext cx="87675" cy="55250"/>
            </a:xfrm>
            <a:custGeom>
              <a:avLst/>
              <a:gdLst/>
              <a:ahLst/>
              <a:cxnLst/>
              <a:rect l="l" t="t" r="r" b="b"/>
              <a:pathLst>
                <a:path w="3507" h="2210" fill="none" extrusionOk="0">
                  <a:moveTo>
                    <a:pt x="1681" y="2209"/>
                  </a:moveTo>
                  <a:lnTo>
                    <a:pt x="1681" y="2209"/>
                  </a:lnTo>
                  <a:lnTo>
                    <a:pt x="2065" y="2209"/>
                  </a:lnTo>
                  <a:lnTo>
                    <a:pt x="2402" y="2113"/>
                  </a:lnTo>
                  <a:lnTo>
                    <a:pt x="2690" y="2017"/>
                  </a:lnTo>
                  <a:lnTo>
                    <a:pt x="2978" y="1825"/>
                  </a:lnTo>
                  <a:lnTo>
                    <a:pt x="3170" y="1633"/>
                  </a:lnTo>
                  <a:lnTo>
                    <a:pt x="3362" y="1393"/>
                  </a:lnTo>
                  <a:lnTo>
                    <a:pt x="3458" y="1153"/>
                  </a:lnTo>
                  <a:lnTo>
                    <a:pt x="3506" y="865"/>
                  </a:lnTo>
                  <a:lnTo>
                    <a:pt x="3506" y="865"/>
                  </a:lnTo>
                  <a:lnTo>
                    <a:pt x="3506" y="529"/>
                  </a:lnTo>
                  <a:lnTo>
                    <a:pt x="3362" y="240"/>
                  </a:lnTo>
                  <a:lnTo>
                    <a:pt x="3362" y="240"/>
                  </a:lnTo>
                  <a:lnTo>
                    <a:pt x="2642" y="96"/>
                  </a:lnTo>
                  <a:lnTo>
                    <a:pt x="1825" y="48"/>
                  </a:lnTo>
                  <a:lnTo>
                    <a:pt x="1009" y="0"/>
                  </a:lnTo>
                  <a:lnTo>
                    <a:pt x="192" y="48"/>
                  </a:lnTo>
                  <a:lnTo>
                    <a:pt x="192" y="48"/>
                  </a:lnTo>
                  <a:lnTo>
                    <a:pt x="48" y="384"/>
                  </a:lnTo>
                  <a:lnTo>
                    <a:pt x="0" y="721"/>
                  </a:lnTo>
                  <a:lnTo>
                    <a:pt x="0" y="721"/>
                  </a:lnTo>
                  <a:lnTo>
                    <a:pt x="0" y="1009"/>
                  </a:lnTo>
                  <a:lnTo>
                    <a:pt x="96" y="1297"/>
                  </a:lnTo>
                  <a:lnTo>
                    <a:pt x="240" y="1537"/>
                  </a:lnTo>
                  <a:lnTo>
                    <a:pt x="481" y="1777"/>
                  </a:lnTo>
                  <a:lnTo>
                    <a:pt x="721" y="1921"/>
                  </a:lnTo>
                  <a:lnTo>
                    <a:pt x="1009" y="2065"/>
                  </a:lnTo>
                  <a:lnTo>
                    <a:pt x="1345" y="2161"/>
                  </a:lnTo>
                  <a:lnTo>
                    <a:pt x="1681" y="220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2" name="Google Shape;2592;p41"/>
            <p:cNvSpPr/>
            <p:nvPr/>
          </p:nvSpPr>
          <p:spPr>
            <a:xfrm>
              <a:off x="2155525" y="2988350"/>
              <a:ext cx="87675" cy="50450"/>
            </a:xfrm>
            <a:custGeom>
              <a:avLst/>
              <a:gdLst/>
              <a:ahLst/>
              <a:cxnLst/>
              <a:rect l="l" t="t" r="r" b="b"/>
              <a:pathLst>
                <a:path w="3507" h="2018" extrusionOk="0">
                  <a:moveTo>
                    <a:pt x="192" y="0"/>
                  </a:moveTo>
                  <a:lnTo>
                    <a:pt x="48" y="336"/>
                  </a:lnTo>
                  <a:lnTo>
                    <a:pt x="0" y="673"/>
                  </a:lnTo>
                  <a:lnTo>
                    <a:pt x="0" y="721"/>
                  </a:lnTo>
                  <a:lnTo>
                    <a:pt x="0" y="913"/>
                  </a:lnTo>
                  <a:lnTo>
                    <a:pt x="48" y="1105"/>
                  </a:lnTo>
                  <a:lnTo>
                    <a:pt x="144" y="1297"/>
                  </a:lnTo>
                  <a:lnTo>
                    <a:pt x="240" y="1489"/>
                  </a:lnTo>
                  <a:lnTo>
                    <a:pt x="529" y="1777"/>
                  </a:lnTo>
                  <a:lnTo>
                    <a:pt x="913" y="2017"/>
                  </a:lnTo>
                  <a:lnTo>
                    <a:pt x="1441" y="2017"/>
                  </a:lnTo>
                  <a:lnTo>
                    <a:pt x="2690" y="1969"/>
                  </a:lnTo>
                  <a:lnTo>
                    <a:pt x="3026" y="1777"/>
                  </a:lnTo>
                  <a:lnTo>
                    <a:pt x="3266" y="1489"/>
                  </a:lnTo>
                  <a:lnTo>
                    <a:pt x="3458" y="1153"/>
                  </a:lnTo>
                  <a:lnTo>
                    <a:pt x="3506" y="1009"/>
                  </a:lnTo>
                  <a:lnTo>
                    <a:pt x="3506" y="817"/>
                  </a:lnTo>
                  <a:lnTo>
                    <a:pt x="3506" y="769"/>
                  </a:lnTo>
                  <a:lnTo>
                    <a:pt x="3506" y="529"/>
                  </a:lnTo>
                  <a:lnTo>
                    <a:pt x="3410" y="288"/>
                  </a:lnTo>
                  <a:lnTo>
                    <a:pt x="2642" y="336"/>
                  </a:lnTo>
                  <a:lnTo>
                    <a:pt x="2498" y="336"/>
                  </a:lnTo>
                  <a:lnTo>
                    <a:pt x="2498" y="1105"/>
                  </a:lnTo>
                  <a:lnTo>
                    <a:pt x="913" y="913"/>
                  </a:lnTo>
                  <a:lnTo>
                    <a:pt x="961" y="144"/>
                  </a:lnTo>
                  <a:lnTo>
                    <a:pt x="240" y="0"/>
                  </a:lnTo>
                  <a:close/>
                </a:path>
              </a:pathLst>
            </a:custGeom>
            <a:solidFill>
              <a:srgbClr val="FA81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3" name="Google Shape;2593;p41"/>
            <p:cNvSpPr/>
            <p:nvPr/>
          </p:nvSpPr>
          <p:spPr>
            <a:xfrm>
              <a:off x="2155525" y="2988350"/>
              <a:ext cx="87675" cy="50450"/>
            </a:xfrm>
            <a:custGeom>
              <a:avLst/>
              <a:gdLst/>
              <a:ahLst/>
              <a:cxnLst/>
              <a:rect l="l" t="t" r="r" b="b"/>
              <a:pathLst>
                <a:path w="3507" h="2018" fill="none" extrusionOk="0">
                  <a:moveTo>
                    <a:pt x="240" y="0"/>
                  </a:moveTo>
                  <a:lnTo>
                    <a:pt x="240" y="0"/>
                  </a:lnTo>
                  <a:lnTo>
                    <a:pt x="192" y="0"/>
                  </a:lnTo>
                  <a:lnTo>
                    <a:pt x="192" y="0"/>
                  </a:lnTo>
                  <a:lnTo>
                    <a:pt x="48" y="336"/>
                  </a:lnTo>
                  <a:lnTo>
                    <a:pt x="0" y="673"/>
                  </a:lnTo>
                  <a:lnTo>
                    <a:pt x="0" y="673"/>
                  </a:lnTo>
                  <a:lnTo>
                    <a:pt x="0" y="721"/>
                  </a:lnTo>
                  <a:lnTo>
                    <a:pt x="0" y="721"/>
                  </a:lnTo>
                  <a:lnTo>
                    <a:pt x="0" y="913"/>
                  </a:lnTo>
                  <a:lnTo>
                    <a:pt x="48" y="1105"/>
                  </a:lnTo>
                  <a:lnTo>
                    <a:pt x="144" y="1297"/>
                  </a:lnTo>
                  <a:lnTo>
                    <a:pt x="240" y="1489"/>
                  </a:lnTo>
                  <a:lnTo>
                    <a:pt x="529" y="1777"/>
                  </a:lnTo>
                  <a:lnTo>
                    <a:pt x="913" y="2017"/>
                  </a:lnTo>
                  <a:lnTo>
                    <a:pt x="913" y="2017"/>
                  </a:lnTo>
                  <a:lnTo>
                    <a:pt x="1249" y="2017"/>
                  </a:lnTo>
                  <a:lnTo>
                    <a:pt x="1249" y="2017"/>
                  </a:lnTo>
                  <a:lnTo>
                    <a:pt x="1249" y="2017"/>
                  </a:lnTo>
                  <a:lnTo>
                    <a:pt x="1441" y="2017"/>
                  </a:lnTo>
                  <a:lnTo>
                    <a:pt x="1441" y="2017"/>
                  </a:lnTo>
                  <a:lnTo>
                    <a:pt x="2690" y="1969"/>
                  </a:lnTo>
                  <a:lnTo>
                    <a:pt x="2690" y="1969"/>
                  </a:lnTo>
                  <a:lnTo>
                    <a:pt x="3026" y="1777"/>
                  </a:lnTo>
                  <a:lnTo>
                    <a:pt x="3266" y="1489"/>
                  </a:lnTo>
                  <a:lnTo>
                    <a:pt x="3458" y="1153"/>
                  </a:lnTo>
                  <a:lnTo>
                    <a:pt x="3506" y="1009"/>
                  </a:lnTo>
                  <a:lnTo>
                    <a:pt x="3506" y="817"/>
                  </a:lnTo>
                  <a:lnTo>
                    <a:pt x="3506" y="817"/>
                  </a:lnTo>
                  <a:lnTo>
                    <a:pt x="3506" y="769"/>
                  </a:lnTo>
                  <a:lnTo>
                    <a:pt x="3506" y="769"/>
                  </a:lnTo>
                  <a:lnTo>
                    <a:pt x="3506" y="529"/>
                  </a:lnTo>
                  <a:lnTo>
                    <a:pt x="3410" y="288"/>
                  </a:lnTo>
                  <a:lnTo>
                    <a:pt x="3410" y="288"/>
                  </a:lnTo>
                  <a:lnTo>
                    <a:pt x="2642" y="336"/>
                  </a:lnTo>
                  <a:lnTo>
                    <a:pt x="2642" y="336"/>
                  </a:lnTo>
                  <a:lnTo>
                    <a:pt x="2498" y="336"/>
                  </a:lnTo>
                  <a:lnTo>
                    <a:pt x="2498" y="1105"/>
                  </a:lnTo>
                  <a:lnTo>
                    <a:pt x="913" y="913"/>
                  </a:lnTo>
                  <a:lnTo>
                    <a:pt x="961" y="144"/>
                  </a:lnTo>
                  <a:lnTo>
                    <a:pt x="961" y="144"/>
                  </a:lnTo>
                  <a:lnTo>
                    <a:pt x="24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4" name="Google Shape;2594;p41"/>
            <p:cNvSpPr/>
            <p:nvPr/>
          </p:nvSpPr>
          <p:spPr>
            <a:xfrm>
              <a:off x="2178325" y="2971525"/>
              <a:ext cx="39650" cy="44450"/>
            </a:xfrm>
            <a:custGeom>
              <a:avLst/>
              <a:gdLst/>
              <a:ahLst/>
              <a:cxnLst/>
              <a:rect l="l" t="t" r="r" b="b"/>
              <a:pathLst>
                <a:path w="1586" h="1778" extrusionOk="0">
                  <a:moveTo>
                    <a:pt x="97" y="1"/>
                  </a:moveTo>
                  <a:lnTo>
                    <a:pt x="1" y="1586"/>
                  </a:lnTo>
                  <a:lnTo>
                    <a:pt x="1586" y="1778"/>
                  </a:lnTo>
                  <a:lnTo>
                    <a:pt x="1586" y="1778"/>
                  </a:lnTo>
                  <a:lnTo>
                    <a:pt x="1538" y="97"/>
                  </a:lnTo>
                  <a:lnTo>
                    <a:pt x="97"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5" name="Google Shape;2595;p41"/>
            <p:cNvSpPr/>
            <p:nvPr/>
          </p:nvSpPr>
          <p:spPr>
            <a:xfrm>
              <a:off x="2178325" y="2971525"/>
              <a:ext cx="39650" cy="44450"/>
            </a:xfrm>
            <a:custGeom>
              <a:avLst/>
              <a:gdLst/>
              <a:ahLst/>
              <a:cxnLst/>
              <a:rect l="l" t="t" r="r" b="b"/>
              <a:pathLst>
                <a:path w="1586" h="1778" fill="none" extrusionOk="0">
                  <a:moveTo>
                    <a:pt x="97" y="1"/>
                  </a:moveTo>
                  <a:lnTo>
                    <a:pt x="1" y="1586"/>
                  </a:lnTo>
                  <a:lnTo>
                    <a:pt x="1586" y="1778"/>
                  </a:lnTo>
                  <a:lnTo>
                    <a:pt x="1538" y="97"/>
                  </a:lnTo>
                  <a:lnTo>
                    <a:pt x="9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6" name="Google Shape;2596;p41"/>
            <p:cNvSpPr/>
            <p:nvPr/>
          </p:nvSpPr>
          <p:spPr>
            <a:xfrm>
              <a:off x="2178325" y="2991950"/>
              <a:ext cx="39650" cy="24025"/>
            </a:xfrm>
            <a:custGeom>
              <a:avLst/>
              <a:gdLst/>
              <a:ahLst/>
              <a:cxnLst/>
              <a:rect l="l" t="t" r="r" b="b"/>
              <a:pathLst>
                <a:path w="1586" h="961" extrusionOk="0">
                  <a:moveTo>
                    <a:pt x="49" y="0"/>
                  </a:moveTo>
                  <a:lnTo>
                    <a:pt x="1" y="769"/>
                  </a:lnTo>
                  <a:lnTo>
                    <a:pt x="1586" y="961"/>
                  </a:lnTo>
                  <a:lnTo>
                    <a:pt x="1586" y="192"/>
                  </a:lnTo>
                  <a:lnTo>
                    <a:pt x="769" y="144"/>
                  </a:lnTo>
                  <a:lnTo>
                    <a:pt x="49"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7" name="Google Shape;2597;p41"/>
            <p:cNvSpPr/>
            <p:nvPr/>
          </p:nvSpPr>
          <p:spPr>
            <a:xfrm>
              <a:off x="2178325" y="2991950"/>
              <a:ext cx="39650" cy="24025"/>
            </a:xfrm>
            <a:custGeom>
              <a:avLst/>
              <a:gdLst/>
              <a:ahLst/>
              <a:cxnLst/>
              <a:rect l="l" t="t" r="r" b="b"/>
              <a:pathLst>
                <a:path w="1586" h="961" fill="none" extrusionOk="0">
                  <a:moveTo>
                    <a:pt x="49" y="0"/>
                  </a:moveTo>
                  <a:lnTo>
                    <a:pt x="1" y="769"/>
                  </a:lnTo>
                  <a:lnTo>
                    <a:pt x="1586" y="961"/>
                  </a:lnTo>
                  <a:lnTo>
                    <a:pt x="1586" y="192"/>
                  </a:lnTo>
                  <a:lnTo>
                    <a:pt x="1586" y="192"/>
                  </a:lnTo>
                  <a:lnTo>
                    <a:pt x="769" y="144"/>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8" name="Google Shape;2598;p41"/>
            <p:cNvSpPr/>
            <p:nvPr/>
          </p:nvSpPr>
          <p:spPr>
            <a:xfrm>
              <a:off x="1874575" y="2642550"/>
              <a:ext cx="144100" cy="154925"/>
            </a:xfrm>
            <a:custGeom>
              <a:avLst/>
              <a:gdLst/>
              <a:ahLst/>
              <a:cxnLst/>
              <a:rect l="l" t="t" r="r" b="b"/>
              <a:pathLst>
                <a:path w="5764" h="6197" extrusionOk="0">
                  <a:moveTo>
                    <a:pt x="2642" y="1"/>
                  </a:moveTo>
                  <a:lnTo>
                    <a:pt x="2354" y="97"/>
                  </a:lnTo>
                  <a:lnTo>
                    <a:pt x="2065" y="145"/>
                  </a:lnTo>
                  <a:lnTo>
                    <a:pt x="1585" y="385"/>
                  </a:lnTo>
                  <a:lnTo>
                    <a:pt x="1105" y="721"/>
                  </a:lnTo>
                  <a:lnTo>
                    <a:pt x="673" y="1154"/>
                  </a:lnTo>
                  <a:lnTo>
                    <a:pt x="385" y="1682"/>
                  </a:lnTo>
                  <a:lnTo>
                    <a:pt x="240" y="1970"/>
                  </a:lnTo>
                  <a:lnTo>
                    <a:pt x="144" y="2258"/>
                  </a:lnTo>
                  <a:lnTo>
                    <a:pt x="48" y="2594"/>
                  </a:lnTo>
                  <a:lnTo>
                    <a:pt x="0" y="2883"/>
                  </a:lnTo>
                  <a:lnTo>
                    <a:pt x="0" y="3507"/>
                  </a:lnTo>
                  <a:lnTo>
                    <a:pt x="96" y="4083"/>
                  </a:lnTo>
                  <a:lnTo>
                    <a:pt x="289" y="4659"/>
                  </a:lnTo>
                  <a:lnTo>
                    <a:pt x="577" y="5140"/>
                  </a:lnTo>
                  <a:lnTo>
                    <a:pt x="769" y="5332"/>
                  </a:lnTo>
                  <a:lnTo>
                    <a:pt x="961" y="5524"/>
                  </a:lnTo>
                  <a:lnTo>
                    <a:pt x="1201" y="5716"/>
                  </a:lnTo>
                  <a:lnTo>
                    <a:pt x="1441" y="5860"/>
                  </a:lnTo>
                  <a:lnTo>
                    <a:pt x="1681" y="6004"/>
                  </a:lnTo>
                  <a:lnTo>
                    <a:pt x="1969" y="6100"/>
                  </a:lnTo>
                  <a:lnTo>
                    <a:pt x="2258" y="6196"/>
                  </a:lnTo>
                  <a:lnTo>
                    <a:pt x="3122" y="6196"/>
                  </a:lnTo>
                  <a:lnTo>
                    <a:pt x="3362" y="6148"/>
                  </a:lnTo>
                  <a:lnTo>
                    <a:pt x="3650" y="6052"/>
                  </a:lnTo>
                  <a:lnTo>
                    <a:pt x="4179" y="5812"/>
                  </a:lnTo>
                  <a:lnTo>
                    <a:pt x="4659" y="5476"/>
                  </a:lnTo>
                  <a:lnTo>
                    <a:pt x="5043" y="5044"/>
                  </a:lnTo>
                  <a:lnTo>
                    <a:pt x="5379" y="4515"/>
                  </a:lnTo>
                  <a:lnTo>
                    <a:pt x="5523" y="4227"/>
                  </a:lnTo>
                  <a:lnTo>
                    <a:pt x="5619" y="3939"/>
                  </a:lnTo>
                  <a:lnTo>
                    <a:pt x="5715" y="3651"/>
                  </a:lnTo>
                  <a:lnTo>
                    <a:pt x="5763" y="3315"/>
                  </a:lnTo>
                  <a:lnTo>
                    <a:pt x="5763" y="2690"/>
                  </a:lnTo>
                  <a:lnTo>
                    <a:pt x="5667" y="2114"/>
                  </a:lnTo>
                  <a:lnTo>
                    <a:pt x="5475" y="1586"/>
                  </a:lnTo>
                  <a:lnTo>
                    <a:pt x="5139" y="1106"/>
                  </a:lnTo>
                  <a:lnTo>
                    <a:pt x="4995" y="865"/>
                  </a:lnTo>
                  <a:lnTo>
                    <a:pt x="4803" y="673"/>
                  </a:lnTo>
                  <a:lnTo>
                    <a:pt x="4563" y="481"/>
                  </a:lnTo>
                  <a:lnTo>
                    <a:pt x="4323" y="337"/>
                  </a:lnTo>
                  <a:lnTo>
                    <a:pt x="4034" y="193"/>
                  </a:lnTo>
                  <a:lnTo>
                    <a:pt x="3794" y="97"/>
                  </a:lnTo>
                  <a:lnTo>
                    <a:pt x="3506" y="49"/>
                  </a:lnTo>
                  <a:lnTo>
                    <a:pt x="3218"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9" name="Google Shape;2599;p41"/>
            <p:cNvSpPr/>
            <p:nvPr/>
          </p:nvSpPr>
          <p:spPr>
            <a:xfrm>
              <a:off x="1874575" y="2642550"/>
              <a:ext cx="144100" cy="154925"/>
            </a:xfrm>
            <a:custGeom>
              <a:avLst/>
              <a:gdLst/>
              <a:ahLst/>
              <a:cxnLst/>
              <a:rect l="l" t="t" r="r" b="b"/>
              <a:pathLst>
                <a:path w="5764" h="6197" fill="none" extrusionOk="0">
                  <a:moveTo>
                    <a:pt x="144" y="2258"/>
                  </a:moveTo>
                  <a:lnTo>
                    <a:pt x="144" y="2258"/>
                  </a:lnTo>
                  <a:lnTo>
                    <a:pt x="48" y="2594"/>
                  </a:lnTo>
                  <a:lnTo>
                    <a:pt x="0" y="2883"/>
                  </a:lnTo>
                  <a:lnTo>
                    <a:pt x="0" y="3507"/>
                  </a:lnTo>
                  <a:lnTo>
                    <a:pt x="96" y="4083"/>
                  </a:lnTo>
                  <a:lnTo>
                    <a:pt x="289" y="4659"/>
                  </a:lnTo>
                  <a:lnTo>
                    <a:pt x="577" y="5140"/>
                  </a:lnTo>
                  <a:lnTo>
                    <a:pt x="769" y="5332"/>
                  </a:lnTo>
                  <a:lnTo>
                    <a:pt x="961" y="5524"/>
                  </a:lnTo>
                  <a:lnTo>
                    <a:pt x="1201" y="5716"/>
                  </a:lnTo>
                  <a:lnTo>
                    <a:pt x="1441" y="5860"/>
                  </a:lnTo>
                  <a:lnTo>
                    <a:pt x="1681" y="6004"/>
                  </a:lnTo>
                  <a:lnTo>
                    <a:pt x="1969" y="6100"/>
                  </a:lnTo>
                  <a:lnTo>
                    <a:pt x="1969" y="6100"/>
                  </a:lnTo>
                  <a:lnTo>
                    <a:pt x="2258" y="6196"/>
                  </a:lnTo>
                  <a:lnTo>
                    <a:pt x="2546" y="6196"/>
                  </a:lnTo>
                  <a:lnTo>
                    <a:pt x="2834" y="6196"/>
                  </a:lnTo>
                  <a:lnTo>
                    <a:pt x="3122" y="6196"/>
                  </a:lnTo>
                  <a:lnTo>
                    <a:pt x="3362" y="6148"/>
                  </a:lnTo>
                  <a:lnTo>
                    <a:pt x="3650" y="6052"/>
                  </a:lnTo>
                  <a:lnTo>
                    <a:pt x="4179" y="5812"/>
                  </a:lnTo>
                  <a:lnTo>
                    <a:pt x="4659" y="5476"/>
                  </a:lnTo>
                  <a:lnTo>
                    <a:pt x="5043" y="5044"/>
                  </a:lnTo>
                  <a:lnTo>
                    <a:pt x="5379" y="4515"/>
                  </a:lnTo>
                  <a:lnTo>
                    <a:pt x="5523" y="4227"/>
                  </a:lnTo>
                  <a:lnTo>
                    <a:pt x="5619" y="3939"/>
                  </a:lnTo>
                  <a:lnTo>
                    <a:pt x="5619" y="3939"/>
                  </a:lnTo>
                  <a:lnTo>
                    <a:pt x="5715" y="3651"/>
                  </a:lnTo>
                  <a:lnTo>
                    <a:pt x="5763" y="3315"/>
                  </a:lnTo>
                  <a:lnTo>
                    <a:pt x="5763" y="2690"/>
                  </a:lnTo>
                  <a:lnTo>
                    <a:pt x="5667" y="2114"/>
                  </a:lnTo>
                  <a:lnTo>
                    <a:pt x="5475" y="1586"/>
                  </a:lnTo>
                  <a:lnTo>
                    <a:pt x="5139" y="1106"/>
                  </a:lnTo>
                  <a:lnTo>
                    <a:pt x="4995" y="865"/>
                  </a:lnTo>
                  <a:lnTo>
                    <a:pt x="4803" y="673"/>
                  </a:lnTo>
                  <a:lnTo>
                    <a:pt x="4563" y="481"/>
                  </a:lnTo>
                  <a:lnTo>
                    <a:pt x="4323" y="337"/>
                  </a:lnTo>
                  <a:lnTo>
                    <a:pt x="4034" y="193"/>
                  </a:lnTo>
                  <a:lnTo>
                    <a:pt x="3794" y="97"/>
                  </a:lnTo>
                  <a:lnTo>
                    <a:pt x="3794" y="97"/>
                  </a:lnTo>
                  <a:lnTo>
                    <a:pt x="3506" y="49"/>
                  </a:lnTo>
                  <a:lnTo>
                    <a:pt x="3218" y="1"/>
                  </a:lnTo>
                  <a:lnTo>
                    <a:pt x="2930" y="1"/>
                  </a:lnTo>
                  <a:lnTo>
                    <a:pt x="2642" y="1"/>
                  </a:lnTo>
                  <a:lnTo>
                    <a:pt x="2354" y="97"/>
                  </a:lnTo>
                  <a:lnTo>
                    <a:pt x="2065" y="145"/>
                  </a:lnTo>
                  <a:lnTo>
                    <a:pt x="1585" y="385"/>
                  </a:lnTo>
                  <a:lnTo>
                    <a:pt x="1105" y="721"/>
                  </a:lnTo>
                  <a:lnTo>
                    <a:pt x="673" y="1154"/>
                  </a:lnTo>
                  <a:lnTo>
                    <a:pt x="385" y="1682"/>
                  </a:lnTo>
                  <a:lnTo>
                    <a:pt x="240" y="1970"/>
                  </a:lnTo>
                  <a:lnTo>
                    <a:pt x="144" y="225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0" name="Google Shape;2600;p41"/>
            <p:cNvSpPr/>
            <p:nvPr/>
          </p:nvSpPr>
          <p:spPr>
            <a:xfrm>
              <a:off x="1892575" y="2676175"/>
              <a:ext cx="51650" cy="86475"/>
            </a:xfrm>
            <a:custGeom>
              <a:avLst/>
              <a:gdLst/>
              <a:ahLst/>
              <a:cxnLst/>
              <a:rect l="l" t="t" r="r" b="b"/>
              <a:pathLst>
                <a:path w="2066" h="3459" extrusionOk="0">
                  <a:moveTo>
                    <a:pt x="1009" y="1"/>
                  </a:moveTo>
                  <a:lnTo>
                    <a:pt x="721" y="193"/>
                  </a:lnTo>
                  <a:lnTo>
                    <a:pt x="433" y="481"/>
                  </a:lnTo>
                  <a:lnTo>
                    <a:pt x="241" y="769"/>
                  </a:lnTo>
                  <a:lnTo>
                    <a:pt x="97" y="1153"/>
                  </a:lnTo>
                  <a:lnTo>
                    <a:pt x="1" y="1489"/>
                  </a:lnTo>
                  <a:lnTo>
                    <a:pt x="1" y="1874"/>
                  </a:lnTo>
                  <a:lnTo>
                    <a:pt x="49" y="2210"/>
                  </a:lnTo>
                  <a:lnTo>
                    <a:pt x="193" y="2546"/>
                  </a:lnTo>
                  <a:lnTo>
                    <a:pt x="337" y="2834"/>
                  </a:lnTo>
                  <a:lnTo>
                    <a:pt x="577" y="3074"/>
                  </a:lnTo>
                  <a:lnTo>
                    <a:pt x="865" y="3266"/>
                  </a:lnTo>
                  <a:lnTo>
                    <a:pt x="1153" y="3410"/>
                  </a:lnTo>
                  <a:lnTo>
                    <a:pt x="1393" y="3459"/>
                  </a:lnTo>
                  <a:lnTo>
                    <a:pt x="1634" y="3459"/>
                  </a:lnTo>
                  <a:lnTo>
                    <a:pt x="1970" y="3410"/>
                  </a:lnTo>
                  <a:lnTo>
                    <a:pt x="2066" y="2978"/>
                  </a:lnTo>
                  <a:lnTo>
                    <a:pt x="1682" y="2210"/>
                  </a:lnTo>
                  <a:lnTo>
                    <a:pt x="1393" y="1441"/>
                  </a:lnTo>
                  <a:lnTo>
                    <a:pt x="1201" y="721"/>
                  </a:lnTo>
                  <a:lnTo>
                    <a:pt x="1009" y="1"/>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1" name="Google Shape;2601;p41"/>
            <p:cNvSpPr/>
            <p:nvPr/>
          </p:nvSpPr>
          <p:spPr>
            <a:xfrm>
              <a:off x="1892575" y="2676175"/>
              <a:ext cx="51650" cy="86475"/>
            </a:xfrm>
            <a:custGeom>
              <a:avLst/>
              <a:gdLst/>
              <a:ahLst/>
              <a:cxnLst/>
              <a:rect l="l" t="t" r="r" b="b"/>
              <a:pathLst>
                <a:path w="2066" h="3459" fill="none" extrusionOk="0">
                  <a:moveTo>
                    <a:pt x="1009" y="1"/>
                  </a:moveTo>
                  <a:lnTo>
                    <a:pt x="1009" y="1"/>
                  </a:lnTo>
                  <a:lnTo>
                    <a:pt x="721" y="193"/>
                  </a:lnTo>
                  <a:lnTo>
                    <a:pt x="433" y="481"/>
                  </a:lnTo>
                  <a:lnTo>
                    <a:pt x="241" y="769"/>
                  </a:lnTo>
                  <a:lnTo>
                    <a:pt x="97" y="1153"/>
                  </a:lnTo>
                  <a:lnTo>
                    <a:pt x="97" y="1153"/>
                  </a:lnTo>
                  <a:lnTo>
                    <a:pt x="1" y="1489"/>
                  </a:lnTo>
                  <a:lnTo>
                    <a:pt x="1" y="1874"/>
                  </a:lnTo>
                  <a:lnTo>
                    <a:pt x="49" y="2210"/>
                  </a:lnTo>
                  <a:lnTo>
                    <a:pt x="193" y="2546"/>
                  </a:lnTo>
                  <a:lnTo>
                    <a:pt x="337" y="2834"/>
                  </a:lnTo>
                  <a:lnTo>
                    <a:pt x="577" y="3074"/>
                  </a:lnTo>
                  <a:lnTo>
                    <a:pt x="865" y="3266"/>
                  </a:lnTo>
                  <a:lnTo>
                    <a:pt x="1153" y="3410"/>
                  </a:lnTo>
                  <a:lnTo>
                    <a:pt x="1153" y="3410"/>
                  </a:lnTo>
                  <a:lnTo>
                    <a:pt x="1393" y="3459"/>
                  </a:lnTo>
                  <a:lnTo>
                    <a:pt x="1634" y="3459"/>
                  </a:lnTo>
                  <a:lnTo>
                    <a:pt x="1634" y="3459"/>
                  </a:lnTo>
                  <a:lnTo>
                    <a:pt x="1970" y="3410"/>
                  </a:lnTo>
                  <a:lnTo>
                    <a:pt x="1970" y="3410"/>
                  </a:lnTo>
                  <a:lnTo>
                    <a:pt x="2066" y="2978"/>
                  </a:lnTo>
                  <a:lnTo>
                    <a:pt x="2066" y="2978"/>
                  </a:lnTo>
                  <a:lnTo>
                    <a:pt x="1682" y="2210"/>
                  </a:lnTo>
                  <a:lnTo>
                    <a:pt x="1393" y="1441"/>
                  </a:lnTo>
                  <a:lnTo>
                    <a:pt x="1201" y="721"/>
                  </a:lnTo>
                  <a:lnTo>
                    <a:pt x="1009"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2" name="Google Shape;2602;p41"/>
            <p:cNvSpPr/>
            <p:nvPr/>
          </p:nvSpPr>
          <p:spPr>
            <a:xfrm>
              <a:off x="1941800" y="2540500"/>
              <a:ext cx="475475" cy="456275"/>
            </a:xfrm>
            <a:custGeom>
              <a:avLst/>
              <a:gdLst/>
              <a:ahLst/>
              <a:cxnLst/>
              <a:rect l="l" t="t" r="r" b="b"/>
              <a:pathLst>
                <a:path w="19019" h="18251" extrusionOk="0">
                  <a:moveTo>
                    <a:pt x="8117" y="1"/>
                  </a:moveTo>
                  <a:lnTo>
                    <a:pt x="7349" y="97"/>
                  </a:lnTo>
                  <a:lnTo>
                    <a:pt x="6580" y="289"/>
                  </a:lnTo>
                  <a:lnTo>
                    <a:pt x="5860" y="529"/>
                  </a:lnTo>
                  <a:lnTo>
                    <a:pt x="5139" y="865"/>
                  </a:lnTo>
                  <a:lnTo>
                    <a:pt x="4467" y="1250"/>
                  </a:lnTo>
                  <a:lnTo>
                    <a:pt x="3843" y="1682"/>
                  </a:lnTo>
                  <a:lnTo>
                    <a:pt x="3218" y="2162"/>
                  </a:lnTo>
                  <a:lnTo>
                    <a:pt x="2642" y="2738"/>
                  </a:lnTo>
                  <a:lnTo>
                    <a:pt x="2162" y="3363"/>
                  </a:lnTo>
                  <a:lnTo>
                    <a:pt x="1682" y="3987"/>
                  </a:lnTo>
                  <a:lnTo>
                    <a:pt x="1297" y="4659"/>
                  </a:lnTo>
                  <a:lnTo>
                    <a:pt x="961" y="5380"/>
                  </a:lnTo>
                  <a:lnTo>
                    <a:pt x="673" y="6148"/>
                  </a:lnTo>
                  <a:lnTo>
                    <a:pt x="337" y="7349"/>
                  </a:lnTo>
                  <a:lnTo>
                    <a:pt x="145" y="8117"/>
                  </a:lnTo>
                  <a:lnTo>
                    <a:pt x="1" y="8886"/>
                  </a:lnTo>
                  <a:lnTo>
                    <a:pt x="1" y="9606"/>
                  </a:lnTo>
                  <a:lnTo>
                    <a:pt x="49" y="10374"/>
                  </a:lnTo>
                  <a:lnTo>
                    <a:pt x="145" y="11095"/>
                  </a:lnTo>
                  <a:lnTo>
                    <a:pt x="337" y="11815"/>
                  </a:lnTo>
                  <a:lnTo>
                    <a:pt x="577" y="12535"/>
                  </a:lnTo>
                  <a:lnTo>
                    <a:pt x="865" y="13160"/>
                  </a:lnTo>
                  <a:lnTo>
                    <a:pt x="1249" y="13832"/>
                  </a:lnTo>
                  <a:lnTo>
                    <a:pt x="1682" y="14408"/>
                  </a:lnTo>
                  <a:lnTo>
                    <a:pt x="2210" y="14937"/>
                  </a:lnTo>
                  <a:lnTo>
                    <a:pt x="2738" y="15465"/>
                  </a:lnTo>
                  <a:lnTo>
                    <a:pt x="3315" y="15897"/>
                  </a:lnTo>
                  <a:lnTo>
                    <a:pt x="3987" y="16281"/>
                  </a:lnTo>
                  <a:lnTo>
                    <a:pt x="4659" y="16618"/>
                  </a:lnTo>
                  <a:lnTo>
                    <a:pt x="5428" y="16906"/>
                  </a:lnTo>
                  <a:lnTo>
                    <a:pt x="8549" y="17866"/>
                  </a:lnTo>
                  <a:lnTo>
                    <a:pt x="9318" y="18058"/>
                  </a:lnTo>
                  <a:lnTo>
                    <a:pt x="10134" y="18154"/>
                  </a:lnTo>
                  <a:lnTo>
                    <a:pt x="10951" y="18250"/>
                  </a:lnTo>
                  <a:lnTo>
                    <a:pt x="11767" y="18202"/>
                  </a:lnTo>
                  <a:lnTo>
                    <a:pt x="12583" y="18154"/>
                  </a:lnTo>
                  <a:lnTo>
                    <a:pt x="13352" y="17962"/>
                  </a:lnTo>
                  <a:lnTo>
                    <a:pt x="14168" y="17770"/>
                  </a:lnTo>
                  <a:lnTo>
                    <a:pt x="14889" y="17482"/>
                  </a:lnTo>
                  <a:lnTo>
                    <a:pt x="15561" y="17098"/>
                  </a:lnTo>
                  <a:lnTo>
                    <a:pt x="16185" y="16714"/>
                  </a:lnTo>
                  <a:lnTo>
                    <a:pt x="16762" y="16185"/>
                  </a:lnTo>
                  <a:lnTo>
                    <a:pt x="17194" y="15657"/>
                  </a:lnTo>
                  <a:lnTo>
                    <a:pt x="17434" y="15321"/>
                  </a:lnTo>
                  <a:lnTo>
                    <a:pt x="17578" y="15033"/>
                  </a:lnTo>
                  <a:lnTo>
                    <a:pt x="17770" y="14697"/>
                  </a:lnTo>
                  <a:lnTo>
                    <a:pt x="17866" y="14312"/>
                  </a:lnTo>
                  <a:lnTo>
                    <a:pt x="17962" y="13976"/>
                  </a:lnTo>
                  <a:lnTo>
                    <a:pt x="18058" y="13592"/>
                  </a:lnTo>
                  <a:lnTo>
                    <a:pt x="18106" y="13160"/>
                  </a:lnTo>
                  <a:lnTo>
                    <a:pt x="18106" y="12728"/>
                  </a:lnTo>
                  <a:lnTo>
                    <a:pt x="18490" y="11527"/>
                  </a:lnTo>
                  <a:lnTo>
                    <a:pt x="18683" y="10758"/>
                  </a:lnTo>
                  <a:lnTo>
                    <a:pt x="18827" y="9990"/>
                  </a:lnTo>
                  <a:lnTo>
                    <a:pt x="18971" y="9222"/>
                  </a:lnTo>
                  <a:lnTo>
                    <a:pt x="19019" y="8453"/>
                  </a:lnTo>
                  <a:lnTo>
                    <a:pt x="19019" y="7685"/>
                  </a:lnTo>
                  <a:lnTo>
                    <a:pt x="18971" y="6916"/>
                  </a:lnTo>
                  <a:lnTo>
                    <a:pt x="18875" y="6196"/>
                  </a:lnTo>
                  <a:lnTo>
                    <a:pt x="18683" y="5476"/>
                  </a:lnTo>
                  <a:lnTo>
                    <a:pt x="18442" y="4803"/>
                  </a:lnTo>
                  <a:lnTo>
                    <a:pt x="18106" y="4179"/>
                  </a:lnTo>
                  <a:lnTo>
                    <a:pt x="17674" y="3603"/>
                  </a:lnTo>
                  <a:lnTo>
                    <a:pt x="17146" y="3074"/>
                  </a:lnTo>
                  <a:lnTo>
                    <a:pt x="16569" y="2642"/>
                  </a:lnTo>
                  <a:lnTo>
                    <a:pt x="15897" y="2258"/>
                  </a:lnTo>
                  <a:lnTo>
                    <a:pt x="15081" y="1922"/>
                  </a:lnTo>
                  <a:lnTo>
                    <a:pt x="14216" y="1682"/>
                  </a:lnTo>
                  <a:lnTo>
                    <a:pt x="10374" y="289"/>
                  </a:lnTo>
                  <a:lnTo>
                    <a:pt x="9654" y="97"/>
                  </a:lnTo>
                  <a:lnTo>
                    <a:pt x="8885"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3" name="Google Shape;2603;p41"/>
            <p:cNvSpPr/>
            <p:nvPr/>
          </p:nvSpPr>
          <p:spPr>
            <a:xfrm>
              <a:off x="1941800" y="2540500"/>
              <a:ext cx="475475" cy="456275"/>
            </a:xfrm>
            <a:custGeom>
              <a:avLst/>
              <a:gdLst/>
              <a:ahLst/>
              <a:cxnLst/>
              <a:rect l="l" t="t" r="r" b="b"/>
              <a:pathLst>
                <a:path w="19019" h="18251" fill="none" extrusionOk="0">
                  <a:moveTo>
                    <a:pt x="10374" y="289"/>
                  </a:moveTo>
                  <a:lnTo>
                    <a:pt x="14216" y="1682"/>
                  </a:lnTo>
                  <a:lnTo>
                    <a:pt x="14216" y="1682"/>
                  </a:lnTo>
                  <a:lnTo>
                    <a:pt x="15081" y="1922"/>
                  </a:lnTo>
                  <a:lnTo>
                    <a:pt x="15897" y="2258"/>
                  </a:lnTo>
                  <a:lnTo>
                    <a:pt x="16569" y="2642"/>
                  </a:lnTo>
                  <a:lnTo>
                    <a:pt x="17146" y="3074"/>
                  </a:lnTo>
                  <a:lnTo>
                    <a:pt x="17674" y="3603"/>
                  </a:lnTo>
                  <a:lnTo>
                    <a:pt x="18106" y="4179"/>
                  </a:lnTo>
                  <a:lnTo>
                    <a:pt x="18442" y="4803"/>
                  </a:lnTo>
                  <a:lnTo>
                    <a:pt x="18683" y="5476"/>
                  </a:lnTo>
                  <a:lnTo>
                    <a:pt x="18875" y="6196"/>
                  </a:lnTo>
                  <a:lnTo>
                    <a:pt x="18971" y="6916"/>
                  </a:lnTo>
                  <a:lnTo>
                    <a:pt x="19019" y="7685"/>
                  </a:lnTo>
                  <a:lnTo>
                    <a:pt x="19019" y="8453"/>
                  </a:lnTo>
                  <a:lnTo>
                    <a:pt x="18971" y="9222"/>
                  </a:lnTo>
                  <a:lnTo>
                    <a:pt x="18827" y="9990"/>
                  </a:lnTo>
                  <a:lnTo>
                    <a:pt x="18683" y="10758"/>
                  </a:lnTo>
                  <a:lnTo>
                    <a:pt x="18490" y="11527"/>
                  </a:lnTo>
                  <a:lnTo>
                    <a:pt x="18106" y="12728"/>
                  </a:lnTo>
                  <a:lnTo>
                    <a:pt x="18106" y="12728"/>
                  </a:lnTo>
                  <a:lnTo>
                    <a:pt x="18106" y="13160"/>
                  </a:lnTo>
                  <a:lnTo>
                    <a:pt x="18058" y="13592"/>
                  </a:lnTo>
                  <a:lnTo>
                    <a:pt x="17962" y="13976"/>
                  </a:lnTo>
                  <a:lnTo>
                    <a:pt x="17866" y="14312"/>
                  </a:lnTo>
                  <a:lnTo>
                    <a:pt x="17770" y="14697"/>
                  </a:lnTo>
                  <a:lnTo>
                    <a:pt x="17578" y="15033"/>
                  </a:lnTo>
                  <a:lnTo>
                    <a:pt x="17434" y="15321"/>
                  </a:lnTo>
                  <a:lnTo>
                    <a:pt x="17194" y="15657"/>
                  </a:lnTo>
                  <a:lnTo>
                    <a:pt x="16762" y="16185"/>
                  </a:lnTo>
                  <a:lnTo>
                    <a:pt x="16185" y="16714"/>
                  </a:lnTo>
                  <a:lnTo>
                    <a:pt x="15561" y="17098"/>
                  </a:lnTo>
                  <a:lnTo>
                    <a:pt x="14889" y="17482"/>
                  </a:lnTo>
                  <a:lnTo>
                    <a:pt x="14168" y="17770"/>
                  </a:lnTo>
                  <a:lnTo>
                    <a:pt x="13352" y="17962"/>
                  </a:lnTo>
                  <a:lnTo>
                    <a:pt x="12583" y="18154"/>
                  </a:lnTo>
                  <a:lnTo>
                    <a:pt x="11767" y="18202"/>
                  </a:lnTo>
                  <a:lnTo>
                    <a:pt x="10951" y="18250"/>
                  </a:lnTo>
                  <a:lnTo>
                    <a:pt x="10134" y="18154"/>
                  </a:lnTo>
                  <a:lnTo>
                    <a:pt x="9318" y="18058"/>
                  </a:lnTo>
                  <a:lnTo>
                    <a:pt x="8549" y="17866"/>
                  </a:lnTo>
                  <a:lnTo>
                    <a:pt x="5428" y="16906"/>
                  </a:lnTo>
                  <a:lnTo>
                    <a:pt x="5428" y="16906"/>
                  </a:lnTo>
                  <a:lnTo>
                    <a:pt x="4659" y="16618"/>
                  </a:lnTo>
                  <a:lnTo>
                    <a:pt x="3987" y="16281"/>
                  </a:lnTo>
                  <a:lnTo>
                    <a:pt x="3315" y="15897"/>
                  </a:lnTo>
                  <a:lnTo>
                    <a:pt x="2738" y="15465"/>
                  </a:lnTo>
                  <a:lnTo>
                    <a:pt x="2210" y="14937"/>
                  </a:lnTo>
                  <a:lnTo>
                    <a:pt x="1682" y="14408"/>
                  </a:lnTo>
                  <a:lnTo>
                    <a:pt x="1249" y="13832"/>
                  </a:lnTo>
                  <a:lnTo>
                    <a:pt x="865" y="13160"/>
                  </a:lnTo>
                  <a:lnTo>
                    <a:pt x="577" y="12535"/>
                  </a:lnTo>
                  <a:lnTo>
                    <a:pt x="337" y="11815"/>
                  </a:lnTo>
                  <a:lnTo>
                    <a:pt x="145" y="11095"/>
                  </a:lnTo>
                  <a:lnTo>
                    <a:pt x="49" y="10374"/>
                  </a:lnTo>
                  <a:lnTo>
                    <a:pt x="1" y="9606"/>
                  </a:lnTo>
                  <a:lnTo>
                    <a:pt x="1" y="8886"/>
                  </a:lnTo>
                  <a:lnTo>
                    <a:pt x="145" y="8117"/>
                  </a:lnTo>
                  <a:lnTo>
                    <a:pt x="337" y="7349"/>
                  </a:lnTo>
                  <a:lnTo>
                    <a:pt x="673" y="6148"/>
                  </a:lnTo>
                  <a:lnTo>
                    <a:pt x="673" y="6148"/>
                  </a:lnTo>
                  <a:lnTo>
                    <a:pt x="961" y="5380"/>
                  </a:lnTo>
                  <a:lnTo>
                    <a:pt x="1297" y="4659"/>
                  </a:lnTo>
                  <a:lnTo>
                    <a:pt x="1682" y="3987"/>
                  </a:lnTo>
                  <a:lnTo>
                    <a:pt x="2162" y="3363"/>
                  </a:lnTo>
                  <a:lnTo>
                    <a:pt x="2642" y="2738"/>
                  </a:lnTo>
                  <a:lnTo>
                    <a:pt x="3218" y="2162"/>
                  </a:lnTo>
                  <a:lnTo>
                    <a:pt x="3843" y="1682"/>
                  </a:lnTo>
                  <a:lnTo>
                    <a:pt x="4467" y="1250"/>
                  </a:lnTo>
                  <a:lnTo>
                    <a:pt x="5139" y="865"/>
                  </a:lnTo>
                  <a:lnTo>
                    <a:pt x="5860" y="529"/>
                  </a:lnTo>
                  <a:lnTo>
                    <a:pt x="6580" y="289"/>
                  </a:lnTo>
                  <a:lnTo>
                    <a:pt x="7349" y="97"/>
                  </a:lnTo>
                  <a:lnTo>
                    <a:pt x="8117" y="1"/>
                  </a:lnTo>
                  <a:lnTo>
                    <a:pt x="8885" y="1"/>
                  </a:lnTo>
                  <a:lnTo>
                    <a:pt x="9654" y="97"/>
                  </a:lnTo>
                  <a:lnTo>
                    <a:pt x="10374" y="28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4" name="Google Shape;2604;p41"/>
            <p:cNvSpPr/>
            <p:nvPr/>
          </p:nvSpPr>
          <p:spPr>
            <a:xfrm>
              <a:off x="2126700" y="2775825"/>
              <a:ext cx="93675" cy="38450"/>
            </a:xfrm>
            <a:custGeom>
              <a:avLst/>
              <a:gdLst/>
              <a:ahLst/>
              <a:cxnLst/>
              <a:rect l="l" t="t" r="r" b="b"/>
              <a:pathLst>
                <a:path w="3747" h="1538" extrusionOk="0">
                  <a:moveTo>
                    <a:pt x="97" y="1"/>
                  </a:moveTo>
                  <a:lnTo>
                    <a:pt x="49" y="49"/>
                  </a:lnTo>
                  <a:lnTo>
                    <a:pt x="1" y="97"/>
                  </a:lnTo>
                  <a:lnTo>
                    <a:pt x="49" y="385"/>
                  </a:lnTo>
                  <a:lnTo>
                    <a:pt x="193" y="673"/>
                  </a:lnTo>
                  <a:lnTo>
                    <a:pt x="385" y="913"/>
                  </a:lnTo>
                  <a:lnTo>
                    <a:pt x="577" y="1105"/>
                  </a:lnTo>
                  <a:lnTo>
                    <a:pt x="817" y="1249"/>
                  </a:lnTo>
                  <a:lnTo>
                    <a:pt x="1105" y="1394"/>
                  </a:lnTo>
                  <a:lnTo>
                    <a:pt x="1393" y="1490"/>
                  </a:lnTo>
                  <a:lnTo>
                    <a:pt x="1682" y="1538"/>
                  </a:lnTo>
                  <a:lnTo>
                    <a:pt x="2594" y="1538"/>
                  </a:lnTo>
                  <a:lnTo>
                    <a:pt x="2882" y="1442"/>
                  </a:lnTo>
                  <a:lnTo>
                    <a:pt x="3170" y="1345"/>
                  </a:lnTo>
                  <a:lnTo>
                    <a:pt x="3410" y="1153"/>
                  </a:lnTo>
                  <a:lnTo>
                    <a:pt x="3603" y="961"/>
                  </a:lnTo>
                  <a:lnTo>
                    <a:pt x="3747" y="673"/>
                  </a:lnTo>
                  <a:lnTo>
                    <a:pt x="3747" y="625"/>
                  </a:lnTo>
                  <a:lnTo>
                    <a:pt x="3699" y="577"/>
                  </a:lnTo>
                  <a:lnTo>
                    <a:pt x="3651" y="625"/>
                  </a:lnTo>
                  <a:lnTo>
                    <a:pt x="3506" y="865"/>
                  </a:lnTo>
                  <a:lnTo>
                    <a:pt x="3314" y="1057"/>
                  </a:lnTo>
                  <a:lnTo>
                    <a:pt x="3074" y="1201"/>
                  </a:lnTo>
                  <a:lnTo>
                    <a:pt x="2786" y="1297"/>
                  </a:lnTo>
                  <a:lnTo>
                    <a:pt x="2498" y="1345"/>
                  </a:lnTo>
                  <a:lnTo>
                    <a:pt x="2210" y="1394"/>
                  </a:lnTo>
                  <a:lnTo>
                    <a:pt x="1634" y="1345"/>
                  </a:lnTo>
                  <a:lnTo>
                    <a:pt x="1153" y="1201"/>
                  </a:lnTo>
                  <a:lnTo>
                    <a:pt x="913" y="1057"/>
                  </a:lnTo>
                  <a:lnTo>
                    <a:pt x="673" y="913"/>
                  </a:lnTo>
                  <a:lnTo>
                    <a:pt x="481" y="769"/>
                  </a:lnTo>
                  <a:lnTo>
                    <a:pt x="337" y="577"/>
                  </a:lnTo>
                  <a:lnTo>
                    <a:pt x="241" y="337"/>
                  </a:lnTo>
                  <a:lnTo>
                    <a:pt x="145" y="49"/>
                  </a:lnTo>
                  <a:lnTo>
                    <a:pt x="97"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5" name="Google Shape;2605;p41"/>
            <p:cNvSpPr/>
            <p:nvPr/>
          </p:nvSpPr>
          <p:spPr>
            <a:xfrm>
              <a:off x="2211950" y="2787850"/>
              <a:ext cx="12025" cy="13225"/>
            </a:xfrm>
            <a:custGeom>
              <a:avLst/>
              <a:gdLst/>
              <a:ahLst/>
              <a:cxnLst/>
              <a:rect l="l" t="t" r="r" b="b"/>
              <a:pathLst>
                <a:path w="481" h="529" extrusionOk="0">
                  <a:moveTo>
                    <a:pt x="193" y="0"/>
                  </a:moveTo>
                  <a:lnTo>
                    <a:pt x="193" y="48"/>
                  </a:lnTo>
                  <a:lnTo>
                    <a:pt x="48" y="48"/>
                  </a:lnTo>
                  <a:lnTo>
                    <a:pt x="0" y="96"/>
                  </a:lnTo>
                  <a:lnTo>
                    <a:pt x="0" y="144"/>
                  </a:lnTo>
                  <a:lnTo>
                    <a:pt x="48" y="144"/>
                  </a:lnTo>
                  <a:lnTo>
                    <a:pt x="96" y="192"/>
                  </a:lnTo>
                  <a:lnTo>
                    <a:pt x="96" y="144"/>
                  </a:lnTo>
                  <a:lnTo>
                    <a:pt x="145" y="144"/>
                  </a:lnTo>
                  <a:lnTo>
                    <a:pt x="193" y="192"/>
                  </a:lnTo>
                  <a:lnTo>
                    <a:pt x="241" y="192"/>
                  </a:lnTo>
                  <a:lnTo>
                    <a:pt x="289" y="240"/>
                  </a:lnTo>
                  <a:lnTo>
                    <a:pt x="337" y="240"/>
                  </a:lnTo>
                  <a:lnTo>
                    <a:pt x="337" y="288"/>
                  </a:lnTo>
                  <a:lnTo>
                    <a:pt x="337" y="336"/>
                  </a:lnTo>
                  <a:lnTo>
                    <a:pt x="385" y="384"/>
                  </a:lnTo>
                  <a:lnTo>
                    <a:pt x="385" y="432"/>
                  </a:lnTo>
                  <a:lnTo>
                    <a:pt x="337" y="480"/>
                  </a:lnTo>
                  <a:lnTo>
                    <a:pt x="337" y="528"/>
                  </a:lnTo>
                  <a:lnTo>
                    <a:pt x="433" y="528"/>
                  </a:lnTo>
                  <a:lnTo>
                    <a:pt x="481" y="336"/>
                  </a:lnTo>
                  <a:lnTo>
                    <a:pt x="481" y="192"/>
                  </a:lnTo>
                  <a:lnTo>
                    <a:pt x="337" y="48"/>
                  </a:lnTo>
                  <a:lnTo>
                    <a:pt x="289" y="48"/>
                  </a:lnTo>
                  <a:lnTo>
                    <a:pt x="241"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6" name="Google Shape;2606;p41"/>
            <p:cNvSpPr/>
            <p:nvPr/>
          </p:nvSpPr>
          <p:spPr>
            <a:xfrm>
              <a:off x="2120700" y="2774625"/>
              <a:ext cx="18025" cy="8425"/>
            </a:xfrm>
            <a:custGeom>
              <a:avLst/>
              <a:gdLst/>
              <a:ahLst/>
              <a:cxnLst/>
              <a:rect l="l" t="t" r="r" b="b"/>
              <a:pathLst>
                <a:path w="721" h="337" extrusionOk="0">
                  <a:moveTo>
                    <a:pt x="385" y="1"/>
                  </a:moveTo>
                  <a:lnTo>
                    <a:pt x="145" y="49"/>
                  </a:lnTo>
                  <a:lnTo>
                    <a:pt x="49" y="241"/>
                  </a:lnTo>
                  <a:lnTo>
                    <a:pt x="1" y="289"/>
                  </a:lnTo>
                  <a:lnTo>
                    <a:pt x="49" y="337"/>
                  </a:lnTo>
                  <a:lnTo>
                    <a:pt x="97" y="337"/>
                  </a:lnTo>
                  <a:lnTo>
                    <a:pt x="193" y="289"/>
                  </a:lnTo>
                  <a:lnTo>
                    <a:pt x="193" y="241"/>
                  </a:lnTo>
                  <a:lnTo>
                    <a:pt x="241" y="241"/>
                  </a:lnTo>
                  <a:lnTo>
                    <a:pt x="289" y="193"/>
                  </a:lnTo>
                  <a:lnTo>
                    <a:pt x="481" y="193"/>
                  </a:lnTo>
                  <a:lnTo>
                    <a:pt x="577" y="241"/>
                  </a:lnTo>
                  <a:lnTo>
                    <a:pt x="625" y="289"/>
                  </a:lnTo>
                  <a:lnTo>
                    <a:pt x="673" y="289"/>
                  </a:lnTo>
                  <a:lnTo>
                    <a:pt x="721" y="241"/>
                  </a:lnTo>
                  <a:lnTo>
                    <a:pt x="721" y="193"/>
                  </a:lnTo>
                  <a:lnTo>
                    <a:pt x="577" y="49"/>
                  </a:lnTo>
                  <a:lnTo>
                    <a:pt x="481"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7" name="Google Shape;2607;p41"/>
            <p:cNvSpPr/>
            <p:nvPr/>
          </p:nvSpPr>
          <p:spPr>
            <a:xfrm>
              <a:off x="2334425" y="2762625"/>
              <a:ext cx="144100" cy="156100"/>
            </a:xfrm>
            <a:custGeom>
              <a:avLst/>
              <a:gdLst/>
              <a:ahLst/>
              <a:cxnLst/>
              <a:rect l="l" t="t" r="r" b="b"/>
              <a:pathLst>
                <a:path w="5764" h="6244" extrusionOk="0">
                  <a:moveTo>
                    <a:pt x="2930" y="1"/>
                  </a:moveTo>
                  <a:lnTo>
                    <a:pt x="2641" y="49"/>
                  </a:lnTo>
                  <a:lnTo>
                    <a:pt x="2401" y="97"/>
                  </a:lnTo>
                  <a:lnTo>
                    <a:pt x="2113" y="145"/>
                  </a:lnTo>
                  <a:lnTo>
                    <a:pt x="1585" y="433"/>
                  </a:lnTo>
                  <a:lnTo>
                    <a:pt x="1105" y="769"/>
                  </a:lnTo>
                  <a:lnTo>
                    <a:pt x="720" y="1201"/>
                  </a:lnTo>
                  <a:lnTo>
                    <a:pt x="384" y="1681"/>
                  </a:lnTo>
                  <a:lnTo>
                    <a:pt x="240" y="1970"/>
                  </a:lnTo>
                  <a:lnTo>
                    <a:pt x="144" y="2306"/>
                  </a:lnTo>
                  <a:lnTo>
                    <a:pt x="48" y="2594"/>
                  </a:lnTo>
                  <a:lnTo>
                    <a:pt x="0" y="2930"/>
                  </a:lnTo>
                  <a:lnTo>
                    <a:pt x="0" y="3506"/>
                  </a:lnTo>
                  <a:lnTo>
                    <a:pt x="96" y="4083"/>
                  </a:lnTo>
                  <a:lnTo>
                    <a:pt x="288" y="4659"/>
                  </a:lnTo>
                  <a:lnTo>
                    <a:pt x="576" y="5139"/>
                  </a:lnTo>
                  <a:lnTo>
                    <a:pt x="768" y="5379"/>
                  </a:lnTo>
                  <a:lnTo>
                    <a:pt x="961" y="5571"/>
                  </a:lnTo>
                  <a:lnTo>
                    <a:pt x="1201" y="5716"/>
                  </a:lnTo>
                  <a:lnTo>
                    <a:pt x="1441" y="5908"/>
                  </a:lnTo>
                  <a:lnTo>
                    <a:pt x="1681" y="6004"/>
                  </a:lnTo>
                  <a:lnTo>
                    <a:pt x="1969" y="6100"/>
                  </a:lnTo>
                  <a:lnTo>
                    <a:pt x="2257" y="6196"/>
                  </a:lnTo>
                  <a:lnTo>
                    <a:pt x="2545" y="6244"/>
                  </a:lnTo>
                  <a:lnTo>
                    <a:pt x="2834" y="6244"/>
                  </a:lnTo>
                  <a:lnTo>
                    <a:pt x="3122" y="6196"/>
                  </a:lnTo>
                  <a:lnTo>
                    <a:pt x="3410" y="6148"/>
                  </a:lnTo>
                  <a:lnTo>
                    <a:pt x="3650" y="6052"/>
                  </a:lnTo>
                  <a:lnTo>
                    <a:pt x="4178" y="5812"/>
                  </a:lnTo>
                  <a:lnTo>
                    <a:pt x="4658" y="5475"/>
                  </a:lnTo>
                  <a:lnTo>
                    <a:pt x="5043" y="5043"/>
                  </a:lnTo>
                  <a:lnTo>
                    <a:pt x="5379" y="4563"/>
                  </a:lnTo>
                  <a:lnTo>
                    <a:pt x="5523" y="4275"/>
                  </a:lnTo>
                  <a:lnTo>
                    <a:pt x="5619" y="3939"/>
                  </a:lnTo>
                  <a:lnTo>
                    <a:pt x="5715" y="3650"/>
                  </a:lnTo>
                  <a:lnTo>
                    <a:pt x="5763" y="3314"/>
                  </a:lnTo>
                  <a:lnTo>
                    <a:pt x="5763" y="2738"/>
                  </a:lnTo>
                  <a:lnTo>
                    <a:pt x="5667" y="2114"/>
                  </a:lnTo>
                  <a:lnTo>
                    <a:pt x="5475" y="1585"/>
                  </a:lnTo>
                  <a:lnTo>
                    <a:pt x="5187" y="1105"/>
                  </a:lnTo>
                  <a:lnTo>
                    <a:pt x="4995" y="865"/>
                  </a:lnTo>
                  <a:lnTo>
                    <a:pt x="4803" y="673"/>
                  </a:lnTo>
                  <a:lnTo>
                    <a:pt x="4562" y="481"/>
                  </a:lnTo>
                  <a:lnTo>
                    <a:pt x="4322" y="337"/>
                  </a:lnTo>
                  <a:lnTo>
                    <a:pt x="4082" y="241"/>
                  </a:lnTo>
                  <a:lnTo>
                    <a:pt x="3794" y="145"/>
                  </a:lnTo>
                  <a:lnTo>
                    <a:pt x="3506" y="49"/>
                  </a:lnTo>
                  <a:lnTo>
                    <a:pt x="3218"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8" name="Google Shape;2608;p41"/>
            <p:cNvSpPr/>
            <p:nvPr/>
          </p:nvSpPr>
          <p:spPr>
            <a:xfrm>
              <a:off x="2334425" y="2762625"/>
              <a:ext cx="144100" cy="156100"/>
            </a:xfrm>
            <a:custGeom>
              <a:avLst/>
              <a:gdLst/>
              <a:ahLst/>
              <a:cxnLst/>
              <a:rect l="l" t="t" r="r" b="b"/>
              <a:pathLst>
                <a:path w="5764" h="6244" fill="none" extrusionOk="0">
                  <a:moveTo>
                    <a:pt x="144" y="2306"/>
                  </a:moveTo>
                  <a:lnTo>
                    <a:pt x="144" y="2306"/>
                  </a:lnTo>
                  <a:lnTo>
                    <a:pt x="48" y="2594"/>
                  </a:lnTo>
                  <a:lnTo>
                    <a:pt x="0" y="2930"/>
                  </a:lnTo>
                  <a:lnTo>
                    <a:pt x="0" y="3506"/>
                  </a:lnTo>
                  <a:lnTo>
                    <a:pt x="96" y="4083"/>
                  </a:lnTo>
                  <a:lnTo>
                    <a:pt x="288" y="4659"/>
                  </a:lnTo>
                  <a:lnTo>
                    <a:pt x="576" y="5139"/>
                  </a:lnTo>
                  <a:lnTo>
                    <a:pt x="768" y="5379"/>
                  </a:lnTo>
                  <a:lnTo>
                    <a:pt x="961" y="5571"/>
                  </a:lnTo>
                  <a:lnTo>
                    <a:pt x="1201" y="5716"/>
                  </a:lnTo>
                  <a:lnTo>
                    <a:pt x="1441" y="5908"/>
                  </a:lnTo>
                  <a:lnTo>
                    <a:pt x="1681" y="6004"/>
                  </a:lnTo>
                  <a:lnTo>
                    <a:pt x="1969" y="6100"/>
                  </a:lnTo>
                  <a:lnTo>
                    <a:pt x="1969" y="6100"/>
                  </a:lnTo>
                  <a:lnTo>
                    <a:pt x="2257" y="6196"/>
                  </a:lnTo>
                  <a:lnTo>
                    <a:pt x="2545" y="6244"/>
                  </a:lnTo>
                  <a:lnTo>
                    <a:pt x="2834" y="6244"/>
                  </a:lnTo>
                  <a:lnTo>
                    <a:pt x="3122" y="6196"/>
                  </a:lnTo>
                  <a:lnTo>
                    <a:pt x="3410" y="6148"/>
                  </a:lnTo>
                  <a:lnTo>
                    <a:pt x="3650" y="6052"/>
                  </a:lnTo>
                  <a:lnTo>
                    <a:pt x="4178" y="5812"/>
                  </a:lnTo>
                  <a:lnTo>
                    <a:pt x="4658" y="5475"/>
                  </a:lnTo>
                  <a:lnTo>
                    <a:pt x="5043" y="5043"/>
                  </a:lnTo>
                  <a:lnTo>
                    <a:pt x="5379" y="4563"/>
                  </a:lnTo>
                  <a:lnTo>
                    <a:pt x="5523" y="4275"/>
                  </a:lnTo>
                  <a:lnTo>
                    <a:pt x="5619" y="3939"/>
                  </a:lnTo>
                  <a:lnTo>
                    <a:pt x="5619" y="3939"/>
                  </a:lnTo>
                  <a:lnTo>
                    <a:pt x="5715" y="3650"/>
                  </a:lnTo>
                  <a:lnTo>
                    <a:pt x="5763" y="3314"/>
                  </a:lnTo>
                  <a:lnTo>
                    <a:pt x="5763" y="2738"/>
                  </a:lnTo>
                  <a:lnTo>
                    <a:pt x="5667" y="2114"/>
                  </a:lnTo>
                  <a:lnTo>
                    <a:pt x="5475" y="1585"/>
                  </a:lnTo>
                  <a:lnTo>
                    <a:pt x="5187" y="1105"/>
                  </a:lnTo>
                  <a:lnTo>
                    <a:pt x="4995" y="865"/>
                  </a:lnTo>
                  <a:lnTo>
                    <a:pt x="4803" y="673"/>
                  </a:lnTo>
                  <a:lnTo>
                    <a:pt x="4562" y="481"/>
                  </a:lnTo>
                  <a:lnTo>
                    <a:pt x="4322" y="337"/>
                  </a:lnTo>
                  <a:lnTo>
                    <a:pt x="4082" y="241"/>
                  </a:lnTo>
                  <a:lnTo>
                    <a:pt x="3794" y="145"/>
                  </a:lnTo>
                  <a:lnTo>
                    <a:pt x="3794" y="145"/>
                  </a:lnTo>
                  <a:lnTo>
                    <a:pt x="3506" y="49"/>
                  </a:lnTo>
                  <a:lnTo>
                    <a:pt x="3218" y="1"/>
                  </a:lnTo>
                  <a:lnTo>
                    <a:pt x="2930" y="1"/>
                  </a:lnTo>
                  <a:lnTo>
                    <a:pt x="2641" y="49"/>
                  </a:lnTo>
                  <a:lnTo>
                    <a:pt x="2401" y="97"/>
                  </a:lnTo>
                  <a:lnTo>
                    <a:pt x="2113" y="145"/>
                  </a:lnTo>
                  <a:lnTo>
                    <a:pt x="1585" y="433"/>
                  </a:lnTo>
                  <a:lnTo>
                    <a:pt x="1105" y="769"/>
                  </a:lnTo>
                  <a:lnTo>
                    <a:pt x="720" y="1201"/>
                  </a:lnTo>
                  <a:lnTo>
                    <a:pt x="384" y="1681"/>
                  </a:lnTo>
                  <a:lnTo>
                    <a:pt x="240" y="1970"/>
                  </a:lnTo>
                  <a:lnTo>
                    <a:pt x="144" y="230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9" name="Google Shape;2609;p41"/>
            <p:cNvSpPr/>
            <p:nvPr/>
          </p:nvSpPr>
          <p:spPr>
            <a:xfrm>
              <a:off x="2368025" y="2795050"/>
              <a:ext cx="84075" cy="92475"/>
            </a:xfrm>
            <a:custGeom>
              <a:avLst/>
              <a:gdLst/>
              <a:ahLst/>
              <a:cxnLst/>
              <a:rect l="l" t="t" r="r" b="b"/>
              <a:pathLst>
                <a:path w="3363" h="3699" extrusionOk="0">
                  <a:moveTo>
                    <a:pt x="1778" y="0"/>
                  </a:moveTo>
                  <a:lnTo>
                    <a:pt x="1490" y="48"/>
                  </a:lnTo>
                  <a:lnTo>
                    <a:pt x="1201" y="96"/>
                  </a:lnTo>
                  <a:lnTo>
                    <a:pt x="961" y="192"/>
                  </a:lnTo>
                  <a:lnTo>
                    <a:pt x="721" y="384"/>
                  </a:lnTo>
                  <a:lnTo>
                    <a:pt x="529" y="576"/>
                  </a:lnTo>
                  <a:lnTo>
                    <a:pt x="337" y="817"/>
                  </a:lnTo>
                  <a:lnTo>
                    <a:pt x="193" y="1057"/>
                  </a:lnTo>
                  <a:lnTo>
                    <a:pt x="49" y="1345"/>
                  </a:lnTo>
                  <a:lnTo>
                    <a:pt x="1" y="1729"/>
                  </a:lnTo>
                  <a:lnTo>
                    <a:pt x="1" y="2065"/>
                  </a:lnTo>
                  <a:lnTo>
                    <a:pt x="49" y="2401"/>
                  </a:lnTo>
                  <a:lnTo>
                    <a:pt x="145" y="2738"/>
                  </a:lnTo>
                  <a:lnTo>
                    <a:pt x="337" y="3026"/>
                  </a:lnTo>
                  <a:lnTo>
                    <a:pt x="577" y="3266"/>
                  </a:lnTo>
                  <a:lnTo>
                    <a:pt x="817" y="3458"/>
                  </a:lnTo>
                  <a:lnTo>
                    <a:pt x="1153" y="3602"/>
                  </a:lnTo>
                  <a:lnTo>
                    <a:pt x="1393" y="3650"/>
                  </a:lnTo>
                  <a:lnTo>
                    <a:pt x="1586" y="3698"/>
                  </a:lnTo>
                  <a:lnTo>
                    <a:pt x="1874" y="3650"/>
                  </a:lnTo>
                  <a:lnTo>
                    <a:pt x="2162" y="3602"/>
                  </a:lnTo>
                  <a:lnTo>
                    <a:pt x="2402" y="3458"/>
                  </a:lnTo>
                  <a:lnTo>
                    <a:pt x="2642" y="3314"/>
                  </a:lnTo>
                  <a:lnTo>
                    <a:pt x="2834" y="3122"/>
                  </a:lnTo>
                  <a:lnTo>
                    <a:pt x="3026" y="2882"/>
                  </a:lnTo>
                  <a:lnTo>
                    <a:pt x="3170" y="2642"/>
                  </a:lnTo>
                  <a:lnTo>
                    <a:pt x="3314" y="2353"/>
                  </a:lnTo>
                  <a:lnTo>
                    <a:pt x="3362" y="1969"/>
                  </a:lnTo>
                  <a:lnTo>
                    <a:pt x="3362" y="1585"/>
                  </a:lnTo>
                  <a:lnTo>
                    <a:pt x="3314" y="1249"/>
                  </a:lnTo>
                  <a:lnTo>
                    <a:pt x="3218" y="961"/>
                  </a:lnTo>
                  <a:lnTo>
                    <a:pt x="3026" y="673"/>
                  </a:lnTo>
                  <a:lnTo>
                    <a:pt x="2786" y="384"/>
                  </a:lnTo>
                  <a:lnTo>
                    <a:pt x="2546" y="192"/>
                  </a:lnTo>
                  <a:lnTo>
                    <a:pt x="2210" y="96"/>
                  </a:lnTo>
                  <a:lnTo>
                    <a:pt x="1970"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0" name="Google Shape;2610;p41"/>
            <p:cNvSpPr/>
            <p:nvPr/>
          </p:nvSpPr>
          <p:spPr>
            <a:xfrm>
              <a:off x="2368025" y="2795050"/>
              <a:ext cx="84075" cy="92475"/>
            </a:xfrm>
            <a:custGeom>
              <a:avLst/>
              <a:gdLst/>
              <a:ahLst/>
              <a:cxnLst/>
              <a:rect l="l" t="t" r="r" b="b"/>
              <a:pathLst>
                <a:path w="3363" h="3699" fill="none" extrusionOk="0">
                  <a:moveTo>
                    <a:pt x="1778" y="0"/>
                  </a:moveTo>
                  <a:lnTo>
                    <a:pt x="1778" y="0"/>
                  </a:lnTo>
                  <a:lnTo>
                    <a:pt x="1490" y="48"/>
                  </a:lnTo>
                  <a:lnTo>
                    <a:pt x="1201" y="96"/>
                  </a:lnTo>
                  <a:lnTo>
                    <a:pt x="961" y="192"/>
                  </a:lnTo>
                  <a:lnTo>
                    <a:pt x="721" y="384"/>
                  </a:lnTo>
                  <a:lnTo>
                    <a:pt x="529" y="576"/>
                  </a:lnTo>
                  <a:lnTo>
                    <a:pt x="337" y="817"/>
                  </a:lnTo>
                  <a:lnTo>
                    <a:pt x="193" y="1057"/>
                  </a:lnTo>
                  <a:lnTo>
                    <a:pt x="49" y="1345"/>
                  </a:lnTo>
                  <a:lnTo>
                    <a:pt x="49" y="1345"/>
                  </a:lnTo>
                  <a:lnTo>
                    <a:pt x="1" y="1729"/>
                  </a:lnTo>
                  <a:lnTo>
                    <a:pt x="1" y="2065"/>
                  </a:lnTo>
                  <a:lnTo>
                    <a:pt x="49" y="2401"/>
                  </a:lnTo>
                  <a:lnTo>
                    <a:pt x="145" y="2738"/>
                  </a:lnTo>
                  <a:lnTo>
                    <a:pt x="337" y="3026"/>
                  </a:lnTo>
                  <a:lnTo>
                    <a:pt x="577" y="3266"/>
                  </a:lnTo>
                  <a:lnTo>
                    <a:pt x="817" y="3458"/>
                  </a:lnTo>
                  <a:lnTo>
                    <a:pt x="1153" y="3602"/>
                  </a:lnTo>
                  <a:lnTo>
                    <a:pt x="1153" y="3602"/>
                  </a:lnTo>
                  <a:lnTo>
                    <a:pt x="1393" y="3650"/>
                  </a:lnTo>
                  <a:lnTo>
                    <a:pt x="1586" y="3698"/>
                  </a:lnTo>
                  <a:lnTo>
                    <a:pt x="1586" y="3698"/>
                  </a:lnTo>
                  <a:lnTo>
                    <a:pt x="1874" y="3650"/>
                  </a:lnTo>
                  <a:lnTo>
                    <a:pt x="2162" y="3602"/>
                  </a:lnTo>
                  <a:lnTo>
                    <a:pt x="2402" y="3458"/>
                  </a:lnTo>
                  <a:lnTo>
                    <a:pt x="2642" y="3314"/>
                  </a:lnTo>
                  <a:lnTo>
                    <a:pt x="2834" y="3122"/>
                  </a:lnTo>
                  <a:lnTo>
                    <a:pt x="3026" y="2882"/>
                  </a:lnTo>
                  <a:lnTo>
                    <a:pt x="3170" y="2642"/>
                  </a:lnTo>
                  <a:lnTo>
                    <a:pt x="3314" y="2353"/>
                  </a:lnTo>
                  <a:lnTo>
                    <a:pt x="3314" y="2353"/>
                  </a:lnTo>
                  <a:lnTo>
                    <a:pt x="3362" y="1969"/>
                  </a:lnTo>
                  <a:lnTo>
                    <a:pt x="3362" y="1585"/>
                  </a:lnTo>
                  <a:lnTo>
                    <a:pt x="3314" y="1249"/>
                  </a:lnTo>
                  <a:lnTo>
                    <a:pt x="3218" y="961"/>
                  </a:lnTo>
                  <a:lnTo>
                    <a:pt x="3026" y="673"/>
                  </a:lnTo>
                  <a:lnTo>
                    <a:pt x="2786" y="384"/>
                  </a:lnTo>
                  <a:lnTo>
                    <a:pt x="2546" y="192"/>
                  </a:lnTo>
                  <a:lnTo>
                    <a:pt x="2210" y="96"/>
                  </a:lnTo>
                  <a:lnTo>
                    <a:pt x="2210" y="96"/>
                  </a:lnTo>
                  <a:lnTo>
                    <a:pt x="1970" y="0"/>
                  </a:lnTo>
                  <a:lnTo>
                    <a:pt x="177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1" name="Google Shape;2611;p41"/>
            <p:cNvSpPr/>
            <p:nvPr/>
          </p:nvSpPr>
          <p:spPr>
            <a:xfrm>
              <a:off x="2467675" y="2816650"/>
              <a:ext cx="25" cy="1225"/>
            </a:xfrm>
            <a:custGeom>
              <a:avLst/>
              <a:gdLst/>
              <a:ahLst/>
              <a:cxnLst/>
              <a:rect l="l" t="t" r="r" b="b"/>
              <a:pathLst>
                <a:path w="1" h="49" extrusionOk="0">
                  <a:moveTo>
                    <a:pt x="1" y="49"/>
                  </a:moveTo>
                  <a:lnTo>
                    <a:pt x="1" y="1"/>
                  </a:lnTo>
                  <a:lnTo>
                    <a:pt x="1" y="49"/>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2" name="Google Shape;2612;p41"/>
            <p:cNvSpPr/>
            <p:nvPr/>
          </p:nvSpPr>
          <p:spPr>
            <a:xfrm>
              <a:off x="2477300" y="2808250"/>
              <a:ext cx="1225" cy="25"/>
            </a:xfrm>
            <a:custGeom>
              <a:avLst/>
              <a:gdLst/>
              <a:ahLst/>
              <a:cxnLst/>
              <a:rect l="l" t="t" r="r" b="b"/>
              <a:pathLst>
                <a:path w="49" h="1" extrusionOk="0">
                  <a:moveTo>
                    <a:pt x="0" y="0"/>
                  </a:moveTo>
                  <a:lnTo>
                    <a:pt x="48" y="0"/>
                  </a:lnTo>
                  <a:lnTo>
                    <a:pt x="0"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3" name="Google Shape;2613;p41"/>
            <p:cNvSpPr/>
            <p:nvPr/>
          </p:nvSpPr>
          <p:spPr>
            <a:xfrm>
              <a:off x="2262375" y="2826250"/>
              <a:ext cx="79275" cy="66075"/>
            </a:xfrm>
            <a:custGeom>
              <a:avLst/>
              <a:gdLst/>
              <a:ahLst/>
              <a:cxnLst/>
              <a:rect l="l" t="t" r="r" b="b"/>
              <a:pathLst>
                <a:path w="3171" h="2643" extrusionOk="0">
                  <a:moveTo>
                    <a:pt x="1681" y="1"/>
                  </a:moveTo>
                  <a:lnTo>
                    <a:pt x="1345" y="49"/>
                  </a:lnTo>
                  <a:lnTo>
                    <a:pt x="1009" y="97"/>
                  </a:lnTo>
                  <a:lnTo>
                    <a:pt x="721" y="241"/>
                  </a:lnTo>
                  <a:lnTo>
                    <a:pt x="481" y="433"/>
                  </a:lnTo>
                  <a:lnTo>
                    <a:pt x="289" y="625"/>
                  </a:lnTo>
                  <a:lnTo>
                    <a:pt x="97" y="865"/>
                  </a:lnTo>
                  <a:lnTo>
                    <a:pt x="49" y="1105"/>
                  </a:lnTo>
                  <a:lnTo>
                    <a:pt x="1" y="1346"/>
                  </a:lnTo>
                  <a:lnTo>
                    <a:pt x="49" y="1634"/>
                  </a:lnTo>
                  <a:lnTo>
                    <a:pt x="145" y="1874"/>
                  </a:lnTo>
                  <a:lnTo>
                    <a:pt x="289" y="2066"/>
                  </a:lnTo>
                  <a:lnTo>
                    <a:pt x="529" y="2258"/>
                  </a:lnTo>
                  <a:lnTo>
                    <a:pt x="769" y="2402"/>
                  </a:lnTo>
                  <a:lnTo>
                    <a:pt x="1057" y="2546"/>
                  </a:lnTo>
                  <a:lnTo>
                    <a:pt x="1345" y="2594"/>
                  </a:lnTo>
                  <a:lnTo>
                    <a:pt x="1681" y="2642"/>
                  </a:lnTo>
                  <a:lnTo>
                    <a:pt x="1777" y="2642"/>
                  </a:lnTo>
                  <a:lnTo>
                    <a:pt x="2162" y="2546"/>
                  </a:lnTo>
                  <a:lnTo>
                    <a:pt x="2546" y="2450"/>
                  </a:lnTo>
                  <a:lnTo>
                    <a:pt x="2882" y="2258"/>
                  </a:lnTo>
                  <a:lnTo>
                    <a:pt x="3170" y="2018"/>
                  </a:lnTo>
                  <a:lnTo>
                    <a:pt x="2978" y="1634"/>
                  </a:lnTo>
                  <a:lnTo>
                    <a:pt x="2930" y="1201"/>
                  </a:lnTo>
                  <a:lnTo>
                    <a:pt x="2882" y="769"/>
                  </a:lnTo>
                  <a:lnTo>
                    <a:pt x="2882" y="337"/>
                  </a:lnTo>
                  <a:lnTo>
                    <a:pt x="2642" y="193"/>
                  </a:lnTo>
                  <a:lnTo>
                    <a:pt x="2402" y="97"/>
                  </a:lnTo>
                  <a:lnTo>
                    <a:pt x="2066" y="1"/>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4" name="Google Shape;2614;p41"/>
            <p:cNvSpPr/>
            <p:nvPr/>
          </p:nvSpPr>
          <p:spPr>
            <a:xfrm>
              <a:off x="2262375" y="2826250"/>
              <a:ext cx="79275" cy="66075"/>
            </a:xfrm>
            <a:custGeom>
              <a:avLst/>
              <a:gdLst/>
              <a:ahLst/>
              <a:cxnLst/>
              <a:rect l="l" t="t" r="r" b="b"/>
              <a:pathLst>
                <a:path w="3171" h="2643" fill="none" extrusionOk="0">
                  <a:moveTo>
                    <a:pt x="1777" y="1"/>
                  </a:moveTo>
                  <a:lnTo>
                    <a:pt x="1777" y="1"/>
                  </a:lnTo>
                  <a:lnTo>
                    <a:pt x="1681" y="1"/>
                  </a:lnTo>
                  <a:lnTo>
                    <a:pt x="1681" y="1"/>
                  </a:lnTo>
                  <a:lnTo>
                    <a:pt x="1345" y="49"/>
                  </a:lnTo>
                  <a:lnTo>
                    <a:pt x="1009" y="97"/>
                  </a:lnTo>
                  <a:lnTo>
                    <a:pt x="721" y="241"/>
                  </a:lnTo>
                  <a:lnTo>
                    <a:pt x="481" y="433"/>
                  </a:lnTo>
                  <a:lnTo>
                    <a:pt x="289" y="625"/>
                  </a:lnTo>
                  <a:lnTo>
                    <a:pt x="97" y="865"/>
                  </a:lnTo>
                  <a:lnTo>
                    <a:pt x="49" y="1105"/>
                  </a:lnTo>
                  <a:lnTo>
                    <a:pt x="1" y="1346"/>
                  </a:lnTo>
                  <a:lnTo>
                    <a:pt x="1" y="1346"/>
                  </a:lnTo>
                  <a:lnTo>
                    <a:pt x="49" y="1634"/>
                  </a:lnTo>
                  <a:lnTo>
                    <a:pt x="145" y="1874"/>
                  </a:lnTo>
                  <a:lnTo>
                    <a:pt x="289" y="2066"/>
                  </a:lnTo>
                  <a:lnTo>
                    <a:pt x="529" y="2258"/>
                  </a:lnTo>
                  <a:lnTo>
                    <a:pt x="769" y="2402"/>
                  </a:lnTo>
                  <a:lnTo>
                    <a:pt x="1057" y="2546"/>
                  </a:lnTo>
                  <a:lnTo>
                    <a:pt x="1345" y="2594"/>
                  </a:lnTo>
                  <a:lnTo>
                    <a:pt x="1681" y="2642"/>
                  </a:lnTo>
                  <a:lnTo>
                    <a:pt x="1681" y="2642"/>
                  </a:lnTo>
                  <a:lnTo>
                    <a:pt x="1777" y="2642"/>
                  </a:lnTo>
                  <a:lnTo>
                    <a:pt x="1777" y="2642"/>
                  </a:lnTo>
                  <a:lnTo>
                    <a:pt x="2162" y="2546"/>
                  </a:lnTo>
                  <a:lnTo>
                    <a:pt x="2546" y="2450"/>
                  </a:lnTo>
                  <a:lnTo>
                    <a:pt x="2882" y="2258"/>
                  </a:lnTo>
                  <a:lnTo>
                    <a:pt x="3170" y="2018"/>
                  </a:lnTo>
                  <a:lnTo>
                    <a:pt x="3170" y="2018"/>
                  </a:lnTo>
                  <a:lnTo>
                    <a:pt x="2978" y="1634"/>
                  </a:lnTo>
                  <a:lnTo>
                    <a:pt x="2930" y="1201"/>
                  </a:lnTo>
                  <a:lnTo>
                    <a:pt x="2882" y="769"/>
                  </a:lnTo>
                  <a:lnTo>
                    <a:pt x="2882" y="337"/>
                  </a:lnTo>
                  <a:lnTo>
                    <a:pt x="2882" y="337"/>
                  </a:lnTo>
                  <a:lnTo>
                    <a:pt x="2642" y="193"/>
                  </a:lnTo>
                  <a:lnTo>
                    <a:pt x="2402" y="97"/>
                  </a:lnTo>
                  <a:lnTo>
                    <a:pt x="2066" y="1"/>
                  </a:lnTo>
                  <a:lnTo>
                    <a:pt x="177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5" name="Google Shape;2615;p41"/>
            <p:cNvSpPr/>
            <p:nvPr/>
          </p:nvSpPr>
          <p:spPr>
            <a:xfrm>
              <a:off x="2334425" y="2834675"/>
              <a:ext cx="14425" cy="42025"/>
            </a:xfrm>
            <a:custGeom>
              <a:avLst/>
              <a:gdLst/>
              <a:ahLst/>
              <a:cxnLst/>
              <a:rect l="l" t="t" r="r" b="b"/>
              <a:pathLst>
                <a:path w="577" h="1681" extrusionOk="0">
                  <a:moveTo>
                    <a:pt x="0" y="0"/>
                  </a:moveTo>
                  <a:lnTo>
                    <a:pt x="0" y="432"/>
                  </a:lnTo>
                  <a:lnTo>
                    <a:pt x="48" y="864"/>
                  </a:lnTo>
                  <a:lnTo>
                    <a:pt x="96" y="1297"/>
                  </a:lnTo>
                  <a:lnTo>
                    <a:pt x="288" y="1681"/>
                  </a:lnTo>
                  <a:lnTo>
                    <a:pt x="384" y="1537"/>
                  </a:lnTo>
                  <a:lnTo>
                    <a:pt x="480" y="1345"/>
                  </a:lnTo>
                  <a:lnTo>
                    <a:pt x="576" y="1105"/>
                  </a:lnTo>
                  <a:lnTo>
                    <a:pt x="576" y="913"/>
                  </a:lnTo>
                  <a:lnTo>
                    <a:pt x="528" y="624"/>
                  </a:lnTo>
                  <a:lnTo>
                    <a:pt x="432" y="384"/>
                  </a:lnTo>
                  <a:lnTo>
                    <a:pt x="240" y="192"/>
                  </a:lnTo>
                  <a:lnTo>
                    <a:pt x="0"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6" name="Google Shape;2616;p41"/>
            <p:cNvSpPr/>
            <p:nvPr/>
          </p:nvSpPr>
          <p:spPr>
            <a:xfrm>
              <a:off x="2334425" y="2834675"/>
              <a:ext cx="14425" cy="42025"/>
            </a:xfrm>
            <a:custGeom>
              <a:avLst/>
              <a:gdLst/>
              <a:ahLst/>
              <a:cxnLst/>
              <a:rect l="l" t="t" r="r" b="b"/>
              <a:pathLst>
                <a:path w="577" h="1681" fill="none" extrusionOk="0">
                  <a:moveTo>
                    <a:pt x="0" y="0"/>
                  </a:moveTo>
                  <a:lnTo>
                    <a:pt x="0" y="0"/>
                  </a:lnTo>
                  <a:lnTo>
                    <a:pt x="0" y="432"/>
                  </a:lnTo>
                  <a:lnTo>
                    <a:pt x="48" y="864"/>
                  </a:lnTo>
                  <a:lnTo>
                    <a:pt x="96" y="1297"/>
                  </a:lnTo>
                  <a:lnTo>
                    <a:pt x="288" y="1681"/>
                  </a:lnTo>
                  <a:lnTo>
                    <a:pt x="288" y="1681"/>
                  </a:lnTo>
                  <a:lnTo>
                    <a:pt x="384" y="1537"/>
                  </a:lnTo>
                  <a:lnTo>
                    <a:pt x="480" y="1345"/>
                  </a:lnTo>
                  <a:lnTo>
                    <a:pt x="576" y="1105"/>
                  </a:lnTo>
                  <a:lnTo>
                    <a:pt x="576" y="913"/>
                  </a:lnTo>
                  <a:lnTo>
                    <a:pt x="576" y="913"/>
                  </a:lnTo>
                  <a:lnTo>
                    <a:pt x="528" y="624"/>
                  </a:lnTo>
                  <a:lnTo>
                    <a:pt x="432" y="384"/>
                  </a:lnTo>
                  <a:lnTo>
                    <a:pt x="240" y="192"/>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7" name="Google Shape;2617;p41"/>
            <p:cNvSpPr/>
            <p:nvPr/>
          </p:nvSpPr>
          <p:spPr>
            <a:xfrm>
              <a:off x="2053475" y="2612550"/>
              <a:ext cx="84050" cy="37250"/>
            </a:xfrm>
            <a:custGeom>
              <a:avLst/>
              <a:gdLst/>
              <a:ahLst/>
              <a:cxnLst/>
              <a:rect l="l" t="t" r="r" b="b"/>
              <a:pathLst>
                <a:path w="3362" h="1490" extrusionOk="0">
                  <a:moveTo>
                    <a:pt x="1825" y="0"/>
                  </a:moveTo>
                  <a:lnTo>
                    <a:pt x="1585" y="48"/>
                  </a:lnTo>
                  <a:lnTo>
                    <a:pt x="1345" y="96"/>
                  </a:lnTo>
                  <a:lnTo>
                    <a:pt x="1057" y="192"/>
                  </a:lnTo>
                  <a:lnTo>
                    <a:pt x="865" y="289"/>
                  </a:lnTo>
                  <a:lnTo>
                    <a:pt x="624" y="433"/>
                  </a:lnTo>
                  <a:lnTo>
                    <a:pt x="432" y="625"/>
                  </a:lnTo>
                  <a:lnTo>
                    <a:pt x="288" y="817"/>
                  </a:lnTo>
                  <a:lnTo>
                    <a:pt x="144" y="1057"/>
                  </a:lnTo>
                  <a:lnTo>
                    <a:pt x="0" y="1297"/>
                  </a:lnTo>
                  <a:lnTo>
                    <a:pt x="0" y="1393"/>
                  </a:lnTo>
                  <a:lnTo>
                    <a:pt x="96" y="1441"/>
                  </a:lnTo>
                  <a:lnTo>
                    <a:pt x="192" y="1489"/>
                  </a:lnTo>
                  <a:lnTo>
                    <a:pt x="288" y="1393"/>
                  </a:lnTo>
                  <a:lnTo>
                    <a:pt x="384" y="1201"/>
                  </a:lnTo>
                  <a:lnTo>
                    <a:pt x="528" y="1057"/>
                  </a:lnTo>
                  <a:lnTo>
                    <a:pt x="817" y="769"/>
                  </a:lnTo>
                  <a:lnTo>
                    <a:pt x="1201" y="529"/>
                  </a:lnTo>
                  <a:lnTo>
                    <a:pt x="1633" y="433"/>
                  </a:lnTo>
                  <a:lnTo>
                    <a:pt x="2017" y="385"/>
                  </a:lnTo>
                  <a:lnTo>
                    <a:pt x="2209" y="433"/>
                  </a:lnTo>
                  <a:lnTo>
                    <a:pt x="2449" y="481"/>
                  </a:lnTo>
                  <a:lnTo>
                    <a:pt x="2642" y="625"/>
                  </a:lnTo>
                  <a:lnTo>
                    <a:pt x="2786" y="817"/>
                  </a:lnTo>
                  <a:lnTo>
                    <a:pt x="2930" y="1009"/>
                  </a:lnTo>
                  <a:lnTo>
                    <a:pt x="3074" y="1201"/>
                  </a:lnTo>
                  <a:lnTo>
                    <a:pt x="3122" y="1297"/>
                  </a:lnTo>
                  <a:lnTo>
                    <a:pt x="3266" y="1297"/>
                  </a:lnTo>
                  <a:lnTo>
                    <a:pt x="3362" y="1201"/>
                  </a:lnTo>
                  <a:lnTo>
                    <a:pt x="3362" y="1105"/>
                  </a:lnTo>
                  <a:lnTo>
                    <a:pt x="3362" y="1057"/>
                  </a:lnTo>
                  <a:lnTo>
                    <a:pt x="3218" y="817"/>
                  </a:lnTo>
                  <a:lnTo>
                    <a:pt x="3026" y="577"/>
                  </a:lnTo>
                  <a:lnTo>
                    <a:pt x="2834" y="385"/>
                  </a:lnTo>
                  <a:lnTo>
                    <a:pt x="2593" y="240"/>
                  </a:lnTo>
                  <a:lnTo>
                    <a:pt x="2353" y="144"/>
                  </a:lnTo>
                  <a:lnTo>
                    <a:pt x="2113" y="48"/>
                  </a:lnTo>
                  <a:lnTo>
                    <a:pt x="1825"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8" name="Google Shape;2618;p41"/>
            <p:cNvSpPr/>
            <p:nvPr/>
          </p:nvSpPr>
          <p:spPr>
            <a:xfrm>
              <a:off x="2257575" y="2640150"/>
              <a:ext cx="79275" cy="45650"/>
            </a:xfrm>
            <a:custGeom>
              <a:avLst/>
              <a:gdLst/>
              <a:ahLst/>
              <a:cxnLst/>
              <a:rect l="l" t="t" r="r" b="b"/>
              <a:pathLst>
                <a:path w="3171" h="1826" extrusionOk="0">
                  <a:moveTo>
                    <a:pt x="1009" y="1"/>
                  </a:moveTo>
                  <a:lnTo>
                    <a:pt x="769" y="49"/>
                  </a:lnTo>
                  <a:lnTo>
                    <a:pt x="529" y="145"/>
                  </a:lnTo>
                  <a:lnTo>
                    <a:pt x="289" y="289"/>
                  </a:lnTo>
                  <a:lnTo>
                    <a:pt x="48" y="433"/>
                  </a:lnTo>
                  <a:lnTo>
                    <a:pt x="48" y="529"/>
                  </a:lnTo>
                  <a:lnTo>
                    <a:pt x="0" y="577"/>
                  </a:lnTo>
                  <a:lnTo>
                    <a:pt x="48" y="673"/>
                  </a:lnTo>
                  <a:lnTo>
                    <a:pt x="193" y="721"/>
                  </a:lnTo>
                  <a:lnTo>
                    <a:pt x="241" y="721"/>
                  </a:lnTo>
                  <a:lnTo>
                    <a:pt x="289" y="673"/>
                  </a:lnTo>
                  <a:lnTo>
                    <a:pt x="481" y="529"/>
                  </a:lnTo>
                  <a:lnTo>
                    <a:pt x="673" y="433"/>
                  </a:lnTo>
                  <a:lnTo>
                    <a:pt x="865" y="385"/>
                  </a:lnTo>
                  <a:lnTo>
                    <a:pt x="1057" y="337"/>
                  </a:lnTo>
                  <a:lnTo>
                    <a:pt x="1297" y="337"/>
                  </a:lnTo>
                  <a:lnTo>
                    <a:pt x="1489" y="385"/>
                  </a:lnTo>
                  <a:lnTo>
                    <a:pt x="1873" y="529"/>
                  </a:lnTo>
                  <a:lnTo>
                    <a:pt x="2210" y="721"/>
                  </a:lnTo>
                  <a:lnTo>
                    <a:pt x="2546" y="1009"/>
                  </a:lnTo>
                  <a:lnTo>
                    <a:pt x="2786" y="1346"/>
                  </a:lnTo>
                  <a:lnTo>
                    <a:pt x="2834" y="1538"/>
                  </a:lnTo>
                  <a:lnTo>
                    <a:pt x="2882" y="1730"/>
                  </a:lnTo>
                  <a:lnTo>
                    <a:pt x="2978" y="1826"/>
                  </a:lnTo>
                  <a:lnTo>
                    <a:pt x="3074" y="1826"/>
                  </a:lnTo>
                  <a:lnTo>
                    <a:pt x="3170" y="1730"/>
                  </a:lnTo>
                  <a:lnTo>
                    <a:pt x="3170" y="1634"/>
                  </a:lnTo>
                  <a:lnTo>
                    <a:pt x="3122" y="1394"/>
                  </a:lnTo>
                  <a:lnTo>
                    <a:pt x="3026" y="1154"/>
                  </a:lnTo>
                  <a:lnTo>
                    <a:pt x="2930" y="961"/>
                  </a:lnTo>
                  <a:lnTo>
                    <a:pt x="2786" y="769"/>
                  </a:lnTo>
                  <a:lnTo>
                    <a:pt x="2642" y="577"/>
                  </a:lnTo>
                  <a:lnTo>
                    <a:pt x="2450" y="385"/>
                  </a:lnTo>
                  <a:lnTo>
                    <a:pt x="2017" y="145"/>
                  </a:lnTo>
                  <a:lnTo>
                    <a:pt x="1777" y="49"/>
                  </a:lnTo>
                  <a:lnTo>
                    <a:pt x="1489" y="49"/>
                  </a:lnTo>
                  <a:lnTo>
                    <a:pt x="1249"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9" name="Google Shape;2619;p41"/>
            <p:cNvSpPr/>
            <p:nvPr/>
          </p:nvSpPr>
          <p:spPr>
            <a:xfrm>
              <a:off x="1988625" y="2762625"/>
              <a:ext cx="85275" cy="67250"/>
            </a:xfrm>
            <a:custGeom>
              <a:avLst/>
              <a:gdLst/>
              <a:ahLst/>
              <a:cxnLst/>
              <a:rect l="l" t="t" r="r" b="b"/>
              <a:pathLst>
                <a:path w="3411" h="2690" extrusionOk="0">
                  <a:moveTo>
                    <a:pt x="1201" y="1"/>
                  </a:moveTo>
                  <a:lnTo>
                    <a:pt x="961" y="49"/>
                  </a:lnTo>
                  <a:lnTo>
                    <a:pt x="721" y="97"/>
                  </a:lnTo>
                  <a:lnTo>
                    <a:pt x="529" y="241"/>
                  </a:lnTo>
                  <a:lnTo>
                    <a:pt x="385" y="337"/>
                  </a:lnTo>
                  <a:lnTo>
                    <a:pt x="193" y="481"/>
                  </a:lnTo>
                  <a:lnTo>
                    <a:pt x="97" y="673"/>
                  </a:lnTo>
                  <a:lnTo>
                    <a:pt x="49" y="865"/>
                  </a:lnTo>
                  <a:lnTo>
                    <a:pt x="1" y="1153"/>
                  </a:lnTo>
                  <a:lnTo>
                    <a:pt x="1" y="1393"/>
                  </a:lnTo>
                  <a:lnTo>
                    <a:pt x="97" y="1681"/>
                  </a:lnTo>
                  <a:lnTo>
                    <a:pt x="289" y="1922"/>
                  </a:lnTo>
                  <a:lnTo>
                    <a:pt x="481" y="2114"/>
                  </a:lnTo>
                  <a:lnTo>
                    <a:pt x="721" y="2306"/>
                  </a:lnTo>
                  <a:lnTo>
                    <a:pt x="1009" y="2450"/>
                  </a:lnTo>
                  <a:lnTo>
                    <a:pt x="1345" y="2594"/>
                  </a:lnTo>
                  <a:lnTo>
                    <a:pt x="1634" y="2642"/>
                  </a:lnTo>
                  <a:lnTo>
                    <a:pt x="1922" y="2690"/>
                  </a:lnTo>
                  <a:lnTo>
                    <a:pt x="2162" y="2642"/>
                  </a:lnTo>
                  <a:lnTo>
                    <a:pt x="2402" y="2594"/>
                  </a:lnTo>
                  <a:lnTo>
                    <a:pt x="2642" y="2546"/>
                  </a:lnTo>
                  <a:lnTo>
                    <a:pt x="2834" y="2402"/>
                  </a:lnTo>
                  <a:lnTo>
                    <a:pt x="3026" y="2306"/>
                  </a:lnTo>
                  <a:lnTo>
                    <a:pt x="3170" y="2162"/>
                  </a:lnTo>
                  <a:lnTo>
                    <a:pt x="3266" y="1970"/>
                  </a:lnTo>
                  <a:lnTo>
                    <a:pt x="3363" y="1777"/>
                  </a:lnTo>
                  <a:lnTo>
                    <a:pt x="3411" y="1489"/>
                  </a:lnTo>
                  <a:lnTo>
                    <a:pt x="3363" y="1249"/>
                  </a:lnTo>
                  <a:lnTo>
                    <a:pt x="3266" y="1009"/>
                  </a:lnTo>
                  <a:lnTo>
                    <a:pt x="3122" y="721"/>
                  </a:lnTo>
                  <a:lnTo>
                    <a:pt x="2882" y="529"/>
                  </a:lnTo>
                  <a:lnTo>
                    <a:pt x="2642" y="337"/>
                  </a:lnTo>
                  <a:lnTo>
                    <a:pt x="2354" y="193"/>
                  </a:lnTo>
                  <a:lnTo>
                    <a:pt x="2018" y="49"/>
                  </a:lnTo>
                  <a:lnTo>
                    <a:pt x="1730" y="1"/>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0" name="Google Shape;2620;p41"/>
            <p:cNvSpPr/>
            <p:nvPr/>
          </p:nvSpPr>
          <p:spPr>
            <a:xfrm>
              <a:off x="1988625" y="2762625"/>
              <a:ext cx="85275" cy="67250"/>
            </a:xfrm>
            <a:custGeom>
              <a:avLst/>
              <a:gdLst/>
              <a:ahLst/>
              <a:cxnLst/>
              <a:rect l="l" t="t" r="r" b="b"/>
              <a:pathLst>
                <a:path w="3411" h="2690" fill="none" extrusionOk="0">
                  <a:moveTo>
                    <a:pt x="1442" y="1"/>
                  </a:moveTo>
                  <a:lnTo>
                    <a:pt x="1442" y="1"/>
                  </a:lnTo>
                  <a:lnTo>
                    <a:pt x="1201" y="1"/>
                  </a:lnTo>
                  <a:lnTo>
                    <a:pt x="961" y="49"/>
                  </a:lnTo>
                  <a:lnTo>
                    <a:pt x="721" y="97"/>
                  </a:lnTo>
                  <a:lnTo>
                    <a:pt x="529" y="241"/>
                  </a:lnTo>
                  <a:lnTo>
                    <a:pt x="385" y="337"/>
                  </a:lnTo>
                  <a:lnTo>
                    <a:pt x="193" y="481"/>
                  </a:lnTo>
                  <a:lnTo>
                    <a:pt x="97" y="673"/>
                  </a:lnTo>
                  <a:lnTo>
                    <a:pt x="49" y="865"/>
                  </a:lnTo>
                  <a:lnTo>
                    <a:pt x="49" y="865"/>
                  </a:lnTo>
                  <a:lnTo>
                    <a:pt x="1" y="1153"/>
                  </a:lnTo>
                  <a:lnTo>
                    <a:pt x="1" y="1393"/>
                  </a:lnTo>
                  <a:lnTo>
                    <a:pt x="97" y="1681"/>
                  </a:lnTo>
                  <a:lnTo>
                    <a:pt x="289" y="1922"/>
                  </a:lnTo>
                  <a:lnTo>
                    <a:pt x="481" y="2114"/>
                  </a:lnTo>
                  <a:lnTo>
                    <a:pt x="721" y="2306"/>
                  </a:lnTo>
                  <a:lnTo>
                    <a:pt x="1009" y="2450"/>
                  </a:lnTo>
                  <a:lnTo>
                    <a:pt x="1345" y="2594"/>
                  </a:lnTo>
                  <a:lnTo>
                    <a:pt x="1345" y="2594"/>
                  </a:lnTo>
                  <a:lnTo>
                    <a:pt x="1634" y="2642"/>
                  </a:lnTo>
                  <a:lnTo>
                    <a:pt x="1922" y="2690"/>
                  </a:lnTo>
                  <a:lnTo>
                    <a:pt x="1922" y="2690"/>
                  </a:lnTo>
                  <a:lnTo>
                    <a:pt x="2162" y="2642"/>
                  </a:lnTo>
                  <a:lnTo>
                    <a:pt x="2402" y="2594"/>
                  </a:lnTo>
                  <a:lnTo>
                    <a:pt x="2642" y="2546"/>
                  </a:lnTo>
                  <a:lnTo>
                    <a:pt x="2834" y="2402"/>
                  </a:lnTo>
                  <a:lnTo>
                    <a:pt x="3026" y="2306"/>
                  </a:lnTo>
                  <a:lnTo>
                    <a:pt x="3170" y="2162"/>
                  </a:lnTo>
                  <a:lnTo>
                    <a:pt x="3266" y="1970"/>
                  </a:lnTo>
                  <a:lnTo>
                    <a:pt x="3363" y="1777"/>
                  </a:lnTo>
                  <a:lnTo>
                    <a:pt x="3363" y="1777"/>
                  </a:lnTo>
                  <a:lnTo>
                    <a:pt x="3411" y="1489"/>
                  </a:lnTo>
                  <a:lnTo>
                    <a:pt x="3363" y="1249"/>
                  </a:lnTo>
                  <a:lnTo>
                    <a:pt x="3266" y="1009"/>
                  </a:lnTo>
                  <a:lnTo>
                    <a:pt x="3122" y="721"/>
                  </a:lnTo>
                  <a:lnTo>
                    <a:pt x="2882" y="529"/>
                  </a:lnTo>
                  <a:lnTo>
                    <a:pt x="2642" y="337"/>
                  </a:lnTo>
                  <a:lnTo>
                    <a:pt x="2354" y="193"/>
                  </a:lnTo>
                  <a:lnTo>
                    <a:pt x="2018" y="49"/>
                  </a:lnTo>
                  <a:lnTo>
                    <a:pt x="2018" y="49"/>
                  </a:lnTo>
                  <a:lnTo>
                    <a:pt x="1730" y="1"/>
                  </a:lnTo>
                  <a:lnTo>
                    <a:pt x="1442"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1" name="Google Shape;2621;p41"/>
            <p:cNvSpPr/>
            <p:nvPr/>
          </p:nvSpPr>
          <p:spPr>
            <a:xfrm>
              <a:off x="2229950" y="2694200"/>
              <a:ext cx="100875" cy="121275"/>
            </a:xfrm>
            <a:custGeom>
              <a:avLst/>
              <a:gdLst/>
              <a:ahLst/>
              <a:cxnLst/>
              <a:rect l="l" t="t" r="r" b="b"/>
              <a:pathLst>
                <a:path w="4035" h="4851" extrusionOk="0">
                  <a:moveTo>
                    <a:pt x="2018" y="0"/>
                  </a:moveTo>
                  <a:lnTo>
                    <a:pt x="1634" y="96"/>
                  </a:lnTo>
                  <a:lnTo>
                    <a:pt x="1298" y="192"/>
                  </a:lnTo>
                  <a:lnTo>
                    <a:pt x="961" y="384"/>
                  </a:lnTo>
                  <a:lnTo>
                    <a:pt x="721" y="624"/>
                  </a:lnTo>
                  <a:lnTo>
                    <a:pt x="481" y="913"/>
                  </a:lnTo>
                  <a:lnTo>
                    <a:pt x="289" y="1249"/>
                  </a:lnTo>
                  <a:lnTo>
                    <a:pt x="193" y="1633"/>
                  </a:lnTo>
                  <a:lnTo>
                    <a:pt x="49" y="2641"/>
                  </a:lnTo>
                  <a:lnTo>
                    <a:pt x="1" y="3026"/>
                  </a:lnTo>
                  <a:lnTo>
                    <a:pt x="49" y="3410"/>
                  </a:lnTo>
                  <a:lnTo>
                    <a:pt x="193" y="3746"/>
                  </a:lnTo>
                  <a:lnTo>
                    <a:pt x="385" y="4082"/>
                  </a:lnTo>
                  <a:lnTo>
                    <a:pt x="625" y="4370"/>
                  </a:lnTo>
                  <a:lnTo>
                    <a:pt x="913" y="4562"/>
                  </a:lnTo>
                  <a:lnTo>
                    <a:pt x="1249" y="4755"/>
                  </a:lnTo>
                  <a:lnTo>
                    <a:pt x="1634" y="4851"/>
                  </a:lnTo>
                  <a:lnTo>
                    <a:pt x="2018" y="4851"/>
                  </a:lnTo>
                  <a:lnTo>
                    <a:pt x="2402" y="4803"/>
                  </a:lnTo>
                  <a:lnTo>
                    <a:pt x="2738" y="4707"/>
                  </a:lnTo>
                  <a:lnTo>
                    <a:pt x="3074" y="4514"/>
                  </a:lnTo>
                  <a:lnTo>
                    <a:pt x="3315" y="4274"/>
                  </a:lnTo>
                  <a:lnTo>
                    <a:pt x="3555" y="3986"/>
                  </a:lnTo>
                  <a:lnTo>
                    <a:pt x="3747" y="3650"/>
                  </a:lnTo>
                  <a:lnTo>
                    <a:pt x="3843" y="3266"/>
                  </a:lnTo>
                  <a:lnTo>
                    <a:pt x="3987" y="2257"/>
                  </a:lnTo>
                  <a:lnTo>
                    <a:pt x="4035" y="1873"/>
                  </a:lnTo>
                  <a:lnTo>
                    <a:pt x="3987" y="1489"/>
                  </a:lnTo>
                  <a:lnTo>
                    <a:pt x="3843" y="1153"/>
                  </a:lnTo>
                  <a:lnTo>
                    <a:pt x="3651" y="817"/>
                  </a:lnTo>
                  <a:lnTo>
                    <a:pt x="3411" y="528"/>
                  </a:lnTo>
                  <a:lnTo>
                    <a:pt x="3122" y="336"/>
                  </a:lnTo>
                  <a:lnTo>
                    <a:pt x="2786" y="144"/>
                  </a:lnTo>
                  <a:lnTo>
                    <a:pt x="2402" y="48"/>
                  </a:lnTo>
                  <a:lnTo>
                    <a:pt x="2018"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2" name="Google Shape;2622;p41"/>
            <p:cNvSpPr/>
            <p:nvPr/>
          </p:nvSpPr>
          <p:spPr>
            <a:xfrm>
              <a:off x="2229950" y="2701400"/>
              <a:ext cx="73275" cy="104475"/>
            </a:xfrm>
            <a:custGeom>
              <a:avLst/>
              <a:gdLst/>
              <a:ahLst/>
              <a:cxnLst/>
              <a:rect l="l" t="t" r="r" b="b"/>
              <a:pathLst>
                <a:path w="2931" h="4179" extrusionOk="0">
                  <a:moveTo>
                    <a:pt x="1298" y="0"/>
                  </a:moveTo>
                  <a:lnTo>
                    <a:pt x="1057" y="48"/>
                  </a:lnTo>
                  <a:lnTo>
                    <a:pt x="769" y="288"/>
                  </a:lnTo>
                  <a:lnTo>
                    <a:pt x="481" y="577"/>
                  </a:lnTo>
                  <a:lnTo>
                    <a:pt x="289" y="961"/>
                  </a:lnTo>
                  <a:lnTo>
                    <a:pt x="193" y="1345"/>
                  </a:lnTo>
                  <a:lnTo>
                    <a:pt x="49" y="2353"/>
                  </a:lnTo>
                  <a:lnTo>
                    <a:pt x="1" y="2594"/>
                  </a:lnTo>
                  <a:lnTo>
                    <a:pt x="1" y="2834"/>
                  </a:lnTo>
                  <a:lnTo>
                    <a:pt x="49" y="3074"/>
                  </a:lnTo>
                  <a:lnTo>
                    <a:pt x="145" y="3314"/>
                  </a:lnTo>
                  <a:lnTo>
                    <a:pt x="193" y="3554"/>
                  </a:lnTo>
                  <a:lnTo>
                    <a:pt x="337" y="3746"/>
                  </a:lnTo>
                  <a:lnTo>
                    <a:pt x="625" y="4082"/>
                  </a:lnTo>
                  <a:lnTo>
                    <a:pt x="865" y="4178"/>
                  </a:lnTo>
                  <a:lnTo>
                    <a:pt x="1249" y="4178"/>
                  </a:lnTo>
                  <a:lnTo>
                    <a:pt x="1586" y="4082"/>
                  </a:lnTo>
                  <a:lnTo>
                    <a:pt x="1874" y="3938"/>
                  </a:lnTo>
                  <a:lnTo>
                    <a:pt x="2162" y="3746"/>
                  </a:lnTo>
                  <a:lnTo>
                    <a:pt x="2402" y="3458"/>
                  </a:lnTo>
                  <a:lnTo>
                    <a:pt x="2642" y="3122"/>
                  </a:lnTo>
                  <a:lnTo>
                    <a:pt x="2786" y="2786"/>
                  </a:lnTo>
                  <a:lnTo>
                    <a:pt x="2882" y="2353"/>
                  </a:lnTo>
                  <a:lnTo>
                    <a:pt x="2930" y="1921"/>
                  </a:lnTo>
                  <a:lnTo>
                    <a:pt x="2882" y="1537"/>
                  </a:lnTo>
                  <a:lnTo>
                    <a:pt x="2786" y="1153"/>
                  </a:lnTo>
                  <a:lnTo>
                    <a:pt x="2642" y="817"/>
                  </a:lnTo>
                  <a:lnTo>
                    <a:pt x="2450" y="529"/>
                  </a:lnTo>
                  <a:lnTo>
                    <a:pt x="2210" y="288"/>
                  </a:lnTo>
                  <a:lnTo>
                    <a:pt x="1874" y="96"/>
                  </a:lnTo>
                  <a:lnTo>
                    <a:pt x="1586"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3" name="Google Shape;2623;p41"/>
            <p:cNvSpPr/>
            <p:nvPr/>
          </p:nvSpPr>
          <p:spPr>
            <a:xfrm>
              <a:off x="2161525" y="2737400"/>
              <a:ext cx="22825" cy="22850"/>
            </a:xfrm>
            <a:custGeom>
              <a:avLst/>
              <a:gdLst/>
              <a:ahLst/>
              <a:cxnLst/>
              <a:rect l="l" t="t" r="r" b="b"/>
              <a:pathLst>
                <a:path w="913" h="914" extrusionOk="0">
                  <a:moveTo>
                    <a:pt x="144" y="1"/>
                  </a:moveTo>
                  <a:lnTo>
                    <a:pt x="96" y="49"/>
                  </a:lnTo>
                  <a:lnTo>
                    <a:pt x="0" y="433"/>
                  </a:lnTo>
                  <a:lnTo>
                    <a:pt x="0" y="625"/>
                  </a:lnTo>
                  <a:lnTo>
                    <a:pt x="0" y="769"/>
                  </a:lnTo>
                  <a:lnTo>
                    <a:pt x="0" y="865"/>
                  </a:lnTo>
                  <a:lnTo>
                    <a:pt x="48" y="913"/>
                  </a:lnTo>
                  <a:lnTo>
                    <a:pt x="144" y="865"/>
                  </a:lnTo>
                  <a:lnTo>
                    <a:pt x="144" y="769"/>
                  </a:lnTo>
                  <a:lnTo>
                    <a:pt x="144" y="673"/>
                  </a:lnTo>
                  <a:lnTo>
                    <a:pt x="192" y="481"/>
                  </a:lnTo>
                  <a:lnTo>
                    <a:pt x="213" y="319"/>
                  </a:lnTo>
                  <a:lnTo>
                    <a:pt x="289" y="433"/>
                  </a:lnTo>
                  <a:lnTo>
                    <a:pt x="433" y="673"/>
                  </a:lnTo>
                  <a:lnTo>
                    <a:pt x="481" y="721"/>
                  </a:lnTo>
                  <a:lnTo>
                    <a:pt x="529" y="721"/>
                  </a:lnTo>
                  <a:lnTo>
                    <a:pt x="625" y="673"/>
                  </a:lnTo>
                  <a:lnTo>
                    <a:pt x="913" y="241"/>
                  </a:lnTo>
                  <a:lnTo>
                    <a:pt x="913" y="193"/>
                  </a:lnTo>
                  <a:lnTo>
                    <a:pt x="865" y="145"/>
                  </a:lnTo>
                  <a:lnTo>
                    <a:pt x="769" y="97"/>
                  </a:lnTo>
                  <a:lnTo>
                    <a:pt x="721" y="145"/>
                  </a:lnTo>
                  <a:lnTo>
                    <a:pt x="520" y="446"/>
                  </a:lnTo>
                  <a:lnTo>
                    <a:pt x="520" y="446"/>
                  </a:lnTo>
                  <a:lnTo>
                    <a:pt x="433" y="337"/>
                  </a:lnTo>
                  <a:lnTo>
                    <a:pt x="337" y="193"/>
                  </a:lnTo>
                  <a:lnTo>
                    <a:pt x="241" y="49"/>
                  </a:lnTo>
                  <a:lnTo>
                    <a:pt x="192" y="49"/>
                  </a:lnTo>
                  <a:lnTo>
                    <a:pt x="144"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4" name="Google Shape;2624;p41"/>
            <p:cNvSpPr/>
            <p:nvPr/>
          </p:nvSpPr>
          <p:spPr>
            <a:xfrm>
              <a:off x="2046250" y="2656975"/>
              <a:ext cx="102100" cy="121275"/>
            </a:xfrm>
            <a:custGeom>
              <a:avLst/>
              <a:gdLst/>
              <a:ahLst/>
              <a:cxnLst/>
              <a:rect l="l" t="t" r="r" b="b"/>
              <a:pathLst>
                <a:path w="4084" h="4851" extrusionOk="0">
                  <a:moveTo>
                    <a:pt x="2162" y="0"/>
                  </a:moveTo>
                  <a:lnTo>
                    <a:pt x="1826" y="48"/>
                  </a:lnTo>
                  <a:lnTo>
                    <a:pt x="1442" y="144"/>
                  </a:lnTo>
                  <a:lnTo>
                    <a:pt x="1106" y="288"/>
                  </a:lnTo>
                  <a:lnTo>
                    <a:pt x="817" y="529"/>
                  </a:lnTo>
                  <a:lnTo>
                    <a:pt x="577" y="817"/>
                  </a:lnTo>
                  <a:lnTo>
                    <a:pt x="385" y="1153"/>
                  </a:lnTo>
                  <a:lnTo>
                    <a:pt x="289" y="1489"/>
                  </a:lnTo>
                  <a:lnTo>
                    <a:pt x="49" y="2498"/>
                  </a:lnTo>
                  <a:lnTo>
                    <a:pt x="1" y="2882"/>
                  </a:lnTo>
                  <a:lnTo>
                    <a:pt x="49" y="3266"/>
                  </a:lnTo>
                  <a:lnTo>
                    <a:pt x="145" y="3650"/>
                  </a:lnTo>
                  <a:lnTo>
                    <a:pt x="337" y="3938"/>
                  </a:lnTo>
                  <a:lnTo>
                    <a:pt x="577" y="4227"/>
                  </a:lnTo>
                  <a:lnTo>
                    <a:pt x="817" y="4467"/>
                  </a:lnTo>
                  <a:lnTo>
                    <a:pt x="1154" y="4659"/>
                  </a:lnTo>
                  <a:lnTo>
                    <a:pt x="1538" y="4803"/>
                  </a:lnTo>
                  <a:lnTo>
                    <a:pt x="1922" y="4851"/>
                  </a:lnTo>
                  <a:lnTo>
                    <a:pt x="2306" y="4803"/>
                  </a:lnTo>
                  <a:lnTo>
                    <a:pt x="2642" y="4707"/>
                  </a:lnTo>
                  <a:lnTo>
                    <a:pt x="2979" y="4515"/>
                  </a:lnTo>
                  <a:lnTo>
                    <a:pt x="3267" y="4323"/>
                  </a:lnTo>
                  <a:lnTo>
                    <a:pt x="3507" y="4034"/>
                  </a:lnTo>
                  <a:lnTo>
                    <a:pt x="3699" y="3698"/>
                  </a:lnTo>
                  <a:lnTo>
                    <a:pt x="3843" y="3314"/>
                  </a:lnTo>
                  <a:lnTo>
                    <a:pt x="4035" y="2306"/>
                  </a:lnTo>
                  <a:lnTo>
                    <a:pt x="4083" y="1921"/>
                  </a:lnTo>
                  <a:lnTo>
                    <a:pt x="4035" y="1537"/>
                  </a:lnTo>
                  <a:lnTo>
                    <a:pt x="3939" y="1201"/>
                  </a:lnTo>
                  <a:lnTo>
                    <a:pt x="3795" y="865"/>
                  </a:lnTo>
                  <a:lnTo>
                    <a:pt x="3555" y="577"/>
                  </a:lnTo>
                  <a:lnTo>
                    <a:pt x="3267" y="336"/>
                  </a:lnTo>
                  <a:lnTo>
                    <a:pt x="2931" y="144"/>
                  </a:lnTo>
                  <a:lnTo>
                    <a:pt x="2594" y="48"/>
                  </a:lnTo>
                  <a:lnTo>
                    <a:pt x="2162"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5" name="Google Shape;2625;p41"/>
            <p:cNvSpPr/>
            <p:nvPr/>
          </p:nvSpPr>
          <p:spPr>
            <a:xfrm>
              <a:off x="2046250" y="2656975"/>
              <a:ext cx="102100" cy="121275"/>
            </a:xfrm>
            <a:custGeom>
              <a:avLst/>
              <a:gdLst/>
              <a:ahLst/>
              <a:cxnLst/>
              <a:rect l="l" t="t" r="r" b="b"/>
              <a:pathLst>
                <a:path w="4084" h="4851" fill="none" extrusionOk="0">
                  <a:moveTo>
                    <a:pt x="1538" y="4803"/>
                  </a:moveTo>
                  <a:lnTo>
                    <a:pt x="1538" y="4803"/>
                  </a:lnTo>
                  <a:lnTo>
                    <a:pt x="1538" y="4803"/>
                  </a:lnTo>
                  <a:lnTo>
                    <a:pt x="1154" y="4659"/>
                  </a:lnTo>
                  <a:lnTo>
                    <a:pt x="817" y="4467"/>
                  </a:lnTo>
                  <a:lnTo>
                    <a:pt x="577" y="4227"/>
                  </a:lnTo>
                  <a:lnTo>
                    <a:pt x="337" y="3938"/>
                  </a:lnTo>
                  <a:lnTo>
                    <a:pt x="145" y="3650"/>
                  </a:lnTo>
                  <a:lnTo>
                    <a:pt x="49" y="3266"/>
                  </a:lnTo>
                  <a:lnTo>
                    <a:pt x="1" y="2882"/>
                  </a:lnTo>
                  <a:lnTo>
                    <a:pt x="49" y="2498"/>
                  </a:lnTo>
                  <a:lnTo>
                    <a:pt x="289" y="1489"/>
                  </a:lnTo>
                  <a:lnTo>
                    <a:pt x="289" y="1489"/>
                  </a:lnTo>
                  <a:lnTo>
                    <a:pt x="385" y="1153"/>
                  </a:lnTo>
                  <a:lnTo>
                    <a:pt x="577" y="817"/>
                  </a:lnTo>
                  <a:lnTo>
                    <a:pt x="817" y="529"/>
                  </a:lnTo>
                  <a:lnTo>
                    <a:pt x="1106" y="288"/>
                  </a:lnTo>
                  <a:lnTo>
                    <a:pt x="1442" y="144"/>
                  </a:lnTo>
                  <a:lnTo>
                    <a:pt x="1826" y="48"/>
                  </a:lnTo>
                  <a:lnTo>
                    <a:pt x="2162" y="0"/>
                  </a:lnTo>
                  <a:lnTo>
                    <a:pt x="2594" y="48"/>
                  </a:lnTo>
                  <a:lnTo>
                    <a:pt x="2594" y="48"/>
                  </a:lnTo>
                  <a:lnTo>
                    <a:pt x="2931" y="144"/>
                  </a:lnTo>
                  <a:lnTo>
                    <a:pt x="3267" y="336"/>
                  </a:lnTo>
                  <a:lnTo>
                    <a:pt x="3555" y="577"/>
                  </a:lnTo>
                  <a:lnTo>
                    <a:pt x="3795" y="865"/>
                  </a:lnTo>
                  <a:lnTo>
                    <a:pt x="3939" y="1201"/>
                  </a:lnTo>
                  <a:lnTo>
                    <a:pt x="4035" y="1537"/>
                  </a:lnTo>
                  <a:lnTo>
                    <a:pt x="4083" y="1921"/>
                  </a:lnTo>
                  <a:lnTo>
                    <a:pt x="4035" y="2306"/>
                  </a:lnTo>
                  <a:lnTo>
                    <a:pt x="3843" y="3314"/>
                  </a:lnTo>
                  <a:lnTo>
                    <a:pt x="3843" y="3314"/>
                  </a:lnTo>
                  <a:lnTo>
                    <a:pt x="3699" y="3698"/>
                  </a:lnTo>
                  <a:lnTo>
                    <a:pt x="3507" y="4034"/>
                  </a:lnTo>
                  <a:lnTo>
                    <a:pt x="3267" y="4323"/>
                  </a:lnTo>
                  <a:lnTo>
                    <a:pt x="2979" y="4515"/>
                  </a:lnTo>
                  <a:lnTo>
                    <a:pt x="2642" y="4707"/>
                  </a:lnTo>
                  <a:lnTo>
                    <a:pt x="2306" y="4803"/>
                  </a:lnTo>
                  <a:lnTo>
                    <a:pt x="1922" y="4851"/>
                  </a:lnTo>
                  <a:lnTo>
                    <a:pt x="1538" y="480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6" name="Google Shape;2626;p41"/>
            <p:cNvSpPr/>
            <p:nvPr/>
          </p:nvSpPr>
          <p:spPr>
            <a:xfrm>
              <a:off x="2073875" y="2671375"/>
              <a:ext cx="74475" cy="103275"/>
            </a:xfrm>
            <a:custGeom>
              <a:avLst/>
              <a:gdLst/>
              <a:ahLst/>
              <a:cxnLst/>
              <a:rect l="l" t="t" r="r" b="b"/>
              <a:pathLst>
                <a:path w="2979" h="4131" extrusionOk="0">
                  <a:moveTo>
                    <a:pt x="1826" y="1"/>
                  </a:moveTo>
                  <a:lnTo>
                    <a:pt x="1489" y="49"/>
                  </a:lnTo>
                  <a:lnTo>
                    <a:pt x="1153" y="145"/>
                  </a:lnTo>
                  <a:lnTo>
                    <a:pt x="865" y="385"/>
                  </a:lnTo>
                  <a:lnTo>
                    <a:pt x="577" y="625"/>
                  </a:lnTo>
                  <a:lnTo>
                    <a:pt x="337" y="913"/>
                  </a:lnTo>
                  <a:lnTo>
                    <a:pt x="193" y="1297"/>
                  </a:lnTo>
                  <a:lnTo>
                    <a:pt x="49" y="1681"/>
                  </a:lnTo>
                  <a:lnTo>
                    <a:pt x="1" y="2114"/>
                  </a:lnTo>
                  <a:lnTo>
                    <a:pt x="1" y="2546"/>
                  </a:lnTo>
                  <a:lnTo>
                    <a:pt x="97" y="2930"/>
                  </a:lnTo>
                  <a:lnTo>
                    <a:pt x="241" y="3266"/>
                  </a:lnTo>
                  <a:lnTo>
                    <a:pt x="433" y="3554"/>
                  </a:lnTo>
                  <a:lnTo>
                    <a:pt x="673" y="3795"/>
                  </a:lnTo>
                  <a:lnTo>
                    <a:pt x="961" y="3987"/>
                  </a:lnTo>
                  <a:lnTo>
                    <a:pt x="1249" y="4131"/>
                  </a:lnTo>
                  <a:lnTo>
                    <a:pt x="1537" y="4131"/>
                  </a:lnTo>
                  <a:lnTo>
                    <a:pt x="1922" y="3939"/>
                  </a:lnTo>
                  <a:lnTo>
                    <a:pt x="2114" y="3795"/>
                  </a:lnTo>
                  <a:lnTo>
                    <a:pt x="2306" y="3602"/>
                  </a:lnTo>
                  <a:lnTo>
                    <a:pt x="2450" y="3410"/>
                  </a:lnTo>
                  <a:lnTo>
                    <a:pt x="2546" y="3218"/>
                  </a:lnTo>
                  <a:lnTo>
                    <a:pt x="2642" y="2978"/>
                  </a:lnTo>
                  <a:lnTo>
                    <a:pt x="2738" y="2738"/>
                  </a:lnTo>
                  <a:lnTo>
                    <a:pt x="2930" y="1730"/>
                  </a:lnTo>
                  <a:lnTo>
                    <a:pt x="2978" y="1345"/>
                  </a:lnTo>
                  <a:lnTo>
                    <a:pt x="2930" y="913"/>
                  </a:lnTo>
                  <a:lnTo>
                    <a:pt x="2786" y="529"/>
                  </a:lnTo>
                  <a:lnTo>
                    <a:pt x="2594" y="193"/>
                  </a:lnTo>
                  <a:lnTo>
                    <a:pt x="2402" y="97"/>
                  </a:lnTo>
                  <a:lnTo>
                    <a:pt x="216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7" name="Google Shape;2627;p41"/>
            <p:cNvSpPr/>
            <p:nvPr/>
          </p:nvSpPr>
          <p:spPr>
            <a:xfrm>
              <a:off x="1915400" y="2386825"/>
              <a:ext cx="641150" cy="595550"/>
            </a:xfrm>
            <a:custGeom>
              <a:avLst/>
              <a:gdLst/>
              <a:ahLst/>
              <a:cxnLst/>
              <a:rect l="l" t="t" r="r" b="b"/>
              <a:pathLst>
                <a:path w="25646" h="23822" extrusionOk="0">
                  <a:moveTo>
                    <a:pt x="11094" y="1"/>
                  </a:moveTo>
                  <a:lnTo>
                    <a:pt x="9941" y="97"/>
                  </a:lnTo>
                  <a:lnTo>
                    <a:pt x="8837" y="241"/>
                  </a:lnTo>
                  <a:lnTo>
                    <a:pt x="8309" y="385"/>
                  </a:lnTo>
                  <a:lnTo>
                    <a:pt x="7732" y="529"/>
                  </a:lnTo>
                  <a:lnTo>
                    <a:pt x="6628" y="961"/>
                  </a:lnTo>
                  <a:lnTo>
                    <a:pt x="5571" y="1441"/>
                  </a:lnTo>
                  <a:lnTo>
                    <a:pt x="4563" y="2066"/>
                  </a:lnTo>
                  <a:lnTo>
                    <a:pt x="3650" y="2738"/>
                  </a:lnTo>
                  <a:lnTo>
                    <a:pt x="3218" y="3122"/>
                  </a:lnTo>
                  <a:lnTo>
                    <a:pt x="2786" y="3506"/>
                  </a:lnTo>
                  <a:lnTo>
                    <a:pt x="2401" y="3939"/>
                  </a:lnTo>
                  <a:lnTo>
                    <a:pt x="2017" y="4371"/>
                  </a:lnTo>
                  <a:lnTo>
                    <a:pt x="1681" y="4851"/>
                  </a:lnTo>
                  <a:lnTo>
                    <a:pt x="1393" y="5331"/>
                  </a:lnTo>
                  <a:lnTo>
                    <a:pt x="1105" y="5812"/>
                  </a:lnTo>
                  <a:lnTo>
                    <a:pt x="817" y="6292"/>
                  </a:lnTo>
                  <a:lnTo>
                    <a:pt x="625" y="6820"/>
                  </a:lnTo>
                  <a:lnTo>
                    <a:pt x="432" y="7348"/>
                  </a:lnTo>
                  <a:lnTo>
                    <a:pt x="240" y="7925"/>
                  </a:lnTo>
                  <a:lnTo>
                    <a:pt x="144" y="8453"/>
                  </a:lnTo>
                  <a:lnTo>
                    <a:pt x="48" y="9029"/>
                  </a:lnTo>
                  <a:lnTo>
                    <a:pt x="0" y="9606"/>
                  </a:lnTo>
                  <a:lnTo>
                    <a:pt x="0" y="10230"/>
                  </a:lnTo>
                  <a:lnTo>
                    <a:pt x="0" y="10806"/>
                  </a:lnTo>
                  <a:lnTo>
                    <a:pt x="96" y="11431"/>
                  </a:lnTo>
                  <a:lnTo>
                    <a:pt x="192" y="12055"/>
                  </a:lnTo>
                  <a:lnTo>
                    <a:pt x="384" y="12631"/>
                  </a:lnTo>
                  <a:lnTo>
                    <a:pt x="577" y="13304"/>
                  </a:lnTo>
                  <a:lnTo>
                    <a:pt x="817" y="13928"/>
                  </a:lnTo>
                  <a:lnTo>
                    <a:pt x="1153" y="14552"/>
                  </a:lnTo>
                  <a:lnTo>
                    <a:pt x="1201" y="14312"/>
                  </a:lnTo>
                  <a:lnTo>
                    <a:pt x="1345" y="13688"/>
                  </a:lnTo>
                  <a:lnTo>
                    <a:pt x="1633" y="12775"/>
                  </a:lnTo>
                  <a:lnTo>
                    <a:pt x="1825" y="12247"/>
                  </a:lnTo>
                  <a:lnTo>
                    <a:pt x="2065" y="11671"/>
                  </a:lnTo>
                  <a:lnTo>
                    <a:pt x="2401" y="11046"/>
                  </a:lnTo>
                  <a:lnTo>
                    <a:pt x="2738" y="10422"/>
                  </a:lnTo>
                  <a:lnTo>
                    <a:pt x="3122" y="9846"/>
                  </a:lnTo>
                  <a:lnTo>
                    <a:pt x="3602" y="9221"/>
                  </a:lnTo>
                  <a:lnTo>
                    <a:pt x="4130" y="8645"/>
                  </a:lnTo>
                  <a:lnTo>
                    <a:pt x="4707" y="8117"/>
                  </a:lnTo>
                  <a:lnTo>
                    <a:pt x="5331" y="7637"/>
                  </a:lnTo>
                  <a:lnTo>
                    <a:pt x="6051" y="7204"/>
                  </a:lnTo>
                  <a:lnTo>
                    <a:pt x="5907" y="7589"/>
                  </a:lnTo>
                  <a:lnTo>
                    <a:pt x="5715" y="7973"/>
                  </a:lnTo>
                  <a:lnTo>
                    <a:pt x="5475" y="8789"/>
                  </a:lnTo>
                  <a:lnTo>
                    <a:pt x="5283" y="9654"/>
                  </a:lnTo>
                  <a:lnTo>
                    <a:pt x="8357" y="10422"/>
                  </a:lnTo>
                  <a:lnTo>
                    <a:pt x="8453" y="9462"/>
                  </a:lnTo>
                  <a:lnTo>
                    <a:pt x="8549" y="8933"/>
                  </a:lnTo>
                  <a:lnTo>
                    <a:pt x="8645" y="8405"/>
                  </a:lnTo>
                  <a:lnTo>
                    <a:pt x="8837" y="7877"/>
                  </a:lnTo>
                  <a:lnTo>
                    <a:pt x="9077" y="7397"/>
                  </a:lnTo>
                  <a:lnTo>
                    <a:pt x="9365" y="6964"/>
                  </a:lnTo>
                  <a:lnTo>
                    <a:pt x="9509" y="6772"/>
                  </a:lnTo>
                  <a:lnTo>
                    <a:pt x="9701" y="6676"/>
                  </a:lnTo>
                  <a:lnTo>
                    <a:pt x="9605" y="7060"/>
                  </a:lnTo>
                  <a:lnTo>
                    <a:pt x="9317" y="8069"/>
                  </a:lnTo>
                  <a:lnTo>
                    <a:pt x="9221" y="8693"/>
                  </a:lnTo>
                  <a:lnTo>
                    <a:pt x="9125" y="9366"/>
                  </a:lnTo>
                  <a:lnTo>
                    <a:pt x="9077" y="9990"/>
                  </a:lnTo>
                  <a:lnTo>
                    <a:pt x="9077" y="10566"/>
                  </a:lnTo>
                  <a:lnTo>
                    <a:pt x="13303" y="11623"/>
                  </a:lnTo>
                  <a:lnTo>
                    <a:pt x="13159" y="11431"/>
                  </a:lnTo>
                  <a:lnTo>
                    <a:pt x="13063" y="11239"/>
                  </a:lnTo>
                  <a:lnTo>
                    <a:pt x="13015" y="10998"/>
                  </a:lnTo>
                  <a:lnTo>
                    <a:pt x="13015" y="10758"/>
                  </a:lnTo>
                  <a:lnTo>
                    <a:pt x="13063" y="10182"/>
                  </a:lnTo>
                  <a:lnTo>
                    <a:pt x="13159" y="9558"/>
                  </a:lnTo>
                  <a:lnTo>
                    <a:pt x="13447" y="8261"/>
                  </a:lnTo>
                  <a:lnTo>
                    <a:pt x="13591" y="7685"/>
                  </a:lnTo>
                  <a:lnTo>
                    <a:pt x="13591" y="7108"/>
                  </a:lnTo>
                  <a:lnTo>
                    <a:pt x="13783" y="8069"/>
                  </a:lnTo>
                  <a:lnTo>
                    <a:pt x="14072" y="8933"/>
                  </a:lnTo>
                  <a:lnTo>
                    <a:pt x="14312" y="9798"/>
                  </a:lnTo>
                  <a:lnTo>
                    <a:pt x="14600" y="10566"/>
                  </a:lnTo>
                  <a:lnTo>
                    <a:pt x="15032" y="11719"/>
                  </a:lnTo>
                  <a:lnTo>
                    <a:pt x="15224" y="12151"/>
                  </a:lnTo>
                  <a:lnTo>
                    <a:pt x="20363" y="15225"/>
                  </a:lnTo>
                  <a:lnTo>
                    <a:pt x="20747" y="15369"/>
                  </a:lnTo>
                  <a:lnTo>
                    <a:pt x="21227" y="15657"/>
                  </a:lnTo>
                  <a:lnTo>
                    <a:pt x="21660" y="16041"/>
                  </a:lnTo>
                  <a:lnTo>
                    <a:pt x="21900" y="16233"/>
                  </a:lnTo>
                  <a:lnTo>
                    <a:pt x="22092" y="16521"/>
                  </a:lnTo>
                  <a:lnTo>
                    <a:pt x="22236" y="16761"/>
                  </a:lnTo>
                  <a:lnTo>
                    <a:pt x="22380" y="17098"/>
                  </a:lnTo>
                  <a:lnTo>
                    <a:pt x="22476" y="17434"/>
                  </a:lnTo>
                  <a:lnTo>
                    <a:pt x="22476" y="17818"/>
                  </a:lnTo>
                  <a:lnTo>
                    <a:pt x="22476" y="18202"/>
                  </a:lnTo>
                  <a:lnTo>
                    <a:pt x="22428" y="18634"/>
                  </a:lnTo>
                  <a:lnTo>
                    <a:pt x="22236" y="19115"/>
                  </a:lnTo>
                  <a:lnTo>
                    <a:pt x="22044" y="19643"/>
                  </a:lnTo>
                  <a:lnTo>
                    <a:pt x="21804" y="19979"/>
                  </a:lnTo>
                  <a:lnTo>
                    <a:pt x="21612" y="20315"/>
                  </a:lnTo>
                  <a:lnTo>
                    <a:pt x="21323" y="20555"/>
                  </a:lnTo>
                  <a:lnTo>
                    <a:pt x="21083" y="20748"/>
                  </a:lnTo>
                  <a:lnTo>
                    <a:pt x="20795" y="20940"/>
                  </a:lnTo>
                  <a:lnTo>
                    <a:pt x="20507" y="21036"/>
                  </a:lnTo>
                  <a:lnTo>
                    <a:pt x="19979" y="21180"/>
                  </a:lnTo>
                  <a:lnTo>
                    <a:pt x="19498" y="21228"/>
                  </a:lnTo>
                  <a:lnTo>
                    <a:pt x="19114" y="21228"/>
                  </a:lnTo>
                  <a:lnTo>
                    <a:pt x="18730" y="21132"/>
                  </a:lnTo>
                  <a:lnTo>
                    <a:pt x="18490" y="21516"/>
                  </a:lnTo>
                  <a:lnTo>
                    <a:pt x="18202" y="21948"/>
                  </a:lnTo>
                  <a:lnTo>
                    <a:pt x="17818" y="22428"/>
                  </a:lnTo>
                  <a:lnTo>
                    <a:pt x="17337" y="22909"/>
                  </a:lnTo>
                  <a:lnTo>
                    <a:pt x="17049" y="23101"/>
                  </a:lnTo>
                  <a:lnTo>
                    <a:pt x="16761" y="23341"/>
                  </a:lnTo>
                  <a:lnTo>
                    <a:pt x="16425" y="23485"/>
                  </a:lnTo>
                  <a:lnTo>
                    <a:pt x="16089" y="23629"/>
                  </a:lnTo>
                  <a:lnTo>
                    <a:pt x="15781" y="23744"/>
                  </a:lnTo>
                  <a:lnTo>
                    <a:pt x="15781" y="23744"/>
                  </a:lnTo>
                  <a:lnTo>
                    <a:pt x="15897" y="23725"/>
                  </a:lnTo>
                  <a:lnTo>
                    <a:pt x="16569" y="23629"/>
                  </a:lnTo>
                  <a:lnTo>
                    <a:pt x="17433" y="23437"/>
                  </a:lnTo>
                  <a:lnTo>
                    <a:pt x="18394" y="23149"/>
                  </a:lnTo>
                  <a:lnTo>
                    <a:pt x="19450" y="22765"/>
                  </a:lnTo>
                  <a:lnTo>
                    <a:pt x="20027" y="22476"/>
                  </a:lnTo>
                  <a:lnTo>
                    <a:pt x="20603" y="22188"/>
                  </a:lnTo>
                  <a:lnTo>
                    <a:pt x="21131" y="21900"/>
                  </a:lnTo>
                  <a:lnTo>
                    <a:pt x="21708" y="21516"/>
                  </a:lnTo>
                  <a:lnTo>
                    <a:pt x="22236" y="21132"/>
                  </a:lnTo>
                  <a:lnTo>
                    <a:pt x="22764" y="20699"/>
                  </a:lnTo>
                  <a:lnTo>
                    <a:pt x="23244" y="20171"/>
                  </a:lnTo>
                  <a:lnTo>
                    <a:pt x="23725" y="19643"/>
                  </a:lnTo>
                  <a:lnTo>
                    <a:pt x="24157" y="19067"/>
                  </a:lnTo>
                  <a:lnTo>
                    <a:pt x="24541" y="18394"/>
                  </a:lnTo>
                  <a:lnTo>
                    <a:pt x="24877" y="17722"/>
                  </a:lnTo>
                  <a:lnTo>
                    <a:pt x="25165" y="16954"/>
                  </a:lnTo>
                  <a:lnTo>
                    <a:pt x="25406" y="16137"/>
                  </a:lnTo>
                  <a:lnTo>
                    <a:pt x="25550" y="15273"/>
                  </a:lnTo>
                  <a:lnTo>
                    <a:pt x="25646" y="14312"/>
                  </a:lnTo>
                  <a:lnTo>
                    <a:pt x="25646" y="13352"/>
                  </a:lnTo>
                  <a:lnTo>
                    <a:pt x="25598" y="12247"/>
                  </a:lnTo>
                  <a:lnTo>
                    <a:pt x="25406" y="11094"/>
                  </a:lnTo>
                  <a:lnTo>
                    <a:pt x="25165" y="9894"/>
                  </a:lnTo>
                  <a:lnTo>
                    <a:pt x="24781" y="8597"/>
                  </a:lnTo>
                  <a:lnTo>
                    <a:pt x="24589" y="7973"/>
                  </a:lnTo>
                  <a:lnTo>
                    <a:pt x="24349" y="7397"/>
                  </a:lnTo>
                  <a:lnTo>
                    <a:pt x="24061" y="6820"/>
                  </a:lnTo>
                  <a:lnTo>
                    <a:pt x="23725" y="6244"/>
                  </a:lnTo>
                  <a:lnTo>
                    <a:pt x="23388" y="5716"/>
                  </a:lnTo>
                  <a:lnTo>
                    <a:pt x="23004" y="5187"/>
                  </a:lnTo>
                  <a:lnTo>
                    <a:pt x="22620" y="4707"/>
                  </a:lnTo>
                  <a:lnTo>
                    <a:pt x="22188" y="4275"/>
                  </a:lnTo>
                  <a:lnTo>
                    <a:pt x="21756" y="3843"/>
                  </a:lnTo>
                  <a:lnTo>
                    <a:pt x="21323" y="3410"/>
                  </a:lnTo>
                  <a:lnTo>
                    <a:pt x="20843" y="3026"/>
                  </a:lnTo>
                  <a:lnTo>
                    <a:pt x="20315" y="2642"/>
                  </a:lnTo>
                  <a:lnTo>
                    <a:pt x="19258" y="2018"/>
                  </a:lnTo>
                  <a:lnTo>
                    <a:pt x="18154" y="1441"/>
                  </a:lnTo>
                  <a:lnTo>
                    <a:pt x="17001" y="961"/>
                  </a:lnTo>
                  <a:lnTo>
                    <a:pt x="15849" y="577"/>
                  </a:lnTo>
                  <a:lnTo>
                    <a:pt x="14648" y="289"/>
                  </a:lnTo>
                  <a:lnTo>
                    <a:pt x="13447" y="97"/>
                  </a:lnTo>
                  <a:lnTo>
                    <a:pt x="12247" y="1"/>
                  </a:lnTo>
                  <a:close/>
                  <a:moveTo>
                    <a:pt x="15781" y="23744"/>
                  </a:moveTo>
                  <a:lnTo>
                    <a:pt x="15320" y="23821"/>
                  </a:lnTo>
                  <a:lnTo>
                    <a:pt x="15320" y="23821"/>
                  </a:lnTo>
                  <a:lnTo>
                    <a:pt x="15704" y="23773"/>
                  </a:lnTo>
                  <a:lnTo>
                    <a:pt x="15781" y="23744"/>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8" name="Google Shape;2628;p41"/>
            <p:cNvSpPr/>
            <p:nvPr/>
          </p:nvSpPr>
          <p:spPr>
            <a:xfrm>
              <a:off x="1915400" y="2386825"/>
              <a:ext cx="641150" cy="595550"/>
            </a:xfrm>
            <a:custGeom>
              <a:avLst/>
              <a:gdLst/>
              <a:ahLst/>
              <a:cxnLst/>
              <a:rect l="l" t="t" r="r" b="b"/>
              <a:pathLst>
                <a:path w="25646" h="23822" fill="none" extrusionOk="0">
                  <a:moveTo>
                    <a:pt x="8837" y="241"/>
                  </a:moveTo>
                  <a:lnTo>
                    <a:pt x="8837" y="241"/>
                  </a:lnTo>
                  <a:lnTo>
                    <a:pt x="9941" y="97"/>
                  </a:lnTo>
                  <a:lnTo>
                    <a:pt x="11094" y="1"/>
                  </a:lnTo>
                  <a:lnTo>
                    <a:pt x="12247" y="1"/>
                  </a:lnTo>
                  <a:lnTo>
                    <a:pt x="13447" y="97"/>
                  </a:lnTo>
                  <a:lnTo>
                    <a:pt x="14648" y="289"/>
                  </a:lnTo>
                  <a:lnTo>
                    <a:pt x="15849" y="577"/>
                  </a:lnTo>
                  <a:lnTo>
                    <a:pt x="17001" y="961"/>
                  </a:lnTo>
                  <a:lnTo>
                    <a:pt x="18154" y="1441"/>
                  </a:lnTo>
                  <a:lnTo>
                    <a:pt x="19258" y="2018"/>
                  </a:lnTo>
                  <a:lnTo>
                    <a:pt x="20315" y="2642"/>
                  </a:lnTo>
                  <a:lnTo>
                    <a:pt x="20843" y="3026"/>
                  </a:lnTo>
                  <a:lnTo>
                    <a:pt x="21323" y="3410"/>
                  </a:lnTo>
                  <a:lnTo>
                    <a:pt x="21756" y="3843"/>
                  </a:lnTo>
                  <a:lnTo>
                    <a:pt x="22188" y="4275"/>
                  </a:lnTo>
                  <a:lnTo>
                    <a:pt x="22620" y="4707"/>
                  </a:lnTo>
                  <a:lnTo>
                    <a:pt x="23004" y="5187"/>
                  </a:lnTo>
                  <a:lnTo>
                    <a:pt x="23388" y="5716"/>
                  </a:lnTo>
                  <a:lnTo>
                    <a:pt x="23725" y="6244"/>
                  </a:lnTo>
                  <a:lnTo>
                    <a:pt x="24061" y="6820"/>
                  </a:lnTo>
                  <a:lnTo>
                    <a:pt x="24349" y="7397"/>
                  </a:lnTo>
                  <a:lnTo>
                    <a:pt x="24589" y="7973"/>
                  </a:lnTo>
                  <a:lnTo>
                    <a:pt x="24781" y="8597"/>
                  </a:lnTo>
                  <a:lnTo>
                    <a:pt x="24781" y="8597"/>
                  </a:lnTo>
                  <a:lnTo>
                    <a:pt x="25165" y="9894"/>
                  </a:lnTo>
                  <a:lnTo>
                    <a:pt x="25406" y="11094"/>
                  </a:lnTo>
                  <a:lnTo>
                    <a:pt x="25598" y="12247"/>
                  </a:lnTo>
                  <a:lnTo>
                    <a:pt x="25646" y="13352"/>
                  </a:lnTo>
                  <a:lnTo>
                    <a:pt x="25646" y="14312"/>
                  </a:lnTo>
                  <a:lnTo>
                    <a:pt x="25550" y="15273"/>
                  </a:lnTo>
                  <a:lnTo>
                    <a:pt x="25406" y="16137"/>
                  </a:lnTo>
                  <a:lnTo>
                    <a:pt x="25165" y="16954"/>
                  </a:lnTo>
                  <a:lnTo>
                    <a:pt x="24877" y="17722"/>
                  </a:lnTo>
                  <a:lnTo>
                    <a:pt x="24541" y="18394"/>
                  </a:lnTo>
                  <a:lnTo>
                    <a:pt x="24157" y="19067"/>
                  </a:lnTo>
                  <a:lnTo>
                    <a:pt x="23725" y="19643"/>
                  </a:lnTo>
                  <a:lnTo>
                    <a:pt x="23244" y="20171"/>
                  </a:lnTo>
                  <a:lnTo>
                    <a:pt x="22764" y="20699"/>
                  </a:lnTo>
                  <a:lnTo>
                    <a:pt x="22236" y="21132"/>
                  </a:lnTo>
                  <a:lnTo>
                    <a:pt x="21708" y="21516"/>
                  </a:lnTo>
                  <a:lnTo>
                    <a:pt x="21131" y="21900"/>
                  </a:lnTo>
                  <a:lnTo>
                    <a:pt x="20603" y="22188"/>
                  </a:lnTo>
                  <a:lnTo>
                    <a:pt x="20027" y="22476"/>
                  </a:lnTo>
                  <a:lnTo>
                    <a:pt x="19450" y="22765"/>
                  </a:lnTo>
                  <a:lnTo>
                    <a:pt x="18394" y="23149"/>
                  </a:lnTo>
                  <a:lnTo>
                    <a:pt x="17433" y="23437"/>
                  </a:lnTo>
                  <a:lnTo>
                    <a:pt x="16569" y="23629"/>
                  </a:lnTo>
                  <a:lnTo>
                    <a:pt x="15897" y="23725"/>
                  </a:lnTo>
                  <a:lnTo>
                    <a:pt x="15320" y="23821"/>
                  </a:lnTo>
                  <a:lnTo>
                    <a:pt x="15320" y="23821"/>
                  </a:lnTo>
                  <a:lnTo>
                    <a:pt x="15704" y="23773"/>
                  </a:lnTo>
                  <a:lnTo>
                    <a:pt x="16089" y="23629"/>
                  </a:lnTo>
                  <a:lnTo>
                    <a:pt x="16425" y="23485"/>
                  </a:lnTo>
                  <a:lnTo>
                    <a:pt x="16761" y="23341"/>
                  </a:lnTo>
                  <a:lnTo>
                    <a:pt x="17049" y="23101"/>
                  </a:lnTo>
                  <a:lnTo>
                    <a:pt x="17337" y="22909"/>
                  </a:lnTo>
                  <a:lnTo>
                    <a:pt x="17818" y="22428"/>
                  </a:lnTo>
                  <a:lnTo>
                    <a:pt x="18202" y="21948"/>
                  </a:lnTo>
                  <a:lnTo>
                    <a:pt x="18490" y="21516"/>
                  </a:lnTo>
                  <a:lnTo>
                    <a:pt x="18730" y="21132"/>
                  </a:lnTo>
                  <a:lnTo>
                    <a:pt x="18730" y="21132"/>
                  </a:lnTo>
                  <a:lnTo>
                    <a:pt x="19114" y="21228"/>
                  </a:lnTo>
                  <a:lnTo>
                    <a:pt x="19498" y="21228"/>
                  </a:lnTo>
                  <a:lnTo>
                    <a:pt x="19979" y="21180"/>
                  </a:lnTo>
                  <a:lnTo>
                    <a:pt x="20507" y="21036"/>
                  </a:lnTo>
                  <a:lnTo>
                    <a:pt x="20795" y="20940"/>
                  </a:lnTo>
                  <a:lnTo>
                    <a:pt x="21083" y="20748"/>
                  </a:lnTo>
                  <a:lnTo>
                    <a:pt x="21323" y="20555"/>
                  </a:lnTo>
                  <a:lnTo>
                    <a:pt x="21612" y="20315"/>
                  </a:lnTo>
                  <a:lnTo>
                    <a:pt x="21804" y="19979"/>
                  </a:lnTo>
                  <a:lnTo>
                    <a:pt x="22044" y="19643"/>
                  </a:lnTo>
                  <a:lnTo>
                    <a:pt x="22044" y="19643"/>
                  </a:lnTo>
                  <a:lnTo>
                    <a:pt x="22236" y="19115"/>
                  </a:lnTo>
                  <a:lnTo>
                    <a:pt x="22428" y="18634"/>
                  </a:lnTo>
                  <a:lnTo>
                    <a:pt x="22476" y="18202"/>
                  </a:lnTo>
                  <a:lnTo>
                    <a:pt x="22476" y="17818"/>
                  </a:lnTo>
                  <a:lnTo>
                    <a:pt x="22476" y="17434"/>
                  </a:lnTo>
                  <a:lnTo>
                    <a:pt x="22380" y="17098"/>
                  </a:lnTo>
                  <a:lnTo>
                    <a:pt x="22236" y="16761"/>
                  </a:lnTo>
                  <a:lnTo>
                    <a:pt x="22092" y="16521"/>
                  </a:lnTo>
                  <a:lnTo>
                    <a:pt x="21900" y="16233"/>
                  </a:lnTo>
                  <a:lnTo>
                    <a:pt x="21660" y="16041"/>
                  </a:lnTo>
                  <a:lnTo>
                    <a:pt x="21227" y="15657"/>
                  </a:lnTo>
                  <a:lnTo>
                    <a:pt x="20747" y="15369"/>
                  </a:lnTo>
                  <a:lnTo>
                    <a:pt x="20363" y="15225"/>
                  </a:lnTo>
                  <a:lnTo>
                    <a:pt x="15224" y="12151"/>
                  </a:lnTo>
                  <a:lnTo>
                    <a:pt x="15224" y="12151"/>
                  </a:lnTo>
                  <a:lnTo>
                    <a:pt x="15032" y="11719"/>
                  </a:lnTo>
                  <a:lnTo>
                    <a:pt x="14600" y="10566"/>
                  </a:lnTo>
                  <a:lnTo>
                    <a:pt x="14312" y="9798"/>
                  </a:lnTo>
                  <a:lnTo>
                    <a:pt x="14072" y="8933"/>
                  </a:lnTo>
                  <a:lnTo>
                    <a:pt x="13783" y="8069"/>
                  </a:lnTo>
                  <a:lnTo>
                    <a:pt x="13591" y="7108"/>
                  </a:lnTo>
                  <a:lnTo>
                    <a:pt x="13591" y="7108"/>
                  </a:lnTo>
                  <a:lnTo>
                    <a:pt x="13591" y="7685"/>
                  </a:lnTo>
                  <a:lnTo>
                    <a:pt x="13447" y="8261"/>
                  </a:lnTo>
                  <a:lnTo>
                    <a:pt x="13159" y="9558"/>
                  </a:lnTo>
                  <a:lnTo>
                    <a:pt x="13063" y="10182"/>
                  </a:lnTo>
                  <a:lnTo>
                    <a:pt x="13015" y="10758"/>
                  </a:lnTo>
                  <a:lnTo>
                    <a:pt x="13015" y="10998"/>
                  </a:lnTo>
                  <a:lnTo>
                    <a:pt x="13063" y="11239"/>
                  </a:lnTo>
                  <a:lnTo>
                    <a:pt x="13159" y="11431"/>
                  </a:lnTo>
                  <a:lnTo>
                    <a:pt x="13303" y="11623"/>
                  </a:lnTo>
                  <a:lnTo>
                    <a:pt x="9077" y="10566"/>
                  </a:lnTo>
                  <a:lnTo>
                    <a:pt x="9077" y="10566"/>
                  </a:lnTo>
                  <a:lnTo>
                    <a:pt x="9077" y="9990"/>
                  </a:lnTo>
                  <a:lnTo>
                    <a:pt x="9125" y="9366"/>
                  </a:lnTo>
                  <a:lnTo>
                    <a:pt x="9221" y="8693"/>
                  </a:lnTo>
                  <a:lnTo>
                    <a:pt x="9317" y="8069"/>
                  </a:lnTo>
                  <a:lnTo>
                    <a:pt x="9605" y="7060"/>
                  </a:lnTo>
                  <a:lnTo>
                    <a:pt x="9701" y="6676"/>
                  </a:lnTo>
                  <a:lnTo>
                    <a:pt x="9701" y="6676"/>
                  </a:lnTo>
                  <a:lnTo>
                    <a:pt x="9509" y="6772"/>
                  </a:lnTo>
                  <a:lnTo>
                    <a:pt x="9365" y="6964"/>
                  </a:lnTo>
                  <a:lnTo>
                    <a:pt x="9077" y="7397"/>
                  </a:lnTo>
                  <a:lnTo>
                    <a:pt x="8837" y="7877"/>
                  </a:lnTo>
                  <a:lnTo>
                    <a:pt x="8645" y="8405"/>
                  </a:lnTo>
                  <a:lnTo>
                    <a:pt x="8549" y="8933"/>
                  </a:lnTo>
                  <a:lnTo>
                    <a:pt x="8453" y="9462"/>
                  </a:lnTo>
                  <a:lnTo>
                    <a:pt x="8357" y="10422"/>
                  </a:lnTo>
                  <a:lnTo>
                    <a:pt x="5283" y="9654"/>
                  </a:lnTo>
                  <a:lnTo>
                    <a:pt x="5283" y="9654"/>
                  </a:lnTo>
                  <a:lnTo>
                    <a:pt x="5475" y="8789"/>
                  </a:lnTo>
                  <a:lnTo>
                    <a:pt x="5715" y="7973"/>
                  </a:lnTo>
                  <a:lnTo>
                    <a:pt x="5907" y="7589"/>
                  </a:lnTo>
                  <a:lnTo>
                    <a:pt x="6051" y="7204"/>
                  </a:lnTo>
                  <a:lnTo>
                    <a:pt x="6051" y="7204"/>
                  </a:lnTo>
                  <a:lnTo>
                    <a:pt x="5331" y="7637"/>
                  </a:lnTo>
                  <a:lnTo>
                    <a:pt x="4707" y="8117"/>
                  </a:lnTo>
                  <a:lnTo>
                    <a:pt x="4130" y="8645"/>
                  </a:lnTo>
                  <a:lnTo>
                    <a:pt x="3602" y="9221"/>
                  </a:lnTo>
                  <a:lnTo>
                    <a:pt x="3122" y="9846"/>
                  </a:lnTo>
                  <a:lnTo>
                    <a:pt x="2738" y="10422"/>
                  </a:lnTo>
                  <a:lnTo>
                    <a:pt x="2401" y="11046"/>
                  </a:lnTo>
                  <a:lnTo>
                    <a:pt x="2065" y="11671"/>
                  </a:lnTo>
                  <a:lnTo>
                    <a:pt x="1825" y="12247"/>
                  </a:lnTo>
                  <a:lnTo>
                    <a:pt x="1633" y="12775"/>
                  </a:lnTo>
                  <a:lnTo>
                    <a:pt x="1345" y="13688"/>
                  </a:lnTo>
                  <a:lnTo>
                    <a:pt x="1201" y="14312"/>
                  </a:lnTo>
                  <a:lnTo>
                    <a:pt x="1153" y="14552"/>
                  </a:lnTo>
                  <a:lnTo>
                    <a:pt x="1153" y="14552"/>
                  </a:lnTo>
                  <a:lnTo>
                    <a:pt x="817" y="13928"/>
                  </a:lnTo>
                  <a:lnTo>
                    <a:pt x="577" y="13304"/>
                  </a:lnTo>
                  <a:lnTo>
                    <a:pt x="384" y="12631"/>
                  </a:lnTo>
                  <a:lnTo>
                    <a:pt x="192" y="12055"/>
                  </a:lnTo>
                  <a:lnTo>
                    <a:pt x="96" y="11431"/>
                  </a:lnTo>
                  <a:lnTo>
                    <a:pt x="0" y="10806"/>
                  </a:lnTo>
                  <a:lnTo>
                    <a:pt x="0" y="10230"/>
                  </a:lnTo>
                  <a:lnTo>
                    <a:pt x="0" y="9606"/>
                  </a:lnTo>
                  <a:lnTo>
                    <a:pt x="48" y="9029"/>
                  </a:lnTo>
                  <a:lnTo>
                    <a:pt x="144" y="8453"/>
                  </a:lnTo>
                  <a:lnTo>
                    <a:pt x="240" y="7925"/>
                  </a:lnTo>
                  <a:lnTo>
                    <a:pt x="432" y="7348"/>
                  </a:lnTo>
                  <a:lnTo>
                    <a:pt x="625" y="6820"/>
                  </a:lnTo>
                  <a:lnTo>
                    <a:pt x="817" y="6292"/>
                  </a:lnTo>
                  <a:lnTo>
                    <a:pt x="1105" y="5812"/>
                  </a:lnTo>
                  <a:lnTo>
                    <a:pt x="1393" y="5331"/>
                  </a:lnTo>
                  <a:lnTo>
                    <a:pt x="1681" y="4851"/>
                  </a:lnTo>
                  <a:lnTo>
                    <a:pt x="2017" y="4371"/>
                  </a:lnTo>
                  <a:lnTo>
                    <a:pt x="2401" y="3939"/>
                  </a:lnTo>
                  <a:lnTo>
                    <a:pt x="2786" y="3506"/>
                  </a:lnTo>
                  <a:lnTo>
                    <a:pt x="3218" y="3122"/>
                  </a:lnTo>
                  <a:lnTo>
                    <a:pt x="3650" y="2738"/>
                  </a:lnTo>
                  <a:lnTo>
                    <a:pt x="4563" y="2066"/>
                  </a:lnTo>
                  <a:lnTo>
                    <a:pt x="5571" y="1441"/>
                  </a:lnTo>
                  <a:lnTo>
                    <a:pt x="6628" y="961"/>
                  </a:lnTo>
                  <a:lnTo>
                    <a:pt x="7732" y="529"/>
                  </a:lnTo>
                  <a:lnTo>
                    <a:pt x="8309" y="385"/>
                  </a:lnTo>
                  <a:lnTo>
                    <a:pt x="8837" y="2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9" name="Google Shape;2629;p41"/>
            <p:cNvSpPr/>
            <p:nvPr/>
          </p:nvSpPr>
          <p:spPr>
            <a:xfrm>
              <a:off x="2048675" y="2421650"/>
              <a:ext cx="92450" cy="37250"/>
            </a:xfrm>
            <a:custGeom>
              <a:avLst/>
              <a:gdLst/>
              <a:ahLst/>
              <a:cxnLst/>
              <a:rect l="l" t="t" r="r" b="b"/>
              <a:pathLst>
                <a:path w="3698" h="1490" extrusionOk="0">
                  <a:moveTo>
                    <a:pt x="1969" y="0"/>
                  </a:moveTo>
                  <a:lnTo>
                    <a:pt x="1489" y="48"/>
                  </a:lnTo>
                  <a:lnTo>
                    <a:pt x="1009" y="144"/>
                  </a:lnTo>
                  <a:lnTo>
                    <a:pt x="624" y="289"/>
                  </a:lnTo>
                  <a:lnTo>
                    <a:pt x="288" y="433"/>
                  </a:lnTo>
                  <a:lnTo>
                    <a:pt x="48" y="625"/>
                  </a:lnTo>
                  <a:lnTo>
                    <a:pt x="0" y="721"/>
                  </a:lnTo>
                  <a:lnTo>
                    <a:pt x="0" y="865"/>
                  </a:lnTo>
                  <a:lnTo>
                    <a:pt x="0" y="961"/>
                  </a:lnTo>
                  <a:lnTo>
                    <a:pt x="96" y="1057"/>
                  </a:lnTo>
                  <a:lnTo>
                    <a:pt x="288" y="1249"/>
                  </a:lnTo>
                  <a:lnTo>
                    <a:pt x="576" y="1393"/>
                  </a:lnTo>
                  <a:lnTo>
                    <a:pt x="864" y="1441"/>
                  </a:lnTo>
                  <a:lnTo>
                    <a:pt x="1249" y="1489"/>
                  </a:lnTo>
                  <a:lnTo>
                    <a:pt x="1681" y="1441"/>
                  </a:lnTo>
                  <a:lnTo>
                    <a:pt x="2161" y="1393"/>
                  </a:lnTo>
                  <a:lnTo>
                    <a:pt x="2593" y="1249"/>
                  </a:lnTo>
                  <a:lnTo>
                    <a:pt x="2978" y="1105"/>
                  </a:lnTo>
                  <a:lnTo>
                    <a:pt x="3314" y="913"/>
                  </a:lnTo>
                  <a:lnTo>
                    <a:pt x="3554" y="721"/>
                  </a:lnTo>
                  <a:lnTo>
                    <a:pt x="3698" y="529"/>
                  </a:lnTo>
                  <a:lnTo>
                    <a:pt x="3698" y="433"/>
                  </a:lnTo>
                  <a:lnTo>
                    <a:pt x="3650" y="337"/>
                  </a:lnTo>
                  <a:lnTo>
                    <a:pt x="3602" y="240"/>
                  </a:lnTo>
                  <a:lnTo>
                    <a:pt x="3506" y="192"/>
                  </a:lnTo>
                  <a:lnTo>
                    <a:pt x="3266" y="96"/>
                  </a:lnTo>
                  <a:lnTo>
                    <a:pt x="2882"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0" name="Google Shape;2630;p41"/>
            <p:cNvSpPr/>
            <p:nvPr/>
          </p:nvSpPr>
          <p:spPr>
            <a:xfrm>
              <a:off x="2048675" y="2421650"/>
              <a:ext cx="92450" cy="37250"/>
            </a:xfrm>
            <a:custGeom>
              <a:avLst/>
              <a:gdLst/>
              <a:ahLst/>
              <a:cxnLst/>
              <a:rect l="l" t="t" r="r" b="b"/>
              <a:pathLst>
                <a:path w="3698" h="1490" fill="none" extrusionOk="0">
                  <a:moveTo>
                    <a:pt x="2449" y="0"/>
                  </a:moveTo>
                  <a:lnTo>
                    <a:pt x="2449" y="0"/>
                  </a:lnTo>
                  <a:lnTo>
                    <a:pt x="1969" y="0"/>
                  </a:lnTo>
                  <a:lnTo>
                    <a:pt x="1489" y="48"/>
                  </a:lnTo>
                  <a:lnTo>
                    <a:pt x="1009" y="144"/>
                  </a:lnTo>
                  <a:lnTo>
                    <a:pt x="624" y="289"/>
                  </a:lnTo>
                  <a:lnTo>
                    <a:pt x="288" y="433"/>
                  </a:lnTo>
                  <a:lnTo>
                    <a:pt x="48" y="625"/>
                  </a:lnTo>
                  <a:lnTo>
                    <a:pt x="0" y="721"/>
                  </a:lnTo>
                  <a:lnTo>
                    <a:pt x="0" y="865"/>
                  </a:lnTo>
                  <a:lnTo>
                    <a:pt x="0" y="961"/>
                  </a:lnTo>
                  <a:lnTo>
                    <a:pt x="96" y="1057"/>
                  </a:lnTo>
                  <a:lnTo>
                    <a:pt x="96" y="1057"/>
                  </a:lnTo>
                  <a:lnTo>
                    <a:pt x="288" y="1249"/>
                  </a:lnTo>
                  <a:lnTo>
                    <a:pt x="576" y="1393"/>
                  </a:lnTo>
                  <a:lnTo>
                    <a:pt x="864" y="1441"/>
                  </a:lnTo>
                  <a:lnTo>
                    <a:pt x="1249" y="1489"/>
                  </a:lnTo>
                  <a:lnTo>
                    <a:pt x="1249" y="1489"/>
                  </a:lnTo>
                  <a:lnTo>
                    <a:pt x="1681" y="1441"/>
                  </a:lnTo>
                  <a:lnTo>
                    <a:pt x="2161" y="1393"/>
                  </a:lnTo>
                  <a:lnTo>
                    <a:pt x="2593" y="1249"/>
                  </a:lnTo>
                  <a:lnTo>
                    <a:pt x="2978" y="1105"/>
                  </a:lnTo>
                  <a:lnTo>
                    <a:pt x="3314" y="913"/>
                  </a:lnTo>
                  <a:lnTo>
                    <a:pt x="3554" y="721"/>
                  </a:lnTo>
                  <a:lnTo>
                    <a:pt x="3698" y="529"/>
                  </a:lnTo>
                  <a:lnTo>
                    <a:pt x="3698" y="433"/>
                  </a:lnTo>
                  <a:lnTo>
                    <a:pt x="3650" y="337"/>
                  </a:lnTo>
                  <a:lnTo>
                    <a:pt x="3650" y="337"/>
                  </a:lnTo>
                  <a:lnTo>
                    <a:pt x="3602" y="240"/>
                  </a:lnTo>
                  <a:lnTo>
                    <a:pt x="3506" y="192"/>
                  </a:lnTo>
                  <a:lnTo>
                    <a:pt x="3266" y="96"/>
                  </a:lnTo>
                  <a:lnTo>
                    <a:pt x="2882" y="0"/>
                  </a:lnTo>
                  <a:lnTo>
                    <a:pt x="24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1" name="Google Shape;2631;p41"/>
            <p:cNvSpPr/>
            <p:nvPr/>
          </p:nvSpPr>
          <p:spPr>
            <a:xfrm>
              <a:off x="2099100" y="2457675"/>
              <a:ext cx="51650" cy="33625"/>
            </a:xfrm>
            <a:custGeom>
              <a:avLst/>
              <a:gdLst/>
              <a:ahLst/>
              <a:cxnLst/>
              <a:rect l="l" t="t" r="r" b="b"/>
              <a:pathLst>
                <a:path w="2066" h="1345" extrusionOk="0">
                  <a:moveTo>
                    <a:pt x="1585" y="0"/>
                  </a:moveTo>
                  <a:lnTo>
                    <a:pt x="1249" y="48"/>
                  </a:lnTo>
                  <a:lnTo>
                    <a:pt x="961" y="144"/>
                  </a:lnTo>
                  <a:lnTo>
                    <a:pt x="624" y="336"/>
                  </a:lnTo>
                  <a:lnTo>
                    <a:pt x="336" y="528"/>
                  </a:lnTo>
                  <a:lnTo>
                    <a:pt x="144" y="720"/>
                  </a:lnTo>
                  <a:lnTo>
                    <a:pt x="0" y="913"/>
                  </a:lnTo>
                  <a:lnTo>
                    <a:pt x="0" y="1009"/>
                  </a:lnTo>
                  <a:lnTo>
                    <a:pt x="48" y="1105"/>
                  </a:lnTo>
                  <a:lnTo>
                    <a:pt x="96" y="1201"/>
                  </a:lnTo>
                  <a:lnTo>
                    <a:pt x="192" y="1249"/>
                  </a:lnTo>
                  <a:lnTo>
                    <a:pt x="432" y="1345"/>
                  </a:lnTo>
                  <a:lnTo>
                    <a:pt x="672" y="1345"/>
                  </a:lnTo>
                  <a:lnTo>
                    <a:pt x="961" y="1297"/>
                  </a:lnTo>
                  <a:lnTo>
                    <a:pt x="1249" y="1249"/>
                  </a:lnTo>
                  <a:lnTo>
                    <a:pt x="1537" y="1105"/>
                  </a:lnTo>
                  <a:lnTo>
                    <a:pt x="1777" y="913"/>
                  </a:lnTo>
                  <a:lnTo>
                    <a:pt x="1921" y="720"/>
                  </a:lnTo>
                  <a:lnTo>
                    <a:pt x="2065" y="528"/>
                  </a:lnTo>
                  <a:lnTo>
                    <a:pt x="2065" y="336"/>
                  </a:lnTo>
                  <a:lnTo>
                    <a:pt x="2017" y="240"/>
                  </a:lnTo>
                  <a:lnTo>
                    <a:pt x="1969" y="144"/>
                  </a:lnTo>
                  <a:lnTo>
                    <a:pt x="1777" y="48"/>
                  </a:lnTo>
                  <a:lnTo>
                    <a:pt x="1585"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2" name="Google Shape;2632;p41"/>
            <p:cNvSpPr/>
            <p:nvPr/>
          </p:nvSpPr>
          <p:spPr>
            <a:xfrm>
              <a:off x="2099100" y="2457675"/>
              <a:ext cx="51650" cy="33625"/>
            </a:xfrm>
            <a:custGeom>
              <a:avLst/>
              <a:gdLst/>
              <a:ahLst/>
              <a:cxnLst/>
              <a:rect l="l" t="t" r="r" b="b"/>
              <a:pathLst>
                <a:path w="2066" h="1345" fill="none" extrusionOk="0">
                  <a:moveTo>
                    <a:pt x="1585" y="0"/>
                  </a:moveTo>
                  <a:lnTo>
                    <a:pt x="1585" y="0"/>
                  </a:lnTo>
                  <a:lnTo>
                    <a:pt x="1249" y="48"/>
                  </a:lnTo>
                  <a:lnTo>
                    <a:pt x="961" y="144"/>
                  </a:lnTo>
                  <a:lnTo>
                    <a:pt x="624" y="336"/>
                  </a:lnTo>
                  <a:lnTo>
                    <a:pt x="336" y="528"/>
                  </a:lnTo>
                  <a:lnTo>
                    <a:pt x="144" y="720"/>
                  </a:lnTo>
                  <a:lnTo>
                    <a:pt x="0" y="913"/>
                  </a:lnTo>
                  <a:lnTo>
                    <a:pt x="0" y="1009"/>
                  </a:lnTo>
                  <a:lnTo>
                    <a:pt x="48" y="1105"/>
                  </a:lnTo>
                  <a:lnTo>
                    <a:pt x="96" y="1201"/>
                  </a:lnTo>
                  <a:lnTo>
                    <a:pt x="192" y="1249"/>
                  </a:lnTo>
                  <a:lnTo>
                    <a:pt x="192" y="1249"/>
                  </a:lnTo>
                  <a:lnTo>
                    <a:pt x="432" y="1345"/>
                  </a:lnTo>
                  <a:lnTo>
                    <a:pt x="672" y="1345"/>
                  </a:lnTo>
                  <a:lnTo>
                    <a:pt x="672" y="1345"/>
                  </a:lnTo>
                  <a:lnTo>
                    <a:pt x="961" y="1297"/>
                  </a:lnTo>
                  <a:lnTo>
                    <a:pt x="1249" y="1249"/>
                  </a:lnTo>
                  <a:lnTo>
                    <a:pt x="1537" y="1105"/>
                  </a:lnTo>
                  <a:lnTo>
                    <a:pt x="1777" y="913"/>
                  </a:lnTo>
                  <a:lnTo>
                    <a:pt x="1921" y="720"/>
                  </a:lnTo>
                  <a:lnTo>
                    <a:pt x="2065" y="528"/>
                  </a:lnTo>
                  <a:lnTo>
                    <a:pt x="2065" y="336"/>
                  </a:lnTo>
                  <a:lnTo>
                    <a:pt x="2017" y="240"/>
                  </a:lnTo>
                  <a:lnTo>
                    <a:pt x="1969" y="144"/>
                  </a:lnTo>
                  <a:lnTo>
                    <a:pt x="1969" y="144"/>
                  </a:lnTo>
                  <a:lnTo>
                    <a:pt x="1777" y="48"/>
                  </a:lnTo>
                  <a:lnTo>
                    <a:pt x="158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3" name="Google Shape;2633;p41"/>
            <p:cNvSpPr/>
            <p:nvPr/>
          </p:nvSpPr>
          <p:spPr>
            <a:xfrm>
              <a:off x="2449675" y="2594525"/>
              <a:ext cx="37250" cy="61275"/>
            </a:xfrm>
            <a:custGeom>
              <a:avLst/>
              <a:gdLst/>
              <a:ahLst/>
              <a:cxnLst/>
              <a:rect l="l" t="t" r="r" b="b"/>
              <a:pathLst>
                <a:path w="1490" h="2451" extrusionOk="0">
                  <a:moveTo>
                    <a:pt x="385" y="1"/>
                  </a:moveTo>
                  <a:lnTo>
                    <a:pt x="241" y="49"/>
                  </a:lnTo>
                  <a:lnTo>
                    <a:pt x="145" y="97"/>
                  </a:lnTo>
                  <a:lnTo>
                    <a:pt x="96" y="241"/>
                  </a:lnTo>
                  <a:lnTo>
                    <a:pt x="48" y="385"/>
                  </a:lnTo>
                  <a:lnTo>
                    <a:pt x="0" y="769"/>
                  </a:lnTo>
                  <a:lnTo>
                    <a:pt x="0" y="1202"/>
                  </a:lnTo>
                  <a:lnTo>
                    <a:pt x="145" y="1682"/>
                  </a:lnTo>
                  <a:lnTo>
                    <a:pt x="337" y="2066"/>
                  </a:lnTo>
                  <a:lnTo>
                    <a:pt x="433" y="2210"/>
                  </a:lnTo>
                  <a:lnTo>
                    <a:pt x="577" y="2354"/>
                  </a:lnTo>
                  <a:lnTo>
                    <a:pt x="721" y="2402"/>
                  </a:lnTo>
                  <a:lnTo>
                    <a:pt x="913" y="2450"/>
                  </a:lnTo>
                  <a:lnTo>
                    <a:pt x="961" y="2450"/>
                  </a:lnTo>
                  <a:lnTo>
                    <a:pt x="1105" y="2402"/>
                  </a:lnTo>
                  <a:lnTo>
                    <a:pt x="1249" y="2306"/>
                  </a:lnTo>
                  <a:lnTo>
                    <a:pt x="1393" y="2210"/>
                  </a:lnTo>
                  <a:lnTo>
                    <a:pt x="1441" y="2066"/>
                  </a:lnTo>
                  <a:lnTo>
                    <a:pt x="1489" y="1922"/>
                  </a:lnTo>
                  <a:lnTo>
                    <a:pt x="1489" y="1730"/>
                  </a:lnTo>
                  <a:lnTo>
                    <a:pt x="1441" y="1346"/>
                  </a:lnTo>
                  <a:lnTo>
                    <a:pt x="1345" y="913"/>
                  </a:lnTo>
                  <a:lnTo>
                    <a:pt x="1105" y="529"/>
                  </a:lnTo>
                  <a:lnTo>
                    <a:pt x="865" y="241"/>
                  </a:lnTo>
                  <a:lnTo>
                    <a:pt x="673" y="97"/>
                  </a:lnTo>
                  <a:lnTo>
                    <a:pt x="529" y="49"/>
                  </a:lnTo>
                  <a:lnTo>
                    <a:pt x="385"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4" name="Google Shape;2634;p41"/>
            <p:cNvSpPr/>
            <p:nvPr/>
          </p:nvSpPr>
          <p:spPr>
            <a:xfrm>
              <a:off x="2449675" y="2594525"/>
              <a:ext cx="37250" cy="61275"/>
            </a:xfrm>
            <a:custGeom>
              <a:avLst/>
              <a:gdLst/>
              <a:ahLst/>
              <a:cxnLst/>
              <a:rect l="l" t="t" r="r" b="b"/>
              <a:pathLst>
                <a:path w="1490" h="2451" fill="none" extrusionOk="0">
                  <a:moveTo>
                    <a:pt x="385" y="1"/>
                  </a:moveTo>
                  <a:lnTo>
                    <a:pt x="385" y="1"/>
                  </a:lnTo>
                  <a:lnTo>
                    <a:pt x="241" y="49"/>
                  </a:lnTo>
                  <a:lnTo>
                    <a:pt x="145" y="97"/>
                  </a:lnTo>
                  <a:lnTo>
                    <a:pt x="96" y="241"/>
                  </a:lnTo>
                  <a:lnTo>
                    <a:pt x="48" y="385"/>
                  </a:lnTo>
                  <a:lnTo>
                    <a:pt x="0" y="769"/>
                  </a:lnTo>
                  <a:lnTo>
                    <a:pt x="0" y="1202"/>
                  </a:lnTo>
                  <a:lnTo>
                    <a:pt x="0" y="1202"/>
                  </a:lnTo>
                  <a:lnTo>
                    <a:pt x="145" y="1682"/>
                  </a:lnTo>
                  <a:lnTo>
                    <a:pt x="337" y="2066"/>
                  </a:lnTo>
                  <a:lnTo>
                    <a:pt x="433" y="2210"/>
                  </a:lnTo>
                  <a:lnTo>
                    <a:pt x="577" y="2354"/>
                  </a:lnTo>
                  <a:lnTo>
                    <a:pt x="721" y="2402"/>
                  </a:lnTo>
                  <a:lnTo>
                    <a:pt x="913" y="2450"/>
                  </a:lnTo>
                  <a:lnTo>
                    <a:pt x="913" y="2450"/>
                  </a:lnTo>
                  <a:lnTo>
                    <a:pt x="961" y="2450"/>
                  </a:lnTo>
                  <a:lnTo>
                    <a:pt x="961" y="2450"/>
                  </a:lnTo>
                  <a:lnTo>
                    <a:pt x="1105" y="2402"/>
                  </a:lnTo>
                  <a:lnTo>
                    <a:pt x="1249" y="2306"/>
                  </a:lnTo>
                  <a:lnTo>
                    <a:pt x="1393" y="2210"/>
                  </a:lnTo>
                  <a:lnTo>
                    <a:pt x="1441" y="2066"/>
                  </a:lnTo>
                  <a:lnTo>
                    <a:pt x="1489" y="1922"/>
                  </a:lnTo>
                  <a:lnTo>
                    <a:pt x="1489" y="1730"/>
                  </a:lnTo>
                  <a:lnTo>
                    <a:pt x="1441" y="1346"/>
                  </a:lnTo>
                  <a:lnTo>
                    <a:pt x="1345" y="913"/>
                  </a:lnTo>
                  <a:lnTo>
                    <a:pt x="1105" y="529"/>
                  </a:lnTo>
                  <a:lnTo>
                    <a:pt x="865" y="241"/>
                  </a:lnTo>
                  <a:lnTo>
                    <a:pt x="673" y="97"/>
                  </a:lnTo>
                  <a:lnTo>
                    <a:pt x="529" y="49"/>
                  </a:lnTo>
                  <a:lnTo>
                    <a:pt x="529" y="49"/>
                  </a:lnTo>
                  <a:lnTo>
                    <a:pt x="3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5" name="Google Shape;2635;p41"/>
            <p:cNvSpPr/>
            <p:nvPr/>
          </p:nvSpPr>
          <p:spPr>
            <a:xfrm>
              <a:off x="2412450" y="2611350"/>
              <a:ext cx="26450" cy="43250"/>
            </a:xfrm>
            <a:custGeom>
              <a:avLst/>
              <a:gdLst/>
              <a:ahLst/>
              <a:cxnLst/>
              <a:rect l="l" t="t" r="r" b="b"/>
              <a:pathLst>
                <a:path w="1058" h="1730" extrusionOk="0">
                  <a:moveTo>
                    <a:pt x="289" y="0"/>
                  </a:moveTo>
                  <a:lnTo>
                    <a:pt x="193" y="48"/>
                  </a:lnTo>
                  <a:lnTo>
                    <a:pt x="97" y="96"/>
                  </a:lnTo>
                  <a:lnTo>
                    <a:pt x="1" y="288"/>
                  </a:lnTo>
                  <a:lnTo>
                    <a:pt x="1" y="577"/>
                  </a:lnTo>
                  <a:lnTo>
                    <a:pt x="1" y="865"/>
                  </a:lnTo>
                  <a:lnTo>
                    <a:pt x="97" y="1201"/>
                  </a:lnTo>
                  <a:lnTo>
                    <a:pt x="241" y="1441"/>
                  </a:lnTo>
                  <a:lnTo>
                    <a:pt x="385" y="1633"/>
                  </a:lnTo>
                  <a:lnTo>
                    <a:pt x="529" y="1681"/>
                  </a:lnTo>
                  <a:lnTo>
                    <a:pt x="625" y="1729"/>
                  </a:lnTo>
                  <a:lnTo>
                    <a:pt x="673" y="1729"/>
                  </a:lnTo>
                  <a:lnTo>
                    <a:pt x="769" y="1681"/>
                  </a:lnTo>
                  <a:lnTo>
                    <a:pt x="865" y="1633"/>
                  </a:lnTo>
                  <a:lnTo>
                    <a:pt x="961" y="1537"/>
                  </a:lnTo>
                  <a:lnTo>
                    <a:pt x="1009" y="1441"/>
                  </a:lnTo>
                  <a:lnTo>
                    <a:pt x="1057" y="1201"/>
                  </a:lnTo>
                  <a:lnTo>
                    <a:pt x="1009" y="961"/>
                  </a:lnTo>
                  <a:lnTo>
                    <a:pt x="913" y="673"/>
                  </a:lnTo>
                  <a:lnTo>
                    <a:pt x="769" y="385"/>
                  </a:lnTo>
                  <a:lnTo>
                    <a:pt x="577" y="192"/>
                  </a:lnTo>
                  <a:lnTo>
                    <a:pt x="385" y="48"/>
                  </a:lnTo>
                  <a:lnTo>
                    <a:pt x="289"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6" name="Google Shape;2636;p41"/>
            <p:cNvSpPr/>
            <p:nvPr/>
          </p:nvSpPr>
          <p:spPr>
            <a:xfrm>
              <a:off x="2412450" y="2611350"/>
              <a:ext cx="26450" cy="43250"/>
            </a:xfrm>
            <a:custGeom>
              <a:avLst/>
              <a:gdLst/>
              <a:ahLst/>
              <a:cxnLst/>
              <a:rect l="l" t="t" r="r" b="b"/>
              <a:pathLst>
                <a:path w="1058" h="1730" fill="none" extrusionOk="0">
                  <a:moveTo>
                    <a:pt x="289" y="0"/>
                  </a:moveTo>
                  <a:lnTo>
                    <a:pt x="289" y="0"/>
                  </a:lnTo>
                  <a:lnTo>
                    <a:pt x="193" y="48"/>
                  </a:lnTo>
                  <a:lnTo>
                    <a:pt x="97" y="96"/>
                  </a:lnTo>
                  <a:lnTo>
                    <a:pt x="1" y="288"/>
                  </a:lnTo>
                  <a:lnTo>
                    <a:pt x="1" y="577"/>
                  </a:lnTo>
                  <a:lnTo>
                    <a:pt x="1" y="865"/>
                  </a:lnTo>
                  <a:lnTo>
                    <a:pt x="1" y="865"/>
                  </a:lnTo>
                  <a:lnTo>
                    <a:pt x="97" y="1201"/>
                  </a:lnTo>
                  <a:lnTo>
                    <a:pt x="241" y="1441"/>
                  </a:lnTo>
                  <a:lnTo>
                    <a:pt x="385" y="1633"/>
                  </a:lnTo>
                  <a:lnTo>
                    <a:pt x="529" y="1681"/>
                  </a:lnTo>
                  <a:lnTo>
                    <a:pt x="625" y="1729"/>
                  </a:lnTo>
                  <a:lnTo>
                    <a:pt x="625" y="1729"/>
                  </a:lnTo>
                  <a:lnTo>
                    <a:pt x="673" y="1729"/>
                  </a:lnTo>
                  <a:lnTo>
                    <a:pt x="673" y="1729"/>
                  </a:lnTo>
                  <a:lnTo>
                    <a:pt x="769" y="1681"/>
                  </a:lnTo>
                  <a:lnTo>
                    <a:pt x="865" y="1633"/>
                  </a:lnTo>
                  <a:lnTo>
                    <a:pt x="961" y="1537"/>
                  </a:lnTo>
                  <a:lnTo>
                    <a:pt x="1009" y="1441"/>
                  </a:lnTo>
                  <a:lnTo>
                    <a:pt x="1057" y="1201"/>
                  </a:lnTo>
                  <a:lnTo>
                    <a:pt x="1009" y="961"/>
                  </a:lnTo>
                  <a:lnTo>
                    <a:pt x="913" y="673"/>
                  </a:lnTo>
                  <a:lnTo>
                    <a:pt x="769" y="385"/>
                  </a:lnTo>
                  <a:lnTo>
                    <a:pt x="577" y="192"/>
                  </a:lnTo>
                  <a:lnTo>
                    <a:pt x="385" y="48"/>
                  </a:lnTo>
                  <a:lnTo>
                    <a:pt x="385" y="48"/>
                  </a:lnTo>
                  <a:lnTo>
                    <a:pt x="28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7" name="Google Shape;2637;p41"/>
            <p:cNvSpPr/>
            <p:nvPr/>
          </p:nvSpPr>
          <p:spPr>
            <a:xfrm>
              <a:off x="1849350" y="2905500"/>
              <a:ext cx="462275" cy="253350"/>
            </a:xfrm>
            <a:custGeom>
              <a:avLst/>
              <a:gdLst/>
              <a:ahLst/>
              <a:cxnLst/>
              <a:rect l="l" t="t" r="r" b="b"/>
              <a:pathLst>
                <a:path w="18491" h="10134" extrusionOk="0">
                  <a:moveTo>
                    <a:pt x="1586" y="1"/>
                  </a:moveTo>
                  <a:lnTo>
                    <a:pt x="1" y="1777"/>
                  </a:lnTo>
                  <a:lnTo>
                    <a:pt x="337" y="2210"/>
                  </a:lnTo>
                  <a:lnTo>
                    <a:pt x="1394" y="3362"/>
                  </a:lnTo>
                  <a:lnTo>
                    <a:pt x="2114" y="4083"/>
                  </a:lnTo>
                  <a:lnTo>
                    <a:pt x="3026" y="4899"/>
                  </a:lnTo>
                  <a:lnTo>
                    <a:pt x="4035" y="5716"/>
                  </a:lnTo>
                  <a:lnTo>
                    <a:pt x="5188" y="6580"/>
                  </a:lnTo>
                  <a:lnTo>
                    <a:pt x="6436" y="7444"/>
                  </a:lnTo>
                  <a:lnTo>
                    <a:pt x="7109" y="7829"/>
                  </a:lnTo>
                  <a:lnTo>
                    <a:pt x="7781" y="8213"/>
                  </a:lnTo>
                  <a:lnTo>
                    <a:pt x="8501" y="8549"/>
                  </a:lnTo>
                  <a:lnTo>
                    <a:pt x="9222" y="8885"/>
                  </a:lnTo>
                  <a:lnTo>
                    <a:pt x="9990" y="9221"/>
                  </a:lnTo>
                  <a:lnTo>
                    <a:pt x="10758" y="9461"/>
                  </a:lnTo>
                  <a:lnTo>
                    <a:pt x="11527" y="9702"/>
                  </a:lnTo>
                  <a:lnTo>
                    <a:pt x="12343" y="9894"/>
                  </a:lnTo>
                  <a:lnTo>
                    <a:pt x="13208" y="10038"/>
                  </a:lnTo>
                  <a:lnTo>
                    <a:pt x="14024" y="10086"/>
                  </a:lnTo>
                  <a:lnTo>
                    <a:pt x="14889" y="10134"/>
                  </a:lnTo>
                  <a:lnTo>
                    <a:pt x="15753" y="10134"/>
                  </a:lnTo>
                  <a:lnTo>
                    <a:pt x="16618" y="10038"/>
                  </a:lnTo>
                  <a:lnTo>
                    <a:pt x="17530" y="9894"/>
                  </a:lnTo>
                  <a:lnTo>
                    <a:pt x="17770" y="9798"/>
                  </a:lnTo>
                  <a:lnTo>
                    <a:pt x="18010" y="9654"/>
                  </a:lnTo>
                  <a:lnTo>
                    <a:pt x="18202" y="9461"/>
                  </a:lnTo>
                  <a:lnTo>
                    <a:pt x="18346" y="9269"/>
                  </a:lnTo>
                  <a:lnTo>
                    <a:pt x="18443" y="9029"/>
                  </a:lnTo>
                  <a:lnTo>
                    <a:pt x="18491" y="8741"/>
                  </a:lnTo>
                  <a:lnTo>
                    <a:pt x="18443" y="8501"/>
                  </a:lnTo>
                  <a:lnTo>
                    <a:pt x="18394" y="8213"/>
                  </a:lnTo>
                  <a:lnTo>
                    <a:pt x="17866" y="6964"/>
                  </a:lnTo>
                  <a:lnTo>
                    <a:pt x="17674" y="6580"/>
                  </a:lnTo>
                  <a:lnTo>
                    <a:pt x="17434" y="6244"/>
                  </a:lnTo>
                  <a:lnTo>
                    <a:pt x="17146" y="5956"/>
                  </a:lnTo>
                  <a:lnTo>
                    <a:pt x="16858" y="5716"/>
                  </a:lnTo>
                  <a:lnTo>
                    <a:pt x="16473" y="5523"/>
                  </a:lnTo>
                  <a:lnTo>
                    <a:pt x="16137" y="5379"/>
                  </a:lnTo>
                  <a:lnTo>
                    <a:pt x="15705" y="5283"/>
                  </a:lnTo>
                  <a:lnTo>
                    <a:pt x="15321" y="5283"/>
                  </a:lnTo>
                  <a:lnTo>
                    <a:pt x="14264" y="5331"/>
                  </a:lnTo>
                  <a:lnTo>
                    <a:pt x="13112" y="5331"/>
                  </a:lnTo>
                  <a:lnTo>
                    <a:pt x="12439" y="5283"/>
                  </a:lnTo>
                  <a:lnTo>
                    <a:pt x="11767" y="5187"/>
                  </a:lnTo>
                  <a:lnTo>
                    <a:pt x="11047" y="5043"/>
                  </a:lnTo>
                  <a:lnTo>
                    <a:pt x="10230" y="4851"/>
                  </a:lnTo>
                  <a:lnTo>
                    <a:pt x="9414" y="4611"/>
                  </a:lnTo>
                  <a:lnTo>
                    <a:pt x="8501" y="4275"/>
                  </a:lnTo>
                  <a:lnTo>
                    <a:pt x="7541" y="3843"/>
                  </a:lnTo>
                  <a:lnTo>
                    <a:pt x="6484" y="3314"/>
                  </a:lnTo>
                  <a:lnTo>
                    <a:pt x="5380" y="2690"/>
                  </a:lnTo>
                  <a:lnTo>
                    <a:pt x="4179" y="1922"/>
                  </a:lnTo>
                  <a:lnTo>
                    <a:pt x="2930" y="1009"/>
                  </a:lnTo>
                  <a:lnTo>
                    <a:pt x="1586"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8" name="Google Shape;2638;p41"/>
            <p:cNvSpPr/>
            <p:nvPr/>
          </p:nvSpPr>
          <p:spPr>
            <a:xfrm>
              <a:off x="1849350" y="2905500"/>
              <a:ext cx="462275" cy="253350"/>
            </a:xfrm>
            <a:custGeom>
              <a:avLst/>
              <a:gdLst/>
              <a:ahLst/>
              <a:cxnLst/>
              <a:rect l="l" t="t" r="r" b="b"/>
              <a:pathLst>
                <a:path w="18491" h="10134" fill="none" extrusionOk="0">
                  <a:moveTo>
                    <a:pt x="15321" y="5283"/>
                  </a:moveTo>
                  <a:lnTo>
                    <a:pt x="15321" y="5283"/>
                  </a:lnTo>
                  <a:lnTo>
                    <a:pt x="14264" y="5331"/>
                  </a:lnTo>
                  <a:lnTo>
                    <a:pt x="13112" y="5331"/>
                  </a:lnTo>
                  <a:lnTo>
                    <a:pt x="12439" y="5283"/>
                  </a:lnTo>
                  <a:lnTo>
                    <a:pt x="11767" y="5187"/>
                  </a:lnTo>
                  <a:lnTo>
                    <a:pt x="11047" y="5043"/>
                  </a:lnTo>
                  <a:lnTo>
                    <a:pt x="10230" y="4851"/>
                  </a:lnTo>
                  <a:lnTo>
                    <a:pt x="9414" y="4611"/>
                  </a:lnTo>
                  <a:lnTo>
                    <a:pt x="8501" y="4275"/>
                  </a:lnTo>
                  <a:lnTo>
                    <a:pt x="7541" y="3843"/>
                  </a:lnTo>
                  <a:lnTo>
                    <a:pt x="6484" y="3314"/>
                  </a:lnTo>
                  <a:lnTo>
                    <a:pt x="5380" y="2690"/>
                  </a:lnTo>
                  <a:lnTo>
                    <a:pt x="4179" y="1922"/>
                  </a:lnTo>
                  <a:lnTo>
                    <a:pt x="2930" y="1009"/>
                  </a:lnTo>
                  <a:lnTo>
                    <a:pt x="1586" y="1"/>
                  </a:lnTo>
                  <a:lnTo>
                    <a:pt x="1" y="1777"/>
                  </a:lnTo>
                  <a:lnTo>
                    <a:pt x="1" y="1777"/>
                  </a:lnTo>
                  <a:lnTo>
                    <a:pt x="337" y="2210"/>
                  </a:lnTo>
                  <a:lnTo>
                    <a:pt x="1394" y="3362"/>
                  </a:lnTo>
                  <a:lnTo>
                    <a:pt x="2114" y="4083"/>
                  </a:lnTo>
                  <a:lnTo>
                    <a:pt x="3026" y="4899"/>
                  </a:lnTo>
                  <a:lnTo>
                    <a:pt x="4035" y="5716"/>
                  </a:lnTo>
                  <a:lnTo>
                    <a:pt x="5188" y="6580"/>
                  </a:lnTo>
                  <a:lnTo>
                    <a:pt x="6436" y="7444"/>
                  </a:lnTo>
                  <a:lnTo>
                    <a:pt x="7109" y="7829"/>
                  </a:lnTo>
                  <a:lnTo>
                    <a:pt x="7781" y="8213"/>
                  </a:lnTo>
                  <a:lnTo>
                    <a:pt x="8501" y="8549"/>
                  </a:lnTo>
                  <a:lnTo>
                    <a:pt x="9222" y="8885"/>
                  </a:lnTo>
                  <a:lnTo>
                    <a:pt x="9990" y="9221"/>
                  </a:lnTo>
                  <a:lnTo>
                    <a:pt x="10758" y="9461"/>
                  </a:lnTo>
                  <a:lnTo>
                    <a:pt x="11527" y="9702"/>
                  </a:lnTo>
                  <a:lnTo>
                    <a:pt x="12343" y="9894"/>
                  </a:lnTo>
                  <a:lnTo>
                    <a:pt x="13208" y="10038"/>
                  </a:lnTo>
                  <a:lnTo>
                    <a:pt x="14024" y="10086"/>
                  </a:lnTo>
                  <a:lnTo>
                    <a:pt x="14889" y="10134"/>
                  </a:lnTo>
                  <a:lnTo>
                    <a:pt x="15753" y="10134"/>
                  </a:lnTo>
                  <a:lnTo>
                    <a:pt x="16618" y="10038"/>
                  </a:lnTo>
                  <a:lnTo>
                    <a:pt x="17530" y="9894"/>
                  </a:lnTo>
                  <a:lnTo>
                    <a:pt x="17530" y="9894"/>
                  </a:lnTo>
                  <a:lnTo>
                    <a:pt x="17770" y="9798"/>
                  </a:lnTo>
                  <a:lnTo>
                    <a:pt x="18010" y="9654"/>
                  </a:lnTo>
                  <a:lnTo>
                    <a:pt x="18202" y="9461"/>
                  </a:lnTo>
                  <a:lnTo>
                    <a:pt x="18346" y="9269"/>
                  </a:lnTo>
                  <a:lnTo>
                    <a:pt x="18443" y="9029"/>
                  </a:lnTo>
                  <a:lnTo>
                    <a:pt x="18491" y="8741"/>
                  </a:lnTo>
                  <a:lnTo>
                    <a:pt x="18443" y="8501"/>
                  </a:lnTo>
                  <a:lnTo>
                    <a:pt x="18394" y="8213"/>
                  </a:lnTo>
                  <a:lnTo>
                    <a:pt x="17866" y="6964"/>
                  </a:lnTo>
                  <a:lnTo>
                    <a:pt x="17866" y="6964"/>
                  </a:lnTo>
                  <a:lnTo>
                    <a:pt x="17674" y="6580"/>
                  </a:lnTo>
                  <a:lnTo>
                    <a:pt x="17434" y="6244"/>
                  </a:lnTo>
                  <a:lnTo>
                    <a:pt x="17146" y="5956"/>
                  </a:lnTo>
                  <a:lnTo>
                    <a:pt x="16858" y="5716"/>
                  </a:lnTo>
                  <a:lnTo>
                    <a:pt x="16473" y="5523"/>
                  </a:lnTo>
                  <a:lnTo>
                    <a:pt x="16137" y="5379"/>
                  </a:lnTo>
                  <a:lnTo>
                    <a:pt x="15705" y="5283"/>
                  </a:lnTo>
                  <a:lnTo>
                    <a:pt x="15321" y="528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9" name="Google Shape;2639;p41"/>
            <p:cNvSpPr/>
            <p:nvPr/>
          </p:nvSpPr>
          <p:spPr>
            <a:xfrm>
              <a:off x="2111100" y="3029175"/>
              <a:ext cx="67250" cy="9625"/>
            </a:xfrm>
            <a:custGeom>
              <a:avLst/>
              <a:gdLst/>
              <a:ahLst/>
              <a:cxnLst/>
              <a:rect l="l" t="t" r="r" b="b"/>
              <a:pathLst>
                <a:path w="2690" h="385" extrusionOk="0">
                  <a:moveTo>
                    <a:pt x="0" y="0"/>
                  </a:moveTo>
                  <a:lnTo>
                    <a:pt x="0" y="0"/>
                  </a:lnTo>
                  <a:lnTo>
                    <a:pt x="0" y="0"/>
                  </a:lnTo>
                  <a:lnTo>
                    <a:pt x="769" y="144"/>
                  </a:lnTo>
                  <a:lnTo>
                    <a:pt x="1441" y="240"/>
                  </a:lnTo>
                  <a:lnTo>
                    <a:pt x="2065" y="336"/>
                  </a:lnTo>
                  <a:lnTo>
                    <a:pt x="2690" y="384"/>
                  </a:lnTo>
                  <a:lnTo>
                    <a:pt x="2690" y="384"/>
                  </a:lnTo>
                  <a:lnTo>
                    <a:pt x="2690" y="384"/>
                  </a:lnTo>
                  <a:lnTo>
                    <a:pt x="2690" y="384"/>
                  </a:lnTo>
                  <a:lnTo>
                    <a:pt x="2065" y="336"/>
                  </a:lnTo>
                  <a:lnTo>
                    <a:pt x="1441" y="240"/>
                  </a:lnTo>
                  <a:lnTo>
                    <a:pt x="769" y="144"/>
                  </a:lnTo>
                  <a:lnTo>
                    <a:pt x="0" y="0"/>
                  </a:lnTo>
                  <a:close/>
                </a:path>
              </a:pathLst>
            </a:custGeom>
            <a:solidFill>
              <a:srgbClr val="FEC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0" name="Google Shape;2640;p41"/>
            <p:cNvSpPr/>
            <p:nvPr/>
          </p:nvSpPr>
          <p:spPr>
            <a:xfrm>
              <a:off x="2111100" y="3029175"/>
              <a:ext cx="67250" cy="9625"/>
            </a:xfrm>
            <a:custGeom>
              <a:avLst/>
              <a:gdLst/>
              <a:ahLst/>
              <a:cxnLst/>
              <a:rect l="l" t="t" r="r" b="b"/>
              <a:pathLst>
                <a:path w="2690" h="385" fill="none" extrusionOk="0">
                  <a:moveTo>
                    <a:pt x="0" y="0"/>
                  </a:moveTo>
                  <a:lnTo>
                    <a:pt x="0" y="0"/>
                  </a:lnTo>
                  <a:lnTo>
                    <a:pt x="0" y="0"/>
                  </a:lnTo>
                  <a:lnTo>
                    <a:pt x="769" y="144"/>
                  </a:lnTo>
                  <a:lnTo>
                    <a:pt x="1441" y="240"/>
                  </a:lnTo>
                  <a:lnTo>
                    <a:pt x="2065" y="336"/>
                  </a:lnTo>
                  <a:lnTo>
                    <a:pt x="2690" y="384"/>
                  </a:lnTo>
                  <a:lnTo>
                    <a:pt x="2690" y="384"/>
                  </a:lnTo>
                  <a:lnTo>
                    <a:pt x="2690" y="384"/>
                  </a:lnTo>
                  <a:lnTo>
                    <a:pt x="2690" y="384"/>
                  </a:lnTo>
                  <a:lnTo>
                    <a:pt x="2065" y="336"/>
                  </a:lnTo>
                  <a:lnTo>
                    <a:pt x="1441" y="240"/>
                  </a:lnTo>
                  <a:lnTo>
                    <a:pt x="769" y="144"/>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1" name="Google Shape;2641;p41"/>
            <p:cNvSpPr/>
            <p:nvPr/>
          </p:nvSpPr>
          <p:spPr>
            <a:xfrm>
              <a:off x="2178325" y="3038775"/>
              <a:ext cx="8425" cy="25"/>
            </a:xfrm>
            <a:custGeom>
              <a:avLst/>
              <a:gdLst/>
              <a:ahLst/>
              <a:cxnLst/>
              <a:rect l="l" t="t" r="r" b="b"/>
              <a:pathLst>
                <a:path w="337" h="1" extrusionOk="0">
                  <a:moveTo>
                    <a:pt x="1" y="0"/>
                  </a:moveTo>
                  <a:lnTo>
                    <a:pt x="1" y="0"/>
                  </a:lnTo>
                  <a:lnTo>
                    <a:pt x="1" y="0"/>
                  </a:lnTo>
                  <a:lnTo>
                    <a:pt x="1" y="0"/>
                  </a:lnTo>
                  <a:lnTo>
                    <a:pt x="337" y="0"/>
                  </a:lnTo>
                  <a:lnTo>
                    <a:pt x="337" y="0"/>
                  </a:lnTo>
                  <a:lnTo>
                    <a:pt x="337" y="0"/>
                  </a:lnTo>
                  <a:lnTo>
                    <a:pt x="1" y="0"/>
                  </a:lnTo>
                  <a:close/>
                </a:path>
              </a:pathLst>
            </a:custGeom>
            <a:solidFill>
              <a:srgbClr val="FC797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2" name="Google Shape;2642;p41"/>
            <p:cNvSpPr/>
            <p:nvPr/>
          </p:nvSpPr>
          <p:spPr>
            <a:xfrm>
              <a:off x="2178325" y="3038775"/>
              <a:ext cx="8425" cy="25"/>
            </a:xfrm>
            <a:custGeom>
              <a:avLst/>
              <a:gdLst/>
              <a:ahLst/>
              <a:cxnLst/>
              <a:rect l="l" t="t" r="r" b="b"/>
              <a:pathLst>
                <a:path w="337" h="1" fill="none" extrusionOk="0">
                  <a:moveTo>
                    <a:pt x="1" y="0"/>
                  </a:moveTo>
                  <a:lnTo>
                    <a:pt x="1" y="0"/>
                  </a:lnTo>
                  <a:lnTo>
                    <a:pt x="1" y="0"/>
                  </a:lnTo>
                  <a:lnTo>
                    <a:pt x="1" y="0"/>
                  </a:lnTo>
                  <a:lnTo>
                    <a:pt x="337" y="0"/>
                  </a:lnTo>
                  <a:lnTo>
                    <a:pt x="337" y="0"/>
                  </a:lnTo>
                  <a:lnTo>
                    <a:pt x="337"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3" name="Google Shape;2643;p41"/>
            <p:cNvSpPr/>
            <p:nvPr/>
          </p:nvSpPr>
          <p:spPr>
            <a:xfrm>
              <a:off x="2099100" y="3029175"/>
              <a:ext cx="87650" cy="123675"/>
            </a:xfrm>
            <a:custGeom>
              <a:avLst/>
              <a:gdLst/>
              <a:ahLst/>
              <a:cxnLst/>
              <a:rect l="l" t="t" r="r" b="b"/>
              <a:pathLst>
                <a:path w="3506" h="4947" extrusionOk="0">
                  <a:moveTo>
                    <a:pt x="480" y="0"/>
                  </a:moveTo>
                  <a:lnTo>
                    <a:pt x="0" y="4226"/>
                  </a:lnTo>
                  <a:lnTo>
                    <a:pt x="1201" y="4659"/>
                  </a:lnTo>
                  <a:lnTo>
                    <a:pt x="1825" y="4803"/>
                  </a:lnTo>
                  <a:lnTo>
                    <a:pt x="2497" y="4947"/>
                  </a:lnTo>
                  <a:lnTo>
                    <a:pt x="3170" y="3410"/>
                  </a:lnTo>
                  <a:lnTo>
                    <a:pt x="3506" y="384"/>
                  </a:lnTo>
                  <a:lnTo>
                    <a:pt x="3170" y="384"/>
                  </a:lnTo>
                  <a:lnTo>
                    <a:pt x="2545" y="336"/>
                  </a:lnTo>
                  <a:lnTo>
                    <a:pt x="1921" y="240"/>
                  </a:lnTo>
                  <a:lnTo>
                    <a:pt x="1249" y="144"/>
                  </a:lnTo>
                  <a:lnTo>
                    <a:pt x="480" y="0"/>
                  </a:lnTo>
                  <a:close/>
                </a:path>
              </a:pathLst>
            </a:custGeom>
            <a:solidFill>
              <a:srgbClr val="FEA6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4" name="Google Shape;2644;p41"/>
            <p:cNvSpPr/>
            <p:nvPr/>
          </p:nvSpPr>
          <p:spPr>
            <a:xfrm>
              <a:off x="2099100" y="3029175"/>
              <a:ext cx="87650" cy="123675"/>
            </a:xfrm>
            <a:custGeom>
              <a:avLst/>
              <a:gdLst/>
              <a:ahLst/>
              <a:cxnLst/>
              <a:rect l="l" t="t" r="r" b="b"/>
              <a:pathLst>
                <a:path w="3506" h="4947" fill="none" extrusionOk="0">
                  <a:moveTo>
                    <a:pt x="480" y="0"/>
                  </a:moveTo>
                  <a:lnTo>
                    <a:pt x="0" y="4226"/>
                  </a:lnTo>
                  <a:lnTo>
                    <a:pt x="0" y="4226"/>
                  </a:lnTo>
                  <a:lnTo>
                    <a:pt x="1201" y="4659"/>
                  </a:lnTo>
                  <a:lnTo>
                    <a:pt x="1825" y="4803"/>
                  </a:lnTo>
                  <a:lnTo>
                    <a:pt x="2497" y="4947"/>
                  </a:lnTo>
                  <a:lnTo>
                    <a:pt x="3170" y="3410"/>
                  </a:lnTo>
                  <a:lnTo>
                    <a:pt x="3506" y="384"/>
                  </a:lnTo>
                  <a:lnTo>
                    <a:pt x="3506" y="384"/>
                  </a:lnTo>
                  <a:lnTo>
                    <a:pt x="3170" y="384"/>
                  </a:lnTo>
                  <a:lnTo>
                    <a:pt x="3170" y="384"/>
                  </a:lnTo>
                  <a:lnTo>
                    <a:pt x="3170" y="384"/>
                  </a:lnTo>
                  <a:lnTo>
                    <a:pt x="2545" y="336"/>
                  </a:lnTo>
                  <a:lnTo>
                    <a:pt x="1921" y="240"/>
                  </a:lnTo>
                  <a:lnTo>
                    <a:pt x="1249" y="144"/>
                  </a:lnTo>
                  <a:lnTo>
                    <a:pt x="48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5" name="Google Shape;2645;p41"/>
            <p:cNvSpPr/>
            <p:nvPr/>
          </p:nvSpPr>
          <p:spPr>
            <a:xfrm>
              <a:off x="2123100" y="3012350"/>
              <a:ext cx="202925" cy="156125"/>
            </a:xfrm>
            <a:custGeom>
              <a:avLst/>
              <a:gdLst/>
              <a:ahLst/>
              <a:cxnLst/>
              <a:rect l="l" t="t" r="r" b="b"/>
              <a:pathLst>
                <a:path w="8117" h="6245" extrusionOk="0">
                  <a:moveTo>
                    <a:pt x="241" y="1"/>
                  </a:moveTo>
                  <a:lnTo>
                    <a:pt x="1" y="5716"/>
                  </a:lnTo>
                  <a:lnTo>
                    <a:pt x="1057" y="5908"/>
                  </a:lnTo>
                  <a:lnTo>
                    <a:pt x="2114" y="6052"/>
                  </a:lnTo>
                  <a:lnTo>
                    <a:pt x="3410" y="6196"/>
                  </a:lnTo>
                  <a:lnTo>
                    <a:pt x="4755" y="6244"/>
                  </a:lnTo>
                  <a:lnTo>
                    <a:pt x="5379" y="6244"/>
                  </a:lnTo>
                  <a:lnTo>
                    <a:pt x="6004" y="6196"/>
                  </a:lnTo>
                  <a:lnTo>
                    <a:pt x="6532" y="6100"/>
                  </a:lnTo>
                  <a:lnTo>
                    <a:pt x="7012" y="5956"/>
                  </a:lnTo>
                  <a:lnTo>
                    <a:pt x="7444" y="5764"/>
                  </a:lnTo>
                  <a:lnTo>
                    <a:pt x="7589" y="5620"/>
                  </a:lnTo>
                  <a:lnTo>
                    <a:pt x="7685" y="5476"/>
                  </a:lnTo>
                  <a:lnTo>
                    <a:pt x="7925" y="5187"/>
                  </a:lnTo>
                  <a:lnTo>
                    <a:pt x="8021" y="4851"/>
                  </a:lnTo>
                  <a:lnTo>
                    <a:pt x="8117" y="4467"/>
                  </a:lnTo>
                  <a:lnTo>
                    <a:pt x="8117" y="4083"/>
                  </a:lnTo>
                  <a:lnTo>
                    <a:pt x="8069" y="3699"/>
                  </a:lnTo>
                  <a:lnTo>
                    <a:pt x="7973" y="3314"/>
                  </a:lnTo>
                  <a:lnTo>
                    <a:pt x="7829" y="2930"/>
                  </a:lnTo>
                  <a:lnTo>
                    <a:pt x="7685" y="2546"/>
                  </a:lnTo>
                  <a:lnTo>
                    <a:pt x="7444" y="2210"/>
                  </a:lnTo>
                  <a:lnTo>
                    <a:pt x="7252" y="1874"/>
                  </a:lnTo>
                  <a:lnTo>
                    <a:pt x="6964" y="1586"/>
                  </a:lnTo>
                  <a:lnTo>
                    <a:pt x="6724" y="1345"/>
                  </a:lnTo>
                  <a:lnTo>
                    <a:pt x="6436" y="1105"/>
                  </a:lnTo>
                  <a:lnTo>
                    <a:pt x="6148" y="961"/>
                  </a:lnTo>
                  <a:lnTo>
                    <a:pt x="5812" y="865"/>
                  </a:lnTo>
                  <a:lnTo>
                    <a:pt x="5523" y="865"/>
                  </a:lnTo>
                  <a:lnTo>
                    <a:pt x="4851" y="817"/>
                  </a:lnTo>
                  <a:lnTo>
                    <a:pt x="4035" y="721"/>
                  </a:lnTo>
                  <a:lnTo>
                    <a:pt x="2306" y="433"/>
                  </a:lnTo>
                  <a:lnTo>
                    <a:pt x="865" y="145"/>
                  </a:lnTo>
                  <a:lnTo>
                    <a:pt x="241"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6" name="Google Shape;2646;p41"/>
            <p:cNvSpPr/>
            <p:nvPr/>
          </p:nvSpPr>
          <p:spPr>
            <a:xfrm>
              <a:off x="1758100" y="2821450"/>
              <a:ext cx="142900" cy="145300"/>
            </a:xfrm>
            <a:custGeom>
              <a:avLst/>
              <a:gdLst/>
              <a:ahLst/>
              <a:cxnLst/>
              <a:rect l="l" t="t" r="r" b="b"/>
              <a:pathLst>
                <a:path w="5716" h="5812" extrusionOk="0">
                  <a:moveTo>
                    <a:pt x="1730" y="1"/>
                  </a:moveTo>
                  <a:lnTo>
                    <a:pt x="1682" y="49"/>
                  </a:lnTo>
                  <a:lnTo>
                    <a:pt x="1634" y="97"/>
                  </a:lnTo>
                  <a:lnTo>
                    <a:pt x="1634" y="289"/>
                  </a:lnTo>
                  <a:lnTo>
                    <a:pt x="1778" y="529"/>
                  </a:lnTo>
                  <a:lnTo>
                    <a:pt x="1922" y="817"/>
                  </a:lnTo>
                  <a:lnTo>
                    <a:pt x="2114" y="1153"/>
                  </a:lnTo>
                  <a:lnTo>
                    <a:pt x="2594" y="1730"/>
                  </a:lnTo>
                  <a:lnTo>
                    <a:pt x="2882" y="2066"/>
                  </a:lnTo>
                  <a:lnTo>
                    <a:pt x="2354" y="1730"/>
                  </a:lnTo>
                  <a:lnTo>
                    <a:pt x="1586" y="1297"/>
                  </a:lnTo>
                  <a:lnTo>
                    <a:pt x="1202" y="1057"/>
                  </a:lnTo>
                  <a:lnTo>
                    <a:pt x="865" y="961"/>
                  </a:lnTo>
                  <a:lnTo>
                    <a:pt x="577" y="913"/>
                  </a:lnTo>
                  <a:lnTo>
                    <a:pt x="529" y="961"/>
                  </a:lnTo>
                  <a:lnTo>
                    <a:pt x="481" y="1009"/>
                  </a:lnTo>
                  <a:lnTo>
                    <a:pt x="481" y="1105"/>
                  </a:lnTo>
                  <a:lnTo>
                    <a:pt x="481" y="1249"/>
                  </a:lnTo>
                  <a:lnTo>
                    <a:pt x="673" y="1538"/>
                  </a:lnTo>
                  <a:lnTo>
                    <a:pt x="913" y="1874"/>
                  </a:lnTo>
                  <a:lnTo>
                    <a:pt x="1250" y="2162"/>
                  </a:lnTo>
                  <a:lnTo>
                    <a:pt x="1826" y="2738"/>
                  </a:lnTo>
                  <a:lnTo>
                    <a:pt x="2066" y="2930"/>
                  </a:lnTo>
                  <a:lnTo>
                    <a:pt x="2066" y="2930"/>
                  </a:lnTo>
                  <a:lnTo>
                    <a:pt x="1778" y="2786"/>
                  </a:lnTo>
                  <a:lnTo>
                    <a:pt x="1057" y="2498"/>
                  </a:lnTo>
                  <a:lnTo>
                    <a:pt x="673" y="2354"/>
                  </a:lnTo>
                  <a:lnTo>
                    <a:pt x="337" y="2258"/>
                  </a:lnTo>
                  <a:lnTo>
                    <a:pt x="49" y="2258"/>
                  </a:lnTo>
                  <a:lnTo>
                    <a:pt x="1" y="2354"/>
                  </a:lnTo>
                  <a:lnTo>
                    <a:pt x="1" y="2402"/>
                  </a:lnTo>
                  <a:lnTo>
                    <a:pt x="49" y="2498"/>
                  </a:lnTo>
                  <a:lnTo>
                    <a:pt x="241" y="2690"/>
                  </a:lnTo>
                  <a:lnTo>
                    <a:pt x="481" y="2882"/>
                  </a:lnTo>
                  <a:lnTo>
                    <a:pt x="769" y="3074"/>
                  </a:lnTo>
                  <a:lnTo>
                    <a:pt x="1394" y="3411"/>
                  </a:lnTo>
                  <a:lnTo>
                    <a:pt x="1730" y="3603"/>
                  </a:lnTo>
                  <a:lnTo>
                    <a:pt x="1730" y="3603"/>
                  </a:lnTo>
                  <a:lnTo>
                    <a:pt x="1394" y="3555"/>
                  </a:lnTo>
                  <a:lnTo>
                    <a:pt x="529" y="3555"/>
                  </a:lnTo>
                  <a:lnTo>
                    <a:pt x="289" y="3603"/>
                  </a:lnTo>
                  <a:lnTo>
                    <a:pt x="145" y="3651"/>
                  </a:lnTo>
                  <a:lnTo>
                    <a:pt x="97" y="3699"/>
                  </a:lnTo>
                  <a:lnTo>
                    <a:pt x="49" y="3747"/>
                  </a:lnTo>
                  <a:lnTo>
                    <a:pt x="97" y="3843"/>
                  </a:lnTo>
                  <a:lnTo>
                    <a:pt x="241" y="3939"/>
                  </a:lnTo>
                  <a:lnTo>
                    <a:pt x="625" y="4179"/>
                  </a:lnTo>
                  <a:lnTo>
                    <a:pt x="1202" y="4371"/>
                  </a:lnTo>
                  <a:lnTo>
                    <a:pt x="1730" y="4515"/>
                  </a:lnTo>
                  <a:lnTo>
                    <a:pt x="1826" y="4755"/>
                  </a:lnTo>
                  <a:lnTo>
                    <a:pt x="1970" y="4995"/>
                  </a:lnTo>
                  <a:lnTo>
                    <a:pt x="2114" y="5187"/>
                  </a:lnTo>
                  <a:lnTo>
                    <a:pt x="2306" y="5380"/>
                  </a:lnTo>
                  <a:lnTo>
                    <a:pt x="2594" y="5572"/>
                  </a:lnTo>
                  <a:lnTo>
                    <a:pt x="2882" y="5716"/>
                  </a:lnTo>
                  <a:lnTo>
                    <a:pt x="3219" y="5812"/>
                  </a:lnTo>
                  <a:lnTo>
                    <a:pt x="3555" y="5812"/>
                  </a:lnTo>
                  <a:lnTo>
                    <a:pt x="3891" y="5716"/>
                  </a:lnTo>
                  <a:lnTo>
                    <a:pt x="4227" y="5620"/>
                  </a:lnTo>
                  <a:lnTo>
                    <a:pt x="4515" y="5428"/>
                  </a:lnTo>
                  <a:lnTo>
                    <a:pt x="4755" y="5187"/>
                  </a:lnTo>
                  <a:lnTo>
                    <a:pt x="5284" y="4515"/>
                  </a:lnTo>
                  <a:lnTo>
                    <a:pt x="5476" y="4275"/>
                  </a:lnTo>
                  <a:lnTo>
                    <a:pt x="5620" y="3987"/>
                  </a:lnTo>
                  <a:lnTo>
                    <a:pt x="5668" y="3699"/>
                  </a:lnTo>
                  <a:lnTo>
                    <a:pt x="5716" y="3411"/>
                  </a:lnTo>
                  <a:lnTo>
                    <a:pt x="5668" y="3122"/>
                  </a:lnTo>
                  <a:lnTo>
                    <a:pt x="5620" y="2834"/>
                  </a:lnTo>
                  <a:lnTo>
                    <a:pt x="5476" y="2546"/>
                  </a:lnTo>
                  <a:lnTo>
                    <a:pt x="5332" y="2306"/>
                  </a:lnTo>
                  <a:lnTo>
                    <a:pt x="5188" y="1730"/>
                  </a:lnTo>
                  <a:lnTo>
                    <a:pt x="4996" y="913"/>
                  </a:lnTo>
                  <a:lnTo>
                    <a:pt x="4851" y="529"/>
                  </a:lnTo>
                  <a:lnTo>
                    <a:pt x="4707" y="241"/>
                  </a:lnTo>
                  <a:lnTo>
                    <a:pt x="4563" y="49"/>
                  </a:lnTo>
                  <a:lnTo>
                    <a:pt x="4467" y="1"/>
                  </a:lnTo>
                  <a:lnTo>
                    <a:pt x="4419" y="49"/>
                  </a:lnTo>
                  <a:lnTo>
                    <a:pt x="4275" y="145"/>
                  </a:lnTo>
                  <a:lnTo>
                    <a:pt x="4179" y="289"/>
                  </a:lnTo>
                  <a:lnTo>
                    <a:pt x="4131" y="481"/>
                  </a:lnTo>
                  <a:lnTo>
                    <a:pt x="4131" y="721"/>
                  </a:lnTo>
                  <a:lnTo>
                    <a:pt x="4131" y="1249"/>
                  </a:lnTo>
                  <a:lnTo>
                    <a:pt x="4179" y="1682"/>
                  </a:lnTo>
                  <a:lnTo>
                    <a:pt x="3699" y="1682"/>
                  </a:lnTo>
                  <a:lnTo>
                    <a:pt x="3171" y="1153"/>
                  </a:lnTo>
                  <a:lnTo>
                    <a:pt x="2498" y="529"/>
                  </a:lnTo>
                  <a:lnTo>
                    <a:pt x="2210" y="289"/>
                  </a:lnTo>
                  <a:lnTo>
                    <a:pt x="1922" y="97"/>
                  </a:lnTo>
                  <a:lnTo>
                    <a:pt x="1730" y="1"/>
                  </a:lnTo>
                  <a:close/>
                </a:path>
              </a:pathLst>
            </a:custGeom>
            <a:solidFill>
              <a:srgbClr val="FDC59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2647" name="Google Shape;2647;p41"/>
          <p:cNvGrpSpPr/>
          <p:nvPr/>
        </p:nvGrpSpPr>
        <p:grpSpPr>
          <a:xfrm flipH="1">
            <a:off x="86524" y="2178311"/>
            <a:ext cx="3426021" cy="4070811"/>
            <a:chOff x="1856550" y="593100"/>
            <a:chExt cx="1159850" cy="1401150"/>
          </a:xfrm>
          <a:effectLst>
            <a:outerShdw blurRad="76200" dir="18900000" sy="23000" kx="-1200000" algn="bl" rotWithShape="0">
              <a:prstClr val="black">
                <a:alpha val="20000"/>
              </a:prstClr>
            </a:outerShdw>
          </a:effectLst>
        </p:grpSpPr>
        <p:sp>
          <p:nvSpPr>
            <p:cNvPr id="2648" name="Google Shape;2648;p41"/>
            <p:cNvSpPr/>
            <p:nvPr/>
          </p:nvSpPr>
          <p:spPr>
            <a:xfrm>
              <a:off x="2866300" y="1556000"/>
              <a:ext cx="150100" cy="141700"/>
            </a:xfrm>
            <a:custGeom>
              <a:avLst/>
              <a:gdLst/>
              <a:ahLst/>
              <a:cxnLst/>
              <a:rect l="l" t="t" r="r" b="b"/>
              <a:pathLst>
                <a:path w="6004" h="5668" extrusionOk="0">
                  <a:moveTo>
                    <a:pt x="2305" y="0"/>
                  </a:moveTo>
                  <a:lnTo>
                    <a:pt x="2017" y="48"/>
                  </a:lnTo>
                  <a:lnTo>
                    <a:pt x="1729" y="96"/>
                  </a:lnTo>
                  <a:lnTo>
                    <a:pt x="1489" y="240"/>
                  </a:lnTo>
                  <a:lnTo>
                    <a:pt x="1201" y="384"/>
                  </a:lnTo>
                  <a:lnTo>
                    <a:pt x="1009" y="625"/>
                  </a:lnTo>
                  <a:lnTo>
                    <a:pt x="432" y="1249"/>
                  </a:lnTo>
                  <a:lnTo>
                    <a:pt x="240" y="1537"/>
                  </a:lnTo>
                  <a:lnTo>
                    <a:pt x="96" y="1825"/>
                  </a:lnTo>
                  <a:lnTo>
                    <a:pt x="0" y="2161"/>
                  </a:lnTo>
                  <a:lnTo>
                    <a:pt x="0" y="2498"/>
                  </a:lnTo>
                  <a:lnTo>
                    <a:pt x="48" y="2834"/>
                  </a:lnTo>
                  <a:lnTo>
                    <a:pt x="192" y="3122"/>
                  </a:lnTo>
                  <a:lnTo>
                    <a:pt x="336" y="3458"/>
                  </a:lnTo>
                  <a:lnTo>
                    <a:pt x="576" y="3698"/>
                  </a:lnTo>
                  <a:lnTo>
                    <a:pt x="817" y="3842"/>
                  </a:lnTo>
                  <a:lnTo>
                    <a:pt x="1057" y="3986"/>
                  </a:lnTo>
                  <a:lnTo>
                    <a:pt x="1297" y="4082"/>
                  </a:lnTo>
                  <a:lnTo>
                    <a:pt x="1537" y="4130"/>
                  </a:lnTo>
                  <a:lnTo>
                    <a:pt x="1777" y="4611"/>
                  </a:lnTo>
                  <a:lnTo>
                    <a:pt x="2065" y="5139"/>
                  </a:lnTo>
                  <a:lnTo>
                    <a:pt x="2305" y="5523"/>
                  </a:lnTo>
                  <a:lnTo>
                    <a:pt x="2449" y="5619"/>
                  </a:lnTo>
                  <a:lnTo>
                    <a:pt x="2546" y="5667"/>
                  </a:lnTo>
                  <a:lnTo>
                    <a:pt x="2594" y="5619"/>
                  </a:lnTo>
                  <a:lnTo>
                    <a:pt x="2642" y="5571"/>
                  </a:lnTo>
                  <a:lnTo>
                    <a:pt x="2690" y="5379"/>
                  </a:lnTo>
                  <a:lnTo>
                    <a:pt x="2690" y="5139"/>
                  </a:lnTo>
                  <a:lnTo>
                    <a:pt x="2642" y="4851"/>
                  </a:lnTo>
                  <a:lnTo>
                    <a:pt x="2546" y="4322"/>
                  </a:lnTo>
                  <a:lnTo>
                    <a:pt x="2449" y="3986"/>
                  </a:lnTo>
                  <a:lnTo>
                    <a:pt x="2690" y="4322"/>
                  </a:lnTo>
                  <a:lnTo>
                    <a:pt x="3074" y="4851"/>
                  </a:lnTo>
                  <a:lnTo>
                    <a:pt x="3314" y="5091"/>
                  </a:lnTo>
                  <a:lnTo>
                    <a:pt x="3554" y="5331"/>
                  </a:lnTo>
                  <a:lnTo>
                    <a:pt x="3794" y="5475"/>
                  </a:lnTo>
                  <a:lnTo>
                    <a:pt x="4034" y="5475"/>
                  </a:lnTo>
                  <a:lnTo>
                    <a:pt x="4034" y="5379"/>
                  </a:lnTo>
                  <a:lnTo>
                    <a:pt x="3986" y="5139"/>
                  </a:lnTo>
                  <a:lnTo>
                    <a:pt x="3842" y="4851"/>
                  </a:lnTo>
                  <a:lnTo>
                    <a:pt x="3650" y="4467"/>
                  </a:lnTo>
                  <a:lnTo>
                    <a:pt x="3266" y="3842"/>
                  </a:lnTo>
                  <a:lnTo>
                    <a:pt x="3026" y="3554"/>
                  </a:lnTo>
                  <a:lnTo>
                    <a:pt x="3314" y="3746"/>
                  </a:lnTo>
                  <a:lnTo>
                    <a:pt x="3938" y="4274"/>
                  </a:lnTo>
                  <a:lnTo>
                    <a:pt x="4274" y="4515"/>
                  </a:lnTo>
                  <a:lnTo>
                    <a:pt x="4659" y="4707"/>
                  </a:lnTo>
                  <a:lnTo>
                    <a:pt x="4947" y="4851"/>
                  </a:lnTo>
                  <a:lnTo>
                    <a:pt x="5187" y="4851"/>
                  </a:lnTo>
                  <a:lnTo>
                    <a:pt x="5235" y="4803"/>
                  </a:lnTo>
                  <a:lnTo>
                    <a:pt x="5283" y="4707"/>
                  </a:lnTo>
                  <a:lnTo>
                    <a:pt x="5187" y="4467"/>
                  </a:lnTo>
                  <a:lnTo>
                    <a:pt x="5043" y="4130"/>
                  </a:lnTo>
                  <a:lnTo>
                    <a:pt x="4755" y="3794"/>
                  </a:lnTo>
                  <a:lnTo>
                    <a:pt x="4178" y="3074"/>
                  </a:lnTo>
                  <a:lnTo>
                    <a:pt x="3794" y="2642"/>
                  </a:lnTo>
                  <a:lnTo>
                    <a:pt x="4178" y="2882"/>
                  </a:lnTo>
                  <a:lnTo>
                    <a:pt x="4803" y="3218"/>
                  </a:lnTo>
                  <a:lnTo>
                    <a:pt x="5139" y="3362"/>
                  </a:lnTo>
                  <a:lnTo>
                    <a:pt x="5475" y="3506"/>
                  </a:lnTo>
                  <a:lnTo>
                    <a:pt x="5715" y="3554"/>
                  </a:lnTo>
                  <a:lnTo>
                    <a:pt x="5955" y="3554"/>
                  </a:lnTo>
                  <a:lnTo>
                    <a:pt x="6003" y="3506"/>
                  </a:lnTo>
                  <a:lnTo>
                    <a:pt x="6003" y="3458"/>
                  </a:lnTo>
                  <a:lnTo>
                    <a:pt x="5859" y="3266"/>
                  </a:lnTo>
                  <a:lnTo>
                    <a:pt x="5667" y="3026"/>
                  </a:lnTo>
                  <a:lnTo>
                    <a:pt x="5331" y="2738"/>
                  </a:lnTo>
                  <a:lnTo>
                    <a:pt x="4611" y="2209"/>
                  </a:lnTo>
                  <a:lnTo>
                    <a:pt x="4034" y="1777"/>
                  </a:lnTo>
                  <a:lnTo>
                    <a:pt x="4034" y="1537"/>
                  </a:lnTo>
                  <a:lnTo>
                    <a:pt x="3986" y="1297"/>
                  </a:lnTo>
                  <a:lnTo>
                    <a:pt x="4419" y="1297"/>
                  </a:lnTo>
                  <a:lnTo>
                    <a:pt x="4899" y="1201"/>
                  </a:lnTo>
                  <a:lnTo>
                    <a:pt x="5139" y="1153"/>
                  </a:lnTo>
                  <a:lnTo>
                    <a:pt x="5331" y="1057"/>
                  </a:lnTo>
                  <a:lnTo>
                    <a:pt x="5475" y="961"/>
                  </a:lnTo>
                  <a:lnTo>
                    <a:pt x="5571" y="817"/>
                  </a:lnTo>
                  <a:lnTo>
                    <a:pt x="5571" y="721"/>
                  </a:lnTo>
                  <a:lnTo>
                    <a:pt x="5523" y="673"/>
                  </a:lnTo>
                  <a:lnTo>
                    <a:pt x="5331" y="528"/>
                  </a:lnTo>
                  <a:lnTo>
                    <a:pt x="4995" y="432"/>
                  </a:lnTo>
                  <a:lnTo>
                    <a:pt x="4611" y="336"/>
                  </a:lnTo>
                  <a:lnTo>
                    <a:pt x="3794" y="288"/>
                  </a:lnTo>
                  <a:lnTo>
                    <a:pt x="3170" y="240"/>
                  </a:lnTo>
                  <a:lnTo>
                    <a:pt x="2882" y="144"/>
                  </a:lnTo>
                  <a:lnTo>
                    <a:pt x="2594" y="48"/>
                  </a:lnTo>
                  <a:lnTo>
                    <a:pt x="2305"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9" name="Google Shape;2649;p41"/>
            <p:cNvSpPr/>
            <p:nvPr/>
          </p:nvSpPr>
          <p:spPr>
            <a:xfrm>
              <a:off x="2486900" y="1272650"/>
              <a:ext cx="438250" cy="350600"/>
            </a:xfrm>
            <a:custGeom>
              <a:avLst/>
              <a:gdLst/>
              <a:ahLst/>
              <a:cxnLst/>
              <a:rect l="l" t="t" r="r" b="b"/>
              <a:pathLst>
                <a:path w="17530" h="14024" extrusionOk="0">
                  <a:moveTo>
                    <a:pt x="384" y="0"/>
                  </a:moveTo>
                  <a:lnTo>
                    <a:pt x="0" y="4851"/>
                  </a:lnTo>
                  <a:lnTo>
                    <a:pt x="16089" y="14024"/>
                  </a:lnTo>
                  <a:lnTo>
                    <a:pt x="17529" y="12055"/>
                  </a:lnTo>
                  <a:lnTo>
                    <a:pt x="17193" y="11622"/>
                  </a:lnTo>
                  <a:lnTo>
                    <a:pt x="16761" y="11190"/>
                  </a:lnTo>
                  <a:lnTo>
                    <a:pt x="15752" y="10230"/>
                  </a:lnTo>
                  <a:lnTo>
                    <a:pt x="14648" y="9221"/>
                  </a:lnTo>
                  <a:lnTo>
                    <a:pt x="13351" y="8213"/>
                  </a:lnTo>
                  <a:lnTo>
                    <a:pt x="11958" y="7204"/>
                  </a:lnTo>
                  <a:lnTo>
                    <a:pt x="10566" y="6244"/>
                  </a:lnTo>
                  <a:lnTo>
                    <a:pt x="9077" y="5235"/>
                  </a:lnTo>
                  <a:lnTo>
                    <a:pt x="7636" y="4323"/>
                  </a:lnTo>
                  <a:lnTo>
                    <a:pt x="4899" y="2594"/>
                  </a:lnTo>
                  <a:lnTo>
                    <a:pt x="2594" y="1249"/>
                  </a:lnTo>
                  <a:lnTo>
                    <a:pt x="384"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0" name="Google Shape;2650;p41"/>
            <p:cNvSpPr/>
            <p:nvPr/>
          </p:nvSpPr>
          <p:spPr>
            <a:xfrm>
              <a:off x="2486900" y="1272650"/>
              <a:ext cx="438250" cy="350600"/>
            </a:xfrm>
            <a:custGeom>
              <a:avLst/>
              <a:gdLst/>
              <a:ahLst/>
              <a:cxnLst/>
              <a:rect l="l" t="t" r="r" b="b"/>
              <a:pathLst>
                <a:path w="17530" h="14024" fill="none" extrusionOk="0">
                  <a:moveTo>
                    <a:pt x="384" y="0"/>
                  </a:moveTo>
                  <a:lnTo>
                    <a:pt x="384" y="0"/>
                  </a:lnTo>
                  <a:lnTo>
                    <a:pt x="2594" y="1249"/>
                  </a:lnTo>
                  <a:lnTo>
                    <a:pt x="4899" y="2594"/>
                  </a:lnTo>
                  <a:lnTo>
                    <a:pt x="7636" y="4323"/>
                  </a:lnTo>
                  <a:lnTo>
                    <a:pt x="9077" y="5235"/>
                  </a:lnTo>
                  <a:lnTo>
                    <a:pt x="10566" y="6244"/>
                  </a:lnTo>
                  <a:lnTo>
                    <a:pt x="11958" y="7204"/>
                  </a:lnTo>
                  <a:lnTo>
                    <a:pt x="13351" y="8213"/>
                  </a:lnTo>
                  <a:lnTo>
                    <a:pt x="14648" y="9221"/>
                  </a:lnTo>
                  <a:lnTo>
                    <a:pt x="15752" y="10230"/>
                  </a:lnTo>
                  <a:lnTo>
                    <a:pt x="16761" y="11190"/>
                  </a:lnTo>
                  <a:lnTo>
                    <a:pt x="17193" y="11622"/>
                  </a:lnTo>
                  <a:lnTo>
                    <a:pt x="17529" y="12055"/>
                  </a:lnTo>
                  <a:lnTo>
                    <a:pt x="16089" y="14024"/>
                  </a:lnTo>
                  <a:lnTo>
                    <a:pt x="0" y="4851"/>
                  </a:lnTo>
                  <a:lnTo>
                    <a:pt x="38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1" name="Google Shape;2651;p41"/>
            <p:cNvSpPr/>
            <p:nvPr/>
          </p:nvSpPr>
          <p:spPr>
            <a:xfrm>
              <a:off x="2624975" y="1353075"/>
              <a:ext cx="283375" cy="265375"/>
            </a:xfrm>
            <a:custGeom>
              <a:avLst/>
              <a:gdLst/>
              <a:ahLst/>
              <a:cxnLst/>
              <a:rect l="l" t="t" r="r" b="b"/>
              <a:pathLst>
                <a:path w="11335" h="10615" extrusionOk="0">
                  <a:moveTo>
                    <a:pt x="961" y="1"/>
                  </a:moveTo>
                  <a:lnTo>
                    <a:pt x="480" y="2354"/>
                  </a:lnTo>
                  <a:lnTo>
                    <a:pt x="144" y="4083"/>
                  </a:lnTo>
                  <a:lnTo>
                    <a:pt x="0" y="5092"/>
                  </a:lnTo>
                  <a:lnTo>
                    <a:pt x="48" y="5188"/>
                  </a:lnTo>
                  <a:lnTo>
                    <a:pt x="240" y="5380"/>
                  </a:lnTo>
                  <a:lnTo>
                    <a:pt x="865" y="5812"/>
                  </a:lnTo>
                  <a:lnTo>
                    <a:pt x="1777" y="6388"/>
                  </a:lnTo>
                  <a:lnTo>
                    <a:pt x="2786" y="6965"/>
                  </a:lnTo>
                  <a:lnTo>
                    <a:pt x="4755" y="8021"/>
                  </a:lnTo>
                  <a:lnTo>
                    <a:pt x="5619" y="8501"/>
                  </a:lnTo>
                  <a:lnTo>
                    <a:pt x="6291" y="9606"/>
                  </a:lnTo>
                  <a:lnTo>
                    <a:pt x="6435" y="9750"/>
                  </a:lnTo>
                  <a:lnTo>
                    <a:pt x="6676" y="9846"/>
                  </a:lnTo>
                  <a:lnTo>
                    <a:pt x="7012" y="9942"/>
                  </a:lnTo>
                  <a:lnTo>
                    <a:pt x="7300" y="9990"/>
                  </a:lnTo>
                  <a:lnTo>
                    <a:pt x="7876" y="10038"/>
                  </a:lnTo>
                  <a:lnTo>
                    <a:pt x="8116" y="10038"/>
                  </a:lnTo>
                  <a:lnTo>
                    <a:pt x="8164" y="10086"/>
                  </a:lnTo>
                  <a:lnTo>
                    <a:pt x="8357" y="10278"/>
                  </a:lnTo>
                  <a:lnTo>
                    <a:pt x="8645" y="10470"/>
                  </a:lnTo>
                  <a:lnTo>
                    <a:pt x="8837" y="10566"/>
                  </a:lnTo>
                  <a:lnTo>
                    <a:pt x="9125" y="10615"/>
                  </a:lnTo>
                  <a:lnTo>
                    <a:pt x="9269" y="10615"/>
                  </a:lnTo>
                  <a:lnTo>
                    <a:pt x="9413" y="10566"/>
                  </a:lnTo>
                  <a:lnTo>
                    <a:pt x="9605" y="10422"/>
                  </a:lnTo>
                  <a:lnTo>
                    <a:pt x="9749" y="10230"/>
                  </a:lnTo>
                  <a:lnTo>
                    <a:pt x="10085" y="9798"/>
                  </a:lnTo>
                  <a:lnTo>
                    <a:pt x="10470" y="9222"/>
                  </a:lnTo>
                  <a:lnTo>
                    <a:pt x="10758" y="8645"/>
                  </a:lnTo>
                  <a:lnTo>
                    <a:pt x="11046" y="8069"/>
                  </a:lnTo>
                  <a:lnTo>
                    <a:pt x="11334" y="7349"/>
                  </a:lnTo>
                  <a:lnTo>
                    <a:pt x="11334" y="7205"/>
                  </a:lnTo>
                  <a:lnTo>
                    <a:pt x="11286" y="7109"/>
                  </a:lnTo>
                  <a:lnTo>
                    <a:pt x="11190" y="7061"/>
                  </a:lnTo>
                  <a:lnTo>
                    <a:pt x="10806" y="7061"/>
                  </a:lnTo>
                  <a:lnTo>
                    <a:pt x="10662" y="7109"/>
                  </a:lnTo>
                  <a:lnTo>
                    <a:pt x="10614" y="6580"/>
                  </a:lnTo>
                  <a:lnTo>
                    <a:pt x="10470" y="6148"/>
                  </a:lnTo>
                  <a:lnTo>
                    <a:pt x="10374" y="5908"/>
                  </a:lnTo>
                  <a:lnTo>
                    <a:pt x="10278" y="5716"/>
                  </a:lnTo>
                  <a:lnTo>
                    <a:pt x="10085" y="5524"/>
                  </a:lnTo>
                  <a:lnTo>
                    <a:pt x="9941" y="5476"/>
                  </a:lnTo>
                  <a:lnTo>
                    <a:pt x="9749" y="5428"/>
                  </a:lnTo>
                  <a:lnTo>
                    <a:pt x="9605" y="5428"/>
                  </a:lnTo>
                  <a:lnTo>
                    <a:pt x="9317" y="5524"/>
                  </a:lnTo>
                  <a:lnTo>
                    <a:pt x="9173" y="5572"/>
                  </a:lnTo>
                  <a:lnTo>
                    <a:pt x="9077" y="5476"/>
                  </a:lnTo>
                  <a:lnTo>
                    <a:pt x="8789" y="5092"/>
                  </a:lnTo>
                  <a:lnTo>
                    <a:pt x="8164" y="4563"/>
                  </a:lnTo>
                  <a:lnTo>
                    <a:pt x="7732" y="4227"/>
                  </a:lnTo>
                  <a:lnTo>
                    <a:pt x="7156" y="3843"/>
                  </a:lnTo>
                  <a:lnTo>
                    <a:pt x="3458" y="1538"/>
                  </a:lnTo>
                  <a:lnTo>
                    <a:pt x="961" y="1"/>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2" name="Google Shape;2652;p41"/>
            <p:cNvSpPr/>
            <p:nvPr/>
          </p:nvSpPr>
          <p:spPr>
            <a:xfrm>
              <a:off x="2624975" y="1353075"/>
              <a:ext cx="283375" cy="265375"/>
            </a:xfrm>
            <a:custGeom>
              <a:avLst/>
              <a:gdLst/>
              <a:ahLst/>
              <a:cxnLst/>
              <a:rect l="l" t="t" r="r" b="b"/>
              <a:pathLst>
                <a:path w="11335" h="10615" fill="none" extrusionOk="0">
                  <a:moveTo>
                    <a:pt x="961" y="1"/>
                  </a:moveTo>
                  <a:lnTo>
                    <a:pt x="961" y="1"/>
                  </a:lnTo>
                  <a:lnTo>
                    <a:pt x="3458" y="1538"/>
                  </a:lnTo>
                  <a:lnTo>
                    <a:pt x="7156" y="3843"/>
                  </a:lnTo>
                  <a:lnTo>
                    <a:pt x="7156" y="3843"/>
                  </a:lnTo>
                  <a:lnTo>
                    <a:pt x="7732" y="4227"/>
                  </a:lnTo>
                  <a:lnTo>
                    <a:pt x="8164" y="4563"/>
                  </a:lnTo>
                  <a:lnTo>
                    <a:pt x="8789" y="5092"/>
                  </a:lnTo>
                  <a:lnTo>
                    <a:pt x="9077" y="5476"/>
                  </a:lnTo>
                  <a:lnTo>
                    <a:pt x="9173" y="5572"/>
                  </a:lnTo>
                  <a:lnTo>
                    <a:pt x="9173" y="5572"/>
                  </a:lnTo>
                  <a:lnTo>
                    <a:pt x="9317" y="5524"/>
                  </a:lnTo>
                  <a:lnTo>
                    <a:pt x="9605" y="5428"/>
                  </a:lnTo>
                  <a:lnTo>
                    <a:pt x="9749" y="5428"/>
                  </a:lnTo>
                  <a:lnTo>
                    <a:pt x="9941" y="5476"/>
                  </a:lnTo>
                  <a:lnTo>
                    <a:pt x="10085" y="5524"/>
                  </a:lnTo>
                  <a:lnTo>
                    <a:pt x="10278" y="5716"/>
                  </a:lnTo>
                  <a:lnTo>
                    <a:pt x="10278" y="5716"/>
                  </a:lnTo>
                  <a:lnTo>
                    <a:pt x="10374" y="5908"/>
                  </a:lnTo>
                  <a:lnTo>
                    <a:pt x="10470" y="6148"/>
                  </a:lnTo>
                  <a:lnTo>
                    <a:pt x="10614" y="6580"/>
                  </a:lnTo>
                  <a:lnTo>
                    <a:pt x="10662" y="7109"/>
                  </a:lnTo>
                  <a:lnTo>
                    <a:pt x="10662" y="7109"/>
                  </a:lnTo>
                  <a:lnTo>
                    <a:pt x="10806" y="7061"/>
                  </a:lnTo>
                  <a:lnTo>
                    <a:pt x="11046" y="7061"/>
                  </a:lnTo>
                  <a:lnTo>
                    <a:pt x="11190" y="7061"/>
                  </a:lnTo>
                  <a:lnTo>
                    <a:pt x="11286" y="7109"/>
                  </a:lnTo>
                  <a:lnTo>
                    <a:pt x="11334" y="7205"/>
                  </a:lnTo>
                  <a:lnTo>
                    <a:pt x="11334" y="7349"/>
                  </a:lnTo>
                  <a:lnTo>
                    <a:pt x="11334" y="7349"/>
                  </a:lnTo>
                  <a:lnTo>
                    <a:pt x="11046" y="8069"/>
                  </a:lnTo>
                  <a:lnTo>
                    <a:pt x="10758" y="8645"/>
                  </a:lnTo>
                  <a:lnTo>
                    <a:pt x="10470" y="9222"/>
                  </a:lnTo>
                  <a:lnTo>
                    <a:pt x="10085" y="9798"/>
                  </a:lnTo>
                  <a:lnTo>
                    <a:pt x="9749" y="10230"/>
                  </a:lnTo>
                  <a:lnTo>
                    <a:pt x="9605" y="10422"/>
                  </a:lnTo>
                  <a:lnTo>
                    <a:pt x="9413" y="10566"/>
                  </a:lnTo>
                  <a:lnTo>
                    <a:pt x="9269" y="10615"/>
                  </a:lnTo>
                  <a:lnTo>
                    <a:pt x="9125" y="10615"/>
                  </a:lnTo>
                  <a:lnTo>
                    <a:pt x="9125" y="10615"/>
                  </a:lnTo>
                  <a:lnTo>
                    <a:pt x="8837" y="10566"/>
                  </a:lnTo>
                  <a:lnTo>
                    <a:pt x="8645" y="10470"/>
                  </a:lnTo>
                  <a:lnTo>
                    <a:pt x="8357" y="10278"/>
                  </a:lnTo>
                  <a:lnTo>
                    <a:pt x="8164" y="10086"/>
                  </a:lnTo>
                  <a:lnTo>
                    <a:pt x="8116" y="10038"/>
                  </a:lnTo>
                  <a:lnTo>
                    <a:pt x="8116" y="10038"/>
                  </a:lnTo>
                  <a:lnTo>
                    <a:pt x="7876" y="10038"/>
                  </a:lnTo>
                  <a:lnTo>
                    <a:pt x="7300" y="9990"/>
                  </a:lnTo>
                  <a:lnTo>
                    <a:pt x="7012" y="9942"/>
                  </a:lnTo>
                  <a:lnTo>
                    <a:pt x="6676" y="9846"/>
                  </a:lnTo>
                  <a:lnTo>
                    <a:pt x="6435" y="9750"/>
                  </a:lnTo>
                  <a:lnTo>
                    <a:pt x="6291" y="9606"/>
                  </a:lnTo>
                  <a:lnTo>
                    <a:pt x="6291" y="9606"/>
                  </a:lnTo>
                  <a:lnTo>
                    <a:pt x="5619" y="8501"/>
                  </a:lnTo>
                  <a:lnTo>
                    <a:pt x="5619" y="8501"/>
                  </a:lnTo>
                  <a:lnTo>
                    <a:pt x="4755" y="8021"/>
                  </a:lnTo>
                  <a:lnTo>
                    <a:pt x="2786" y="6965"/>
                  </a:lnTo>
                  <a:lnTo>
                    <a:pt x="1777" y="6388"/>
                  </a:lnTo>
                  <a:lnTo>
                    <a:pt x="865" y="5812"/>
                  </a:lnTo>
                  <a:lnTo>
                    <a:pt x="240" y="5380"/>
                  </a:lnTo>
                  <a:lnTo>
                    <a:pt x="48" y="5188"/>
                  </a:lnTo>
                  <a:lnTo>
                    <a:pt x="0" y="5092"/>
                  </a:lnTo>
                  <a:lnTo>
                    <a:pt x="0" y="5092"/>
                  </a:lnTo>
                  <a:lnTo>
                    <a:pt x="144" y="4083"/>
                  </a:lnTo>
                  <a:lnTo>
                    <a:pt x="480" y="2354"/>
                  </a:lnTo>
                  <a:lnTo>
                    <a:pt x="96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3" name="Google Shape;2653;p41"/>
            <p:cNvSpPr/>
            <p:nvPr/>
          </p:nvSpPr>
          <p:spPr>
            <a:xfrm>
              <a:off x="2638175" y="1369900"/>
              <a:ext cx="62450" cy="134500"/>
            </a:xfrm>
            <a:custGeom>
              <a:avLst/>
              <a:gdLst/>
              <a:ahLst/>
              <a:cxnLst/>
              <a:rect l="l" t="t" r="r" b="b"/>
              <a:pathLst>
                <a:path w="2498" h="5380" extrusionOk="0">
                  <a:moveTo>
                    <a:pt x="1537" y="0"/>
                  </a:moveTo>
                  <a:lnTo>
                    <a:pt x="1201" y="1105"/>
                  </a:lnTo>
                  <a:lnTo>
                    <a:pt x="769" y="2546"/>
                  </a:lnTo>
                  <a:lnTo>
                    <a:pt x="0" y="4899"/>
                  </a:lnTo>
                  <a:lnTo>
                    <a:pt x="673" y="5379"/>
                  </a:lnTo>
                  <a:lnTo>
                    <a:pt x="2498" y="577"/>
                  </a:lnTo>
                  <a:lnTo>
                    <a:pt x="1537" y="0"/>
                  </a:lnTo>
                  <a:close/>
                </a:path>
              </a:pathLst>
            </a:custGeom>
            <a:solidFill>
              <a:srgbClr val="4A687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4" name="Google Shape;2654;p41"/>
            <p:cNvSpPr/>
            <p:nvPr/>
          </p:nvSpPr>
          <p:spPr>
            <a:xfrm>
              <a:off x="2638175" y="1369900"/>
              <a:ext cx="62450" cy="134500"/>
            </a:xfrm>
            <a:custGeom>
              <a:avLst/>
              <a:gdLst/>
              <a:ahLst/>
              <a:cxnLst/>
              <a:rect l="l" t="t" r="r" b="b"/>
              <a:pathLst>
                <a:path w="2498" h="5380" fill="none" extrusionOk="0">
                  <a:moveTo>
                    <a:pt x="1537" y="0"/>
                  </a:moveTo>
                  <a:lnTo>
                    <a:pt x="1537" y="0"/>
                  </a:lnTo>
                  <a:lnTo>
                    <a:pt x="1201" y="1105"/>
                  </a:lnTo>
                  <a:lnTo>
                    <a:pt x="769" y="2546"/>
                  </a:lnTo>
                  <a:lnTo>
                    <a:pt x="0" y="4899"/>
                  </a:lnTo>
                  <a:lnTo>
                    <a:pt x="0" y="4899"/>
                  </a:lnTo>
                  <a:lnTo>
                    <a:pt x="673" y="5379"/>
                  </a:lnTo>
                  <a:lnTo>
                    <a:pt x="2498" y="577"/>
                  </a:lnTo>
                  <a:lnTo>
                    <a:pt x="2498" y="577"/>
                  </a:lnTo>
                  <a:lnTo>
                    <a:pt x="153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5" name="Google Shape;2655;p41"/>
            <p:cNvSpPr/>
            <p:nvPr/>
          </p:nvSpPr>
          <p:spPr>
            <a:xfrm>
              <a:off x="2496500" y="1272650"/>
              <a:ext cx="182525" cy="228150"/>
            </a:xfrm>
            <a:custGeom>
              <a:avLst/>
              <a:gdLst/>
              <a:ahLst/>
              <a:cxnLst/>
              <a:rect l="l" t="t" r="r" b="b"/>
              <a:pathLst>
                <a:path w="7301" h="9126" extrusionOk="0">
                  <a:moveTo>
                    <a:pt x="0" y="0"/>
                  </a:moveTo>
                  <a:lnTo>
                    <a:pt x="721" y="6484"/>
                  </a:lnTo>
                  <a:lnTo>
                    <a:pt x="5571" y="9125"/>
                  </a:lnTo>
                  <a:lnTo>
                    <a:pt x="6340" y="6580"/>
                  </a:lnTo>
                  <a:lnTo>
                    <a:pt x="6964" y="4707"/>
                  </a:lnTo>
                  <a:lnTo>
                    <a:pt x="7156" y="3938"/>
                  </a:lnTo>
                  <a:lnTo>
                    <a:pt x="7300" y="3458"/>
                  </a:lnTo>
                  <a:lnTo>
                    <a:pt x="7252" y="3362"/>
                  </a:lnTo>
                  <a:lnTo>
                    <a:pt x="7204" y="3266"/>
                  </a:lnTo>
                  <a:lnTo>
                    <a:pt x="7012" y="3074"/>
                  </a:lnTo>
                  <a:lnTo>
                    <a:pt x="6676" y="2834"/>
                  </a:lnTo>
                  <a:lnTo>
                    <a:pt x="6196" y="2546"/>
                  </a:lnTo>
                  <a:lnTo>
                    <a:pt x="5043" y="1969"/>
                  </a:lnTo>
                  <a:lnTo>
                    <a:pt x="3698" y="1393"/>
                  </a:lnTo>
                  <a:lnTo>
                    <a:pt x="1153" y="432"/>
                  </a:lnTo>
                  <a:lnTo>
                    <a:pt x="0" y="0"/>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6" name="Google Shape;2656;p41"/>
            <p:cNvSpPr/>
            <p:nvPr/>
          </p:nvSpPr>
          <p:spPr>
            <a:xfrm>
              <a:off x="2496500" y="1272650"/>
              <a:ext cx="182525" cy="228150"/>
            </a:xfrm>
            <a:custGeom>
              <a:avLst/>
              <a:gdLst/>
              <a:ahLst/>
              <a:cxnLst/>
              <a:rect l="l" t="t" r="r" b="b"/>
              <a:pathLst>
                <a:path w="7301" h="9126" fill="none" extrusionOk="0">
                  <a:moveTo>
                    <a:pt x="0" y="0"/>
                  </a:moveTo>
                  <a:lnTo>
                    <a:pt x="0" y="0"/>
                  </a:lnTo>
                  <a:lnTo>
                    <a:pt x="1153" y="432"/>
                  </a:lnTo>
                  <a:lnTo>
                    <a:pt x="3698" y="1393"/>
                  </a:lnTo>
                  <a:lnTo>
                    <a:pt x="5043" y="1969"/>
                  </a:lnTo>
                  <a:lnTo>
                    <a:pt x="6196" y="2546"/>
                  </a:lnTo>
                  <a:lnTo>
                    <a:pt x="6676" y="2834"/>
                  </a:lnTo>
                  <a:lnTo>
                    <a:pt x="7012" y="3074"/>
                  </a:lnTo>
                  <a:lnTo>
                    <a:pt x="7204" y="3266"/>
                  </a:lnTo>
                  <a:lnTo>
                    <a:pt x="7252" y="3362"/>
                  </a:lnTo>
                  <a:lnTo>
                    <a:pt x="7300" y="3458"/>
                  </a:lnTo>
                  <a:lnTo>
                    <a:pt x="7300" y="3458"/>
                  </a:lnTo>
                  <a:lnTo>
                    <a:pt x="7156" y="3938"/>
                  </a:lnTo>
                  <a:lnTo>
                    <a:pt x="6964" y="4707"/>
                  </a:lnTo>
                  <a:lnTo>
                    <a:pt x="6340" y="6580"/>
                  </a:lnTo>
                  <a:lnTo>
                    <a:pt x="5571" y="9125"/>
                  </a:lnTo>
                  <a:lnTo>
                    <a:pt x="721" y="6484"/>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7" name="Google Shape;2657;p41"/>
            <p:cNvSpPr/>
            <p:nvPr/>
          </p:nvSpPr>
          <p:spPr>
            <a:xfrm>
              <a:off x="1856550" y="1399900"/>
              <a:ext cx="153725" cy="141700"/>
            </a:xfrm>
            <a:custGeom>
              <a:avLst/>
              <a:gdLst/>
              <a:ahLst/>
              <a:cxnLst/>
              <a:rect l="l" t="t" r="r" b="b"/>
              <a:pathLst>
                <a:path w="6149" h="5668" extrusionOk="0">
                  <a:moveTo>
                    <a:pt x="1586" y="1"/>
                  </a:moveTo>
                  <a:lnTo>
                    <a:pt x="1250" y="49"/>
                  </a:lnTo>
                  <a:lnTo>
                    <a:pt x="1058" y="145"/>
                  </a:lnTo>
                  <a:lnTo>
                    <a:pt x="1010" y="193"/>
                  </a:lnTo>
                  <a:lnTo>
                    <a:pt x="961" y="289"/>
                  </a:lnTo>
                  <a:lnTo>
                    <a:pt x="1010" y="433"/>
                  </a:lnTo>
                  <a:lnTo>
                    <a:pt x="1154" y="577"/>
                  </a:lnTo>
                  <a:lnTo>
                    <a:pt x="1298" y="673"/>
                  </a:lnTo>
                  <a:lnTo>
                    <a:pt x="1538" y="817"/>
                  </a:lnTo>
                  <a:lnTo>
                    <a:pt x="2018" y="961"/>
                  </a:lnTo>
                  <a:lnTo>
                    <a:pt x="2450" y="1106"/>
                  </a:lnTo>
                  <a:lnTo>
                    <a:pt x="2354" y="1298"/>
                  </a:lnTo>
                  <a:lnTo>
                    <a:pt x="2258" y="1538"/>
                  </a:lnTo>
                  <a:lnTo>
                    <a:pt x="1586" y="1826"/>
                  </a:lnTo>
                  <a:lnTo>
                    <a:pt x="769" y="2210"/>
                  </a:lnTo>
                  <a:lnTo>
                    <a:pt x="433" y="2450"/>
                  </a:lnTo>
                  <a:lnTo>
                    <a:pt x="145" y="2594"/>
                  </a:lnTo>
                  <a:lnTo>
                    <a:pt x="1" y="2786"/>
                  </a:lnTo>
                  <a:lnTo>
                    <a:pt x="1" y="2834"/>
                  </a:lnTo>
                  <a:lnTo>
                    <a:pt x="49" y="2882"/>
                  </a:lnTo>
                  <a:lnTo>
                    <a:pt x="241" y="2930"/>
                  </a:lnTo>
                  <a:lnTo>
                    <a:pt x="529" y="2930"/>
                  </a:lnTo>
                  <a:lnTo>
                    <a:pt x="865" y="2882"/>
                  </a:lnTo>
                  <a:lnTo>
                    <a:pt x="1202" y="2786"/>
                  </a:lnTo>
                  <a:lnTo>
                    <a:pt x="1922" y="2594"/>
                  </a:lnTo>
                  <a:lnTo>
                    <a:pt x="2354" y="2402"/>
                  </a:lnTo>
                  <a:lnTo>
                    <a:pt x="2354" y="2450"/>
                  </a:lnTo>
                  <a:lnTo>
                    <a:pt x="1874" y="2786"/>
                  </a:lnTo>
                  <a:lnTo>
                    <a:pt x="1154" y="3363"/>
                  </a:lnTo>
                  <a:lnTo>
                    <a:pt x="817" y="3651"/>
                  </a:lnTo>
                  <a:lnTo>
                    <a:pt x="577" y="3939"/>
                  </a:lnTo>
                  <a:lnTo>
                    <a:pt x="433" y="4179"/>
                  </a:lnTo>
                  <a:lnTo>
                    <a:pt x="433" y="4227"/>
                  </a:lnTo>
                  <a:lnTo>
                    <a:pt x="529" y="4323"/>
                  </a:lnTo>
                  <a:lnTo>
                    <a:pt x="625" y="4371"/>
                  </a:lnTo>
                  <a:lnTo>
                    <a:pt x="721" y="4371"/>
                  </a:lnTo>
                  <a:lnTo>
                    <a:pt x="1058" y="4323"/>
                  </a:lnTo>
                  <a:lnTo>
                    <a:pt x="1442" y="4179"/>
                  </a:lnTo>
                  <a:lnTo>
                    <a:pt x="1874" y="3987"/>
                  </a:lnTo>
                  <a:lnTo>
                    <a:pt x="2594" y="3651"/>
                  </a:lnTo>
                  <a:lnTo>
                    <a:pt x="2882" y="3459"/>
                  </a:lnTo>
                  <a:lnTo>
                    <a:pt x="2642" y="3699"/>
                  </a:lnTo>
                  <a:lnTo>
                    <a:pt x="2066" y="4275"/>
                  </a:lnTo>
                  <a:lnTo>
                    <a:pt x="1826" y="4563"/>
                  </a:lnTo>
                  <a:lnTo>
                    <a:pt x="1634" y="4851"/>
                  </a:lnTo>
                  <a:lnTo>
                    <a:pt x="1538" y="5092"/>
                  </a:lnTo>
                  <a:lnTo>
                    <a:pt x="1538" y="5140"/>
                  </a:lnTo>
                  <a:lnTo>
                    <a:pt x="1586" y="5188"/>
                  </a:lnTo>
                  <a:lnTo>
                    <a:pt x="1682" y="5236"/>
                  </a:lnTo>
                  <a:lnTo>
                    <a:pt x="1778" y="5188"/>
                  </a:lnTo>
                  <a:lnTo>
                    <a:pt x="2018" y="5092"/>
                  </a:lnTo>
                  <a:lnTo>
                    <a:pt x="2258" y="4948"/>
                  </a:lnTo>
                  <a:lnTo>
                    <a:pt x="2546" y="4755"/>
                  </a:lnTo>
                  <a:lnTo>
                    <a:pt x="3075" y="4323"/>
                  </a:lnTo>
                  <a:lnTo>
                    <a:pt x="3363" y="4035"/>
                  </a:lnTo>
                  <a:lnTo>
                    <a:pt x="3411" y="4035"/>
                  </a:lnTo>
                  <a:lnTo>
                    <a:pt x="3219" y="4323"/>
                  </a:lnTo>
                  <a:lnTo>
                    <a:pt x="2979" y="4851"/>
                  </a:lnTo>
                  <a:lnTo>
                    <a:pt x="2882" y="5140"/>
                  </a:lnTo>
                  <a:lnTo>
                    <a:pt x="2834" y="5380"/>
                  </a:lnTo>
                  <a:lnTo>
                    <a:pt x="2834" y="5524"/>
                  </a:lnTo>
                  <a:lnTo>
                    <a:pt x="2882" y="5620"/>
                  </a:lnTo>
                  <a:lnTo>
                    <a:pt x="2931" y="5668"/>
                  </a:lnTo>
                  <a:lnTo>
                    <a:pt x="3027" y="5620"/>
                  </a:lnTo>
                  <a:lnTo>
                    <a:pt x="3171" y="5572"/>
                  </a:lnTo>
                  <a:lnTo>
                    <a:pt x="3507" y="5236"/>
                  </a:lnTo>
                  <a:lnTo>
                    <a:pt x="3891" y="4803"/>
                  </a:lnTo>
                  <a:lnTo>
                    <a:pt x="4227" y="4323"/>
                  </a:lnTo>
                  <a:lnTo>
                    <a:pt x="4515" y="4371"/>
                  </a:lnTo>
                  <a:lnTo>
                    <a:pt x="4755" y="4323"/>
                  </a:lnTo>
                  <a:lnTo>
                    <a:pt x="4996" y="4227"/>
                  </a:lnTo>
                  <a:lnTo>
                    <a:pt x="5236" y="4131"/>
                  </a:lnTo>
                  <a:lnTo>
                    <a:pt x="5524" y="3939"/>
                  </a:lnTo>
                  <a:lnTo>
                    <a:pt x="5764" y="3699"/>
                  </a:lnTo>
                  <a:lnTo>
                    <a:pt x="5956" y="3411"/>
                  </a:lnTo>
                  <a:lnTo>
                    <a:pt x="6052" y="3075"/>
                  </a:lnTo>
                  <a:lnTo>
                    <a:pt x="6148" y="2738"/>
                  </a:lnTo>
                  <a:lnTo>
                    <a:pt x="6100" y="2402"/>
                  </a:lnTo>
                  <a:lnTo>
                    <a:pt x="6052" y="2066"/>
                  </a:lnTo>
                  <a:lnTo>
                    <a:pt x="5908" y="1778"/>
                  </a:lnTo>
                  <a:lnTo>
                    <a:pt x="5476" y="1009"/>
                  </a:lnTo>
                  <a:lnTo>
                    <a:pt x="5332" y="769"/>
                  </a:lnTo>
                  <a:lnTo>
                    <a:pt x="5092" y="529"/>
                  </a:lnTo>
                  <a:lnTo>
                    <a:pt x="4852" y="385"/>
                  </a:lnTo>
                  <a:lnTo>
                    <a:pt x="4611" y="241"/>
                  </a:lnTo>
                  <a:lnTo>
                    <a:pt x="4323" y="193"/>
                  </a:lnTo>
                  <a:lnTo>
                    <a:pt x="4035" y="145"/>
                  </a:lnTo>
                  <a:lnTo>
                    <a:pt x="3699" y="145"/>
                  </a:lnTo>
                  <a:lnTo>
                    <a:pt x="3411" y="241"/>
                  </a:lnTo>
                  <a:lnTo>
                    <a:pt x="2834" y="145"/>
                  </a:lnTo>
                  <a:lnTo>
                    <a:pt x="2018" y="49"/>
                  </a:lnTo>
                  <a:lnTo>
                    <a:pt x="1586"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8" name="Google Shape;2658;p41"/>
            <p:cNvSpPr/>
            <p:nvPr/>
          </p:nvSpPr>
          <p:spPr>
            <a:xfrm>
              <a:off x="1959825" y="1248625"/>
              <a:ext cx="467050" cy="228150"/>
            </a:xfrm>
            <a:custGeom>
              <a:avLst/>
              <a:gdLst/>
              <a:ahLst/>
              <a:cxnLst/>
              <a:rect l="l" t="t" r="r" b="b"/>
              <a:pathLst>
                <a:path w="18682" h="9126" extrusionOk="0">
                  <a:moveTo>
                    <a:pt x="15368" y="1"/>
                  </a:moveTo>
                  <a:lnTo>
                    <a:pt x="14984" y="49"/>
                  </a:lnTo>
                  <a:lnTo>
                    <a:pt x="14552" y="193"/>
                  </a:lnTo>
                  <a:lnTo>
                    <a:pt x="12727" y="817"/>
                  </a:lnTo>
                  <a:lnTo>
                    <a:pt x="10710" y="1586"/>
                  </a:lnTo>
                  <a:lnTo>
                    <a:pt x="8645" y="2402"/>
                  </a:lnTo>
                  <a:lnTo>
                    <a:pt x="6580" y="3266"/>
                  </a:lnTo>
                  <a:lnTo>
                    <a:pt x="4611" y="4179"/>
                  </a:lnTo>
                  <a:lnTo>
                    <a:pt x="2786" y="5091"/>
                  </a:lnTo>
                  <a:lnTo>
                    <a:pt x="1969" y="5524"/>
                  </a:lnTo>
                  <a:lnTo>
                    <a:pt x="1249" y="6004"/>
                  </a:lnTo>
                  <a:lnTo>
                    <a:pt x="576" y="6484"/>
                  </a:lnTo>
                  <a:lnTo>
                    <a:pt x="0" y="6916"/>
                  </a:lnTo>
                  <a:lnTo>
                    <a:pt x="1009" y="9126"/>
                  </a:lnTo>
                  <a:lnTo>
                    <a:pt x="18634" y="3459"/>
                  </a:lnTo>
                  <a:lnTo>
                    <a:pt x="18682" y="3074"/>
                  </a:lnTo>
                  <a:lnTo>
                    <a:pt x="18634" y="2642"/>
                  </a:lnTo>
                  <a:lnTo>
                    <a:pt x="18586" y="2258"/>
                  </a:lnTo>
                  <a:lnTo>
                    <a:pt x="18442" y="1874"/>
                  </a:lnTo>
                  <a:lnTo>
                    <a:pt x="18250" y="1538"/>
                  </a:lnTo>
                  <a:lnTo>
                    <a:pt x="18058" y="1249"/>
                  </a:lnTo>
                  <a:lnTo>
                    <a:pt x="17818" y="961"/>
                  </a:lnTo>
                  <a:lnTo>
                    <a:pt x="17529" y="673"/>
                  </a:lnTo>
                  <a:lnTo>
                    <a:pt x="17241" y="481"/>
                  </a:lnTo>
                  <a:lnTo>
                    <a:pt x="16905" y="289"/>
                  </a:lnTo>
                  <a:lnTo>
                    <a:pt x="16521" y="145"/>
                  </a:lnTo>
                  <a:lnTo>
                    <a:pt x="16185" y="49"/>
                  </a:lnTo>
                  <a:lnTo>
                    <a:pt x="15752"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9" name="Google Shape;2659;p41"/>
            <p:cNvSpPr/>
            <p:nvPr/>
          </p:nvSpPr>
          <p:spPr>
            <a:xfrm>
              <a:off x="1959825" y="1248625"/>
              <a:ext cx="467050" cy="228150"/>
            </a:xfrm>
            <a:custGeom>
              <a:avLst/>
              <a:gdLst/>
              <a:ahLst/>
              <a:cxnLst/>
              <a:rect l="l" t="t" r="r" b="b"/>
              <a:pathLst>
                <a:path w="18682" h="9126" fill="none" extrusionOk="0">
                  <a:moveTo>
                    <a:pt x="14552" y="193"/>
                  </a:moveTo>
                  <a:lnTo>
                    <a:pt x="14552" y="193"/>
                  </a:lnTo>
                  <a:lnTo>
                    <a:pt x="12727" y="817"/>
                  </a:lnTo>
                  <a:lnTo>
                    <a:pt x="10710" y="1586"/>
                  </a:lnTo>
                  <a:lnTo>
                    <a:pt x="8645" y="2402"/>
                  </a:lnTo>
                  <a:lnTo>
                    <a:pt x="6580" y="3266"/>
                  </a:lnTo>
                  <a:lnTo>
                    <a:pt x="4611" y="4179"/>
                  </a:lnTo>
                  <a:lnTo>
                    <a:pt x="2786" y="5091"/>
                  </a:lnTo>
                  <a:lnTo>
                    <a:pt x="1969" y="5524"/>
                  </a:lnTo>
                  <a:lnTo>
                    <a:pt x="1249" y="6004"/>
                  </a:lnTo>
                  <a:lnTo>
                    <a:pt x="576" y="6484"/>
                  </a:lnTo>
                  <a:lnTo>
                    <a:pt x="0" y="6916"/>
                  </a:lnTo>
                  <a:lnTo>
                    <a:pt x="1009" y="9126"/>
                  </a:lnTo>
                  <a:lnTo>
                    <a:pt x="18634" y="3459"/>
                  </a:lnTo>
                  <a:lnTo>
                    <a:pt x="18634" y="3459"/>
                  </a:lnTo>
                  <a:lnTo>
                    <a:pt x="18682" y="3074"/>
                  </a:lnTo>
                  <a:lnTo>
                    <a:pt x="18634" y="2642"/>
                  </a:lnTo>
                  <a:lnTo>
                    <a:pt x="18586" y="2258"/>
                  </a:lnTo>
                  <a:lnTo>
                    <a:pt x="18442" y="1874"/>
                  </a:lnTo>
                  <a:lnTo>
                    <a:pt x="18250" y="1538"/>
                  </a:lnTo>
                  <a:lnTo>
                    <a:pt x="18058" y="1249"/>
                  </a:lnTo>
                  <a:lnTo>
                    <a:pt x="17818" y="961"/>
                  </a:lnTo>
                  <a:lnTo>
                    <a:pt x="17529" y="673"/>
                  </a:lnTo>
                  <a:lnTo>
                    <a:pt x="17241" y="481"/>
                  </a:lnTo>
                  <a:lnTo>
                    <a:pt x="16905" y="289"/>
                  </a:lnTo>
                  <a:lnTo>
                    <a:pt x="16521" y="145"/>
                  </a:lnTo>
                  <a:lnTo>
                    <a:pt x="16185" y="49"/>
                  </a:lnTo>
                  <a:lnTo>
                    <a:pt x="15752" y="1"/>
                  </a:lnTo>
                  <a:lnTo>
                    <a:pt x="15368" y="1"/>
                  </a:lnTo>
                  <a:lnTo>
                    <a:pt x="14984" y="49"/>
                  </a:lnTo>
                  <a:lnTo>
                    <a:pt x="14552" y="19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0" name="Google Shape;2660;p41"/>
            <p:cNvSpPr/>
            <p:nvPr/>
          </p:nvSpPr>
          <p:spPr>
            <a:xfrm>
              <a:off x="1987425" y="1284650"/>
              <a:ext cx="225750" cy="190925"/>
            </a:xfrm>
            <a:custGeom>
              <a:avLst/>
              <a:gdLst/>
              <a:ahLst/>
              <a:cxnLst/>
              <a:rect l="l" t="t" r="r" b="b"/>
              <a:pathLst>
                <a:path w="9030" h="7637" extrusionOk="0">
                  <a:moveTo>
                    <a:pt x="9029" y="1"/>
                  </a:moveTo>
                  <a:lnTo>
                    <a:pt x="8405" y="241"/>
                  </a:lnTo>
                  <a:lnTo>
                    <a:pt x="7445" y="625"/>
                  </a:lnTo>
                  <a:lnTo>
                    <a:pt x="5043" y="1633"/>
                  </a:lnTo>
                  <a:lnTo>
                    <a:pt x="1922" y="2978"/>
                  </a:lnTo>
                  <a:lnTo>
                    <a:pt x="1634" y="2834"/>
                  </a:lnTo>
                  <a:lnTo>
                    <a:pt x="1393" y="2786"/>
                  </a:lnTo>
                  <a:lnTo>
                    <a:pt x="1153" y="2738"/>
                  </a:lnTo>
                  <a:lnTo>
                    <a:pt x="1057" y="2786"/>
                  </a:lnTo>
                  <a:lnTo>
                    <a:pt x="1009" y="2882"/>
                  </a:lnTo>
                  <a:lnTo>
                    <a:pt x="1009" y="3122"/>
                  </a:lnTo>
                  <a:lnTo>
                    <a:pt x="1057" y="3362"/>
                  </a:lnTo>
                  <a:lnTo>
                    <a:pt x="1105" y="3458"/>
                  </a:lnTo>
                  <a:lnTo>
                    <a:pt x="1009" y="3458"/>
                  </a:lnTo>
                  <a:lnTo>
                    <a:pt x="721" y="3410"/>
                  </a:lnTo>
                  <a:lnTo>
                    <a:pt x="577" y="3458"/>
                  </a:lnTo>
                  <a:lnTo>
                    <a:pt x="385" y="3506"/>
                  </a:lnTo>
                  <a:lnTo>
                    <a:pt x="241" y="3602"/>
                  </a:lnTo>
                  <a:lnTo>
                    <a:pt x="49" y="3698"/>
                  </a:lnTo>
                  <a:lnTo>
                    <a:pt x="1" y="3843"/>
                  </a:lnTo>
                  <a:lnTo>
                    <a:pt x="1" y="4035"/>
                  </a:lnTo>
                  <a:lnTo>
                    <a:pt x="49" y="4515"/>
                  </a:lnTo>
                  <a:lnTo>
                    <a:pt x="241" y="5139"/>
                  </a:lnTo>
                  <a:lnTo>
                    <a:pt x="481" y="5764"/>
                  </a:lnTo>
                  <a:lnTo>
                    <a:pt x="913" y="6964"/>
                  </a:lnTo>
                  <a:lnTo>
                    <a:pt x="1153" y="7492"/>
                  </a:lnTo>
                  <a:lnTo>
                    <a:pt x="1345" y="7588"/>
                  </a:lnTo>
                  <a:lnTo>
                    <a:pt x="1441" y="7637"/>
                  </a:lnTo>
                  <a:lnTo>
                    <a:pt x="1538" y="7588"/>
                  </a:lnTo>
                  <a:lnTo>
                    <a:pt x="1634" y="7540"/>
                  </a:lnTo>
                  <a:lnTo>
                    <a:pt x="1682" y="7444"/>
                  </a:lnTo>
                  <a:lnTo>
                    <a:pt x="1682" y="7396"/>
                  </a:lnTo>
                  <a:lnTo>
                    <a:pt x="2114" y="7492"/>
                  </a:lnTo>
                  <a:lnTo>
                    <a:pt x="2210" y="7492"/>
                  </a:lnTo>
                  <a:lnTo>
                    <a:pt x="2306" y="7444"/>
                  </a:lnTo>
                  <a:lnTo>
                    <a:pt x="2402" y="7396"/>
                  </a:lnTo>
                  <a:lnTo>
                    <a:pt x="2450" y="7300"/>
                  </a:lnTo>
                  <a:lnTo>
                    <a:pt x="2498" y="7060"/>
                  </a:lnTo>
                  <a:lnTo>
                    <a:pt x="2498" y="6964"/>
                  </a:lnTo>
                  <a:lnTo>
                    <a:pt x="8501" y="5187"/>
                  </a:lnTo>
                  <a:lnTo>
                    <a:pt x="9029" y="1"/>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1" name="Google Shape;2661;p41"/>
            <p:cNvSpPr/>
            <p:nvPr/>
          </p:nvSpPr>
          <p:spPr>
            <a:xfrm>
              <a:off x="1987425" y="1284650"/>
              <a:ext cx="225750" cy="190925"/>
            </a:xfrm>
            <a:custGeom>
              <a:avLst/>
              <a:gdLst/>
              <a:ahLst/>
              <a:cxnLst/>
              <a:rect l="l" t="t" r="r" b="b"/>
              <a:pathLst>
                <a:path w="9030" h="7637" fill="none" extrusionOk="0">
                  <a:moveTo>
                    <a:pt x="1153" y="7492"/>
                  </a:moveTo>
                  <a:lnTo>
                    <a:pt x="1153" y="7492"/>
                  </a:lnTo>
                  <a:lnTo>
                    <a:pt x="913" y="6964"/>
                  </a:lnTo>
                  <a:lnTo>
                    <a:pt x="481" y="5764"/>
                  </a:lnTo>
                  <a:lnTo>
                    <a:pt x="241" y="5139"/>
                  </a:lnTo>
                  <a:lnTo>
                    <a:pt x="49" y="4515"/>
                  </a:lnTo>
                  <a:lnTo>
                    <a:pt x="1" y="4035"/>
                  </a:lnTo>
                  <a:lnTo>
                    <a:pt x="1" y="3843"/>
                  </a:lnTo>
                  <a:lnTo>
                    <a:pt x="49" y="3698"/>
                  </a:lnTo>
                  <a:lnTo>
                    <a:pt x="49" y="3698"/>
                  </a:lnTo>
                  <a:lnTo>
                    <a:pt x="241" y="3602"/>
                  </a:lnTo>
                  <a:lnTo>
                    <a:pt x="385" y="3506"/>
                  </a:lnTo>
                  <a:lnTo>
                    <a:pt x="577" y="3458"/>
                  </a:lnTo>
                  <a:lnTo>
                    <a:pt x="721" y="3410"/>
                  </a:lnTo>
                  <a:lnTo>
                    <a:pt x="1009" y="3458"/>
                  </a:lnTo>
                  <a:lnTo>
                    <a:pt x="1105" y="3458"/>
                  </a:lnTo>
                  <a:lnTo>
                    <a:pt x="1105" y="3458"/>
                  </a:lnTo>
                  <a:lnTo>
                    <a:pt x="1057" y="3362"/>
                  </a:lnTo>
                  <a:lnTo>
                    <a:pt x="1009" y="3122"/>
                  </a:lnTo>
                  <a:lnTo>
                    <a:pt x="1009" y="2882"/>
                  </a:lnTo>
                  <a:lnTo>
                    <a:pt x="1057" y="2786"/>
                  </a:lnTo>
                  <a:lnTo>
                    <a:pt x="1153" y="2738"/>
                  </a:lnTo>
                  <a:lnTo>
                    <a:pt x="1153" y="2738"/>
                  </a:lnTo>
                  <a:lnTo>
                    <a:pt x="1393" y="2786"/>
                  </a:lnTo>
                  <a:lnTo>
                    <a:pt x="1634" y="2834"/>
                  </a:lnTo>
                  <a:lnTo>
                    <a:pt x="1922" y="2978"/>
                  </a:lnTo>
                  <a:lnTo>
                    <a:pt x="1922" y="2978"/>
                  </a:lnTo>
                  <a:lnTo>
                    <a:pt x="5043" y="1633"/>
                  </a:lnTo>
                  <a:lnTo>
                    <a:pt x="7445" y="625"/>
                  </a:lnTo>
                  <a:lnTo>
                    <a:pt x="8405" y="241"/>
                  </a:lnTo>
                  <a:lnTo>
                    <a:pt x="9029" y="1"/>
                  </a:lnTo>
                  <a:lnTo>
                    <a:pt x="8501" y="5187"/>
                  </a:lnTo>
                  <a:lnTo>
                    <a:pt x="2498" y="6964"/>
                  </a:lnTo>
                  <a:lnTo>
                    <a:pt x="2498" y="6964"/>
                  </a:lnTo>
                  <a:lnTo>
                    <a:pt x="2498" y="7060"/>
                  </a:lnTo>
                  <a:lnTo>
                    <a:pt x="2450" y="7300"/>
                  </a:lnTo>
                  <a:lnTo>
                    <a:pt x="2402" y="7396"/>
                  </a:lnTo>
                  <a:lnTo>
                    <a:pt x="2306" y="7444"/>
                  </a:lnTo>
                  <a:lnTo>
                    <a:pt x="2210" y="7492"/>
                  </a:lnTo>
                  <a:lnTo>
                    <a:pt x="2114" y="7492"/>
                  </a:lnTo>
                  <a:lnTo>
                    <a:pt x="2114" y="7492"/>
                  </a:lnTo>
                  <a:lnTo>
                    <a:pt x="1682" y="7396"/>
                  </a:lnTo>
                  <a:lnTo>
                    <a:pt x="1682" y="7396"/>
                  </a:lnTo>
                  <a:lnTo>
                    <a:pt x="1682" y="7444"/>
                  </a:lnTo>
                  <a:lnTo>
                    <a:pt x="1634" y="7540"/>
                  </a:lnTo>
                  <a:lnTo>
                    <a:pt x="1538" y="7588"/>
                  </a:lnTo>
                  <a:lnTo>
                    <a:pt x="1441" y="7637"/>
                  </a:lnTo>
                  <a:lnTo>
                    <a:pt x="1345" y="7588"/>
                  </a:lnTo>
                  <a:lnTo>
                    <a:pt x="1153" y="749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2" name="Google Shape;2662;p41"/>
            <p:cNvSpPr/>
            <p:nvPr/>
          </p:nvSpPr>
          <p:spPr>
            <a:xfrm>
              <a:off x="2161525" y="1296650"/>
              <a:ext cx="38450" cy="124900"/>
            </a:xfrm>
            <a:custGeom>
              <a:avLst/>
              <a:gdLst/>
              <a:ahLst/>
              <a:cxnLst/>
              <a:rect l="l" t="t" r="r" b="b"/>
              <a:pathLst>
                <a:path w="1538" h="4996" extrusionOk="0">
                  <a:moveTo>
                    <a:pt x="817" y="1"/>
                  </a:moveTo>
                  <a:lnTo>
                    <a:pt x="0" y="337"/>
                  </a:lnTo>
                  <a:lnTo>
                    <a:pt x="48" y="1490"/>
                  </a:lnTo>
                  <a:lnTo>
                    <a:pt x="144" y="2738"/>
                  </a:lnTo>
                  <a:lnTo>
                    <a:pt x="241" y="3939"/>
                  </a:lnTo>
                  <a:lnTo>
                    <a:pt x="433" y="4995"/>
                  </a:lnTo>
                  <a:lnTo>
                    <a:pt x="1537" y="4707"/>
                  </a:lnTo>
                  <a:lnTo>
                    <a:pt x="1441" y="4659"/>
                  </a:lnTo>
                  <a:lnTo>
                    <a:pt x="1393" y="4563"/>
                  </a:lnTo>
                  <a:lnTo>
                    <a:pt x="1249" y="4179"/>
                  </a:lnTo>
                  <a:lnTo>
                    <a:pt x="1105" y="3603"/>
                  </a:lnTo>
                  <a:lnTo>
                    <a:pt x="1009" y="2882"/>
                  </a:lnTo>
                  <a:lnTo>
                    <a:pt x="865" y="1345"/>
                  </a:lnTo>
                  <a:lnTo>
                    <a:pt x="817" y="1"/>
                  </a:lnTo>
                  <a:close/>
                </a:path>
              </a:pathLst>
            </a:custGeom>
            <a:solidFill>
              <a:srgbClr val="4A687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3" name="Google Shape;2663;p41"/>
            <p:cNvSpPr/>
            <p:nvPr/>
          </p:nvSpPr>
          <p:spPr>
            <a:xfrm>
              <a:off x="2161525" y="1296650"/>
              <a:ext cx="38450" cy="124900"/>
            </a:xfrm>
            <a:custGeom>
              <a:avLst/>
              <a:gdLst/>
              <a:ahLst/>
              <a:cxnLst/>
              <a:rect l="l" t="t" r="r" b="b"/>
              <a:pathLst>
                <a:path w="1538" h="4996" fill="none" extrusionOk="0">
                  <a:moveTo>
                    <a:pt x="817" y="1"/>
                  </a:moveTo>
                  <a:lnTo>
                    <a:pt x="817" y="1"/>
                  </a:lnTo>
                  <a:lnTo>
                    <a:pt x="0" y="337"/>
                  </a:lnTo>
                  <a:lnTo>
                    <a:pt x="0" y="337"/>
                  </a:lnTo>
                  <a:lnTo>
                    <a:pt x="48" y="1490"/>
                  </a:lnTo>
                  <a:lnTo>
                    <a:pt x="144" y="2738"/>
                  </a:lnTo>
                  <a:lnTo>
                    <a:pt x="241" y="3939"/>
                  </a:lnTo>
                  <a:lnTo>
                    <a:pt x="433" y="4995"/>
                  </a:lnTo>
                  <a:lnTo>
                    <a:pt x="1537" y="4707"/>
                  </a:lnTo>
                  <a:lnTo>
                    <a:pt x="1537" y="4707"/>
                  </a:lnTo>
                  <a:lnTo>
                    <a:pt x="1537" y="4707"/>
                  </a:lnTo>
                  <a:lnTo>
                    <a:pt x="1537" y="4707"/>
                  </a:lnTo>
                  <a:lnTo>
                    <a:pt x="1537" y="4707"/>
                  </a:lnTo>
                  <a:lnTo>
                    <a:pt x="1441" y="4659"/>
                  </a:lnTo>
                  <a:lnTo>
                    <a:pt x="1393" y="4563"/>
                  </a:lnTo>
                  <a:lnTo>
                    <a:pt x="1249" y="4179"/>
                  </a:lnTo>
                  <a:lnTo>
                    <a:pt x="1105" y="3603"/>
                  </a:lnTo>
                  <a:lnTo>
                    <a:pt x="1009" y="2882"/>
                  </a:lnTo>
                  <a:lnTo>
                    <a:pt x="865" y="1345"/>
                  </a:lnTo>
                  <a:lnTo>
                    <a:pt x="81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4" name="Google Shape;2664;p41"/>
            <p:cNvSpPr/>
            <p:nvPr/>
          </p:nvSpPr>
          <p:spPr>
            <a:xfrm>
              <a:off x="2181925" y="1234225"/>
              <a:ext cx="187325" cy="180125"/>
            </a:xfrm>
            <a:custGeom>
              <a:avLst/>
              <a:gdLst/>
              <a:ahLst/>
              <a:cxnLst/>
              <a:rect l="l" t="t" r="r" b="b"/>
              <a:pathLst>
                <a:path w="7493" h="7205" extrusionOk="0">
                  <a:moveTo>
                    <a:pt x="7493" y="0"/>
                  </a:moveTo>
                  <a:lnTo>
                    <a:pt x="6340" y="193"/>
                  </a:lnTo>
                  <a:lnTo>
                    <a:pt x="3891" y="721"/>
                  </a:lnTo>
                  <a:lnTo>
                    <a:pt x="2546" y="1009"/>
                  </a:lnTo>
                  <a:lnTo>
                    <a:pt x="1346" y="1297"/>
                  </a:lnTo>
                  <a:lnTo>
                    <a:pt x="481" y="1537"/>
                  </a:lnTo>
                  <a:lnTo>
                    <a:pt x="193" y="1681"/>
                  </a:lnTo>
                  <a:lnTo>
                    <a:pt x="97" y="1777"/>
                  </a:lnTo>
                  <a:lnTo>
                    <a:pt x="49" y="1873"/>
                  </a:lnTo>
                  <a:lnTo>
                    <a:pt x="1" y="2114"/>
                  </a:lnTo>
                  <a:lnTo>
                    <a:pt x="1" y="2786"/>
                  </a:lnTo>
                  <a:lnTo>
                    <a:pt x="49" y="3698"/>
                  </a:lnTo>
                  <a:lnTo>
                    <a:pt x="97" y="4659"/>
                  </a:lnTo>
                  <a:lnTo>
                    <a:pt x="241" y="5619"/>
                  </a:lnTo>
                  <a:lnTo>
                    <a:pt x="385" y="6436"/>
                  </a:lnTo>
                  <a:lnTo>
                    <a:pt x="529" y="6964"/>
                  </a:lnTo>
                  <a:lnTo>
                    <a:pt x="625" y="7156"/>
                  </a:lnTo>
                  <a:lnTo>
                    <a:pt x="721" y="7204"/>
                  </a:lnTo>
                  <a:lnTo>
                    <a:pt x="1105" y="7108"/>
                  </a:lnTo>
                  <a:lnTo>
                    <a:pt x="1874" y="6916"/>
                  </a:lnTo>
                  <a:lnTo>
                    <a:pt x="3939" y="6292"/>
                  </a:lnTo>
                  <a:lnTo>
                    <a:pt x="6772" y="5427"/>
                  </a:lnTo>
                  <a:lnTo>
                    <a:pt x="7493" y="0"/>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5" name="Google Shape;2665;p41"/>
            <p:cNvSpPr/>
            <p:nvPr/>
          </p:nvSpPr>
          <p:spPr>
            <a:xfrm>
              <a:off x="2181925" y="1234225"/>
              <a:ext cx="187325" cy="180125"/>
            </a:xfrm>
            <a:custGeom>
              <a:avLst/>
              <a:gdLst/>
              <a:ahLst/>
              <a:cxnLst/>
              <a:rect l="l" t="t" r="r" b="b"/>
              <a:pathLst>
                <a:path w="7493" h="7205" fill="none" extrusionOk="0">
                  <a:moveTo>
                    <a:pt x="7493" y="0"/>
                  </a:moveTo>
                  <a:lnTo>
                    <a:pt x="7493" y="0"/>
                  </a:lnTo>
                  <a:lnTo>
                    <a:pt x="6340" y="193"/>
                  </a:lnTo>
                  <a:lnTo>
                    <a:pt x="3891" y="721"/>
                  </a:lnTo>
                  <a:lnTo>
                    <a:pt x="2546" y="1009"/>
                  </a:lnTo>
                  <a:lnTo>
                    <a:pt x="1346" y="1297"/>
                  </a:lnTo>
                  <a:lnTo>
                    <a:pt x="481" y="1537"/>
                  </a:lnTo>
                  <a:lnTo>
                    <a:pt x="193" y="1681"/>
                  </a:lnTo>
                  <a:lnTo>
                    <a:pt x="97" y="1777"/>
                  </a:lnTo>
                  <a:lnTo>
                    <a:pt x="97" y="1777"/>
                  </a:lnTo>
                  <a:lnTo>
                    <a:pt x="49" y="1873"/>
                  </a:lnTo>
                  <a:lnTo>
                    <a:pt x="1" y="2114"/>
                  </a:lnTo>
                  <a:lnTo>
                    <a:pt x="1" y="2786"/>
                  </a:lnTo>
                  <a:lnTo>
                    <a:pt x="49" y="3698"/>
                  </a:lnTo>
                  <a:lnTo>
                    <a:pt x="97" y="4659"/>
                  </a:lnTo>
                  <a:lnTo>
                    <a:pt x="241" y="5619"/>
                  </a:lnTo>
                  <a:lnTo>
                    <a:pt x="385" y="6436"/>
                  </a:lnTo>
                  <a:lnTo>
                    <a:pt x="529" y="6964"/>
                  </a:lnTo>
                  <a:lnTo>
                    <a:pt x="625" y="7156"/>
                  </a:lnTo>
                  <a:lnTo>
                    <a:pt x="721" y="7204"/>
                  </a:lnTo>
                  <a:lnTo>
                    <a:pt x="721" y="7204"/>
                  </a:lnTo>
                  <a:lnTo>
                    <a:pt x="1105" y="7108"/>
                  </a:lnTo>
                  <a:lnTo>
                    <a:pt x="1874" y="6916"/>
                  </a:lnTo>
                  <a:lnTo>
                    <a:pt x="3939" y="6292"/>
                  </a:lnTo>
                  <a:lnTo>
                    <a:pt x="6772" y="5427"/>
                  </a:lnTo>
                  <a:lnTo>
                    <a:pt x="749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6" name="Google Shape;2666;p41"/>
            <p:cNvSpPr/>
            <p:nvPr/>
          </p:nvSpPr>
          <p:spPr>
            <a:xfrm>
              <a:off x="2359625" y="1596825"/>
              <a:ext cx="366225" cy="220925"/>
            </a:xfrm>
            <a:custGeom>
              <a:avLst/>
              <a:gdLst/>
              <a:ahLst/>
              <a:cxnLst/>
              <a:rect l="l" t="t" r="r" b="b"/>
              <a:pathLst>
                <a:path w="14649" h="8837" extrusionOk="0">
                  <a:moveTo>
                    <a:pt x="1" y="0"/>
                  </a:moveTo>
                  <a:lnTo>
                    <a:pt x="577" y="1297"/>
                  </a:lnTo>
                  <a:lnTo>
                    <a:pt x="1153" y="2593"/>
                  </a:lnTo>
                  <a:lnTo>
                    <a:pt x="1970" y="4082"/>
                  </a:lnTo>
                  <a:lnTo>
                    <a:pt x="2402" y="4899"/>
                  </a:lnTo>
                  <a:lnTo>
                    <a:pt x="2882" y="5667"/>
                  </a:lnTo>
                  <a:lnTo>
                    <a:pt x="3362" y="6387"/>
                  </a:lnTo>
                  <a:lnTo>
                    <a:pt x="3843" y="7060"/>
                  </a:lnTo>
                  <a:lnTo>
                    <a:pt x="4371" y="7684"/>
                  </a:lnTo>
                  <a:lnTo>
                    <a:pt x="4851" y="8164"/>
                  </a:lnTo>
                  <a:lnTo>
                    <a:pt x="5379" y="8549"/>
                  </a:lnTo>
                  <a:lnTo>
                    <a:pt x="5619" y="8693"/>
                  </a:lnTo>
                  <a:lnTo>
                    <a:pt x="5860" y="8741"/>
                  </a:lnTo>
                  <a:lnTo>
                    <a:pt x="6100" y="8837"/>
                  </a:lnTo>
                  <a:lnTo>
                    <a:pt x="6340" y="8837"/>
                  </a:lnTo>
                  <a:lnTo>
                    <a:pt x="6916" y="8789"/>
                  </a:lnTo>
                  <a:lnTo>
                    <a:pt x="7444" y="8693"/>
                  </a:lnTo>
                  <a:lnTo>
                    <a:pt x="7973" y="8452"/>
                  </a:lnTo>
                  <a:lnTo>
                    <a:pt x="8549" y="8164"/>
                  </a:lnTo>
                  <a:lnTo>
                    <a:pt x="9125" y="7828"/>
                  </a:lnTo>
                  <a:lnTo>
                    <a:pt x="9654" y="7444"/>
                  </a:lnTo>
                  <a:lnTo>
                    <a:pt x="10134" y="7012"/>
                  </a:lnTo>
                  <a:lnTo>
                    <a:pt x="11094" y="6195"/>
                  </a:lnTo>
                  <a:lnTo>
                    <a:pt x="11815" y="5475"/>
                  </a:lnTo>
                  <a:lnTo>
                    <a:pt x="12487" y="4707"/>
                  </a:lnTo>
                  <a:lnTo>
                    <a:pt x="12823" y="5043"/>
                  </a:lnTo>
                  <a:lnTo>
                    <a:pt x="13496" y="5715"/>
                  </a:lnTo>
                  <a:lnTo>
                    <a:pt x="13880" y="6003"/>
                  </a:lnTo>
                  <a:lnTo>
                    <a:pt x="14216" y="6243"/>
                  </a:lnTo>
                  <a:lnTo>
                    <a:pt x="14360" y="6291"/>
                  </a:lnTo>
                  <a:lnTo>
                    <a:pt x="14504" y="6339"/>
                  </a:lnTo>
                  <a:lnTo>
                    <a:pt x="14600" y="6291"/>
                  </a:lnTo>
                  <a:lnTo>
                    <a:pt x="14648" y="6195"/>
                  </a:lnTo>
                  <a:lnTo>
                    <a:pt x="14648" y="6099"/>
                  </a:lnTo>
                  <a:lnTo>
                    <a:pt x="14600" y="5907"/>
                  </a:lnTo>
                  <a:lnTo>
                    <a:pt x="14360" y="5379"/>
                  </a:lnTo>
                  <a:lnTo>
                    <a:pt x="13976" y="4755"/>
                  </a:lnTo>
                  <a:lnTo>
                    <a:pt x="13544" y="4082"/>
                  </a:lnTo>
                  <a:lnTo>
                    <a:pt x="12727" y="2930"/>
                  </a:lnTo>
                  <a:lnTo>
                    <a:pt x="12343" y="2449"/>
                  </a:lnTo>
                  <a:lnTo>
                    <a:pt x="7685" y="5235"/>
                  </a:lnTo>
                  <a:lnTo>
                    <a:pt x="6052" y="1249"/>
                  </a:lnTo>
                  <a:lnTo>
                    <a:pt x="1"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7" name="Google Shape;2667;p41"/>
            <p:cNvSpPr/>
            <p:nvPr/>
          </p:nvSpPr>
          <p:spPr>
            <a:xfrm>
              <a:off x="2359625" y="1596825"/>
              <a:ext cx="366225" cy="220925"/>
            </a:xfrm>
            <a:custGeom>
              <a:avLst/>
              <a:gdLst/>
              <a:ahLst/>
              <a:cxnLst/>
              <a:rect l="l" t="t" r="r" b="b"/>
              <a:pathLst>
                <a:path w="14649" h="8837" fill="none" extrusionOk="0">
                  <a:moveTo>
                    <a:pt x="1" y="0"/>
                  </a:moveTo>
                  <a:lnTo>
                    <a:pt x="1" y="0"/>
                  </a:lnTo>
                  <a:lnTo>
                    <a:pt x="577" y="1297"/>
                  </a:lnTo>
                  <a:lnTo>
                    <a:pt x="1153" y="2593"/>
                  </a:lnTo>
                  <a:lnTo>
                    <a:pt x="1970" y="4082"/>
                  </a:lnTo>
                  <a:lnTo>
                    <a:pt x="2402" y="4899"/>
                  </a:lnTo>
                  <a:lnTo>
                    <a:pt x="2882" y="5667"/>
                  </a:lnTo>
                  <a:lnTo>
                    <a:pt x="3362" y="6387"/>
                  </a:lnTo>
                  <a:lnTo>
                    <a:pt x="3843" y="7060"/>
                  </a:lnTo>
                  <a:lnTo>
                    <a:pt x="4371" y="7684"/>
                  </a:lnTo>
                  <a:lnTo>
                    <a:pt x="4851" y="8164"/>
                  </a:lnTo>
                  <a:lnTo>
                    <a:pt x="5379" y="8549"/>
                  </a:lnTo>
                  <a:lnTo>
                    <a:pt x="5619" y="8693"/>
                  </a:lnTo>
                  <a:lnTo>
                    <a:pt x="5860" y="8741"/>
                  </a:lnTo>
                  <a:lnTo>
                    <a:pt x="5860" y="8741"/>
                  </a:lnTo>
                  <a:lnTo>
                    <a:pt x="6100" y="8837"/>
                  </a:lnTo>
                  <a:lnTo>
                    <a:pt x="6340" y="8837"/>
                  </a:lnTo>
                  <a:lnTo>
                    <a:pt x="6916" y="8789"/>
                  </a:lnTo>
                  <a:lnTo>
                    <a:pt x="7444" y="8693"/>
                  </a:lnTo>
                  <a:lnTo>
                    <a:pt x="7973" y="8452"/>
                  </a:lnTo>
                  <a:lnTo>
                    <a:pt x="8549" y="8164"/>
                  </a:lnTo>
                  <a:lnTo>
                    <a:pt x="9125" y="7828"/>
                  </a:lnTo>
                  <a:lnTo>
                    <a:pt x="9654" y="7444"/>
                  </a:lnTo>
                  <a:lnTo>
                    <a:pt x="10134" y="7012"/>
                  </a:lnTo>
                  <a:lnTo>
                    <a:pt x="11094" y="6195"/>
                  </a:lnTo>
                  <a:lnTo>
                    <a:pt x="11815" y="5475"/>
                  </a:lnTo>
                  <a:lnTo>
                    <a:pt x="12487" y="4707"/>
                  </a:lnTo>
                  <a:lnTo>
                    <a:pt x="12487" y="4707"/>
                  </a:lnTo>
                  <a:lnTo>
                    <a:pt x="12823" y="5043"/>
                  </a:lnTo>
                  <a:lnTo>
                    <a:pt x="13496" y="5715"/>
                  </a:lnTo>
                  <a:lnTo>
                    <a:pt x="13880" y="6003"/>
                  </a:lnTo>
                  <a:lnTo>
                    <a:pt x="14216" y="6243"/>
                  </a:lnTo>
                  <a:lnTo>
                    <a:pt x="14360" y="6291"/>
                  </a:lnTo>
                  <a:lnTo>
                    <a:pt x="14504" y="6339"/>
                  </a:lnTo>
                  <a:lnTo>
                    <a:pt x="14600" y="6291"/>
                  </a:lnTo>
                  <a:lnTo>
                    <a:pt x="14648" y="6195"/>
                  </a:lnTo>
                  <a:lnTo>
                    <a:pt x="14648" y="6195"/>
                  </a:lnTo>
                  <a:lnTo>
                    <a:pt x="14648" y="6099"/>
                  </a:lnTo>
                  <a:lnTo>
                    <a:pt x="14600" y="5907"/>
                  </a:lnTo>
                  <a:lnTo>
                    <a:pt x="14360" y="5379"/>
                  </a:lnTo>
                  <a:lnTo>
                    <a:pt x="13976" y="4755"/>
                  </a:lnTo>
                  <a:lnTo>
                    <a:pt x="13544" y="4082"/>
                  </a:lnTo>
                  <a:lnTo>
                    <a:pt x="12727" y="2930"/>
                  </a:lnTo>
                  <a:lnTo>
                    <a:pt x="12343" y="2449"/>
                  </a:lnTo>
                  <a:lnTo>
                    <a:pt x="7685" y="5235"/>
                  </a:lnTo>
                  <a:lnTo>
                    <a:pt x="6052" y="1249"/>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8" name="Google Shape;2668;p41"/>
            <p:cNvSpPr/>
            <p:nvPr/>
          </p:nvSpPr>
          <p:spPr>
            <a:xfrm>
              <a:off x="2240775" y="1553600"/>
              <a:ext cx="252150" cy="421425"/>
            </a:xfrm>
            <a:custGeom>
              <a:avLst/>
              <a:gdLst/>
              <a:ahLst/>
              <a:cxnLst/>
              <a:rect l="l" t="t" r="r" b="b"/>
              <a:pathLst>
                <a:path w="10086" h="16857" extrusionOk="0">
                  <a:moveTo>
                    <a:pt x="720" y="0"/>
                  </a:moveTo>
                  <a:lnTo>
                    <a:pt x="432" y="1729"/>
                  </a:lnTo>
                  <a:lnTo>
                    <a:pt x="240" y="3554"/>
                  </a:lnTo>
                  <a:lnTo>
                    <a:pt x="48" y="5667"/>
                  </a:lnTo>
                  <a:lnTo>
                    <a:pt x="0" y="6772"/>
                  </a:lnTo>
                  <a:lnTo>
                    <a:pt x="0" y="7828"/>
                  </a:lnTo>
                  <a:lnTo>
                    <a:pt x="48" y="8885"/>
                  </a:lnTo>
                  <a:lnTo>
                    <a:pt x="144" y="9845"/>
                  </a:lnTo>
                  <a:lnTo>
                    <a:pt x="288" y="10710"/>
                  </a:lnTo>
                  <a:lnTo>
                    <a:pt x="432" y="11046"/>
                  </a:lnTo>
                  <a:lnTo>
                    <a:pt x="528" y="11382"/>
                  </a:lnTo>
                  <a:lnTo>
                    <a:pt x="672" y="11718"/>
                  </a:lnTo>
                  <a:lnTo>
                    <a:pt x="865" y="11958"/>
                  </a:lnTo>
                  <a:lnTo>
                    <a:pt x="1057" y="12151"/>
                  </a:lnTo>
                  <a:lnTo>
                    <a:pt x="1297" y="12295"/>
                  </a:lnTo>
                  <a:lnTo>
                    <a:pt x="2305" y="12775"/>
                  </a:lnTo>
                  <a:lnTo>
                    <a:pt x="3458" y="13207"/>
                  </a:lnTo>
                  <a:lnTo>
                    <a:pt x="4658" y="13591"/>
                  </a:lnTo>
                  <a:lnTo>
                    <a:pt x="5859" y="13927"/>
                  </a:lnTo>
                  <a:lnTo>
                    <a:pt x="7780" y="14456"/>
                  </a:lnTo>
                  <a:lnTo>
                    <a:pt x="8597" y="14648"/>
                  </a:lnTo>
                  <a:lnTo>
                    <a:pt x="8693" y="15032"/>
                  </a:lnTo>
                  <a:lnTo>
                    <a:pt x="8981" y="15896"/>
                  </a:lnTo>
                  <a:lnTo>
                    <a:pt x="9173" y="16281"/>
                  </a:lnTo>
                  <a:lnTo>
                    <a:pt x="9365" y="16617"/>
                  </a:lnTo>
                  <a:lnTo>
                    <a:pt x="9461" y="16761"/>
                  </a:lnTo>
                  <a:lnTo>
                    <a:pt x="9557" y="16809"/>
                  </a:lnTo>
                  <a:lnTo>
                    <a:pt x="9653" y="16857"/>
                  </a:lnTo>
                  <a:lnTo>
                    <a:pt x="9749" y="16809"/>
                  </a:lnTo>
                  <a:lnTo>
                    <a:pt x="9845" y="16665"/>
                  </a:lnTo>
                  <a:lnTo>
                    <a:pt x="9893" y="16473"/>
                  </a:lnTo>
                  <a:lnTo>
                    <a:pt x="9989" y="15800"/>
                  </a:lnTo>
                  <a:lnTo>
                    <a:pt x="10037" y="14936"/>
                  </a:lnTo>
                  <a:lnTo>
                    <a:pt x="10085" y="14024"/>
                  </a:lnTo>
                  <a:lnTo>
                    <a:pt x="10037" y="12295"/>
                  </a:lnTo>
                  <a:lnTo>
                    <a:pt x="10037" y="11526"/>
                  </a:lnTo>
                  <a:lnTo>
                    <a:pt x="9269" y="11334"/>
                  </a:lnTo>
                  <a:lnTo>
                    <a:pt x="7492" y="10806"/>
                  </a:lnTo>
                  <a:lnTo>
                    <a:pt x="6531" y="10470"/>
                  </a:lnTo>
                  <a:lnTo>
                    <a:pt x="5667" y="10133"/>
                  </a:lnTo>
                  <a:lnTo>
                    <a:pt x="5283" y="9941"/>
                  </a:lnTo>
                  <a:lnTo>
                    <a:pt x="4995" y="9749"/>
                  </a:lnTo>
                  <a:lnTo>
                    <a:pt x="4755" y="9557"/>
                  </a:lnTo>
                  <a:lnTo>
                    <a:pt x="4610" y="9365"/>
                  </a:lnTo>
                  <a:lnTo>
                    <a:pt x="4562" y="9125"/>
                  </a:lnTo>
                  <a:lnTo>
                    <a:pt x="4514" y="8789"/>
                  </a:lnTo>
                  <a:lnTo>
                    <a:pt x="4466" y="7732"/>
                  </a:lnTo>
                  <a:lnTo>
                    <a:pt x="4514" y="6484"/>
                  </a:lnTo>
                  <a:lnTo>
                    <a:pt x="4610" y="5091"/>
                  </a:lnTo>
                  <a:lnTo>
                    <a:pt x="4803" y="2594"/>
                  </a:lnTo>
                  <a:lnTo>
                    <a:pt x="4899" y="1537"/>
                  </a:lnTo>
                  <a:lnTo>
                    <a:pt x="720"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9" name="Google Shape;2669;p41"/>
            <p:cNvSpPr/>
            <p:nvPr/>
          </p:nvSpPr>
          <p:spPr>
            <a:xfrm>
              <a:off x="2240775" y="1553600"/>
              <a:ext cx="252150" cy="421425"/>
            </a:xfrm>
            <a:custGeom>
              <a:avLst/>
              <a:gdLst/>
              <a:ahLst/>
              <a:cxnLst/>
              <a:rect l="l" t="t" r="r" b="b"/>
              <a:pathLst>
                <a:path w="10086" h="16857" fill="none" extrusionOk="0">
                  <a:moveTo>
                    <a:pt x="720" y="0"/>
                  </a:moveTo>
                  <a:lnTo>
                    <a:pt x="720" y="0"/>
                  </a:lnTo>
                  <a:lnTo>
                    <a:pt x="432" y="1729"/>
                  </a:lnTo>
                  <a:lnTo>
                    <a:pt x="240" y="3554"/>
                  </a:lnTo>
                  <a:lnTo>
                    <a:pt x="48" y="5667"/>
                  </a:lnTo>
                  <a:lnTo>
                    <a:pt x="0" y="6772"/>
                  </a:lnTo>
                  <a:lnTo>
                    <a:pt x="0" y="7828"/>
                  </a:lnTo>
                  <a:lnTo>
                    <a:pt x="48" y="8885"/>
                  </a:lnTo>
                  <a:lnTo>
                    <a:pt x="144" y="9845"/>
                  </a:lnTo>
                  <a:lnTo>
                    <a:pt x="288" y="10710"/>
                  </a:lnTo>
                  <a:lnTo>
                    <a:pt x="432" y="11046"/>
                  </a:lnTo>
                  <a:lnTo>
                    <a:pt x="528" y="11382"/>
                  </a:lnTo>
                  <a:lnTo>
                    <a:pt x="672" y="11718"/>
                  </a:lnTo>
                  <a:lnTo>
                    <a:pt x="865" y="11958"/>
                  </a:lnTo>
                  <a:lnTo>
                    <a:pt x="1057" y="12151"/>
                  </a:lnTo>
                  <a:lnTo>
                    <a:pt x="1297" y="12295"/>
                  </a:lnTo>
                  <a:lnTo>
                    <a:pt x="1297" y="12295"/>
                  </a:lnTo>
                  <a:lnTo>
                    <a:pt x="2305" y="12775"/>
                  </a:lnTo>
                  <a:lnTo>
                    <a:pt x="3458" y="13207"/>
                  </a:lnTo>
                  <a:lnTo>
                    <a:pt x="4658" y="13591"/>
                  </a:lnTo>
                  <a:lnTo>
                    <a:pt x="5859" y="13927"/>
                  </a:lnTo>
                  <a:lnTo>
                    <a:pt x="7780" y="14456"/>
                  </a:lnTo>
                  <a:lnTo>
                    <a:pt x="8597" y="14648"/>
                  </a:lnTo>
                  <a:lnTo>
                    <a:pt x="8597" y="14648"/>
                  </a:lnTo>
                  <a:lnTo>
                    <a:pt x="8693" y="15032"/>
                  </a:lnTo>
                  <a:lnTo>
                    <a:pt x="8981" y="15896"/>
                  </a:lnTo>
                  <a:lnTo>
                    <a:pt x="9173" y="16281"/>
                  </a:lnTo>
                  <a:lnTo>
                    <a:pt x="9365" y="16617"/>
                  </a:lnTo>
                  <a:lnTo>
                    <a:pt x="9461" y="16761"/>
                  </a:lnTo>
                  <a:lnTo>
                    <a:pt x="9557" y="16809"/>
                  </a:lnTo>
                  <a:lnTo>
                    <a:pt x="9653" y="16857"/>
                  </a:lnTo>
                  <a:lnTo>
                    <a:pt x="9749" y="16809"/>
                  </a:lnTo>
                  <a:lnTo>
                    <a:pt x="9749" y="16809"/>
                  </a:lnTo>
                  <a:lnTo>
                    <a:pt x="9845" y="16665"/>
                  </a:lnTo>
                  <a:lnTo>
                    <a:pt x="9893" y="16473"/>
                  </a:lnTo>
                  <a:lnTo>
                    <a:pt x="9989" y="15800"/>
                  </a:lnTo>
                  <a:lnTo>
                    <a:pt x="10037" y="14936"/>
                  </a:lnTo>
                  <a:lnTo>
                    <a:pt x="10085" y="14024"/>
                  </a:lnTo>
                  <a:lnTo>
                    <a:pt x="10037" y="12295"/>
                  </a:lnTo>
                  <a:lnTo>
                    <a:pt x="10037" y="11526"/>
                  </a:lnTo>
                  <a:lnTo>
                    <a:pt x="10037" y="11526"/>
                  </a:lnTo>
                  <a:lnTo>
                    <a:pt x="9269" y="11334"/>
                  </a:lnTo>
                  <a:lnTo>
                    <a:pt x="7492" y="10806"/>
                  </a:lnTo>
                  <a:lnTo>
                    <a:pt x="6531" y="10470"/>
                  </a:lnTo>
                  <a:lnTo>
                    <a:pt x="5667" y="10133"/>
                  </a:lnTo>
                  <a:lnTo>
                    <a:pt x="5283" y="9941"/>
                  </a:lnTo>
                  <a:lnTo>
                    <a:pt x="4995" y="9749"/>
                  </a:lnTo>
                  <a:lnTo>
                    <a:pt x="4755" y="9557"/>
                  </a:lnTo>
                  <a:lnTo>
                    <a:pt x="4610" y="9365"/>
                  </a:lnTo>
                  <a:lnTo>
                    <a:pt x="4610" y="9365"/>
                  </a:lnTo>
                  <a:lnTo>
                    <a:pt x="4562" y="9125"/>
                  </a:lnTo>
                  <a:lnTo>
                    <a:pt x="4514" y="8789"/>
                  </a:lnTo>
                  <a:lnTo>
                    <a:pt x="4466" y="7732"/>
                  </a:lnTo>
                  <a:lnTo>
                    <a:pt x="4514" y="6484"/>
                  </a:lnTo>
                  <a:lnTo>
                    <a:pt x="4610" y="5091"/>
                  </a:lnTo>
                  <a:lnTo>
                    <a:pt x="4803" y="2594"/>
                  </a:lnTo>
                  <a:lnTo>
                    <a:pt x="4899" y="1537"/>
                  </a:lnTo>
                  <a:lnTo>
                    <a:pt x="72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0" name="Google Shape;2670;p41"/>
            <p:cNvSpPr/>
            <p:nvPr/>
          </p:nvSpPr>
          <p:spPr>
            <a:xfrm>
              <a:off x="2231150" y="1574000"/>
              <a:ext cx="432250" cy="345800"/>
            </a:xfrm>
            <a:custGeom>
              <a:avLst/>
              <a:gdLst/>
              <a:ahLst/>
              <a:cxnLst/>
              <a:rect l="l" t="t" r="r" b="b"/>
              <a:pathLst>
                <a:path w="17290" h="13832" extrusionOk="0">
                  <a:moveTo>
                    <a:pt x="673" y="1"/>
                  </a:moveTo>
                  <a:lnTo>
                    <a:pt x="481" y="1585"/>
                  </a:lnTo>
                  <a:lnTo>
                    <a:pt x="289" y="3218"/>
                  </a:lnTo>
                  <a:lnTo>
                    <a:pt x="97" y="5139"/>
                  </a:lnTo>
                  <a:lnTo>
                    <a:pt x="49" y="6148"/>
                  </a:lnTo>
                  <a:lnTo>
                    <a:pt x="1" y="7156"/>
                  </a:lnTo>
                  <a:lnTo>
                    <a:pt x="1" y="8069"/>
                  </a:lnTo>
                  <a:lnTo>
                    <a:pt x="49" y="8981"/>
                  </a:lnTo>
                  <a:lnTo>
                    <a:pt x="145" y="9750"/>
                  </a:lnTo>
                  <a:lnTo>
                    <a:pt x="337" y="10470"/>
                  </a:lnTo>
                  <a:lnTo>
                    <a:pt x="433" y="10758"/>
                  </a:lnTo>
                  <a:lnTo>
                    <a:pt x="529" y="10998"/>
                  </a:lnTo>
                  <a:lnTo>
                    <a:pt x="673" y="11190"/>
                  </a:lnTo>
                  <a:lnTo>
                    <a:pt x="865" y="11335"/>
                  </a:lnTo>
                  <a:lnTo>
                    <a:pt x="1201" y="11623"/>
                  </a:lnTo>
                  <a:lnTo>
                    <a:pt x="1682" y="11863"/>
                  </a:lnTo>
                  <a:lnTo>
                    <a:pt x="2162" y="12103"/>
                  </a:lnTo>
                  <a:lnTo>
                    <a:pt x="2738" y="12343"/>
                  </a:lnTo>
                  <a:lnTo>
                    <a:pt x="3891" y="12775"/>
                  </a:lnTo>
                  <a:lnTo>
                    <a:pt x="5092" y="13111"/>
                  </a:lnTo>
                  <a:lnTo>
                    <a:pt x="6196" y="13448"/>
                  </a:lnTo>
                  <a:lnTo>
                    <a:pt x="7109" y="13640"/>
                  </a:lnTo>
                  <a:lnTo>
                    <a:pt x="7973" y="13832"/>
                  </a:lnTo>
                  <a:lnTo>
                    <a:pt x="8453" y="9894"/>
                  </a:lnTo>
                  <a:lnTo>
                    <a:pt x="7925" y="9750"/>
                  </a:lnTo>
                  <a:lnTo>
                    <a:pt x="6724" y="9269"/>
                  </a:lnTo>
                  <a:lnTo>
                    <a:pt x="6100" y="8981"/>
                  </a:lnTo>
                  <a:lnTo>
                    <a:pt x="5572" y="8645"/>
                  </a:lnTo>
                  <a:lnTo>
                    <a:pt x="5380" y="8453"/>
                  </a:lnTo>
                  <a:lnTo>
                    <a:pt x="5188" y="8309"/>
                  </a:lnTo>
                  <a:lnTo>
                    <a:pt x="5092" y="8117"/>
                  </a:lnTo>
                  <a:lnTo>
                    <a:pt x="5043" y="7973"/>
                  </a:lnTo>
                  <a:lnTo>
                    <a:pt x="5236" y="5043"/>
                  </a:lnTo>
                  <a:lnTo>
                    <a:pt x="5428" y="2786"/>
                  </a:lnTo>
                  <a:lnTo>
                    <a:pt x="5860" y="3891"/>
                  </a:lnTo>
                  <a:lnTo>
                    <a:pt x="6388" y="4995"/>
                  </a:lnTo>
                  <a:lnTo>
                    <a:pt x="7013" y="6292"/>
                  </a:lnTo>
                  <a:lnTo>
                    <a:pt x="7397" y="6964"/>
                  </a:lnTo>
                  <a:lnTo>
                    <a:pt x="7829" y="7589"/>
                  </a:lnTo>
                  <a:lnTo>
                    <a:pt x="8261" y="8213"/>
                  </a:lnTo>
                  <a:lnTo>
                    <a:pt x="8693" y="8789"/>
                  </a:lnTo>
                  <a:lnTo>
                    <a:pt x="9174" y="9269"/>
                  </a:lnTo>
                  <a:lnTo>
                    <a:pt x="9654" y="9654"/>
                  </a:lnTo>
                  <a:lnTo>
                    <a:pt x="9942" y="9798"/>
                  </a:lnTo>
                  <a:lnTo>
                    <a:pt x="10182" y="9894"/>
                  </a:lnTo>
                  <a:lnTo>
                    <a:pt x="10422" y="9990"/>
                  </a:lnTo>
                  <a:lnTo>
                    <a:pt x="10710" y="10038"/>
                  </a:lnTo>
                  <a:lnTo>
                    <a:pt x="11239" y="10086"/>
                  </a:lnTo>
                  <a:lnTo>
                    <a:pt x="11767" y="9990"/>
                  </a:lnTo>
                  <a:lnTo>
                    <a:pt x="12295" y="9846"/>
                  </a:lnTo>
                  <a:lnTo>
                    <a:pt x="12872" y="9654"/>
                  </a:lnTo>
                  <a:lnTo>
                    <a:pt x="13448" y="9414"/>
                  </a:lnTo>
                  <a:lnTo>
                    <a:pt x="13976" y="9125"/>
                  </a:lnTo>
                  <a:lnTo>
                    <a:pt x="15033" y="8501"/>
                  </a:lnTo>
                  <a:lnTo>
                    <a:pt x="15945" y="7829"/>
                  </a:lnTo>
                  <a:lnTo>
                    <a:pt x="16666" y="7252"/>
                  </a:lnTo>
                  <a:lnTo>
                    <a:pt x="17290" y="6676"/>
                  </a:lnTo>
                  <a:lnTo>
                    <a:pt x="16089" y="4035"/>
                  </a:lnTo>
                  <a:lnTo>
                    <a:pt x="12968" y="5764"/>
                  </a:lnTo>
                  <a:lnTo>
                    <a:pt x="11575" y="2978"/>
                  </a:lnTo>
                  <a:lnTo>
                    <a:pt x="673"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1" name="Google Shape;2671;p41"/>
            <p:cNvSpPr/>
            <p:nvPr/>
          </p:nvSpPr>
          <p:spPr>
            <a:xfrm>
              <a:off x="2231150" y="1574000"/>
              <a:ext cx="432250" cy="345800"/>
            </a:xfrm>
            <a:custGeom>
              <a:avLst/>
              <a:gdLst/>
              <a:ahLst/>
              <a:cxnLst/>
              <a:rect l="l" t="t" r="r" b="b"/>
              <a:pathLst>
                <a:path w="17290" h="13832" fill="none" extrusionOk="0">
                  <a:moveTo>
                    <a:pt x="673" y="1"/>
                  </a:moveTo>
                  <a:lnTo>
                    <a:pt x="673" y="1"/>
                  </a:lnTo>
                  <a:lnTo>
                    <a:pt x="481" y="1585"/>
                  </a:lnTo>
                  <a:lnTo>
                    <a:pt x="289" y="3218"/>
                  </a:lnTo>
                  <a:lnTo>
                    <a:pt x="97" y="5139"/>
                  </a:lnTo>
                  <a:lnTo>
                    <a:pt x="49" y="6148"/>
                  </a:lnTo>
                  <a:lnTo>
                    <a:pt x="1" y="7156"/>
                  </a:lnTo>
                  <a:lnTo>
                    <a:pt x="1" y="8069"/>
                  </a:lnTo>
                  <a:lnTo>
                    <a:pt x="49" y="8981"/>
                  </a:lnTo>
                  <a:lnTo>
                    <a:pt x="145" y="9750"/>
                  </a:lnTo>
                  <a:lnTo>
                    <a:pt x="337" y="10470"/>
                  </a:lnTo>
                  <a:lnTo>
                    <a:pt x="433" y="10758"/>
                  </a:lnTo>
                  <a:lnTo>
                    <a:pt x="529" y="10998"/>
                  </a:lnTo>
                  <a:lnTo>
                    <a:pt x="673" y="11190"/>
                  </a:lnTo>
                  <a:lnTo>
                    <a:pt x="865" y="11335"/>
                  </a:lnTo>
                  <a:lnTo>
                    <a:pt x="865" y="11335"/>
                  </a:lnTo>
                  <a:lnTo>
                    <a:pt x="1201" y="11623"/>
                  </a:lnTo>
                  <a:lnTo>
                    <a:pt x="1682" y="11863"/>
                  </a:lnTo>
                  <a:lnTo>
                    <a:pt x="2162" y="12103"/>
                  </a:lnTo>
                  <a:lnTo>
                    <a:pt x="2738" y="12343"/>
                  </a:lnTo>
                  <a:lnTo>
                    <a:pt x="3891" y="12775"/>
                  </a:lnTo>
                  <a:lnTo>
                    <a:pt x="5092" y="13111"/>
                  </a:lnTo>
                  <a:lnTo>
                    <a:pt x="6196" y="13448"/>
                  </a:lnTo>
                  <a:lnTo>
                    <a:pt x="7109" y="13640"/>
                  </a:lnTo>
                  <a:lnTo>
                    <a:pt x="7973" y="13832"/>
                  </a:lnTo>
                  <a:lnTo>
                    <a:pt x="8453" y="9894"/>
                  </a:lnTo>
                  <a:lnTo>
                    <a:pt x="8453" y="9894"/>
                  </a:lnTo>
                  <a:lnTo>
                    <a:pt x="7925" y="9750"/>
                  </a:lnTo>
                  <a:lnTo>
                    <a:pt x="6724" y="9269"/>
                  </a:lnTo>
                  <a:lnTo>
                    <a:pt x="6100" y="8981"/>
                  </a:lnTo>
                  <a:lnTo>
                    <a:pt x="5572" y="8645"/>
                  </a:lnTo>
                  <a:lnTo>
                    <a:pt x="5380" y="8453"/>
                  </a:lnTo>
                  <a:lnTo>
                    <a:pt x="5188" y="8309"/>
                  </a:lnTo>
                  <a:lnTo>
                    <a:pt x="5092" y="8117"/>
                  </a:lnTo>
                  <a:lnTo>
                    <a:pt x="5043" y="7973"/>
                  </a:lnTo>
                  <a:lnTo>
                    <a:pt x="5043" y="7973"/>
                  </a:lnTo>
                  <a:lnTo>
                    <a:pt x="5236" y="5043"/>
                  </a:lnTo>
                  <a:lnTo>
                    <a:pt x="5428" y="2786"/>
                  </a:lnTo>
                  <a:lnTo>
                    <a:pt x="5428" y="2786"/>
                  </a:lnTo>
                  <a:lnTo>
                    <a:pt x="5860" y="3891"/>
                  </a:lnTo>
                  <a:lnTo>
                    <a:pt x="6388" y="4995"/>
                  </a:lnTo>
                  <a:lnTo>
                    <a:pt x="7013" y="6292"/>
                  </a:lnTo>
                  <a:lnTo>
                    <a:pt x="7397" y="6964"/>
                  </a:lnTo>
                  <a:lnTo>
                    <a:pt x="7829" y="7589"/>
                  </a:lnTo>
                  <a:lnTo>
                    <a:pt x="8261" y="8213"/>
                  </a:lnTo>
                  <a:lnTo>
                    <a:pt x="8693" y="8789"/>
                  </a:lnTo>
                  <a:lnTo>
                    <a:pt x="9174" y="9269"/>
                  </a:lnTo>
                  <a:lnTo>
                    <a:pt x="9654" y="9654"/>
                  </a:lnTo>
                  <a:lnTo>
                    <a:pt x="9942" y="9798"/>
                  </a:lnTo>
                  <a:lnTo>
                    <a:pt x="10182" y="9894"/>
                  </a:lnTo>
                  <a:lnTo>
                    <a:pt x="10422" y="9990"/>
                  </a:lnTo>
                  <a:lnTo>
                    <a:pt x="10710" y="10038"/>
                  </a:lnTo>
                  <a:lnTo>
                    <a:pt x="10710" y="10038"/>
                  </a:lnTo>
                  <a:lnTo>
                    <a:pt x="11239" y="10086"/>
                  </a:lnTo>
                  <a:lnTo>
                    <a:pt x="11767" y="9990"/>
                  </a:lnTo>
                  <a:lnTo>
                    <a:pt x="12295" y="9846"/>
                  </a:lnTo>
                  <a:lnTo>
                    <a:pt x="12872" y="9654"/>
                  </a:lnTo>
                  <a:lnTo>
                    <a:pt x="13448" y="9414"/>
                  </a:lnTo>
                  <a:lnTo>
                    <a:pt x="13976" y="9125"/>
                  </a:lnTo>
                  <a:lnTo>
                    <a:pt x="15033" y="8501"/>
                  </a:lnTo>
                  <a:lnTo>
                    <a:pt x="15945" y="7829"/>
                  </a:lnTo>
                  <a:lnTo>
                    <a:pt x="16666" y="7252"/>
                  </a:lnTo>
                  <a:lnTo>
                    <a:pt x="17290" y="6676"/>
                  </a:lnTo>
                  <a:lnTo>
                    <a:pt x="16089" y="4035"/>
                  </a:lnTo>
                  <a:lnTo>
                    <a:pt x="12968" y="5764"/>
                  </a:lnTo>
                  <a:lnTo>
                    <a:pt x="11575" y="2978"/>
                  </a:lnTo>
                  <a:lnTo>
                    <a:pt x="67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2" name="Google Shape;2672;p41"/>
            <p:cNvSpPr/>
            <p:nvPr/>
          </p:nvSpPr>
          <p:spPr>
            <a:xfrm>
              <a:off x="2243175" y="1593200"/>
              <a:ext cx="291775" cy="82875"/>
            </a:xfrm>
            <a:custGeom>
              <a:avLst/>
              <a:gdLst/>
              <a:ahLst/>
              <a:cxnLst/>
              <a:rect l="l" t="t" r="r" b="b"/>
              <a:pathLst>
                <a:path w="11671" h="3315" extrusionOk="0">
                  <a:moveTo>
                    <a:pt x="96" y="1"/>
                  </a:moveTo>
                  <a:lnTo>
                    <a:pt x="0" y="769"/>
                  </a:lnTo>
                  <a:lnTo>
                    <a:pt x="11670" y="3315"/>
                  </a:lnTo>
                  <a:lnTo>
                    <a:pt x="11430" y="2882"/>
                  </a:lnTo>
                  <a:lnTo>
                    <a:pt x="144" y="49"/>
                  </a:lnTo>
                  <a:lnTo>
                    <a:pt x="96" y="1"/>
                  </a:lnTo>
                  <a:close/>
                </a:path>
              </a:pathLst>
            </a:custGeom>
            <a:solidFill>
              <a:srgbClr val="95BF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3" name="Google Shape;2673;p41"/>
            <p:cNvSpPr/>
            <p:nvPr/>
          </p:nvSpPr>
          <p:spPr>
            <a:xfrm>
              <a:off x="2243175" y="1593200"/>
              <a:ext cx="291775" cy="82875"/>
            </a:xfrm>
            <a:custGeom>
              <a:avLst/>
              <a:gdLst/>
              <a:ahLst/>
              <a:cxnLst/>
              <a:rect l="l" t="t" r="r" b="b"/>
              <a:pathLst>
                <a:path w="11671" h="3315" fill="none" extrusionOk="0">
                  <a:moveTo>
                    <a:pt x="96" y="1"/>
                  </a:moveTo>
                  <a:lnTo>
                    <a:pt x="96" y="1"/>
                  </a:lnTo>
                  <a:lnTo>
                    <a:pt x="0" y="769"/>
                  </a:lnTo>
                  <a:lnTo>
                    <a:pt x="11670" y="3315"/>
                  </a:lnTo>
                  <a:lnTo>
                    <a:pt x="11430" y="2882"/>
                  </a:lnTo>
                  <a:lnTo>
                    <a:pt x="144" y="49"/>
                  </a:lnTo>
                  <a:lnTo>
                    <a:pt x="144" y="49"/>
                  </a:lnTo>
                  <a:lnTo>
                    <a:pt x="9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4" name="Google Shape;2674;p41"/>
            <p:cNvSpPr/>
            <p:nvPr/>
          </p:nvSpPr>
          <p:spPr>
            <a:xfrm>
              <a:off x="2428050" y="1828525"/>
              <a:ext cx="82875" cy="165725"/>
            </a:xfrm>
            <a:custGeom>
              <a:avLst/>
              <a:gdLst/>
              <a:ahLst/>
              <a:cxnLst/>
              <a:rect l="l" t="t" r="r" b="b"/>
              <a:pathLst>
                <a:path w="3315" h="6629" extrusionOk="0">
                  <a:moveTo>
                    <a:pt x="1778" y="1"/>
                  </a:moveTo>
                  <a:lnTo>
                    <a:pt x="1730" y="97"/>
                  </a:lnTo>
                  <a:lnTo>
                    <a:pt x="1730" y="193"/>
                  </a:lnTo>
                  <a:lnTo>
                    <a:pt x="1682" y="625"/>
                  </a:lnTo>
                  <a:lnTo>
                    <a:pt x="1682" y="1922"/>
                  </a:lnTo>
                  <a:lnTo>
                    <a:pt x="1730" y="3747"/>
                  </a:lnTo>
                  <a:lnTo>
                    <a:pt x="1682" y="3603"/>
                  </a:lnTo>
                  <a:lnTo>
                    <a:pt x="1586" y="3315"/>
                  </a:lnTo>
                  <a:lnTo>
                    <a:pt x="1394" y="2978"/>
                  </a:lnTo>
                  <a:lnTo>
                    <a:pt x="1250" y="2834"/>
                  </a:lnTo>
                  <a:lnTo>
                    <a:pt x="1106" y="2690"/>
                  </a:lnTo>
                  <a:lnTo>
                    <a:pt x="961" y="2642"/>
                  </a:lnTo>
                  <a:lnTo>
                    <a:pt x="817" y="2642"/>
                  </a:lnTo>
                  <a:lnTo>
                    <a:pt x="625" y="2738"/>
                  </a:lnTo>
                  <a:lnTo>
                    <a:pt x="481" y="2834"/>
                  </a:lnTo>
                  <a:lnTo>
                    <a:pt x="241" y="3123"/>
                  </a:lnTo>
                  <a:lnTo>
                    <a:pt x="1" y="3411"/>
                  </a:lnTo>
                  <a:lnTo>
                    <a:pt x="1" y="3507"/>
                  </a:lnTo>
                  <a:lnTo>
                    <a:pt x="1" y="3603"/>
                  </a:lnTo>
                  <a:lnTo>
                    <a:pt x="49" y="3795"/>
                  </a:lnTo>
                  <a:lnTo>
                    <a:pt x="193" y="3987"/>
                  </a:lnTo>
                  <a:lnTo>
                    <a:pt x="385" y="4179"/>
                  </a:lnTo>
                  <a:lnTo>
                    <a:pt x="769" y="4515"/>
                  </a:lnTo>
                  <a:lnTo>
                    <a:pt x="961" y="4659"/>
                  </a:lnTo>
                  <a:lnTo>
                    <a:pt x="1106" y="4996"/>
                  </a:lnTo>
                  <a:lnTo>
                    <a:pt x="1490" y="5716"/>
                  </a:lnTo>
                  <a:lnTo>
                    <a:pt x="1730" y="6052"/>
                  </a:lnTo>
                  <a:lnTo>
                    <a:pt x="2018" y="6388"/>
                  </a:lnTo>
                  <a:lnTo>
                    <a:pt x="2306" y="6580"/>
                  </a:lnTo>
                  <a:lnTo>
                    <a:pt x="2450" y="6628"/>
                  </a:lnTo>
                  <a:lnTo>
                    <a:pt x="2642" y="6628"/>
                  </a:lnTo>
                  <a:lnTo>
                    <a:pt x="2738" y="6532"/>
                  </a:lnTo>
                  <a:lnTo>
                    <a:pt x="2834" y="6340"/>
                  </a:lnTo>
                  <a:lnTo>
                    <a:pt x="2931" y="6004"/>
                  </a:lnTo>
                  <a:lnTo>
                    <a:pt x="3027" y="5572"/>
                  </a:lnTo>
                  <a:lnTo>
                    <a:pt x="3171" y="4563"/>
                  </a:lnTo>
                  <a:lnTo>
                    <a:pt x="3267" y="3411"/>
                  </a:lnTo>
                  <a:lnTo>
                    <a:pt x="3315" y="2258"/>
                  </a:lnTo>
                  <a:lnTo>
                    <a:pt x="3315" y="1202"/>
                  </a:lnTo>
                  <a:lnTo>
                    <a:pt x="3315" y="481"/>
                  </a:lnTo>
                  <a:lnTo>
                    <a:pt x="3267" y="145"/>
                  </a:lnTo>
                  <a:lnTo>
                    <a:pt x="3171" y="49"/>
                  </a:lnTo>
                  <a:lnTo>
                    <a:pt x="3027"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5" name="Google Shape;2675;p41"/>
            <p:cNvSpPr/>
            <p:nvPr/>
          </p:nvSpPr>
          <p:spPr>
            <a:xfrm>
              <a:off x="2428050" y="1828525"/>
              <a:ext cx="82875" cy="165725"/>
            </a:xfrm>
            <a:custGeom>
              <a:avLst/>
              <a:gdLst/>
              <a:ahLst/>
              <a:cxnLst/>
              <a:rect l="l" t="t" r="r" b="b"/>
              <a:pathLst>
                <a:path w="3315" h="6629" fill="none" extrusionOk="0">
                  <a:moveTo>
                    <a:pt x="1" y="3411"/>
                  </a:moveTo>
                  <a:lnTo>
                    <a:pt x="1" y="3411"/>
                  </a:lnTo>
                  <a:lnTo>
                    <a:pt x="241" y="3123"/>
                  </a:lnTo>
                  <a:lnTo>
                    <a:pt x="481" y="2834"/>
                  </a:lnTo>
                  <a:lnTo>
                    <a:pt x="625" y="2738"/>
                  </a:lnTo>
                  <a:lnTo>
                    <a:pt x="817" y="2642"/>
                  </a:lnTo>
                  <a:lnTo>
                    <a:pt x="961" y="2642"/>
                  </a:lnTo>
                  <a:lnTo>
                    <a:pt x="1106" y="2690"/>
                  </a:lnTo>
                  <a:lnTo>
                    <a:pt x="1106" y="2690"/>
                  </a:lnTo>
                  <a:lnTo>
                    <a:pt x="1250" y="2834"/>
                  </a:lnTo>
                  <a:lnTo>
                    <a:pt x="1394" y="2978"/>
                  </a:lnTo>
                  <a:lnTo>
                    <a:pt x="1586" y="3315"/>
                  </a:lnTo>
                  <a:lnTo>
                    <a:pt x="1682" y="3603"/>
                  </a:lnTo>
                  <a:lnTo>
                    <a:pt x="1730" y="3747"/>
                  </a:lnTo>
                  <a:lnTo>
                    <a:pt x="1730" y="3747"/>
                  </a:lnTo>
                  <a:lnTo>
                    <a:pt x="1682" y="1922"/>
                  </a:lnTo>
                  <a:lnTo>
                    <a:pt x="1682" y="625"/>
                  </a:lnTo>
                  <a:lnTo>
                    <a:pt x="1730" y="193"/>
                  </a:lnTo>
                  <a:lnTo>
                    <a:pt x="1730" y="97"/>
                  </a:lnTo>
                  <a:lnTo>
                    <a:pt x="1778" y="1"/>
                  </a:lnTo>
                  <a:lnTo>
                    <a:pt x="1778" y="1"/>
                  </a:lnTo>
                  <a:lnTo>
                    <a:pt x="2114" y="1"/>
                  </a:lnTo>
                  <a:lnTo>
                    <a:pt x="2546" y="1"/>
                  </a:lnTo>
                  <a:lnTo>
                    <a:pt x="3027" y="1"/>
                  </a:lnTo>
                  <a:lnTo>
                    <a:pt x="3171" y="49"/>
                  </a:lnTo>
                  <a:lnTo>
                    <a:pt x="3267" y="145"/>
                  </a:lnTo>
                  <a:lnTo>
                    <a:pt x="3267" y="145"/>
                  </a:lnTo>
                  <a:lnTo>
                    <a:pt x="3315" y="481"/>
                  </a:lnTo>
                  <a:lnTo>
                    <a:pt x="3315" y="1202"/>
                  </a:lnTo>
                  <a:lnTo>
                    <a:pt x="3315" y="2258"/>
                  </a:lnTo>
                  <a:lnTo>
                    <a:pt x="3267" y="3411"/>
                  </a:lnTo>
                  <a:lnTo>
                    <a:pt x="3171" y="4563"/>
                  </a:lnTo>
                  <a:lnTo>
                    <a:pt x="3027" y="5572"/>
                  </a:lnTo>
                  <a:lnTo>
                    <a:pt x="2931" y="6004"/>
                  </a:lnTo>
                  <a:lnTo>
                    <a:pt x="2834" y="6340"/>
                  </a:lnTo>
                  <a:lnTo>
                    <a:pt x="2738" y="6532"/>
                  </a:lnTo>
                  <a:lnTo>
                    <a:pt x="2642" y="6628"/>
                  </a:lnTo>
                  <a:lnTo>
                    <a:pt x="2594" y="6628"/>
                  </a:lnTo>
                  <a:lnTo>
                    <a:pt x="2594" y="6628"/>
                  </a:lnTo>
                  <a:lnTo>
                    <a:pt x="2450" y="6628"/>
                  </a:lnTo>
                  <a:lnTo>
                    <a:pt x="2306" y="6580"/>
                  </a:lnTo>
                  <a:lnTo>
                    <a:pt x="2018" y="6388"/>
                  </a:lnTo>
                  <a:lnTo>
                    <a:pt x="1730" y="6052"/>
                  </a:lnTo>
                  <a:lnTo>
                    <a:pt x="1490" y="5716"/>
                  </a:lnTo>
                  <a:lnTo>
                    <a:pt x="1106" y="4996"/>
                  </a:lnTo>
                  <a:lnTo>
                    <a:pt x="961" y="4659"/>
                  </a:lnTo>
                  <a:lnTo>
                    <a:pt x="961" y="4659"/>
                  </a:lnTo>
                  <a:lnTo>
                    <a:pt x="769" y="4515"/>
                  </a:lnTo>
                  <a:lnTo>
                    <a:pt x="385" y="4179"/>
                  </a:lnTo>
                  <a:lnTo>
                    <a:pt x="193" y="3987"/>
                  </a:lnTo>
                  <a:lnTo>
                    <a:pt x="49" y="3795"/>
                  </a:lnTo>
                  <a:lnTo>
                    <a:pt x="1" y="3603"/>
                  </a:lnTo>
                  <a:lnTo>
                    <a:pt x="1" y="3507"/>
                  </a:lnTo>
                  <a:lnTo>
                    <a:pt x="1" y="341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6" name="Google Shape;2676;p41"/>
            <p:cNvSpPr/>
            <p:nvPr/>
          </p:nvSpPr>
          <p:spPr>
            <a:xfrm>
              <a:off x="2426850" y="1827325"/>
              <a:ext cx="84075" cy="166925"/>
            </a:xfrm>
            <a:custGeom>
              <a:avLst/>
              <a:gdLst/>
              <a:ahLst/>
              <a:cxnLst/>
              <a:rect l="l" t="t" r="r" b="b"/>
              <a:pathLst>
                <a:path w="3363" h="6677" extrusionOk="0">
                  <a:moveTo>
                    <a:pt x="2498" y="1"/>
                  </a:moveTo>
                  <a:lnTo>
                    <a:pt x="2114" y="49"/>
                  </a:lnTo>
                  <a:lnTo>
                    <a:pt x="1826" y="49"/>
                  </a:lnTo>
                  <a:lnTo>
                    <a:pt x="1778" y="145"/>
                  </a:lnTo>
                  <a:lnTo>
                    <a:pt x="1778" y="337"/>
                  </a:lnTo>
                  <a:lnTo>
                    <a:pt x="1730" y="817"/>
                  </a:lnTo>
                  <a:lnTo>
                    <a:pt x="1730" y="1442"/>
                  </a:lnTo>
                  <a:lnTo>
                    <a:pt x="1730" y="3026"/>
                  </a:lnTo>
                  <a:lnTo>
                    <a:pt x="1778" y="3795"/>
                  </a:lnTo>
                  <a:lnTo>
                    <a:pt x="1730" y="3651"/>
                  </a:lnTo>
                  <a:lnTo>
                    <a:pt x="1634" y="3363"/>
                  </a:lnTo>
                  <a:lnTo>
                    <a:pt x="1442" y="3026"/>
                  </a:lnTo>
                  <a:lnTo>
                    <a:pt x="1298" y="2882"/>
                  </a:lnTo>
                  <a:lnTo>
                    <a:pt x="1154" y="2738"/>
                  </a:lnTo>
                  <a:lnTo>
                    <a:pt x="961" y="2690"/>
                  </a:lnTo>
                  <a:lnTo>
                    <a:pt x="769" y="2738"/>
                  </a:lnTo>
                  <a:lnTo>
                    <a:pt x="529" y="2882"/>
                  </a:lnTo>
                  <a:lnTo>
                    <a:pt x="337" y="3075"/>
                  </a:lnTo>
                  <a:lnTo>
                    <a:pt x="193" y="3267"/>
                  </a:lnTo>
                  <a:lnTo>
                    <a:pt x="49" y="3459"/>
                  </a:lnTo>
                  <a:lnTo>
                    <a:pt x="1" y="3603"/>
                  </a:lnTo>
                  <a:lnTo>
                    <a:pt x="49" y="3747"/>
                  </a:lnTo>
                  <a:lnTo>
                    <a:pt x="193" y="3939"/>
                  </a:lnTo>
                  <a:lnTo>
                    <a:pt x="529" y="4323"/>
                  </a:lnTo>
                  <a:lnTo>
                    <a:pt x="865" y="4611"/>
                  </a:lnTo>
                  <a:lnTo>
                    <a:pt x="1009" y="4707"/>
                  </a:lnTo>
                  <a:lnTo>
                    <a:pt x="1154" y="4996"/>
                  </a:lnTo>
                  <a:lnTo>
                    <a:pt x="1538" y="5716"/>
                  </a:lnTo>
                  <a:lnTo>
                    <a:pt x="1778" y="6052"/>
                  </a:lnTo>
                  <a:lnTo>
                    <a:pt x="2018" y="6388"/>
                  </a:lnTo>
                  <a:lnTo>
                    <a:pt x="2306" y="6628"/>
                  </a:lnTo>
                  <a:lnTo>
                    <a:pt x="2450" y="6676"/>
                  </a:lnTo>
                  <a:lnTo>
                    <a:pt x="2642" y="6676"/>
                  </a:lnTo>
                  <a:lnTo>
                    <a:pt x="2738" y="6628"/>
                  </a:lnTo>
                  <a:lnTo>
                    <a:pt x="2834" y="6532"/>
                  </a:lnTo>
                  <a:lnTo>
                    <a:pt x="2979" y="6100"/>
                  </a:lnTo>
                  <a:lnTo>
                    <a:pt x="3123" y="5524"/>
                  </a:lnTo>
                  <a:lnTo>
                    <a:pt x="3219" y="4755"/>
                  </a:lnTo>
                  <a:lnTo>
                    <a:pt x="3315" y="3123"/>
                  </a:lnTo>
                  <a:lnTo>
                    <a:pt x="3363" y="1538"/>
                  </a:lnTo>
                  <a:lnTo>
                    <a:pt x="3363" y="577"/>
                  </a:lnTo>
                  <a:lnTo>
                    <a:pt x="3315" y="193"/>
                  </a:lnTo>
                  <a:lnTo>
                    <a:pt x="3219" y="97"/>
                  </a:lnTo>
                  <a:lnTo>
                    <a:pt x="3027" y="49"/>
                  </a:lnTo>
                  <a:lnTo>
                    <a:pt x="2498"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7" name="Google Shape;2677;p41"/>
            <p:cNvSpPr/>
            <p:nvPr/>
          </p:nvSpPr>
          <p:spPr>
            <a:xfrm>
              <a:off x="2426850" y="1827325"/>
              <a:ext cx="84075" cy="166925"/>
            </a:xfrm>
            <a:custGeom>
              <a:avLst/>
              <a:gdLst/>
              <a:ahLst/>
              <a:cxnLst/>
              <a:rect l="l" t="t" r="r" b="b"/>
              <a:pathLst>
                <a:path w="3363" h="6677" fill="none" extrusionOk="0">
                  <a:moveTo>
                    <a:pt x="2498" y="1"/>
                  </a:moveTo>
                  <a:lnTo>
                    <a:pt x="2498" y="1"/>
                  </a:lnTo>
                  <a:lnTo>
                    <a:pt x="2114" y="49"/>
                  </a:lnTo>
                  <a:lnTo>
                    <a:pt x="1826" y="49"/>
                  </a:lnTo>
                  <a:lnTo>
                    <a:pt x="1826" y="49"/>
                  </a:lnTo>
                  <a:lnTo>
                    <a:pt x="1778" y="145"/>
                  </a:lnTo>
                  <a:lnTo>
                    <a:pt x="1778" y="337"/>
                  </a:lnTo>
                  <a:lnTo>
                    <a:pt x="1778" y="337"/>
                  </a:lnTo>
                  <a:lnTo>
                    <a:pt x="1730" y="817"/>
                  </a:lnTo>
                  <a:lnTo>
                    <a:pt x="1730" y="1442"/>
                  </a:lnTo>
                  <a:lnTo>
                    <a:pt x="1730" y="1442"/>
                  </a:lnTo>
                  <a:lnTo>
                    <a:pt x="1730" y="3026"/>
                  </a:lnTo>
                  <a:lnTo>
                    <a:pt x="1778" y="3795"/>
                  </a:lnTo>
                  <a:lnTo>
                    <a:pt x="1778" y="3795"/>
                  </a:lnTo>
                  <a:lnTo>
                    <a:pt x="1778" y="3795"/>
                  </a:lnTo>
                  <a:lnTo>
                    <a:pt x="1778" y="3795"/>
                  </a:lnTo>
                  <a:lnTo>
                    <a:pt x="1730" y="3651"/>
                  </a:lnTo>
                  <a:lnTo>
                    <a:pt x="1634" y="3363"/>
                  </a:lnTo>
                  <a:lnTo>
                    <a:pt x="1442" y="3026"/>
                  </a:lnTo>
                  <a:lnTo>
                    <a:pt x="1298" y="2882"/>
                  </a:lnTo>
                  <a:lnTo>
                    <a:pt x="1154" y="2738"/>
                  </a:lnTo>
                  <a:lnTo>
                    <a:pt x="1154" y="2738"/>
                  </a:lnTo>
                  <a:lnTo>
                    <a:pt x="961" y="2690"/>
                  </a:lnTo>
                  <a:lnTo>
                    <a:pt x="961" y="2690"/>
                  </a:lnTo>
                  <a:lnTo>
                    <a:pt x="769" y="2738"/>
                  </a:lnTo>
                  <a:lnTo>
                    <a:pt x="529" y="2882"/>
                  </a:lnTo>
                  <a:lnTo>
                    <a:pt x="337" y="3075"/>
                  </a:lnTo>
                  <a:lnTo>
                    <a:pt x="193" y="3267"/>
                  </a:lnTo>
                  <a:lnTo>
                    <a:pt x="193" y="3267"/>
                  </a:lnTo>
                  <a:lnTo>
                    <a:pt x="49" y="3459"/>
                  </a:lnTo>
                  <a:lnTo>
                    <a:pt x="49" y="3459"/>
                  </a:lnTo>
                  <a:lnTo>
                    <a:pt x="1" y="3603"/>
                  </a:lnTo>
                  <a:lnTo>
                    <a:pt x="1" y="3603"/>
                  </a:lnTo>
                  <a:lnTo>
                    <a:pt x="49" y="3747"/>
                  </a:lnTo>
                  <a:lnTo>
                    <a:pt x="193" y="3939"/>
                  </a:lnTo>
                  <a:lnTo>
                    <a:pt x="529" y="4323"/>
                  </a:lnTo>
                  <a:lnTo>
                    <a:pt x="865" y="4611"/>
                  </a:lnTo>
                  <a:lnTo>
                    <a:pt x="1009" y="4707"/>
                  </a:lnTo>
                  <a:lnTo>
                    <a:pt x="1009" y="4707"/>
                  </a:lnTo>
                  <a:lnTo>
                    <a:pt x="1154" y="4996"/>
                  </a:lnTo>
                  <a:lnTo>
                    <a:pt x="1538" y="5716"/>
                  </a:lnTo>
                  <a:lnTo>
                    <a:pt x="1778" y="6052"/>
                  </a:lnTo>
                  <a:lnTo>
                    <a:pt x="2018" y="6388"/>
                  </a:lnTo>
                  <a:lnTo>
                    <a:pt x="2306" y="6628"/>
                  </a:lnTo>
                  <a:lnTo>
                    <a:pt x="2450" y="6676"/>
                  </a:lnTo>
                  <a:lnTo>
                    <a:pt x="2546" y="6676"/>
                  </a:lnTo>
                  <a:lnTo>
                    <a:pt x="2546" y="6676"/>
                  </a:lnTo>
                  <a:lnTo>
                    <a:pt x="2642" y="6676"/>
                  </a:lnTo>
                  <a:lnTo>
                    <a:pt x="2642" y="6676"/>
                  </a:lnTo>
                  <a:lnTo>
                    <a:pt x="2738" y="6628"/>
                  </a:lnTo>
                  <a:lnTo>
                    <a:pt x="2834" y="6532"/>
                  </a:lnTo>
                  <a:lnTo>
                    <a:pt x="2979" y="6100"/>
                  </a:lnTo>
                  <a:lnTo>
                    <a:pt x="3123" y="5524"/>
                  </a:lnTo>
                  <a:lnTo>
                    <a:pt x="3219" y="4755"/>
                  </a:lnTo>
                  <a:lnTo>
                    <a:pt x="3315" y="3123"/>
                  </a:lnTo>
                  <a:lnTo>
                    <a:pt x="3363" y="1538"/>
                  </a:lnTo>
                  <a:lnTo>
                    <a:pt x="3363" y="1538"/>
                  </a:lnTo>
                  <a:lnTo>
                    <a:pt x="3363" y="577"/>
                  </a:lnTo>
                  <a:lnTo>
                    <a:pt x="3315" y="193"/>
                  </a:lnTo>
                  <a:lnTo>
                    <a:pt x="3315" y="193"/>
                  </a:lnTo>
                  <a:lnTo>
                    <a:pt x="3219" y="97"/>
                  </a:lnTo>
                  <a:lnTo>
                    <a:pt x="3027" y="49"/>
                  </a:lnTo>
                  <a:lnTo>
                    <a:pt x="249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8" name="Google Shape;2678;p41"/>
            <p:cNvSpPr/>
            <p:nvPr/>
          </p:nvSpPr>
          <p:spPr>
            <a:xfrm>
              <a:off x="2428050" y="1828525"/>
              <a:ext cx="70875" cy="164525"/>
            </a:xfrm>
            <a:custGeom>
              <a:avLst/>
              <a:gdLst/>
              <a:ahLst/>
              <a:cxnLst/>
              <a:rect l="l" t="t" r="r" b="b"/>
              <a:pathLst>
                <a:path w="2835" h="6581" extrusionOk="0">
                  <a:moveTo>
                    <a:pt x="1778" y="1"/>
                  </a:moveTo>
                  <a:lnTo>
                    <a:pt x="1730" y="97"/>
                  </a:lnTo>
                  <a:lnTo>
                    <a:pt x="1730" y="193"/>
                  </a:lnTo>
                  <a:lnTo>
                    <a:pt x="1682" y="625"/>
                  </a:lnTo>
                  <a:lnTo>
                    <a:pt x="1682" y="1922"/>
                  </a:lnTo>
                  <a:lnTo>
                    <a:pt x="1730" y="3747"/>
                  </a:lnTo>
                  <a:lnTo>
                    <a:pt x="1682" y="3603"/>
                  </a:lnTo>
                  <a:lnTo>
                    <a:pt x="1586" y="3315"/>
                  </a:lnTo>
                  <a:lnTo>
                    <a:pt x="1394" y="2978"/>
                  </a:lnTo>
                  <a:lnTo>
                    <a:pt x="1250" y="2834"/>
                  </a:lnTo>
                  <a:lnTo>
                    <a:pt x="1106" y="2690"/>
                  </a:lnTo>
                  <a:lnTo>
                    <a:pt x="961" y="2642"/>
                  </a:lnTo>
                  <a:lnTo>
                    <a:pt x="817" y="2642"/>
                  </a:lnTo>
                  <a:lnTo>
                    <a:pt x="625" y="2738"/>
                  </a:lnTo>
                  <a:lnTo>
                    <a:pt x="481" y="2834"/>
                  </a:lnTo>
                  <a:lnTo>
                    <a:pt x="241" y="3123"/>
                  </a:lnTo>
                  <a:lnTo>
                    <a:pt x="1" y="3411"/>
                  </a:lnTo>
                  <a:lnTo>
                    <a:pt x="1" y="3507"/>
                  </a:lnTo>
                  <a:lnTo>
                    <a:pt x="1" y="3603"/>
                  </a:lnTo>
                  <a:lnTo>
                    <a:pt x="49" y="3795"/>
                  </a:lnTo>
                  <a:lnTo>
                    <a:pt x="193" y="3987"/>
                  </a:lnTo>
                  <a:lnTo>
                    <a:pt x="385" y="4179"/>
                  </a:lnTo>
                  <a:lnTo>
                    <a:pt x="769" y="4515"/>
                  </a:lnTo>
                  <a:lnTo>
                    <a:pt x="961" y="4659"/>
                  </a:lnTo>
                  <a:lnTo>
                    <a:pt x="1058" y="4899"/>
                  </a:lnTo>
                  <a:lnTo>
                    <a:pt x="1394" y="5476"/>
                  </a:lnTo>
                  <a:lnTo>
                    <a:pt x="1586" y="5812"/>
                  </a:lnTo>
                  <a:lnTo>
                    <a:pt x="1778" y="6100"/>
                  </a:lnTo>
                  <a:lnTo>
                    <a:pt x="2018" y="6388"/>
                  </a:lnTo>
                  <a:lnTo>
                    <a:pt x="2258" y="6580"/>
                  </a:lnTo>
                  <a:lnTo>
                    <a:pt x="2354" y="6292"/>
                  </a:lnTo>
                  <a:lnTo>
                    <a:pt x="2450" y="5956"/>
                  </a:lnTo>
                  <a:lnTo>
                    <a:pt x="2594" y="5140"/>
                  </a:lnTo>
                  <a:lnTo>
                    <a:pt x="2690" y="4227"/>
                  </a:lnTo>
                  <a:lnTo>
                    <a:pt x="2738" y="3219"/>
                  </a:lnTo>
                  <a:lnTo>
                    <a:pt x="2834" y="1298"/>
                  </a:lnTo>
                  <a:lnTo>
                    <a:pt x="2834"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9" name="Google Shape;2679;p41"/>
            <p:cNvSpPr/>
            <p:nvPr/>
          </p:nvSpPr>
          <p:spPr>
            <a:xfrm>
              <a:off x="2455675" y="1946200"/>
              <a:ext cx="38450" cy="46850"/>
            </a:xfrm>
            <a:custGeom>
              <a:avLst/>
              <a:gdLst/>
              <a:ahLst/>
              <a:cxnLst/>
              <a:rect l="l" t="t" r="r" b="b"/>
              <a:pathLst>
                <a:path w="1538" h="1874" extrusionOk="0">
                  <a:moveTo>
                    <a:pt x="1153" y="0"/>
                  </a:moveTo>
                  <a:lnTo>
                    <a:pt x="721" y="48"/>
                  </a:lnTo>
                  <a:lnTo>
                    <a:pt x="385" y="192"/>
                  </a:lnTo>
                  <a:lnTo>
                    <a:pt x="1" y="289"/>
                  </a:lnTo>
                  <a:lnTo>
                    <a:pt x="241" y="721"/>
                  </a:lnTo>
                  <a:lnTo>
                    <a:pt x="529" y="1153"/>
                  </a:lnTo>
                  <a:lnTo>
                    <a:pt x="817" y="1585"/>
                  </a:lnTo>
                  <a:lnTo>
                    <a:pt x="1009" y="1729"/>
                  </a:lnTo>
                  <a:lnTo>
                    <a:pt x="1153" y="1873"/>
                  </a:lnTo>
                  <a:lnTo>
                    <a:pt x="1297" y="1489"/>
                  </a:lnTo>
                  <a:lnTo>
                    <a:pt x="1393" y="1057"/>
                  </a:lnTo>
                  <a:lnTo>
                    <a:pt x="1537"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0" name="Google Shape;2680;p41"/>
            <p:cNvSpPr/>
            <p:nvPr/>
          </p:nvSpPr>
          <p:spPr>
            <a:xfrm>
              <a:off x="2630975" y="1632825"/>
              <a:ext cx="109275" cy="148900"/>
            </a:xfrm>
            <a:custGeom>
              <a:avLst/>
              <a:gdLst/>
              <a:ahLst/>
              <a:cxnLst/>
              <a:rect l="l" t="t" r="r" b="b"/>
              <a:pathLst>
                <a:path w="4371" h="5956" extrusionOk="0">
                  <a:moveTo>
                    <a:pt x="1201" y="1"/>
                  </a:moveTo>
                  <a:lnTo>
                    <a:pt x="1057" y="49"/>
                  </a:lnTo>
                  <a:lnTo>
                    <a:pt x="673" y="289"/>
                  </a:lnTo>
                  <a:lnTo>
                    <a:pt x="288" y="529"/>
                  </a:lnTo>
                  <a:lnTo>
                    <a:pt x="48" y="721"/>
                  </a:lnTo>
                  <a:lnTo>
                    <a:pt x="0" y="817"/>
                  </a:lnTo>
                  <a:lnTo>
                    <a:pt x="48" y="913"/>
                  </a:lnTo>
                  <a:lnTo>
                    <a:pt x="288" y="1297"/>
                  </a:lnTo>
                  <a:lnTo>
                    <a:pt x="961" y="2354"/>
                  </a:lnTo>
                  <a:lnTo>
                    <a:pt x="2017" y="3891"/>
                  </a:lnTo>
                  <a:lnTo>
                    <a:pt x="1921" y="3795"/>
                  </a:lnTo>
                  <a:lnTo>
                    <a:pt x="1633" y="3603"/>
                  </a:lnTo>
                  <a:lnTo>
                    <a:pt x="1297" y="3411"/>
                  </a:lnTo>
                  <a:lnTo>
                    <a:pt x="1105" y="3363"/>
                  </a:lnTo>
                  <a:lnTo>
                    <a:pt x="913" y="3363"/>
                  </a:lnTo>
                  <a:lnTo>
                    <a:pt x="769" y="3411"/>
                  </a:lnTo>
                  <a:lnTo>
                    <a:pt x="625" y="3507"/>
                  </a:lnTo>
                  <a:lnTo>
                    <a:pt x="529" y="3603"/>
                  </a:lnTo>
                  <a:lnTo>
                    <a:pt x="480" y="3795"/>
                  </a:lnTo>
                  <a:lnTo>
                    <a:pt x="384" y="4179"/>
                  </a:lnTo>
                  <a:lnTo>
                    <a:pt x="384" y="4563"/>
                  </a:lnTo>
                  <a:lnTo>
                    <a:pt x="384" y="4659"/>
                  </a:lnTo>
                  <a:lnTo>
                    <a:pt x="432" y="4707"/>
                  </a:lnTo>
                  <a:lnTo>
                    <a:pt x="625" y="4851"/>
                  </a:lnTo>
                  <a:lnTo>
                    <a:pt x="865" y="4899"/>
                  </a:lnTo>
                  <a:lnTo>
                    <a:pt x="1153" y="4995"/>
                  </a:lnTo>
                  <a:lnTo>
                    <a:pt x="1633" y="5043"/>
                  </a:lnTo>
                  <a:lnTo>
                    <a:pt x="1873" y="5091"/>
                  </a:lnTo>
                  <a:lnTo>
                    <a:pt x="2161" y="5284"/>
                  </a:lnTo>
                  <a:lnTo>
                    <a:pt x="2882" y="5668"/>
                  </a:lnTo>
                  <a:lnTo>
                    <a:pt x="3314" y="5812"/>
                  </a:lnTo>
                  <a:lnTo>
                    <a:pt x="3698" y="5956"/>
                  </a:lnTo>
                  <a:lnTo>
                    <a:pt x="4034" y="5956"/>
                  </a:lnTo>
                  <a:lnTo>
                    <a:pt x="4178" y="5908"/>
                  </a:lnTo>
                  <a:lnTo>
                    <a:pt x="4323" y="5860"/>
                  </a:lnTo>
                  <a:lnTo>
                    <a:pt x="4323" y="5764"/>
                  </a:lnTo>
                  <a:lnTo>
                    <a:pt x="4371" y="5716"/>
                  </a:lnTo>
                  <a:lnTo>
                    <a:pt x="4371" y="5428"/>
                  </a:lnTo>
                  <a:lnTo>
                    <a:pt x="4274" y="5140"/>
                  </a:lnTo>
                  <a:lnTo>
                    <a:pt x="4130" y="4707"/>
                  </a:lnTo>
                  <a:lnTo>
                    <a:pt x="3698" y="3795"/>
                  </a:lnTo>
                  <a:lnTo>
                    <a:pt x="3122" y="2786"/>
                  </a:lnTo>
                  <a:lnTo>
                    <a:pt x="2498" y="1778"/>
                  </a:lnTo>
                  <a:lnTo>
                    <a:pt x="1969" y="913"/>
                  </a:lnTo>
                  <a:lnTo>
                    <a:pt x="1537" y="289"/>
                  </a:lnTo>
                  <a:lnTo>
                    <a:pt x="1345" y="49"/>
                  </a:lnTo>
                  <a:lnTo>
                    <a:pt x="1201"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1" name="Google Shape;2681;p41"/>
            <p:cNvSpPr/>
            <p:nvPr/>
          </p:nvSpPr>
          <p:spPr>
            <a:xfrm>
              <a:off x="2630975" y="1632825"/>
              <a:ext cx="109275" cy="148900"/>
            </a:xfrm>
            <a:custGeom>
              <a:avLst/>
              <a:gdLst/>
              <a:ahLst/>
              <a:cxnLst/>
              <a:rect l="l" t="t" r="r" b="b"/>
              <a:pathLst>
                <a:path w="4371" h="5956" fill="none" extrusionOk="0">
                  <a:moveTo>
                    <a:pt x="384" y="4563"/>
                  </a:moveTo>
                  <a:lnTo>
                    <a:pt x="384" y="4563"/>
                  </a:lnTo>
                  <a:lnTo>
                    <a:pt x="384" y="4179"/>
                  </a:lnTo>
                  <a:lnTo>
                    <a:pt x="480" y="3795"/>
                  </a:lnTo>
                  <a:lnTo>
                    <a:pt x="529" y="3603"/>
                  </a:lnTo>
                  <a:lnTo>
                    <a:pt x="625" y="3507"/>
                  </a:lnTo>
                  <a:lnTo>
                    <a:pt x="769" y="3411"/>
                  </a:lnTo>
                  <a:lnTo>
                    <a:pt x="913" y="3363"/>
                  </a:lnTo>
                  <a:lnTo>
                    <a:pt x="913" y="3363"/>
                  </a:lnTo>
                  <a:lnTo>
                    <a:pt x="1105" y="3363"/>
                  </a:lnTo>
                  <a:lnTo>
                    <a:pt x="1297" y="3411"/>
                  </a:lnTo>
                  <a:lnTo>
                    <a:pt x="1633" y="3603"/>
                  </a:lnTo>
                  <a:lnTo>
                    <a:pt x="1921" y="3795"/>
                  </a:lnTo>
                  <a:lnTo>
                    <a:pt x="2017" y="3891"/>
                  </a:lnTo>
                  <a:lnTo>
                    <a:pt x="2017" y="3891"/>
                  </a:lnTo>
                  <a:lnTo>
                    <a:pt x="961" y="2354"/>
                  </a:lnTo>
                  <a:lnTo>
                    <a:pt x="288" y="1297"/>
                  </a:lnTo>
                  <a:lnTo>
                    <a:pt x="48" y="913"/>
                  </a:lnTo>
                  <a:lnTo>
                    <a:pt x="0" y="817"/>
                  </a:lnTo>
                  <a:lnTo>
                    <a:pt x="48" y="721"/>
                  </a:lnTo>
                  <a:lnTo>
                    <a:pt x="48" y="721"/>
                  </a:lnTo>
                  <a:lnTo>
                    <a:pt x="288" y="529"/>
                  </a:lnTo>
                  <a:lnTo>
                    <a:pt x="673" y="289"/>
                  </a:lnTo>
                  <a:lnTo>
                    <a:pt x="1057" y="49"/>
                  </a:lnTo>
                  <a:lnTo>
                    <a:pt x="1201" y="1"/>
                  </a:lnTo>
                  <a:lnTo>
                    <a:pt x="1345" y="49"/>
                  </a:lnTo>
                  <a:lnTo>
                    <a:pt x="1345" y="49"/>
                  </a:lnTo>
                  <a:lnTo>
                    <a:pt x="1537" y="289"/>
                  </a:lnTo>
                  <a:lnTo>
                    <a:pt x="1969" y="913"/>
                  </a:lnTo>
                  <a:lnTo>
                    <a:pt x="2498" y="1778"/>
                  </a:lnTo>
                  <a:lnTo>
                    <a:pt x="3122" y="2786"/>
                  </a:lnTo>
                  <a:lnTo>
                    <a:pt x="3698" y="3795"/>
                  </a:lnTo>
                  <a:lnTo>
                    <a:pt x="4130" y="4707"/>
                  </a:lnTo>
                  <a:lnTo>
                    <a:pt x="4274" y="5140"/>
                  </a:lnTo>
                  <a:lnTo>
                    <a:pt x="4371" y="5428"/>
                  </a:lnTo>
                  <a:lnTo>
                    <a:pt x="4371" y="5716"/>
                  </a:lnTo>
                  <a:lnTo>
                    <a:pt x="4323" y="5764"/>
                  </a:lnTo>
                  <a:lnTo>
                    <a:pt x="4323" y="5860"/>
                  </a:lnTo>
                  <a:lnTo>
                    <a:pt x="4323" y="5860"/>
                  </a:lnTo>
                  <a:lnTo>
                    <a:pt x="4178" y="5908"/>
                  </a:lnTo>
                  <a:lnTo>
                    <a:pt x="4034" y="5956"/>
                  </a:lnTo>
                  <a:lnTo>
                    <a:pt x="3698" y="5956"/>
                  </a:lnTo>
                  <a:lnTo>
                    <a:pt x="3314" y="5812"/>
                  </a:lnTo>
                  <a:lnTo>
                    <a:pt x="2882" y="5668"/>
                  </a:lnTo>
                  <a:lnTo>
                    <a:pt x="2161" y="5284"/>
                  </a:lnTo>
                  <a:lnTo>
                    <a:pt x="1873" y="5091"/>
                  </a:lnTo>
                  <a:lnTo>
                    <a:pt x="1873" y="5091"/>
                  </a:lnTo>
                  <a:lnTo>
                    <a:pt x="1633" y="5043"/>
                  </a:lnTo>
                  <a:lnTo>
                    <a:pt x="1153" y="4995"/>
                  </a:lnTo>
                  <a:lnTo>
                    <a:pt x="865" y="4899"/>
                  </a:lnTo>
                  <a:lnTo>
                    <a:pt x="625" y="4851"/>
                  </a:lnTo>
                  <a:lnTo>
                    <a:pt x="432" y="4707"/>
                  </a:lnTo>
                  <a:lnTo>
                    <a:pt x="384" y="4659"/>
                  </a:lnTo>
                  <a:lnTo>
                    <a:pt x="384" y="456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2" name="Google Shape;2682;p41"/>
            <p:cNvSpPr/>
            <p:nvPr/>
          </p:nvSpPr>
          <p:spPr>
            <a:xfrm>
              <a:off x="2630975" y="1632825"/>
              <a:ext cx="109275" cy="148900"/>
            </a:xfrm>
            <a:custGeom>
              <a:avLst/>
              <a:gdLst/>
              <a:ahLst/>
              <a:cxnLst/>
              <a:rect l="l" t="t" r="r" b="b"/>
              <a:pathLst>
                <a:path w="4371" h="5956" extrusionOk="0">
                  <a:moveTo>
                    <a:pt x="1249" y="1"/>
                  </a:moveTo>
                  <a:lnTo>
                    <a:pt x="1105" y="49"/>
                  </a:lnTo>
                  <a:lnTo>
                    <a:pt x="961" y="97"/>
                  </a:lnTo>
                  <a:lnTo>
                    <a:pt x="577" y="337"/>
                  </a:lnTo>
                  <a:lnTo>
                    <a:pt x="240" y="577"/>
                  </a:lnTo>
                  <a:lnTo>
                    <a:pt x="48" y="721"/>
                  </a:lnTo>
                  <a:lnTo>
                    <a:pt x="0" y="769"/>
                  </a:lnTo>
                  <a:lnTo>
                    <a:pt x="96" y="1009"/>
                  </a:lnTo>
                  <a:lnTo>
                    <a:pt x="336" y="1394"/>
                  </a:lnTo>
                  <a:lnTo>
                    <a:pt x="1009" y="2450"/>
                  </a:lnTo>
                  <a:lnTo>
                    <a:pt x="2017" y="3891"/>
                  </a:lnTo>
                  <a:lnTo>
                    <a:pt x="1681" y="3603"/>
                  </a:lnTo>
                  <a:lnTo>
                    <a:pt x="1345" y="3411"/>
                  </a:lnTo>
                  <a:lnTo>
                    <a:pt x="1153" y="3363"/>
                  </a:lnTo>
                  <a:lnTo>
                    <a:pt x="865" y="3363"/>
                  </a:lnTo>
                  <a:lnTo>
                    <a:pt x="721" y="3411"/>
                  </a:lnTo>
                  <a:lnTo>
                    <a:pt x="625" y="3507"/>
                  </a:lnTo>
                  <a:lnTo>
                    <a:pt x="529" y="3651"/>
                  </a:lnTo>
                  <a:lnTo>
                    <a:pt x="480" y="3795"/>
                  </a:lnTo>
                  <a:lnTo>
                    <a:pt x="384" y="4131"/>
                  </a:lnTo>
                  <a:lnTo>
                    <a:pt x="384" y="4467"/>
                  </a:lnTo>
                  <a:lnTo>
                    <a:pt x="384" y="4563"/>
                  </a:lnTo>
                  <a:lnTo>
                    <a:pt x="384" y="4659"/>
                  </a:lnTo>
                  <a:lnTo>
                    <a:pt x="432" y="4707"/>
                  </a:lnTo>
                  <a:lnTo>
                    <a:pt x="625" y="4851"/>
                  </a:lnTo>
                  <a:lnTo>
                    <a:pt x="865" y="4899"/>
                  </a:lnTo>
                  <a:lnTo>
                    <a:pt x="1153" y="4995"/>
                  </a:lnTo>
                  <a:lnTo>
                    <a:pt x="1633" y="5043"/>
                  </a:lnTo>
                  <a:lnTo>
                    <a:pt x="1873" y="5091"/>
                  </a:lnTo>
                  <a:lnTo>
                    <a:pt x="2065" y="5188"/>
                  </a:lnTo>
                  <a:lnTo>
                    <a:pt x="2642" y="5524"/>
                  </a:lnTo>
                  <a:lnTo>
                    <a:pt x="3314" y="5812"/>
                  </a:lnTo>
                  <a:lnTo>
                    <a:pt x="3650" y="5908"/>
                  </a:lnTo>
                  <a:lnTo>
                    <a:pt x="3938" y="5956"/>
                  </a:lnTo>
                  <a:lnTo>
                    <a:pt x="4130" y="5956"/>
                  </a:lnTo>
                  <a:lnTo>
                    <a:pt x="4323" y="5860"/>
                  </a:lnTo>
                  <a:lnTo>
                    <a:pt x="4371" y="5764"/>
                  </a:lnTo>
                  <a:lnTo>
                    <a:pt x="4371" y="5620"/>
                  </a:lnTo>
                  <a:lnTo>
                    <a:pt x="4323" y="5380"/>
                  </a:lnTo>
                  <a:lnTo>
                    <a:pt x="4226" y="5091"/>
                  </a:lnTo>
                  <a:lnTo>
                    <a:pt x="3938" y="4275"/>
                  </a:lnTo>
                  <a:lnTo>
                    <a:pt x="3458" y="3411"/>
                  </a:lnTo>
                  <a:lnTo>
                    <a:pt x="2930" y="2450"/>
                  </a:lnTo>
                  <a:lnTo>
                    <a:pt x="1873" y="769"/>
                  </a:lnTo>
                  <a:lnTo>
                    <a:pt x="1489" y="241"/>
                  </a:lnTo>
                  <a:lnTo>
                    <a:pt x="1345" y="49"/>
                  </a:lnTo>
                  <a:lnTo>
                    <a:pt x="1249"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3" name="Google Shape;2683;p41"/>
            <p:cNvSpPr/>
            <p:nvPr/>
          </p:nvSpPr>
          <p:spPr>
            <a:xfrm>
              <a:off x="2630975" y="1632825"/>
              <a:ext cx="109275" cy="148900"/>
            </a:xfrm>
            <a:custGeom>
              <a:avLst/>
              <a:gdLst/>
              <a:ahLst/>
              <a:cxnLst/>
              <a:rect l="l" t="t" r="r" b="b"/>
              <a:pathLst>
                <a:path w="4371" h="5956" fill="none" extrusionOk="0">
                  <a:moveTo>
                    <a:pt x="1249" y="1"/>
                  </a:moveTo>
                  <a:lnTo>
                    <a:pt x="1249" y="1"/>
                  </a:lnTo>
                  <a:lnTo>
                    <a:pt x="1105" y="49"/>
                  </a:lnTo>
                  <a:lnTo>
                    <a:pt x="961" y="97"/>
                  </a:lnTo>
                  <a:lnTo>
                    <a:pt x="577" y="337"/>
                  </a:lnTo>
                  <a:lnTo>
                    <a:pt x="240" y="577"/>
                  </a:lnTo>
                  <a:lnTo>
                    <a:pt x="48" y="721"/>
                  </a:lnTo>
                  <a:lnTo>
                    <a:pt x="48" y="721"/>
                  </a:lnTo>
                  <a:lnTo>
                    <a:pt x="0" y="769"/>
                  </a:lnTo>
                  <a:lnTo>
                    <a:pt x="0" y="769"/>
                  </a:lnTo>
                  <a:lnTo>
                    <a:pt x="96" y="1009"/>
                  </a:lnTo>
                  <a:lnTo>
                    <a:pt x="336" y="1394"/>
                  </a:lnTo>
                  <a:lnTo>
                    <a:pt x="1009" y="2450"/>
                  </a:lnTo>
                  <a:lnTo>
                    <a:pt x="2017" y="3891"/>
                  </a:lnTo>
                  <a:lnTo>
                    <a:pt x="2017" y="3891"/>
                  </a:lnTo>
                  <a:lnTo>
                    <a:pt x="2017" y="3891"/>
                  </a:lnTo>
                  <a:lnTo>
                    <a:pt x="2017" y="3891"/>
                  </a:lnTo>
                  <a:lnTo>
                    <a:pt x="1681" y="3603"/>
                  </a:lnTo>
                  <a:lnTo>
                    <a:pt x="1345" y="3411"/>
                  </a:lnTo>
                  <a:lnTo>
                    <a:pt x="1153" y="3363"/>
                  </a:lnTo>
                  <a:lnTo>
                    <a:pt x="1009" y="3363"/>
                  </a:lnTo>
                  <a:lnTo>
                    <a:pt x="1009" y="3363"/>
                  </a:lnTo>
                  <a:lnTo>
                    <a:pt x="913" y="3363"/>
                  </a:lnTo>
                  <a:lnTo>
                    <a:pt x="913" y="3363"/>
                  </a:lnTo>
                  <a:lnTo>
                    <a:pt x="865" y="3363"/>
                  </a:lnTo>
                  <a:lnTo>
                    <a:pt x="865" y="3363"/>
                  </a:lnTo>
                  <a:lnTo>
                    <a:pt x="721" y="3411"/>
                  </a:lnTo>
                  <a:lnTo>
                    <a:pt x="625" y="3507"/>
                  </a:lnTo>
                  <a:lnTo>
                    <a:pt x="529" y="3651"/>
                  </a:lnTo>
                  <a:lnTo>
                    <a:pt x="480" y="3795"/>
                  </a:lnTo>
                  <a:lnTo>
                    <a:pt x="384" y="4131"/>
                  </a:lnTo>
                  <a:lnTo>
                    <a:pt x="384" y="4467"/>
                  </a:lnTo>
                  <a:lnTo>
                    <a:pt x="384" y="4467"/>
                  </a:lnTo>
                  <a:lnTo>
                    <a:pt x="384" y="4563"/>
                  </a:lnTo>
                  <a:lnTo>
                    <a:pt x="384" y="4563"/>
                  </a:lnTo>
                  <a:lnTo>
                    <a:pt x="384" y="4659"/>
                  </a:lnTo>
                  <a:lnTo>
                    <a:pt x="432" y="4707"/>
                  </a:lnTo>
                  <a:lnTo>
                    <a:pt x="625" y="4851"/>
                  </a:lnTo>
                  <a:lnTo>
                    <a:pt x="865" y="4899"/>
                  </a:lnTo>
                  <a:lnTo>
                    <a:pt x="1153" y="4995"/>
                  </a:lnTo>
                  <a:lnTo>
                    <a:pt x="1633" y="5043"/>
                  </a:lnTo>
                  <a:lnTo>
                    <a:pt x="1873" y="5091"/>
                  </a:lnTo>
                  <a:lnTo>
                    <a:pt x="1873" y="5091"/>
                  </a:lnTo>
                  <a:lnTo>
                    <a:pt x="2065" y="5188"/>
                  </a:lnTo>
                  <a:lnTo>
                    <a:pt x="2642" y="5524"/>
                  </a:lnTo>
                  <a:lnTo>
                    <a:pt x="3314" y="5812"/>
                  </a:lnTo>
                  <a:lnTo>
                    <a:pt x="3650" y="5908"/>
                  </a:lnTo>
                  <a:lnTo>
                    <a:pt x="3938" y="5956"/>
                  </a:lnTo>
                  <a:lnTo>
                    <a:pt x="3938" y="5956"/>
                  </a:lnTo>
                  <a:lnTo>
                    <a:pt x="4130" y="5956"/>
                  </a:lnTo>
                  <a:lnTo>
                    <a:pt x="4323" y="5860"/>
                  </a:lnTo>
                  <a:lnTo>
                    <a:pt x="4323" y="5860"/>
                  </a:lnTo>
                  <a:lnTo>
                    <a:pt x="4371" y="5764"/>
                  </a:lnTo>
                  <a:lnTo>
                    <a:pt x="4371" y="5620"/>
                  </a:lnTo>
                  <a:lnTo>
                    <a:pt x="4371" y="5620"/>
                  </a:lnTo>
                  <a:lnTo>
                    <a:pt x="4323" y="5380"/>
                  </a:lnTo>
                  <a:lnTo>
                    <a:pt x="4226" y="5091"/>
                  </a:lnTo>
                  <a:lnTo>
                    <a:pt x="3938" y="4275"/>
                  </a:lnTo>
                  <a:lnTo>
                    <a:pt x="3458" y="3411"/>
                  </a:lnTo>
                  <a:lnTo>
                    <a:pt x="2930" y="2450"/>
                  </a:lnTo>
                  <a:lnTo>
                    <a:pt x="1873" y="769"/>
                  </a:lnTo>
                  <a:lnTo>
                    <a:pt x="1489" y="241"/>
                  </a:lnTo>
                  <a:lnTo>
                    <a:pt x="1345" y="49"/>
                  </a:lnTo>
                  <a:lnTo>
                    <a:pt x="1345" y="49"/>
                  </a:lnTo>
                  <a:lnTo>
                    <a:pt x="1249"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4" name="Google Shape;2684;p41"/>
            <p:cNvSpPr/>
            <p:nvPr/>
          </p:nvSpPr>
          <p:spPr>
            <a:xfrm>
              <a:off x="2630975" y="1636425"/>
              <a:ext cx="99675" cy="145300"/>
            </a:xfrm>
            <a:custGeom>
              <a:avLst/>
              <a:gdLst/>
              <a:ahLst/>
              <a:cxnLst/>
              <a:rect l="l" t="t" r="r" b="b"/>
              <a:pathLst>
                <a:path w="3987" h="5812" extrusionOk="0">
                  <a:moveTo>
                    <a:pt x="865" y="1"/>
                  </a:moveTo>
                  <a:lnTo>
                    <a:pt x="336" y="337"/>
                  </a:lnTo>
                  <a:lnTo>
                    <a:pt x="48" y="577"/>
                  </a:lnTo>
                  <a:lnTo>
                    <a:pt x="0" y="673"/>
                  </a:lnTo>
                  <a:lnTo>
                    <a:pt x="48" y="769"/>
                  </a:lnTo>
                  <a:lnTo>
                    <a:pt x="288" y="1153"/>
                  </a:lnTo>
                  <a:lnTo>
                    <a:pt x="961" y="2210"/>
                  </a:lnTo>
                  <a:lnTo>
                    <a:pt x="2017" y="3747"/>
                  </a:lnTo>
                  <a:lnTo>
                    <a:pt x="1921" y="3651"/>
                  </a:lnTo>
                  <a:lnTo>
                    <a:pt x="1633" y="3459"/>
                  </a:lnTo>
                  <a:lnTo>
                    <a:pt x="1297" y="3267"/>
                  </a:lnTo>
                  <a:lnTo>
                    <a:pt x="1105" y="3219"/>
                  </a:lnTo>
                  <a:lnTo>
                    <a:pt x="913" y="3219"/>
                  </a:lnTo>
                  <a:lnTo>
                    <a:pt x="769" y="3267"/>
                  </a:lnTo>
                  <a:lnTo>
                    <a:pt x="625" y="3363"/>
                  </a:lnTo>
                  <a:lnTo>
                    <a:pt x="529" y="3459"/>
                  </a:lnTo>
                  <a:lnTo>
                    <a:pt x="480" y="3651"/>
                  </a:lnTo>
                  <a:lnTo>
                    <a:pt x="384" y="4035"/>
                  </a:lnTo>
                  <a:lnTo>
                    <a:pt x="384" y="4419"/>
                  </a:lnTo>
                  <a:lnTo>
                    <a:pt x="384" y="4515"/>
                  </a:lnTo>
                  <a:lnTo>
                    <a:pt x="432" y="4563"/>
                  </a:lnTo>
                  <a:lnTo>
                    <a:pt x="625" y="4707"/>
                  </a:lnTo>
                  <a:lnTo>
                    <a:pt x="865" y="4755"/>
                  </a:lnTo>
                  <a:lnTo>
                    <a:pt x="1153" y="4851"/>
                  </a:lnTo>
                  <a:lnTo>
                    <a:pt x="1633" y="4899"/>
                  </a:lnTo>
                  <a:lnTo>
                    <a:pt x="1873" y="4947"/>
                  </a:lnTo>
                  <a:lnTo>
                    <a:pt x="2113" y="5092"/>
                  </a:lnTo>
                  <a:lnTo>
                    <a:pt x="2642" y="5380"/>
                  </a:lnTo>
                  <a:lnTo>
                    <a:pt x="3026" y="5572"/>
                  </a:lnTo>
                  <a:lnTo>
                    <a:pt x="3362" y="5716"/>
                  </a:lnTo>
                  <a:lnTo>
                    <a:pt x="3698" y="5812"/>
                  </a:lnTo>
                  <a:lnTo>
                    <a:pt x="3986" y="5812"/>
                  </a:lnTo>
                  <a:lnTo>
                    <a:pt x="3938" y="5524"/>
                  </a:lnTo>
                  <a:lnTo>
                    <a:pt x="3842" y="5188"/>
                  </a:lnTo>
                  <a:lnTo>
                    <a:pt x="3506" y="4467"/>
                  </a:lnTo>
                  <a:lnTo>
                    <a:pt x="3074" y="3603"/>
                  </a:lnTo>
                  <a:lnTo>
                    <a:pt x="2594" y="2738"/>
                  </a:lnTo>
                  <a:lnTo>
                    <a:pt x="1585" y="1105"/>
                  </a:lnTo>
                  <a:lnTo>
                    <a:pt x="865"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5" name="Google Shape;2685;p41"/>
            <p:cNvSpPr/>
            <p:nvPr/>
          </p:nvSpPr>
          <p:spPr>
            <a:xfrm>
              <a:off x="2686200" y="1737300"/>
              <a:ext cx="44450" cy="44425"/>
            </a:xfrm>
            <a:custGeom>
              <a:avLst/>
              <a:gdLst/>
              <a:ahLst/>
              <a:cxnLst/>
              <a:rect l="l" t="t" r="r" b="b"/>
              <a:pathLst>
                <a:path w="1778" h="1777" extrusionOk="0">
                  <a:moveTo>
                    <a:pt x="1105" y="0"/>
                  </a:moveTo>
                  <a:lnTo>
                    <a:pt x="769" y="240"/>
                  </a:lnTo>
                  <a:lnTo>
                    <a:pt x="481" y="528"/>
                  </a:lnTo>
                  <a:lnTo>
                    <a:pt x="193" y="816"/>
                  </a:lnTo>
                  <a:lnTo>
                    <a:pt x="0" y="1105"/>
                  </a:lnTo>
                  <a:lnTo>
                    <a:pt x="385" y="1345"/>
                  </a:lnTo>
                  <a:lnTo>
                    <a:pt x="865" y="1537"/>
                  </a:lnTo>
                  <a:lnTo>
                    <a:pt x="1345" y="1729"/>
                  </a:lnTo>
                  <a:lnTo>
                    <a:pt x="1585" y="1777"/>
                  </a:lnTo>
                  <a:lnTo>
                    <a:pt x="1777" y="1777"/>
                  </a:lnTo>
                  <a:lnTo>
                    <a:pt x="1681" y="1441"/>
                  </a:lnTo>
                  <a:lnTo>
                    <a:pt x="1537" y="1009"/>
                  </a:lnTo>
                  <a:lnTo>
                    <a:pt x="1105"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6" name="Google Shape;2686;p41"/>
            <p:cNvSpPr/>
            <p:nvPr/>
          </p:nvSpPr>
          <p:spPr>
            <a:xfrm>
              <a:off x="2238375" y="1228225"/>
              <a:ext cx="303775" cy="439450"/>
            </a:xfrm>
            <a:custGeom>
              <a:avLst/>
              <a:gdLst/>
              <a:ahLst/>
              <a:cxnLst/>
              <a:rect l="l" t="t" r="r" b="b"/>
              <a:pathLst>
                <a:path w="12151" h="17578" extrusionOk="0">
                  <a:moveTo>
                    <a:pt x="5427" y="0"/>
                  </a:moveTo>
                  <a:lnTo>
                    <a:pt x="5043" y="96"/>
                  </a:lnTo>
                  <a:lnTo>
                    <a:pt x="4754" y="192"/>
                  </a:lnTo>
                  <a:lnTo>
                    <a:pt x="4514" y="337"/>
                  </a:lnTo>
                  <a:lnTo>
                    <a:pt x="4226" y="577"/>
                  </a:lnTo>
                  <a:lnTo>
                    <a:pt x="3938" y="865"/>
                  </a:lnTo>
                  <a:lnTo>
                    <a:pt x="3698" y="1201"/>
                  </a:lnTo>
                  <a:lnTo>
                    <a:pt x="3410" y="1585"/>
                  </a:lnTo>
                  <a:lnTo>
                    <a:pt x="2882" y="2498"/>
                  </a:lnTo>
                  <a:lnTo>
                    <a:pt x="2401" y="3506"/>
                  </a:lnTo>
                  <a:lnTo>
                    <a:pt x="1921" y="4659"/>
                  </a:lnTo>
                  <a:lnTo>
                    <a:pt x="1489" y="5859"/>
                  </a:lnTo>
                  <a:lnTo>
                    <a:pt x="1105" y="7156"/>
                  </a:lnTo>
                  <a:lnTo>
                    <a:pt x="768" y="8405"/>
                  </a:lnTo>
                  <a:lnTo>
                    <a:pt x="480" y="9653"/>
                  </a:lnTo>
                  <a:lnTo>
                    <a:pt x="240" y="10806"/>
                  </a:lnTo>
                  <a:lnTo>
                    <a:pt x="96" y="11911"/>
                  </a:lnTo>
                  <a:lnTo>
                    <a:pt x="0" y="12871"/>
                  </a:lnTo>
                  <a:lnTo>
                    <a:pt x="0" y="13639"/>
                  </a:lnTo>
                  <a:lnTo>
                    <a:pt x="48" y="13976"/>
                  </a:lnTo>
                  <a:lnTo>
                    <a:pt x="96" y="14264"/>
                  </a:lnTo>
                  <a:lnTo>
                    <a:pt x="192" y="14456"/>
                  </a:lnTo>
                  <a:lnTo>
                    <a:pt x="336" y="14648"/>
                  </a:lnTo>
                  <a:lnTo>
                    <a:pt x="12006" y="17578"/>
                  </a:lnTo>
                  <a:lnTo>
                    <a:pt x="12006" y="17578"/>
                  </a:lnTo>
                  <a:lnTo>
                    <a:pt x="11862" y="17433"/>
                  </a:lnTo>
                  <a:lnTo>
                    <a:pt x="11814" y="17241"/>
                  </a:lnTo>
                  <a:lnTo>
                    <a:pt x="11718" y="16761"/>
                  </a:lnTo>
                  <a:lnTo>
                    <a:pt x="11670" y="16137"/>
                  </a:lnTo>
                  <a:lnTo>
                    <a:pt x="11670" y="15320"/>
                  </a:lnTo>
                  <a:lnTo>
                    <a:pt x="11814" y="13399"/>
                  </a:lnTo>
                  <a:lnTo>
                    <a:pt x="12006" y="11190"/>
                  </a:lnTo>
                  <a:lnTo>
                    <a:pt x="12102" y="9990"/>
                  </a:lnTo>
                  <a:lnTo>
                    <a:pt x="12150" y="8789"/>
                  </a:lnTo>
                  <a:lnTo>
                    <a:pt x="12150" y="7588"/>
                  </a:lnTo>
                  <a:lnTo>
                    <a:pt x="12150" y="6388"/>
                  </a:lnTo>
                  <a:lnTo>
                    <a:pt x="12054" y="5235"/>
                  </a:lnTo>
                  <a:lnTo>
                    <a:pt x="11862" y="4130"/>
                  </a:lnTo>
                  <a:lnTo>
                    <a:pt x="11766" y="3650"/>
                  </a:lnTo>
                  <a:lnTo>
                    <a:pt x="11622" y="3122"/>
                  </a:lnTo>
                  <a:lnTo>
                    <a:pt x="11430" y="2642"/>
                  </a:lnTo>
                  <a:lnTo>
                    <a:pt x="11238" y="2209"/>
                  </a:lnTo>
                  <a:lnTo>
                    <a:pt x="11094" y="1969"/>
                  </a:lnTo>
                  <a:lnTo>
                    <a:pt x="10902" y="1777"/>
                  </a:lnTo>
                  <a:lnTo>
                    <a:pt x="10614" y="1537"/>
                  </a:lnTo>
                  <a:lnTo>
                    <a:pt x="10325" y="1297"/>
                  </a:lnTo>
                  <a:lnTo>
                    <a:pt x="9509" y="913"/>
                  </a:lnTo>
                  <a:lnTo>
                    <a:pt x="8645" y="529"/>
                  </a:lnTo>
                  <a:lnTo>
                    <a:pt x="7684" y="240"/>
                  </a:lnTo>
                  <a:lnTo>
                    <a:pt x="6724" y="48"/>
                  </a:lnTo>
                  <a:lnTo>
                    <a:pt x="6243" y="0"/>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7" name="Google Shape;2687;p41"/>
            <p:cNvSpPr/>
            <p:nvPr/>
          </p:nvSpPr>
          <p:spPr>
            <a:xfrm>
              <a:off x="2238375" y="1228225"/>
              <a:ext cx="303775" cy="439450"/>
            </a:xfrm>
            <a:custGeom>
              <a:avLst/>
              <a:gdLst/>
              <a:ahLst/>
              <a:cxnLst/>
              <a:rect l="l" t="t" r="r" b="b"/>
              <a:pathLst>
                <a:path w="12151" h="17578" fill="none" extrusionOk="0">
                  <a:moveTo>
                    <a:pt x="12006" y="17578"/>
                  </a:moveTo>
                  <a:lnTo>
                    <a:pt x="12006" y="17578"/>
                  </a:lnTo>
                  <a:lnTo>
                    <a:pt x="11862" y="17433"/>
                  </a:lnTo>
                  <a:lnTo>
                    <a:pt x="11814" y="17241"/>
                  </a:lnTo>
                  <a:lnTo>
                    <a:pt x="11718" y="16761"/>
                  </a:lnTo>
                  <a:lnTo>
                    <a:pt x="11670" y="16137"/>
                  </a:lnTo>
                  <a:lnTo>
                    <a:pt x="11670" y="15320"/>
                  </a:lnTo>
                  <a:lnTo>
                    <a:pt x="11814" y="13399"/>
                  </a:lnTo>
                  <a:lnTo>
                    <a:pt x="12006" y="11190"/>
                  </a:lnTo>
                  <a:lnTo>
                    <a:pt x="12102" y="9990"/>
                  </a:lnTo>
                  <a:lnTo>
                    <a:pt x="12150" y="8789"/>
                  </a:lnTo>
                  <a:lnTo>
                    <a:pt x="12150" y="7588"/>
                  </a:lnTo>
                  <a:lnTo>
                    <a:pt x="12150" y="6388"/>
                  </a:lnTo>
                  <a:lnTo>
                    <a:pt x="12054" y="5235"/>
                  </a:lnTo>
                  <a:lnTo>
                    <a:pt x="11862" y="4130"/>
                  </a:lnTo>
                  <a:lnTo>
                    <a:pt x="11766" y="3650"/>
                  </a:lnTo>
                  <a:lnTo>
                    <a:pt x="11622" y="3122"/>
                  </a:lnTo>
                  <a:lnTo>
                    <a:pt x="11430" y="2642"/>
                  </a:lnTo>
                  <a:lnTo>
                    <a:pt x="11238" y="2209"/>
                  </a:lnTo>
                  <a:lnTo>
                    <a:pt x="11238" y="2209"/>
                  </a:lnTo>
                  <a:lnTo>
                    <a:pt x="11094" y="1969"/>
                  </a:lnTo>
                  <a:lnTo>
                    <a:pt x="10902" y="1777"/>
                  </a:lnTo>
                  <a:lnTo>
                    <a:pt x="10614" y="1537"/>
                  </a:lnTo>
                  <a:lnTo>
                    <a:pt x="10325" y="1297"/>
                  </a:lnTo>
                  <a:lnTo>
                    <a:pt x="9509" y="913"/>
                  </a:lnTo>
                  <a:lnTo>
                    <a:pt x="8645" y="529"/>
                  </a:lnTo>
                  <a:lnTo>
                    <a:pt x="7684" y="240"/>
                  </a:lnTo>
                  <a:lnTo>
                    <a:pt x="6724" y="48"/>
                  </a:lnTo>
                  <a:lnTo>
                    <a:pt x="6243" y="0"/>
                  </a:lnTo>
                  <a:lnTo>
                    <a:pt x="5811" y="0"/>
                  </a:lnTo>
                  <a:lnTo>
                    <a:pt x="5427" y="0"/>
                  </a:lnTo>
                  <a:lnTo>
                    <a:pt x="5043" y="96"/>
                  </a:lnTo>
                  <a:lnTo>
                    <a:pt x="5043" y="96"/>
                  </a:lnTo>
                  <a:lnTo>
                    <a:pt x="4754" y="192"/>
                  </a:lnTo>
                  <a:lnTo>
                    <a:pt x="4514" y="337"/>
                  </a:lnTo>
                  <a:lnTo>
                    <a:pt x="4226" y="577"/>
                  </a:lnTo>
                  <a:lnTo>
                    <a:pt x="3938" y="865"/>
                  </a:lnTo>
                  <a:lnTo>
                    <a:pt x="3698" y="1201"/>
                  </a:lnTo>
                  <a:lnTo>
                    <a:pt x="3410" y="1585"/>
                  </a:lnTo>
                  <a:lnTo>
                    <a:pt x="2882" y="2498"/>
                  </a:lnTo>
                  <a:lnTo>
                    <a:pt x="2401" y="3506"/>
                  </a:lnTo>
                  <a:lnTo>
                    <a:pt x="1921" y="4659"/>
                  </a:lnTo>
                  <a:lnTo>
                    <a:pt x="1489" y="5859"/>
                  </a:lnTo>
                  <a:lnTo>
                    <a:pt x="1105" y="7156"/>
                  </a:lnTo>
                  <a:lnTo>
                    <a:pt x="768" y="8405"/>
                  </a:lnTo>
                  <a:lnTo>
                    <a:pt x="480" y="9653"/>
                  </a:lnTo>
                  <a:lnTo>
                    <a:pt x="240" y="10806"/>
                  </a:lnTo>
                  <a:lnTo>
                    <a:pt x="96" y="11911"/>
                  </a:lnTo>
                  <a:lnTo>
                    <a:pt x="0" y="12871"/>
                  </a:lnTo>
                  <a:lnTo>
                    <a:pt x="0" y="13639"/>
                  </a:lnTo>
                  <a:lnTo>
                    <a:pt x="48" y="13976"/>
                  </a:lnTo>
                  <a:lnTo>
                    <a:pt x="96" y="14264"/>
                  </a:lnTo>
                  <a:lnTo>
                    <a:pt x="192" y="14456"/>
                  </a:lnTo>
                  <a:lnTo>
                    <a:pt x="336" y="14648"/>
                  </a:lnTo>
                  <a:lnTo>
                    <a:pt x="12006" y="1757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8" name="Google Shape;2688;p41"/>
            <p:cNvSpPr/>
            <p:nvPr/>
          </p:nvSpPr>
          <p:spPr>
            <a:xfrm>
              <a:off x="2238375" y="1228225"/>
              <a:ext cx="303775" cy="439450"/>
            </a:xfrm>
            <a:custGeom>
              <a:avLst/>
              <a:gdLst/>
              <a:ahLst/>
              <a:cxnLst/>
              <a:rect l="l" t="t" r="r" b="b"/>
              <a:pathLst>
                <a:path w="12151" h="17578" extrusionOk="0">
                  <a:moveTo>
                    <a:pt x="5427" y="0"/>
                  </a:moveTo>
                  <a:lnTo>
                    <a:pt x="5043" y="96"/>
                  </a:lnTo>
                  <a:lnTo>
                    <a:pt x="4803" y="192"/>
                  </a:lnTo>
                  <a:lnTo>
                    <a:pt x="4562" y="288"/>
                  </a:lnTo>
                  <a:lnTo>
                    <a:pt x="4370" y="481"/>
                  </a:lnTo>
                  <a:lnTo>
                    <a:pt x="4130" y="673"/>
                  </a:lnTo>
                  <a:lnTo>
                    <a:pt x="3650" y="1201"/>
                  </a:lnTo>
                  <a:lnTo>
                    <a:pt x="3218" y="1873"/>
                  </a:lnTo>
                  <a:lnTo>
                    <a:pt x="2785" y="2690"/>
                  </a:lnTo>
                  <a:lnTo>
                    <a:pt x="2401" y="3554"/>
                  </a:lnTo>
                  <a:lnTo>
                    <a:pt x="1969" y="4515"/>
                  </a:lnTo>
                  <a:lnTo>
                    <a:pt x="1633" y="5523"/>
                  </a:lnTo>
                  <a:lnTo>
                    <a:pt x="1249" y="6580"/>
                  </a:lnTo>
                  <a:lnTo>
                    <a:pt x="961" y="7636"/>
                  </a:lnTo>
                  <a:lnTo>
                    <a:pt x="672" y="8693"/>
                  </a:lnTo>
                  <a:lnTo>
                    <a:pt x="432" y="9701"/>
                  </a:lnTo>
                  <a:lnTo>
                    <a:pt x="240" y="10710"/>
                  </a:lnTo>
                  <a:lnTo>
                    <a:pt x="96" y="11622"/>
                  </a:lnTo>
                  <a:lnTo>
                    <a:pt x="48" y="12487"/>
                  </a:lnTo>
                  <a:lnTo>
                    <a:pt x="0" y="13207"/>
                  </a:lnTo>
                  <a:lnTo>
                    <a:pt x="0" y="13688"/>
                  </a:lnTo>
                  <a:lnTo>
                    <a:pt x="96" y="14120"/>
                  </a:lnTo>
                  <a:lnTo>
                    <a:pt x="192" y="14408"/>
                  </a:lnTo>
                  <a:lnTo>
                    <a:pt x="336" y="14648"/>
                  </a:lnTo>
                  <a:lnTo>
                    <a:pt x="12006" y="17578"/>
                  </a:lnTo>
                  <a:lnTo>
                    <a:pt x="11814" y="17337"/>
                  </a:lnTo>
                  <a:lnTo>
                    <a:pt x="11718" y="17001"/>
                  </a:lnTo>
                  <a:lnTo>
                    <a:pt x="11670" y="16521"/>
                  </a:lnTo>
                  <a:lnTo>
                    <a:pt x="11670" y="15945"/>
                  </a:lnTo>
                  <a:lnTo>
                    <a:pt x="11670" y="15176"/>
                  </a:lnTo>
                  <a:lnTo>
                    <a:pt x="11718" y="14312"/>
                  </a:lnTo>
                  <a:lnTo>
                    <a:pt x="11910" y="12247"/>
                  </a:lnTo>
                  <a:lnTo>
                    <a:pt x="12102" y="9990"/>
                  </a:lnTo>
                  <a:lnTo>
                    <a:pt x="12150" y="8837"/>
                  </a:lnTo>
                  <a:lnTo>
                    <a:pt x="12150" y="7636"/>
                  </a:lnTo>
                  <a:lnTo>
                    <a:pt x="12102" y="6148"/>
                  </a:lnTo>
                  <a:lnTo>
                    <a:pt x="12054" y="5427"/>
                  </a:lnTo>
                  <a:lnTo>
                    <a:pt x="11958" y="4707"/>
                  </a:lnTo>
                  <a:lnTo>
                    <a:pt x="11862" y="4034"/>
                  </a:lnTo>
                  <a:lnTo>
                    <a:pt x="11670" y="3410"/>
                  </a:lnTo>
                  <a:lnTo>
                    <a:pt x="11478" y="2786"/>
                  </a:lnTo>
                  <a:lnTo>
                    <a:pt x="11238" y="2209"/>
                  </a:lnTo>
                  <a:lnTo>
                    <a:pt x="11046" y="1873"/>
                  </a:lnTo>
                  <a:lnTo>
                    <a:pt x="10710" y="1585"/>
                  </a:lnTo>
                  <a:lnTo>
                    <a:pt x="9797" y="1393"/>
                  </a:lnTo>
                  <a:lnTo>
                    <a:pt x="9653" y="1633"/>
                  </a:lnTo>
                  <a:lnTo>
                    <a:pt x="9509" y="1873"/>
                  </a:lnTo>
                  <a:lnTo>
                    <a:pt x="9317" y="2065"/>
                  </a:lnTo>
                  <a:lnTo>
                    <a:pt x="9125" y="2258"/>
                  </a:lnTo>
                  <a:lnTo>
                    <a:pt x="8933" y="2402"/>
                  </a:lnTo>
                  <a:lnTo>
                    <a:pt x="8693" y="2498"/>
                  </a:lnTo>
                  <a:lnTo>
                    <a:pt x="8404" y="2594"/>
                  </a:lnTo>
                  <a:lnTo>
                    <a:pt x="7876" y="2594"/>
                  </a:lnTo>
                  <a:lnTo>
                    <a:pt x="7588" y="2498"/>
                  </a:lnTo>
                  <a:lnTo>
                    <a:pt x="7252" y="2354"/>
                  </a:lnTo>
                  <a:lnTo>
                    <a:pt x="7012" y="2113"/>
                  </a:lnTo>
                  <a:lnTo>
                    <a:pt x="6820" y="1873"/>
                  </a:lnTo>
                  <a:lnTo>
                    <a:pt x="6627" y="1537"/>
                  </a:lnTo>
                  <a:lnTo>
                    <a:pt x="6531" y="1201"/>
                  </a:lnTo>
                  <a:lnTo>
                    <a:pt x="6483" y="865"/>
                  </a:lnTo>
                  <a:lnTo>
                    <a:pt x="6531" y="481"/>
                  </a:lnTo>
                  <a:lnTo>
                    <a:pt x="6676" y="48"/>
                  </a:lnTo>
                  <a:lnTo>
                    <a:pt x="7012" y="96"/>
                  </a:lnTo>
                  <a:lnTo>
                    <a:pt x="6435" y="0"/>
                  </a:lnTo>
                  <a:close/>
                </a:path>
              </a:pathLst>
            </a:custGeom>
            <a:solidFill>
              <a:srgbClr val="FFE49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9" name="Google Shape;2689;p41"/>
            <p:cNvSpPr/>
            <p:nvPr/>
          </p:nvSpPr>
          <p:spPr>
            <a:xfrm>
              <a:off x="2238375" y="1228225"/>
              <a:ext cx="303775" cy="439450"/>
            </a:xfrm>
            <a:custGeom>
              <a:avLst/>
              <a:gdLst/>
              <a:ahLst/>
              <a:cxnLst/>
              <a:rect l="l" t="t" r="r" b="b"/>
              <a:pathLst>
                <a:path w="12151" h="17578" fill="none" extrusionOk="0">
                  <a:moveTo>
                    <a:pt x="5907" y="0"/>
                  </a:moveTo>
                  <a:lnTo>
                    <a:pt x="5907" y="0"/>
                  </a:lnTo>
                  <a:lnTo>
                    <a:pt x="5427" y="0"/>
                  </a:lnTo>
                  <a:lnTo>
                    <a:pt x="5043" y="96"/>
                  </a:lnTo>
                  <a:lnTo>
                    <a:pt x="5043" y="96"/>
                  </a:lnTo>
                  <a:lnTo>
                    <a:pt x="4803" y="192"/>
                  </a:lnTo>
                  <a:lnTo>
                    <a:pt x="4562" y="288"/>
                  </a:lnTo>
                  <a:lnTo>
                    <a:pt x="4370" y="481"/>
                  </a:lnTo>
                  <a:lnTo>
                    <a:pt x="4130" y="673"/>
                  </a:lnTo>
                  <a:lnTo>
                    <a:pt x="3650" y="1201"/>
                  </a:lnTo>
                  <a:lnTo>
                    <a:pt x="3218" y="1873"/>
                  </a:lnTo>
                  <a:lnTo>
                    <a:pt x="2785" y="2690"/>
                  </a:lnTo>
                  <a:lnTo>
                    <a:pt x="2401" y="3554"/>
                  </a:lnTo>
                  <a:lnTo>
                    <a:pt x="1969" y="4515"/>
                  </a:lnTo>
                  <a:lnTo>
                    <a:pt x="1633" y="5523"/>
                  </a:lnTo>
                  <a:lnTo>
                    <a:pt x="1249" y="6580"/>
                  </a:lnTo>
                  <a:lnTo>
                    <a:pt x="961" y="7636"/>
                  </a:lnTo>
                  <a:lnTo>
                    <a:pt x="672" y="8693"/>
                  </a:lnTo>
                  <a:lnTo>
                    <a:pt x="432" y="9701"/>
                  </a:lnTo>
                  <a:lnTo>
                    <a:pt x="240" y="10710"/>
                  </a:lnTo>
                  <a:lnTo>
                    <a:pt x="96" y="11622"/>
                  </a:lnTo>
                  <a:lnTo>
                    <a:pt x="48" y="12487"/>
                  </a:lnTo>
                  <a:lnTo>
                    <a:pt x="0" y="13207"/>
                  </a:lnTo>
                  <a:lnTo>
                    <a:pt x="0" y="13207"/>
                  </a:lnTo>
                  <a:lnTo>
                    <a:pt x="0" y="13688"/>
                  </a:lnTo>
                  <a:lnTo>
                    <a:pt x="96" y="14120"/>
                  </a:lnTo>
                  <a:lnTo>
                    <a:pt x="192" y="14408"/>
                  </a:lnTo>
                  <a:lnTo>
                    <a:pt x="336" y="14648"/>
                  </a:lnTo>
                  <a:lnTo>
                    <a:pt x="12006" y="17578"/>
                  </a:lnTo>
                  <a:lnTo>
                    <a:pt x="12006" y="17578"/>
                  </a:lnTo>
                  <a:lnTo>
                    <a:pt x="11814" y="17337"/>
                  </a:lnTo>
                  <a:lnTo>
                    <a:pt x="11718" y="17001"/>
                  </a:lnTo>
                  <a:lnTo>
                    <a:pt x="11670" y="16521"/>
                  </a:lnTo>
                  <a:lnTo>
                    <a:pt x="11670" y="15945"/>
                  </a:lnTo>
                  <a:lnTo>
                    <a:pt x="11670" y="15945"/>
                  </a:lnTo>
                  <a:lnTo>
                    <a:pt x="11670" y="15176"/>
                  </a:lnTo>
                  <a:lnTo>
                    <a:pt x="11718" y="14312"/>
                  </a:lnTo>
                  <a:lnTo>
                    <a:pt x="11910" y="12247"/>
                  </a:lnTo>
                  <a:lnTo>
                    <a:pt x="12102" y="9990"/>
                  </a:lnTo>
                  <a:lnTo>
                    <a:pt x="12150" y="8837"/>
                  </a:lnTo>
                  <a:lnTo>
                    <a:pt x="12150" y="7636"/>
                  </a:lnTo>
                  <a:lnTo>
                    <a:pt x="12150" y="7636"/>
                  </a:lnTo>
                  <a:lnTo>
                    <a:pt x="12102" y="6148"/>
                  </a:lnTo>
                  <a:lnTo>
                    <a:pt x="12054" y="5427"/>
                  </a:lnTo>
                  <a:lnTo>
                    <a:pt x="11958" y="4707"/>
                  </a:lnTo>
                  <a:lnTo>
                    <a:pt x="11862" y="4034"/>
                  </a:lnTo>
                  <a:lnTo>
                    <a:pt x="11670" y="3410"/>
                  </a:lnTo>
                  <a:lnTo>
                    <a:pt x="11478" y="2786"/>
                  </a:lnTo>
                  <a:lnTo>
                    <a:pt x="11238" y="2209"/>
                  </a:lnTo>
                  <a:lnTo>
                    <a:pt x="11238" y="2209"/>
                  </a:lnTo>
                  <a:lnTo>
                    <a:pt x="11046" y="1873"/>
                  </a:lnTo>
                  <a:lnTo>
                    <a:pt x="10710" y="1585"/>
                  </a:lnTo>
                  <a:lnTo>
                    <a:pt x="10710" y="1585"/>
                  </a:lnTo>
                  <a:lnTo>
                    <a:pt x="9797" y="1393"/>
                  </a:lnTo>
                  <a:lnTo>
                    <a:pt x="9797" y="1393"/>
                  </a:lnTo>
                  <a:lnTo>
                    <a:pt x="9653" y="1633"/>
                  </a:lnTo>
                  <a:lnTo>
                    <a:pt x="9509" y="1873"/>
                  </a:lnTo>
                  <a:lnTo>
                    <a:pt x="9317" y="2065"/>
                  </a:lnTo>
                  <a:lnTo>
                    <a:pt x="9125" y="2258"/>
                  </a:lnTo>
                  <a:lnTo>
                    <a:pt x="8933" y="2402"/>
                  </a:lnTo>
                  <a:lnTo>
                    <a:pt x="8693" y="2498"/>
                  </a:lnTo>
                  <a:lnTo>
                    <a:pt x="8404" y="2594"/>
                  </a:lnTo>
                  <a:lnTo>
                    <a:pt x="8164" y="2594"/>
                  </a:lnTo>
                  <a:lnTo>
                    <a:pt x="8164" y="2594"/>
                  </a:lnTo>
                  <a:lnTo>
                    <a:pt x="7876" y="2594"/>
                  </a:lnTo>
                  <a:lnTo>
                    <a:pt x="7876" y="2594"/>
                  </a:lnTo>
                  <a:lnTo>
                    <a:pt x="7588" y="2498"/>
                  </a:lnTo>
                  <a:lnTo>
                    <a:pt x="7252" y="2354"/>
                  </a:lnTo>
                  <a:lnTo>
                    <a:pt x="7012" y="2113"/>
                  </a:lnTo>
                  <a:lnTo>
                    <a:pt x="6820" y="1873"/>
                  </a:lnTo>
                  <a:lnTo>
                    <a:pt x="6627" y="1537"/>
                  </a:lnTo>
                  <a:lnTo>
                    <a:pt x="6531" y="1201"/>
                  </a:lnTo>
                  <a:lnTo>
                    <a:pt x="6483" y="865"/>
                  </a:lnTo>
                  <a:lnTo>
                    <a:pt x="6531" y="481"/>
                  </a:lnTo>
                  <a:lnTo>
                    <a:pt x="6531" y="481"/>
                  </a:lnTo>
                  <a:lnTo>
                    <a:pt x="6676" y="48"/>
                  </a:lnTo>
                  <a:lnTo>
                    <a:pt x="6676" y="48"/>
                  </a:lnTo>
                  <a:lnTo>
                    <a:pt x="7012" y="96"/>
                  </a:lnTo>
                  <a:lnTo>
                    <a:pt x="7012" y="96"/>
                  </a:lnTo>
                  <a:lnTo>
                    <a:pt x="7012" y="96"/>
                  </a:lnTo>
                  <a:lnTo>
                    <a:pt x="6435" y="0"/>
                  </a:lnTo>
                  <a:lnTo>
                    <a:pt x="590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0" name="Google Shape;2690;p41"/>
            <p:cNvSpPr/>
            <p:nvPr/>
          </p:nvSpPr>
          <p:spPr>
            <a:xfrm>
              <a:off x="2400450" y="1229425"/>
              <a:ext cx="84075" cy="63650"/>
            </a:xfrm>
            <a:custGeom>
              <a:avLst/>
              <a:gdLst/>
              <a:ahLst/>
              <a:cxnLst/>
              <a:rect l="l" t="t" r="r" b="b"/>
              <a:pathLst>
                <a:path w="3363" h="2546" extrusionOk="0">
                  <a:moveTo>
                    <a:pt x="193" y="0"/>
                  </a:moveTo>
                  <a:lnTo>
                    <a:pt x="48" y="433"/>
                  </a:lnTo>
                  <a:lnTo>
                    <a:pt x="0" y="817"/>
                  </a:lnTo>
                  <a:lnTo>
                    <a:pt x="48" y="1153"/>
                  </a:lnTo>
                  <a:lnTo>
                    <a:pt x="144" y="1489"/>
                  </a:lnTo>
                  <a:lnTo>
                    <a:pt x="337" y="1825"/>
                  </a:lnTo>
                  <a:lnTo>
                    <a:pt x="529" y="2065"/>
                  </a:lnTo>
                  <a:lnTo>
                    <a:pt x="769" y="2306"/>
                  </a:lnTo>
                  <a:lnTo>
                    <a:pt x="1105" y="2450"/>
                  </a:lnTo>
                  <a:lnTo>
                    <a:pt x="1393" y="2546"/>
                  </a:lnTo>
                  <a:lnTo>
                    <a:pt x="1729" y="2546"/>
                  </a:lnTo>
                  <a:lnTo>
                    <a:pt x="2065" y="2498"/>
                  </a:lnTo>
                  <a:lnTo>
                    <a:pt x="2402" y="2402"/>
                  </a:lnTo>
                  <a:lnTo>
                    <a:pt x="2690" y="2210"/>
                  </a:lnTo>
                  <a:lnTo>
                    <a:pt x="2930" y="1969"/>
                  </a:lnTo>
                  <a:lnTo>
                    <a:pt x="3122" y="1681"/>
                  </a:lnTo>
                  <a:lnTo>
                    <a:pt x="3266" y="1345"/>
                  </a:lnTo>
                  <a:lnTo>
                    <a:pt x="3362" y="1009"/>
                  </a:lnTo>
                  <a:lnTo>
                    <a:pt x="2642" y="673"/>
                  </a:lnTo>
                  <a:lnTo>
                    <a:pt x="1825" y="385"/>
                  </a:lnTo>
                  <a:lnTo>
                    <a:pt x="1009" y="144"/>
                  </a:lnTo>
                  <a:lnTo>
                    <a:pt x="193" y="0"/>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1" name="Google Shape;2691;p41"/>
            <p:cNvSpPr/>
            <p:nvPr/>
          </p:nvSpPr>
          <p:spPr>
            <a:xfrm>
              <a:off x="2400450" y="1229425"/>
              <a:ext cx="84075" cy="63650"/>
            </a:xfrm>
            <a:custGeom>
              <a:avLst/>
              <a:gdLst/>
              <a:ahLst/>
              <a:cxnLst/>
              <a:rect l="l" t="t" r="r" b="b"/>
              <a:pathLst>
                <a:path w="3363" h="2546" fill="none" extrusionOk="0">
                  <a:moveTo>
                    <a:pt x="1393" y="2546"/>
                  </a:moveTo>
                  <a:lnTo>
                    <a:pt x="1393" y="2546"/>
                  </a:lnTo>
                  <a:lnTo>
                    <a:pt x="1729" y="2546"/>
                  </a:lnTo>
                  <a:lnTo>
                    <a:pt x="2065" y="2498"/>
                  </a:lnTo>
                  <a:lnTo>
                    <a:pt x="2402" y="2402"/>
                  </a:lnTo>
                  <a:lnTo>
                    <a:pt x="2690" y="2210"/>
                  </a:lnTo>
                  <a:lnTo>
                    <a:pt x="2930" y="1969"/>
                  </a:lnTo>
                  <a:lnTo>
                    <a:pt x="3122" y="1681"/>
                  </a:lnTo>
                  <a:lnTo>
                    <a:pt x="3266" y="1345"/>
                  </a:lnTo>
                  <a:lnTo>
                    <a:pt x="3362" y="1009"/>
                  </a:lnTo>
                  <a:lnTo>
                    <a:pt x="3362" y="1009"/>
                  </a:lnTo>
                  <a:lnTo>
                    <a:pt x="2642" y="673"/>
                  </a:lnTo>
                  <a:lnTo>
                    <a:pt x="1825" y="385"/>
                  </a:lnTo>
                  <a:lnTo>
                    <a:pt x="1009" y="144"/>
                  </a:lnTo>
                  <a:lnTo>
                    <a:pt x="193" y="0"/>
                  </a:lnTo>
                  <a:lnTo>
                    <a:pt x="193" y="0"/>
                  </a:lnTo>
                  <a:lnTo>
                    <a:pt x="48" y="433"/>
                  </a:lnTo>
                  <a:lnTo>
                    <a:pt x="48" y="433"/>
                  </a:lnTo>
                  <a:lnTo>
                    <a:pt x="0" y="817"/>
                  </a:lnTo>
                  <a:lnTo>
                    <a:pt x="48" y="1153"/>
                  </a:lnTo>
                  <a:lnTo>
                    <a:pt x="144" y="1489"/>
                  </a:lnTo>
                  <a:lnTo>
                    <a:pt x="337" y="1825"/>
                  </a:lnTo>
                  <a:lnTo>
                    <a:pt x="529" y="2065"/>
                  </a:lnTo>
                  <a:lnTo>
                    <a:pt x="769" y="2306"/>
                  </a:lnTo>
                  <a:lnTo>
                    <a:pt x="1105" y="2450"/>
                  </a:lnTo>
                  <a:lnTo>
                    <a:pt x="1393" y="254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2" name="Google Shape;2692;p41"/>
            <p:cNvSpPr/>
            <p:nvPr/>
          </p:nvSpPr>
          <p:spPr>
            <a:xfrm>
              <a:off x="2419650" y="1218625"/>
              <a:ext cx="46850" cy="51650"/>
            </a:xfrm>
            <a:custGeom>
              <a:avLst/>
              <a:gdLst/>
              <a:ahLst/>
              <a:cxnLst/>
              <a:rect l="l" t="t" r="r" b="b"/>
              <a:pathLst>
                <a:path w="1874" h="2066" extrusionOk="0">
                  <a:moveTo>
                    <a:pt x="481" y="0"/>
                  </a:moveTo>
                  <a:lnTo>
                    <a:pt x="1" y="1489"/>
                  </a:lnTo>
                  <a:lnTo>
                    <a:pt x="1490" y="2065"/>
                  </a:lnTo>
                  <a:lnTo>
                    <a:pt x="1874" y="384"/>
                  </a:lnTo>
                  <a:lnTo>
                    <a:pt x="481"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3" name="Google Shape;2693;p41"/>
            <p:cNvSpPr/>
            <p:nvPr/>
          </p:nvSpPr>
          <p:spPr>
            <a:xfrm>
              <a:off x="2419650" y="1218625"/>
              <a:ext cx="46850" cy="51650"/>
            </a:xfrm>
            <a:custGeom>
              <a:avLst/>
              <a:gdLst/>
              <a:ahLst/>
              <a:cxnLst/>
              <a:rect l="l" t="t" r="r" b="b"/>
              <a:pathLst>
                <a:path w="1874" h="2066" fill="none" extrusionOk="0">
                  <a:moveTo>
                    <a:pt x="481" y="0"/>
                  </a:moveTo>
                  <a:lnTo>
                    <a:pt x="1" y="1489"/>
                  </a:lnTo>
                  <a:lnTo>
                    <a:pt x="1490" y="2065"/>
                  </a:lnTo>
                  <a:lnTo>
                    <a:pt x="1874" y="384"/>
                  </a:lnTo>
                  <a:lnTo>
                    <a:pt x="48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4" name="Google Shape;2694;p41"/>
            <p:cNvSpPr/>
            <p:nvPr/>
          </p:nvSpPr>
          <p:spPr>
            <a:xfrm>
              <a:off x="2419650" y="1237825"/>
              <a:ext cx="40850" cy="32450"/>
            </a:xfrm>
            <a:custGeom>
              <a:avLst/>
              <a:gdLst/>
              <a:ahLst/>
              <a:cxnLst/>
              <a:rect l="l" t="t" r="r" b="b"/>
              <a:pathLst>
                <a:path w="1634" h="1298" extrusionOk="0">
                  <a:moveTo>
                    <a:pt x="241" y="1"/>
                  </a:moveTo>
                  <a:lnTo>
                    <a:pt x="1" y="721"/>
                  </a:lnTo>
                  <a:lnTo>
                    <a:pt x="1490" y="1297"/>
                  </a:lnTo>
                  <a:lnTo>
                    <a:pt x="1634" y="673"/>
                  </a:lnTo>
                  <a:lnTo>
                    <a:pt x="961" y="385"/>
                  </a:lnTo>
                  <a:lnTo>
                    <a:pt x="289"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5" name="Google Shape;2695;p41"/>
            <p:cNvSpPr/>
            <p:nvPr/>
          </p:nvSpPr>
          <p:spPr>
            <a:xfrm>
              <a:off x="2419650" y="1237825"/>
              <a:ext cx="40850" cy="32450"/>
            </a:xfrm>
            <a:custGeom>
              <a:avLst/>
              <a:gdLst/>
              <a:ahLst/>
              <a:cxnLst/>
              <a:rect l="l" t="t" r="r" b="b"/>
              <a:pathLst>
                <a:path w="1634" h="1298" fill="none" extrusionOk="0">
                  <a:moveTo>
                    <a:pt x="241" y="1"/>
                  </a:moveTo>
                  <a:lnTo>
                    <a:pt x="1" y="721"/>
                  </a:lnTo>
                  <a:lnTo>
                    <a:pt x="1490" y="1297"/>
                  </a:lnTo>
                  <a:lnTo>
                    <a:pt x="1634" y="673"/>
                  </a:lnTo>
                  <a:lnTo>
                    <a:pt x="1634" y="673"/>
                  </a:lnTo>
                  <a:lnTo>
                    <a:pt x="961" y="385"/>
                  </a:lnTo>
                  <a:lnTo>
                    <a:pt x="289" y="1"/>
                  </a:lnTo>
                  <a:lnTo>
                    <a:pt x="24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6" name="Google Shape;2696;p41"/>
            <p:cNvSpPr/>
            <p:nvPr/>
          </p:nvSpPr>
          <p:spPr>
            <a:xfrm>
              <a:off x="2216750" y="852425"/>
              <a:ext cx="147700" cy="152500"/>
            </a:xfrm>
            <a:custGeom>
              <a:avLst/>
              <a:gdLst/>
              <a:ahLst/>
              <a:cxnLst/>
              <a:rect l="l" t="t" r="r" b="b"/>
              <a:pathLst>
                <a:path w="5908" h="6100" extrusionOk="0">
                  <a:moveTo>
                    <a:pt x="2930" y="0"/>
                  </a:moveTo>
                  <a:lnTo>
                    <a:pt x="2354" y="96"/>
                  </a:lnTo>
                  <a:lnTo>
                    <a:pt x="1826" y="337"/>
                  </a:lnTo>
                  <a:lnTo>
                    <a:pt x="1297" y="625"/>
                  </a:lnTo>
                  <a:lnTo>
                    <a:pt x="865" y="1057"/>
                  </a:lnTo>
                  <a:lnTo>
                    <a:pt x="673" y="1297"/>
                  </a:lnTo>
                  <a:lnTo>
                    <a:pt x="481" y="1537"/>
                  </a:lnTo>
                  <a:lnTo>
                    <a:pt x="337" y="1825"/>
                  </a:lnTo>
                  <a:lnTo>
                    <a:pt x="241" y="2114"/>
                  </a:lnTo>
                  <a:lnTo>
                    <a:pt x="49" y="2690"/>
                  </a:lnTo>
                  <a:lnTo>
                    <a:pt x="1" y="3314"/>
                  </a:lnTo>
                  <a:lnTo>
                    <a:pt x="49" y="3890"/>
                  </a:lnTo>
                  <a:lnTo>
                    <a:pt x="241" y="4419"/>
                  </a:lnTo>
                  <a:lnTo>
                    <a:pt x="337" y="4707"/>
                  </a:lnTo>
                  <a:lnTo>
                    <a:pt x="481" y="4947"/>
                  </a:lnTo>
                  <a:lnTo>
                    <a:pt x="673" y="5139"/>
                  </a:lnTo>
                  <a:lnTo>
                    <a:pt x="865" y="5379"/>
                  </a:lnTo>
                  <a:lnTo>
                    <a:pt x="1057" y="5571"/>
                  </a:lnTo>
                  <a:lnTo>
                    <a:pt x="1345" y="5715"/>
                  </a:lnTo>
                  <a:lnTo>
                    <a:pt x="1585" y="5860"/>
                  </a:lnTo>
                  <a:lnTo>
                    <a:pt x="1826" y="5956"/>
                  </a:lnTo>
                  <a:lnTo>
                    <a:pt x="2114" y="6052"/>
                  </a:lnTo>
                  <a:lnTo>
                    <a:pt x="2402" y="6100"/>
                  </a:lnTo>
                  <a:lnTo>
                    <a:pt x="2978" y="6100"/>
                  </a:lnTo>
                  <a:lnTo>
                    <a:pt x="3554" y="6004"/>
                  </a:lnTo>
                  <a:lnTo>
                    <a:pt x="4083" y="5763"/>
                  </a:lnTo>
                  <a:lnTo>
                    <a:pt x="4563" y="5475"/>
                  </a:lnTo>
                  <a:lnTo>
                    <a:pt x="5043" y="5043"/>
                  </a:lnTo>
                  <a:lnTo>
                    <a:pt x="5235" y="4803"/>
                  </a:lnTo>
                  <a:lnTo>
                    <a:pt x="5379" y="4515"/>
                  </a:lnTo>
                  <a:lnTo>
                    <a:pt x="5571" y="4275"/>
                  </a:lnTo>
                  <a:lnTo>
                    <a:pt x="5668" y="3987"/>
                  </a:lnTo>
                  <a:lnTo>
                    <a:pt x="5860" y="3362"/>
                  </a:lnTo>
                  <a:lnTo>
                    <a:pt x="5908" y="2786"/>
                  </a:lnTo>
                  <a:lnTo>
                    <a:pt x="5812" y="2210"/>
                  </a:lnTo>
                  <a:lnTo>
                    <a:pt x="5668" y="1681"/>
                  </a:lnTo>
                  <a:lnTo>
                    <a:pt x="5523" y="1393"/>
                  </a:lnTo>
                  <a:lnTo>
                    <a:pt x="5379" y="1153"/>
                  </a:lnTo>
                  <a:lnTo>
                    <a:pt x="5235" y="913"/>
                  </a:lnTo>
                  <a:lnTo>
                    <a:pt x="5043" y="721"/>
                  </a:lnTo>
                  <a:lnTo>
                    <a:pt x="4803" y="529"/>
                  </a:lnTo>
                  <a:lnTo>
                    <a:pt x="4563" y="385"/>
                  </a:lnTo>
                  <a:lnTo>
                    <a:pt x="4323" y="241"/>
                  </a:lnTo>
                  <a:lnTo>
                    <a:pt x="4035" y="145"/>
                  </a:lnTo>
                  <a:lnTo>
                    <a:pt x="3747" y="48"/>
                  </a:lnTo>
                  <a:lnTo>
                    <a:pt x="350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7" name="Google Shape;2697;p41"/>
            <p:cNvSpPr/>
            <p:nvPr/>
          </p:nvSpPr>
          <p:spPr>
            <a:xfrm>
              <a:off x="2216750" y="852425"/>
              <a:ext cx="147700" cy="152500"/>
            </a:xfrm>
            <a:custGeom>
              <a:avLst/>
              <a:gdLst/>
              <a:ahLst/>
              <a:cxnLst/>
              <a:rect l="l" t="t" r="r" b="b"/>
              <a:pathLst>
                <a:path w="5908" h="6100" fill="none" extrusionOk="0">
                  <a:moveTo>
                    <a:pt x="481" y="1537"/>
                  </a:moveTo>
                  <a:lnTo>
                    <a:pt x="481" y="1537"/>
                  </a:lnTo>
                  <a:lnTo>
                    <a:pt x="337" y="1825"/>
                  </a:lnTo>
                  <a:lnTo>
                    <a:pt x="241" y="2114"/>
                  </a:lnTo>
                  <a:lnTo>
                    <a:pt x="49" y="2690"/>
                  </a:lnTo>
                  <a:lnTo>
                    <a:pt x="1" y="3314"/>
                  </a:lnTo>
                  <a:lnTo>
                    <a:pt x="49" y="3890"/>
                  </a:lnTo>
                  <a:lnTo>
                    <a:pt x="241" y="4419"/>
                  </a:lnTo>
                  <a:lnTo>
                    <a:pt x="337" y="4707"/>
                  </a:lnTo>
                  <a:lnTo>
                    <a:pt x="481" y="4947"/>
                  </a:lnTo>
                  <a:lnTo>
                    <a:pt x="673" y="5139"/>
                  </a:lnTo>
                  <a:lnTo>
                    <a:pt x="865" y="5379"/>
                  </a:lnTo>
                  <a:lnTo>
                    <a:pt x="1057" y="5571"/>
                  </a:lnTo>
                  <a:lnTo>
                    <a:pt x="1345" y="5715"/>
                  </a:lnTo>
                  <a:lnTo>
                    <a:pt x="1345" y="5715"/>
                  </a:lnTo>
                  <a:lnTo>
                    <a:pt x="1585" y="5860"/>
                  </a:lnTo>
                  <a:lnTo>
                    <a:pt x="1826" y="5956"/>
                  </a:lnTo>
                  <a:lnTo>
                    <a:pt x="2114" y="6052"/>
                  </a:lnTo>
                  <a:lnTo>
                    <a:pt x="2402" y="6100"/>
                  </a:lnTo>
                  <a:lnTo>
                    <a:pt x="2690" y="6100"/>
                  </a:lnTo>
                  <a:lnTo>
                    <a:pt x="2978" y="6100"/>
                  </a:lnTo>
                  <a:lnTo>
                    <a:pt x="3554" y="6004"/>
                  </a:lnTo>
                  <a:lnTo>
                    <a:pt x="4083" y="5763"/>
                  </a:lnTo>
                  <a:lnTo>
                    <a:pt x="4563" y="5475"/>
                  </a:lnTo>
                  <a:lnTo>
                    <a:pt x="5043" y="5043"/>
                  </a:lnTo>
                  <a:lnTo>
                    <a:pt x="5235" y="4803"/>
                  </a:lnTo>
                  <a:lnTo>
                    <a:pt x="5379" y="4515"/>
                  </a:lnTo>
                  <a:lnTo>
                    <a:pt x="5379" y="4515"/>
                  </a:lnTo>
                  <a:lnTo>
                    <a:pt x="5571" y="4275"/>
                  </a:lnTo>
                  <a:lnTo>
                    <a:pt x="5668" y="3987"/>
                  </a:lnTo>
                  <a:lnTo>
                    <a:pt x="5860" y="3362"/>
                  </a:lnTo>
                  <a:lnTo>
                    <a:pt x="5908" y="2786"/>
                  </a:lnTo>
                  <a:lnTo>
                    <a:pt x="5812" y="2210"/>
                  </a:lnTo>
                  <a:lnTo>
                    <a:pt x="5668" y="1681"/>
                  </a:lnTo>
                  <a:lnTo>
                    <a:pt x="5523" y="1393"/>
                  </a:lnTo>
                  <a:lnTo>
                    <a:pt x="5379" y="1153"/>
                  </a:lnTo>
                  <a:lnTo>
                    <a:pt x="5235" y="913"/>
                  </a:lnTo>
                  <a:lnTo>
                    <a:pt x="5043" y="721"/>
                  </a:lnTo>
                  <a:lnTo>
                    <a:pt x="4803" y="529"/>
                  </a:lnTo>
                  <a:lnTo>
                    <a:pt x="4563" y="385"/>
                  </a:lnTo>
                  <a:lnTo>
                    <a:pt x="4563" y="385"/>
                  </a:lnTo>
                  <a:lnTo>
                    <a:pt x="4323" y="241"/>
                  </a:lnTo>
                  <a:lnTo>
                    <a:pt x="4035" y="145"/>
                  </a:lnTo>
                  <a:lnTo>
                    <a:pt x="3747" y="48"/>
                  </a:lnTo>
                  <a:lnTo>
                    <a:pt x="3506" y="0"/>
                  </a:lnTo>
                  <a:lnTo>
                    <a:pt x="3218" y="0"/>
                  </a:lnTo>
                  <a:lnTo>
                    <a:pt x="2930" y="0"/>
                  </a:lnTo>
                  <a:lnTo>
                    <a:pt x="2354" y="96"/>
                  </a:lnTo>
                  <a:lnTo>
                    <a:pt x="1826" y="337"/>
                  </a:lnTo>
                  <a:lnTo>
                    <a:pt x="1297" y="625"/>
                  </a:lnTo>
                  <a:lnTo>
                    <a:pt x="865" y="1057"/>
                  </a:lnTo>
                  <a:lnTo>
                    <a:pt x="673" y="1297"/>
                  </a:lnTo>
                  <a:lnTo>
                    <a:pt x="481" y="153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8" name="Google Shape;2698;p41"/>
            <p:cNvSpPr/>
            <p:nvPr/>
          </p:nvSpPr>
          <p:spPr>
            <a:xfrm>
              <a:off x="2237150" y="877625"/>
              <a:ext cx="49275" cy="90075"/>
            </a:xfrm>
            <a:custGeom>
              <a:avLst/>
              <a:gdLst/>
              <a:ahLst/>
              <a:cxnLst/>
              <a:rect l="l" t="t" r="r" b="b"/>
              <a:pathLst>
                <a:path w="1971" h="3603" extrusionOk="0">
                  <a:moveTo>
                    <a:pt x="1634" y="1"/>
                  </a:moveTo>
                  <a:lnTo>
                    <a:pt x="1442" y="49"/>
                  </a:lnTo>
                  <a:lnTo>
                    <a:pt x="1202" y="145"/>
                  </a:lnTo>
                  <a:lnTo>
                    <a:pt x="1010" y="241"/>
                  </a:lnTo>
                  <a:lnTo>
                    <a:pt x="769" y="385"/>
                  </a:lnTo>
                  <a:lnTo>
                    <a:pt x="625" y="529"/>
                  </a:lnTo>
                  <a:lnTo>
                    <a:pt x="433" y="721"/>
                  </a:lnTo>
                  <a:lnTo>
                    <a:pt x="289" y="913"/>
                  </a:lnTo>
                  <a:lnTo>
                    <a:pt x="145" y="1250"/>
                  </a:lnTo>
                  <a:lnTo>
                    <a:pt x="49" y="1634"/>
                  </a:lnTo>
                  <a:lnTo>
                    <a:pt x="1" y="1970"/>
                  </a:lnTo>
                  <a:lnTo>
                    <a:pt x="49" y="2306"/>
                  </a:lnTo>
                  <a:lnTo>
                    <a:pt x="145" y="2642"/>
                  </a:lnTo>
                  <a:lnTo>
                    <a:pt x="289" y="2931"/>
                  </a:lnTo>
                  <a:lnTo>
                    <a:pt x="481" y="3171"/>
                  </a:lnTo>
                  <a:lnTo>
                    <a:pt x="769" y="3363"/>
                  </a:lnTo>
                  <a:lnTo>
                    <a:pt x="1154" y="3555"/>
                  </a:lnTo>
                  <a:lnTo>
                    <a:pt x="1538" y="3603"/>
                  </a:lnTo>
                  <a:lnTo>
                    <a:pt x="1730" y="3171"/>
                  </a:lnTo>
                  <a:lnTo>
                    <a:pt x="1730" y="2354"/>
                  </a:lnTo>
                  <a:lnTo>
                    <a:pt x="1778" y="1538"/>
                  </a:lnTo>
                  <a:lnTo>
                    <a:pt x="1826" y="769"/>
                  </a:lnTo>
                  <a:lnTo>
                    <a:pt x="1970"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9" name="Google Shape;2699;p41"/>
            <p:cNvSpPr/>
            <p:nvPr/>
          </p:nvSpPr>
          <p:spPr>
            <a:xfrm>
              <a:off x="2237150" y="877625"/>
              <a:ext cx="49275" cy="90075"/>
            </a:xfrm>
            <a:custGeom>
              <a:avLst/>
              <a:gdLst/>
              <a:ahLst/>
              <a:cxnLst/>
              <a:rect l="l" t="t" r="r" b="b"/>
              <a:pathLst>
                <a:path w="1971" h="3603" fill="none" extrusionOk="0">
                  <a:moveTo>
                    <a:pt x="1874" y="1"/>
                  </a:moveTo>
                  <a:lnTo>
                    <a:pt x="1874" y="1"/>
                  </a:lnTo>
                  <a:lnTo>
                    <a:pt x="1634" y="1"/>
                  </a:lnTo>
                  <a:lnTo>
                    <a:pt x="1442" y="49"/>
                  </a:lnTo>
                  <a:lnTo>
                    <a:pt x="1202" y="145"/>
                  </a:lnTo>
                  <a:lnTo>
                    <a:pt x="1010" y="241"/>
                  </a:lnTo>
                  <a:lnTo>
                    <a:pt x="769" y="385"/>
                  </a:lnTo>
                  <a:lnTo>
                    <a:pt x="625" y="529"/>
                  </a:lnTo>
                  <a:lnTo>
                    <a:pt x="433" y="721"/>
                  </a:lnTo>
                  <a:lnTo>
                    <a:pt x="289" y="913"/>
                  </a:lnTo>
                  <a:lnTo>
                    <a:pt x="289" y="913"/>
                  </a:lnTo>
                  <a:lnTo>
                    <a:pt x="145" y="1250"/>
                  </a:lnTo>
                  <a:lnTo>
                    <a:pt x="49" y="1634"/>
                  </a:lnTo>
                  <a:lnTo>
                    <a:pt x="1" y="1970"/>
                  </a:lnTo>
                  <a:lnTo>
                    <a:pt x="49" y="2306"/>
                  </a:lnTo>
                  <a:lnTo>
                    <a:pt x="145" y="2642"/>
                  </a:lnTo>
                  <a:lnTo>
                    <a:pt x="289" y="2931"/>
                  </a:lnTo>
                  <a:lnTo>
                    <a:pt x="481" y="3171"/>
                  </a:lnTo>
                  <a:lnTo>
                    <a:pt x="769" y="3363"/>
                  </a:lnTo>
                  <a:lnTo>
                    <a:pt x="769" y="3363"/>
                  </a:lnTo>
                  <a:lnTo>
                    <a:pt x="1154" y="3555"/>
                  </a:lnTo>
                  <a:lnTo>
                    <a:pt x="1538" y="3603"/>
                  </a:lnTo>
                  <a:lnTo>
                    <a:pt x="1538" y="3603"/>
                  </a:lnTo>
                  <a:lnTo>
                    <a:pt x="1730" y="3171"/>
                  </a:lnTo>
                  <a:lnTo>
                    <a:pt x="1730" y="3171"/>
                  </a:lnTo>
                  <a:lnTo>
                    <a:pt x="1730" y="2354"/>
                  </a:lnTo>
                  <a:lnTo>
                    <a:pt x="1778" y="1538"/>
                  </a:lnTo>
                  <a:lnTo>
                    <a:pt x="1826" y="769"/>
                  </a:lnTo>
                  <a:lnTo>
                    <a:pt x="1970" y="1"/>
                  </a:lnTo>
                  <a:lnTo>
                    <a:pt x="1970" y="1"/>
                  </a:lnTo>
                  <a:lnTo>
                    <a:pt x="1874"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0" name="Google Shape;2700;p41"/>
            <p:cNvSpPr/>
            <p:nvPr/>
          </p:nvSpPr>
          <p:spPr>
            <a:xfrm>
              <a:off x="2264775" y="800800"/>
              <a:ext cx="483875" cy="470675"/>
            </a:xfrm>
            <a:custGeom>
              <a:avLst/>
              <a:gdLst/>
              <a:ahLst/>
              <a:cxnLst/>
              <a:rect l="l" t="t" r="r" b="b"/>
              <a:pathLst>
                <a:path w="19355" h="18827" extrusionOk="0">
                  <a:moveTo>
                    <a:pt x="8933" y="0"/>
                  </a:moveTo>
                  <a:lnTo>
                    <a:pt x="8165" y="48"/>
                  </a:lnTo>
                  <a:lnTo>
                    <a:pt x="7444" y="192"/>
                  </a:lnTo>
                  <a:lnTo>
                    <a:pt x="6676" y="385"/>
                  </a:lnTo>
                  <a:lnTo>
                    <a:pt x="5908" y="673"/>
                  </a:lnTo>
                  <a:lnTo>
                    <a:pt x="5235" y="1009"/>
                  </a:lnTo>
                  <a:lnTo>
                    <a:pt x="4515" y="1441"/>
                  </a:lnTo>
                  <a:lnTo>
                    <a:pt x="3891" y="1873"/>
                  </a:lnTo>
                  <a:lnTo>
                    <a:pt x="3266" y="2402"/>
                  </a:lnTo>
                  <a:lnTo>
                    <a:pt x="2738" y="2930"/>
                  </a:lnTo>
                  <a:lnTo>
                    <a:pt x="2210" y="3554"/>
                  </a:lnTo>
                  <a:lnTo>
                    <a:pt x="1777" y="4227"/>
                  </a:lnTo>
                  <a:lnTo>
                    <a:pt x="1105" y="5283"/>
                  </a:lnTo>
                  <a:lnTo>
                    <a:pt x="721" y="6004"/>
                  </a:lnTo>
                  <a:lnTo>
                    <a:pt x="433" y="6676"/>
                  </a:lnTo>
                  <a:lnTo>
                    <a:pt x="241" y="7396"/>
                  </a:lnTo>
                  <a:lnTo>
                    <a:pt x="97" y="8165"/>
                  </a:lnTo>
                  <a:lnTo>
                    <a:pt x="1" y="8885"/>
                  </a:lnTo>
                  <a:lnTo>
                    <a:pt x="1" y="9605"/>
                  </a:lnTo>
                  <a:lnTo>
                    <a:pt x="97" y="10374"/>
                  </a:lnTo>
                  <a:lnTo>
                    <a:pt x="241" y="11094"/>
                  </a:lnTo>
                  <a:lnTo>
                    <a:pt x="433" y="11767"/>
                  </a:lnTo>
                  <a:lnTo>
                    <a:pt x="721" y="12487"/>
                  </a:lnTo>
                  <a:lnTo>
                    <a:pt x="1057" y="13111"/>
                  </a:lnTo>
                  <a:lnTo>
                    <a:pt x="1441" y="13736"/>
                  </a:lnTo>
                  <a:lnTo>
                    <a:pt x="1922" y="14312"/>
                  </a:lnTo>
                  <a:lnTo>
                    <a:pt x="2450" y="14888"/>
                  </a:lnTo>
                  <a:lnTo>
                    <a:pt x="3026" y="15368"/>
                  </a:lnTo>
                  <a:lnTo>
                    <a:pt x="3698" y="15801"/>
                  </a:lnTo>
                  <a:lnTo>
                    <a:pt x="6484" y="17482"/>
                  </a:lnTo>
                  <a:lnTo>
                    <a:pt x="7204" y="17866"/>
                  </a:lnTo>
                  <a:lnTo>
                    <a:pt x="7925" y="18202"/>
                  </a:lnTo>
                  <a:lnTo>
                    <a:pt x="8693" y="18442"/>
                  </a:lnTo>
                  <a:lnTo>
                    <a:pt x="9510" y="18634"/>
                  </a:lnTo>
                  <a:lnTo>
                    <a:pt x="10326" y="18778"/>
                  </a:lnTo>
                  <a:lnTo>
                    <a:pt x="11094" y="18826"/>
                  </a:lnTo>
                  <a:lnTo>
                    <a:pt x="11911" y="18826"/>
                  </a:lnTo>
                  <a:lnTo>
                    <a:pt x="12679" y="18730"/>
                  </a:lnTo>
                  <a:lnTo>
                    <a:pt x="13448" y="18538"/>
                  </a:lnTo>
                  <a:lnTo>
                    <a:pt x="14168" y="18298"/>
                  </a:lnTo>
                  <a:lnTo>
                    <a:pt x="14792" y="17962"/>
                  </a:lnTo>
                  <a:lnTo>
                    <a:pt x="15417" y="17530"/>
                  </a:lnTo>
                  <a:lnTo>
                    <a:pt x="15657" y="17289"/>
                  </a:lnTo>
                  <a:lnTo>
                    <a:pt x="15945" y="17001"/>
                  </a:lnTo>
                  <a:lnTo>
                    <a:pt x="16185" y="16713"/>
                  </a:lnTo>
                  <a:lnTo>
                    <a:pt x="16377" y="16425"/>
                  </a:lnTo>
                  <a:lnTo>
                    <a:pt x="16569" y="16089"/>
                  </a:lnTo>
                  <a:lnTo>
                    <a:pt x="16713" y="15705"/>
                  </a:lnTo>
                  <a:lnTo>
                    <a:pt x="16857" y="15368"/>
                  </a:lnTo>
                  <a:lnTo>
                    <a:pt x="17001" y="14936"/>
                  </a:lnTo>
                  <a:lnTo>
                    <a:pt x="17626" y="13880"/>
                  </a:lnTo>
                  <a:lnTo>
                    <a:pt x="18058" y="13159"/>
                  </a:lnTo>
                  <a:lnTo>
                    <a:pt x="18394" y="12439"/>
                  </a:lnTo>
                  <a:lnTo>
                    <a:pt x="18682" y="11719"/>
                  </a:lnTo>
                  <a:lnTo>
                    <a:pt x="18971" y="10998"/>
                  </a:lnTo>
                  <a:lnTo>
                    <a:pt x="19163" y="10230"/>
                  </a:lnTo>
                  <a:lnTo>
                    <a:pt x="19307" y="9509"/>
                  </a:lnTo>
                  <a:lnTo>
                    <a:pt x="19355" y="8789"/>
                  </a:lnTo>
                  <a:lnTo>
                    <a:pt x="19355" y="8021"/>
                  </a:lnTo>
                  <a:lnTo>
                    <a:pt x="19259" y="7348"/>
                  </a:lnTo>
                  <a:lnTo>
                    <a:pt x="19115" y="6628"/>
                  </a:lnTo>
                  <a:lnTo>
                    <a:pt x="18826" y="5955"/>
                  </a:lnTo>
                  <a:lnTo>
                    <a:pt x="18490" y="5331"/>
                  </a:lnTo>
                  <a:lnTo>
                    <a:pt x="18010" y="4755"/>
                  </a:lnTo>
                  <a:lnTo>
                    <a:pt x="17434" y="4227"/>
                  </a:lnTo>
                  <a:lnTo>
                    <a:pt x="16761" y="3698"/>
                  </a:lnTo>
                  <a:lnTo>
                    <a:pt x="15945" y="3266"/>
                  </a:lnTo>
                  <a:lnTo>
                    <a:pt x="12631" y="961"/>
                  </a:lnTo>
                  <a:lnTo>
                    <a:pt x="11911" y="577"/>
                  </a:lnTo>
                  <a:lnTo>
                    <a:pt x="11190" y="289"/>
                  </a:lnTo>
                  <a:lnTo>
                    <a:pt x="10470" y="144"/>
                  </a:lnTo>
                  <a:lnTo>
                    <a:pt x="9702" y="48"/>
                  </a:lnTo>
                  <a:lnTo>
                    <a:pt x="8933"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1" name="Google Shape;2701;p41"/>
            <p:cNvSpPr/>
            <p:nvPr/>
          </p:nvSpPr>
          <p:spPr>
            <a:xfrm>
              <a:off x="2264775" y="800800"/>
              <a:ext cx="483875" cy="470675"/>
            </a:xfrm>
            <a:custGeom>
              <a:avLst/>
              <a:gdLst/>
              <a:ahLst/>
              <a:cxnLst/>
              <a:rect l="l" t="t" r="r" b="b"/>
              <a:pathLst>
                <a:path w="19355" h="18827" fill="none" extrusionOk="0">
                  <a:moveTo>
                    <a:pt x="12631" y="961"/>
                  </a:moveTo>
                  <a:lnTo>
                    <a:pt x="15945" y="3266"/>
                  </a:lnTo>
                  <a:lnTo>
                    <a:pt x="15945" y="3266"/>
                  </a:lnTo>
                  <a:lnTo>
                    <a:pt x="16761" y="3698"/>
                  </a:lnTo>
                  <a:lnTo>
                    <a:pt x="17434" y="4227"/>
                  </a:lnTo>
                  <a:lnTo>
                    <a:pt x="18010" y="4755"/>
                  </a:lnTo>
                  <a:lnTo>
                    <a:pt x="18490" y="5331"/>
                  </a:lnTo>
                  <a:lnTo>
                    <a:pt x="18826" y="5955"/>
                  </a:lnTo>
                  <a:lnTo>
                    <a:pt x="19115" y="6628"/>
                  </a:lnTo>
                  <a:lnTo>
                    <a:pt x="19259" y="7348"/>
                  </a:lnTo>
                  <a:lnTo>
                    <a:pt x="19355" y="8021"/>
                  </a:lnTo>
                  <a:lnTo>
                    <a:pt x="19355" y="8789"/>
                  </a:lnTo>
                  <a:lnTo>
                    <a:pt x="19307" y="9509"/>
                  </a:lnTo>
                  <a:lnTo>
                    <a:pt x="19163" y="10230"/>
                  </a:lnTo>
                  <a:lnTo>
                    <a:pt x="18971" y="10998"/>
                  </a:lnTo>
                  <a:lnTo>
                    <a:pt x="18682" y="11719"/>
                  </a:lnTo>
                  <a:lnTo>
                    <a:pt x="18394" y="12439"/>
                  </a:lnTo>
                  <a:lnTo>
                    <a:pt x="18058" y="13159"/>
                  </a:lnTo>
                  <a:lnTo>
                    <a:pt x="17626" y="13880"/>
                  </a:lnTo>
                  <a:lnTo>
                    <a:pt x="17001" y="14936"/>
                  </a:lnTo>
                  <a:lnTo>
                    <a:pt x="17001" y="14936"/>
                  </a:lnTo>
                  <a:lnTo>
                    <a:pt x="16857" y="15368"/>
                  </a:lnTo>
                  <a:lnTo>
                    <a:pt x="16713" y="15705"/>
                  </a:lnTo>
                  <a:lnTo>
                    <a:pt x="16569" y="16089"/>
                  </a:lnTo>
                  <a:lnTo>
                    <a:pt x="16377" y="16425"/>
                  </a:lnTo>
                  <a:lnTo>
                    <a:pt x="16185" y="16713"/>
                  </a:lnTo>
                  <a:lnTo>
                    <a:pt x="15945" y="17001"/>
                  </a:lnTo>
                  <a:lnTo>
                    <a:pt x="15657" y="17289"/>
                  </a:lnTo>
                  <a:lnTo>
                    <a:pt x="15417" y="17530"/>
                  </a:lnTo>
                  <a:lnTo>
                    <a:pt x="14792" y="17962"/>
                  </a:lnTo>
                  <a:lnTo>
                    <a:pt x="14168" y="18298"/>
                  </a:lnTo>
                  <a:lnTo>
                    <a:pt x="13448" y="18538"/>
                  </a:lnTo>
                  <a:lnTo>
                    <a:pt x="12679" y="18730"/>
                  </a:lnTo>
                  <a:lnTo>
                    <a:pt x="11911" y="18826"/>
                  </a:lnTo>
                  <a:lnTo>
                    <a:pt x="11094" y="18826"/>
                  </a:lnTo>
                  <a:lnTo>
                    <a:pt x="10326" y="18778"/>
                  </a:lnTo>
                  <a:lnTo>
                    <a:pt x="9510" y="18634"/>
                  </a:lnTo>
                  <a:lnTo>
                    <a:pt x="8693" y="18442"/>
                  </a:lnTo>
                  <a:lnTo>
                    <a:pt x="7925" y="18202"/>
                  </a:lnTo>
                  <a:lnTo>
                    <a:pt x="7204" y="17866"/>
                  </a:lnTo>
                  <a:lnTo>
                    <a:pt x="6484" y="17482"/>
                  </a:lnTo>
                  <a:lnTo>
                    <a:pt x="3698" y="15801"/>
                  </a:lnTo>
                  <a:lnTo>
                    <a:pt x="3698" y="15801"/>
                  </a:lnTo>
                  <a:lnTo>
                    <a:pt x="3026" y="15368"/>
                  </a:lnTo>
                  <a:lnTo>
                    <a:pt x="2450" y="14888"/>
                  </a:lnTo>
                  <a:lnTo>
                    <a:pt x="1922" y="14312"/>
                  </a:lnTo>
                  <a:lnTo>
                    <a:pt x="1441" y="13736"/>
                  </a:lnTo>
                  <a:lnTo>
                    <a:pt x="1057" y="13111"/>
                  </a:lnTo>
                  <a:lnTo>
                    <a:pt x="721" y="12487"/>
                  </a:lnTo>
                  <a:lnTo>
                    <a:pt x="433" y="11767"/>
                  </a:lnTo>
                  <a:lnTo>
                    <a:pt x="241" y="11094"/>
                  </a:lnTo>
                  <a:lnTo>
                    <a:pt x="97" y="10374"/>
                  </a:lnTo>
                  <a:lnTo>
                    <a:pt x="1" y="9605"/>
                  </a:lnTo>
                  <a:lnTo>
                    <a:pt x="1" y="8885"/>
                  </a:lnTo>
                  <a:lnTo>
                    <a:pt x="97" y="8165"/>
                  </a:lnTo>
                  <a:lnTo>
                    <a:pt x="241" y="7396"/>
                  </a:lnTo>
                  <a:lnTo>
                    <a:pt x="433" y="6676"/>
                  </a:lnTo>
                  <a:lnTo>
                    <a:pt x="721" y="6004"/>
                  </a:lnTo>
                  <a:lnTo>
                    <a:pt x="1105" y="5283"/>
                  </a:lnTo>
                  <a:lnTo>
                    <a:pt x="1777" y="4227"/>
                  </a:lnTo>
                  <a:lnTo>
                    <a:pt x="1777" y="4227"/>
                  </a:lnTo>
                  <a:lnTo>
                    <a:pt x="2210" y="3554"/>
                  </a:lnTo>
                  <a:lnTo>
                    <a:pt x="2738" y="2930"/>
                  </a:lnTo>
                  <a:lnTo>
                    <a:pt x="3266" y="2402"/>
                  </a:lnTo>
                  <a:lnTo>
                    <a:pt x="3891" y="1873"/>
                  </a:lnTo>
                  <a:lnTo>
                    <a:pt x="4515" y="1441"/>
                  </a:lnTo>
                  <a:lnTo>
                    <a:pt x="5235" y="1009"/>
                  </a:lnTo>
                  <a:lnTo>
                    <a:pt x="5908" y="673"/>
                  </a:lnTo>
                  <a:lnTo>
                    <a:pt x="6676" y="385"/>
                  </a:lnTo>
                  <a:lnTo>
                    <a:pt x="7444" y="192"/>
                  </a:lnTo>
                  <a:lnTo>
                    <a:pt x="8165" y="48"/>
                  </a:lnTo>
                  <a:lnTo>
                    <a:pt x="8933" y="0"/>
                  </a:lnTo>
                  <a:lnTo>
                    <a:pt x="9702" y="48"/>
                  </a:lnTo>
                  <a:lnTo>
                    <a:pt x="10470" y="144"/>
                  </a:lnTo>
                  <a:lnTo>
                    <a:pt x="11190" y="289"/>
                  </a:lnTo>
                  <a:lnTo>
                    <a:pt x="11911" y="577"/>
                  </a:lnTo>
                  <a:lnTo>
                    <a:pt x="12631" y="96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2" name="Google Shape;2702;p41"/>
            <p:cNvSpPr/>
            <p:nvPr/>
          </p:nvSpPr>
          <p:spPr>
            <a:xfrm>
              <a:off x="2632175" y="1082950"/>
              <a:ext cx="147700" cy="152500"/>
            </a:xfrm>
            <a:custGeom>
              <a:avLst/>
              <a:gdLst/>
              <a:ahLst/>
              <a:cxnLst/>
              <a:rect l="l" t="t" r="r" b="b"/>
              <a:pathLst>
                <a:path w="5908" h="6100" extrusionOk="0">
                  <a:moveTo>
                    <a:pt x="2930" y="0"/>
                  </a:moveTo>
                  <a:lnTo>
                    <a:pt x="2354" y="96"/>
                  </a:lnTo>
                  <a:lnTo>
                    <a:pt x="1825" y="336"/>
                  </a:lnTo>
                  <a:lnTo>
                    <a:pt x="1345" y="625"/>
                  </a:lnTo>
                  <a:lnTo>
                    <a:pt x="865" y="1057"/>
                  </a:lnTo>
                  <a:lnTo>
                    <a:pt x="673" y="1297"/>
                  </a:lnTo>
                  <a:lnTo>
                    <a:pt x="481" y="1585"/>
                  </a:lnTo>
                  <a:lnTo>
                    <a:pt x="336" y="1825"/>
                  </a:lnTo>
                  <a:lnTo>
                    <a:pt x="240" y="2113"/>
                  </a:lnTo>
                  <a:lnTo>
                    <a:pt x="48" y="2738"/>
                  </a:lnTo>
                  <a:lnTo>
                    <a:pt x="0" y="3314"/>
                  </a:lnTo>
                  <a:lnTo>
                    <a:pt x="48" y="3890"/>
                  </a:lnTo>
                  <a:lnTo>
                    <a:pt x="240" y="4419"/>
                  </a:lnTo>
                  <a:lnTo>
                    <a:pt x="336" y="4707"/>
                  </a:lnTo>
                  <a:lnTo>
                    <a:pt x="481" y="4947"/>
                  </a:lnTo>
                  <a:lnTo>
                    <a:pt x="673" y="5187"/>
                  </a:lnTo>
                  <a:lnTo>
                    <a:pt x="865" y="5379"/>
                  </a:lnTo>
                  <a:lnTo>
                    <a:pt x="1105" y="5571"/>
                  </a:lnTo>
                  <a:lnTo>
                    <a:pt x="1345" y="5715"/>
                  </a:lnTo>
                  <a:lnTo>
                    <a:pt x="1585" y="5859"/>
                  </a:lnTo>
                  <a:lnTo>
                    <a:pt x="1873" y="5955"/>
                  </a:lnTo>
                  <a:lnTo>
                    <a:pt x="2113" y="6051"/>
                  </a:lnTo>
                  <a:lnTo>
                    <a:pt x="2402" y="6099"/>
                  </a:lnTo>
                  <a:lnTo>
                    <a:pt x="2978" y="6099"/>
                  </a:lnTo>
                  <a:lnTo>
                    <a:pt x="3554" y="6003"/>
                  </a:lnTo>
                  <a:lnTo>
                    <a:pt x="4082" y="5763"/>
                  </a:lnTo>
                  <a:lnTo>
                    <a:pt x="4563" y="5475"/>
                  </a:lnTo>
                  <a:lnTo>
                    <a:pt x="5043" y="5043"/>
                  </a:lnTo>
                  <a:lnTo>
                    <a:pt x="5235" y="4803"/>
                  </a:lnTo>
                  <a:lnTo>
                    <a:pt x="5379" y="4563"/>
                  </a:lnTo>
                  <a:lnTo>
                    <a:pt x="5571" y="4275"/>
                  </a:lnTo>
                  <a:lnTo>
                    <a:pt x="5667" y="3986"/>
                  </a:lnTo>
                  <a:lnTo>
                    <a:pt x="5859" y="3362"/>
                  </a:lnTo>
                  <a:lnTo>
                    <a:pt x="5907" y="2786"/>
                  </a:lnTo>
                  <a:lnTo>
                    <a:pt x="5811" y="2209"/>
                  </a:lnTo>
                  <a:lnTo>
                    <a:pt x="5667" y="1681"/>
                  </a:lnTo>
                  <a:lnTo>
                    <a:pt x="5571" y="1393"/>
                  </a:lnTo>
                  <a:lnTo>
                    <a:pt x="5379" y="1153"/>
                  </a:lnTo>
                  <a:lnTo>
                    <a:pt x="5235" y="961"/>
                  </a:lnTo>
                  <a:lnTo>
                    <a:pt x="5043" y="721"/>
                  </a:lnTo>
                  <a:lnTo>
                    <a:pt x="4803" y="529"/>
                  </a:lnTo>
                  <a:lnTo>
                    <a:pt x="4563" y="384"/>
                  </a:lnTo>
                  <a:lnTo>
                    <a:pt x="4323" y="240"/>
                  </a:lnTo>
                  <a:lnTo>
                    <a:pt x="4034" y="144"/>
                  </a:lnTo>
                  <a:lnTo>
                    <a:pt x="3794" y="48"/>
                  </a:lnTo>
                  <a:lnTo>
                    <a:pt x="350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3" name="Google Shape;2703;p41"/>
            <p:cNvSpPr/>
            <p:nvPr/>
          </p:nvSpPr>
          <p:spPr>
            <a:xfrm>
              <a:off x="2632175" y="1082950"/>
              <a:ext cx="147700" cy="152500"/>
            </a:xfrm>
            <a:custGeom>
              <a:avLst/>
              <a:gdLst/>
              <a:ahLst/>
              <a:cxnLst/>
              <a:rect l="l" t="t" r="r" b="b"/>
              <a:pathLst>
                <a:path w="5908" h="6100" fill="none" extrusionOk="0">
                  <a:moveTo>
                    <a:pt x="481" y="1585"/>
                  </a:moveTo>
                  <a:lnTo>
                    <a:pt x="481" y="1585"/>
                  </a:lnTo>
                  <a:lnTo>
                    <a:pt x="336" y="1825"/>
                  </a:lnTo>
                  <a:lnTo>
                    <a:pt x="240" y="2113"/>
                  </a:lnTo>
                  <a:lnTo>
                    <a:pt x="48" y="2738"/>
                  </a:lnTo>
                  <a:lnTo>
                    <a:pt x="0" y="3314"/>
                  </a:lnTo>
                  <a:lnTo>
                    <a:pt x="48" y="3890"/>
                  </a:lnTo>
                  <a:lnTo>
                    <a:pt x="240" y="4419"/>
                  </a:lnTo>
                  <a:lnTo>
                    <a:pt x="336" y="4707"/>
                  </a:lnTo>
                  <a:lnTo>
                    <a:pt x="481" y="4947"/>
                  </a:lnTo>
                  <a:lnTo>
                    <a:pt x="673" y="5187"/>
                  </a:lnTo>
                  <a:lnTo>
                    <a:pt x="865" y="5379"/>
                  </a:lnTo>
                  <a:lnTo>
                    <a:pt x="1105" y="5571"/>
                  </a:lnTo>
                  <a:lnTo>
                    <a:pt x="1345" y="5715"/>
                  </a:lnTo>
                  <a:lnTo>
                    <a:pt x="1345" y="5715"/>
                  </a:lnTo>
                  <a:lnTo>
                    <a:pt x="1585" y="5859"/>
                  </a:lnTo>
                  <a:lnTo>
                    <a:pt x="1873" y="5955"/>
                  </a:lnTo>
                  <a:lnTo>
                    <a:pt x="2113" y="6051"/>
                  </a:lnTo>
                  <a:lnTo>
                    <a:pt x="2402" y="6099"/>
                  </a:lnTo>
                  <a:lnTo>
                    <a:pt x="2690" y="6099"/>
                  </a:lnTo>
                  <a:lnTo>
                    <a:pt x="2978" y="6099"/>
                  </a:lnTo>
                  <a:lnTo>
                    <a:pt x="3554" y="6003"/>
                  </a:lnTo>
                  <a:lnTo>
                    <a:pt x="4082" y="5763"/>
                  </a:lnTo>
                  <a:lnTo>
                    <a:pt x="4563" y="5475"/>
                  </a:lnTo>
                  <a:lnTo>
                    <a:pt x="5043" y="5043"/>
                  </a:lnTo>
                  <a:lnTo>
                    <a:pt x="5235" y="4803"/>
                  </a:lnTo>
                  <a:lnTo>
                    <a:pt x="5379" y="4563"/>
                  </a:lnTo>
                  <a:lnTo>
                    <a:pt x="5379" y="4563"/>
                  </a:lnTo>
                  <a:lnTo>
                    <a:pt x="5571" y="4275"/>
                  </a:lnTo>
                  <a:lnTo>
                    <a:pt x="5667" y="3986"/>
                  </a:lnTo>
                  <a:lnTo>
                    <a:pt x="5859" y="3362"/>
                  </a:lnTo>
                  <a:lnTo>
                    <a:pt x="5907" y="2786"/>
                  </a:lnTo>
                  <a:lnTo>
                    <a:pt x="5811" y="2209"/>
                  </a:lnTo>
                  <a:lnTo>
                    <a:pt x="5667" y="1681"/>
                  </a:lnTo>
                  <a:lnTo>
                    <a:pt x="5571" y="1393"/>
                  </a:lnTo>
                  <a:lnTo>
                    <a:pt x="5379" y="1153"/>
                  </a:lnTo>
                  <a:lnTo>
                    <a:pt x="5235" y="961"/>
                  </a:lnTo>
                  <a:lnTo>
                    <a:pt x="5043" y="721"/>
                  </a:lnTo>
                  <a:lnTo>
                    <a:pt x="4803" y="529"/>
                  </a:lnTo>
                  <a:lnTo>
                    <a:pt x="4563" y="384"/>
                  </a:lnTo>
                  <a:lnTo>
                    <a:pt x="4563" y="384"/>
                  </a:lnTo>
                  <a:lnTo>
                    <a:pt x="4323" y="240"/>
                  </a:lnTo>
                  <a:lnTo>
                    <a:pt x="4034" y="144"/>
                  </a:lnTo>
                  <a:lnTo>
                    <a:pt x="3794" y="48"/>
                  </a:lnTo>
                  <a:lnTo>
                    <a:pt x="3506" y="0"/>
                  </a:lnTo>
                  <a:lnTo>
                    <a:pt x="3218" y="0"/>
                  </a:lnTo>
                  <a:lnTo>
                    <a:pt x="2930" y="0"/>
                  </a:lnTo>
                  <a:lnTo>
                    <a:pt x="2354" y="96"/>
                  </a:lnTo>
                  <a:lnTo>
                    <a:pt x="1825" y="336"/>
                  </a:lnTo>
                  <a:lnTo>
                    <a:pt x="1345" y="625"/>
                  </a:lnTo>
                  <a:lnTo>
                    <a:pt x="865" y="1057"/>
                  </a:lnTo>
                  <a:lnTo>
                    <a:pt x="673" y="1297"/>
                  </a:lnTo>
                  <a:lnTo>
                    <a:pt x="481" y="1585"/>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4" name="Google Shape;2704;p41"/>
            <p:cNvSpPr/>
            <p:nvPr/>
          </p:nvSpPr>
          <p:spPr>
            <a:xfrm>
              <a:off x="2665775" y="1115350"/>
              <a:ext cx="86475" cy="90075"/>
            </a:xfrm>
            <a:custGeom>
              <a:avLst/>
              <a:gdLst/>
              <a:ahLst/>
              <a:cxnLst/>
              <a:rect l="l" t="t" r="r" b="b"/>
              <a:pathLst>
                <a:path w="3459" h="3603" extrusionOk="0">
                  <a:moveTo>
                    <a:pt x="1634" y="1"/>
                  </a:moveTo>
                  <a:lnTo>
                    <a:pt x="1394" y="49"/>
                  </a:lnTo>
                  <a:lnTo>
                    <a:pt x="1202" y="145"/>
                  </a:lnTo>
                  <a:lnTo>
                    <a:pt x="1010" y="241"/>
                  </a:lnTo>
                  <a:lnTo>
                    <a:pt x="769" y="385"/>
                  </a:lnTo>
                  <a:lnTo>
                    <a:pt x="577" y="529"/>
                  </a:lnTo>
                  <a:lnTo>
                    <a:pt x="433" y="721"/>
                  </a:lnTo>
                  <a:lnTo>
                    <a:pt x="289" y="913"/>
                  </a:lnTo>
                  <a:lnTo>
                    <a:pt x="145" y="1250"/>
                  </a:lnTo>
                  <a:lnTo>
                    <a:pt x="49" y="1634"/>
                  </a:lnTo>
                  <a:lnTo>
                    <a:pt x="1" y="1970"/>
                  </a:lnTo>
                  <a:lnTo>
                    <a:pt x="49" y="2306"/>
                  </a:lnTo>
                  <a:lnTo>
                    <a:pt x="145" y="2642"/>
                  </a:lnTo>
                  <a:lnTo>
                    <a:pt x="289" y="2930"/>
                  </a:lnTo>
                  <a:lnTo>
                    <a:pt x="481" y="3171"/>
                  </a:lnTo>
                  <a:lnTo>
                    <a:pt x="769" y="3411"/>
                  </a:lnTo>
                  <a:lnTo>
                    <a:pt x="961" y="3507"/>
                  </a:lnTo>
                  <a:lnTo>
                    <a:pt x="1154" y="3555"/>
                  </a:lnTo>
                  <a:lnTo>
                    <a:pt x="1394" y="3603"/>
                  </a:lnTo>
                  <a:lnTo>
                    <a:pt x="1826" y="3603"/>
                  </a:lnTo>
                  <a:lnTo>
                    <a:pt x="2066" y="3555"/>
                  </a:lnTo>
                  <a:lnTo>
                    <a:pt x="2258" y="3459"/>
                  </a:lnTo>
                  <a:lnTo>
                    <a:pt x="2498" y="3363"/>
                  </a:lnTo>
                  <a:lnTo>
                    <a:pt x="2690" y="3219"/>
                  </a:lnTo>
                  <a:lnTo>
                    <a:pt x="2882" y="3075"/>
                  </a:lnTo>
                  <a:lnTo>
                    <a:pt x="3027" y="2882"/>
                  </a:lnTo>
                  <a:lnTo>
                    <a:pt x="3171" y="2690"/>
                  </a:lnTo>
                  <a:lnTo>
                    <a:pt x="3363" y="2354"/>
                  </a:lnTo>
                  <a:lnTo>
                    <a:pt x="3459" y="2018"/>
                  </a:lnTo>
                  <a:lnTo>
                    <a:pt x="3459" y="1634"/>
                  </a:lnTo>
                  <a:lnTo>
                    <a:pt x="3411" y="1298"/>
                  </a:lnTo>
                  <a:lnTo>
                    <a:pt x="3315" y="1009"/>
                  </a:lnTo>
                  <a:lnTo>
                    <a:pt x="3171" y="721"/>
                  </a:lnTo>
                  <a:lnTo>
                    <a:pt x="2979" y="433"/>
                  </a:lnTo>
                  <a:lnTo>
                    <a:pt x="2690" y="241"/>
                  </a:lnTo>
                  <a:lnTo>
                    <a:pt x="2498" y="145"/>
                  </a:lnTo>
                  <a:lnTo>
                    <a:pt x="2306" y="49"/>
                  </a:lnTo>
                  <a:lnTo>
                    <a:pt x="2066"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5" name="Google Shape;2705;p41"/>
            <p:cNvSpPr/>
            <p:nvPr/>
          </p:nvSpPr>
          <p:spPr>
            <a:xfrm>
              <a:off x="2665775" y="1115350"/>
              <a:ext cx="86475" cy="90075"/>
            </a:xfrm>
            <a:custGeom>
              <a:avLst/>
              <a:gdLst/>
              <a:ahLst/>
              <a:cxnLst/>
              <a:rect l="l" t="t" r="r" b="b"/>
              <a:pathLst>
                <a:path w="3459" h="3603" fill="none" extrusionOk="0">
                  <a:moveTo>
                    <a:pt x="1874" y="1"/>
                  </a:moveTo>
                  <a:lnTo>
                    <a:pt x="1874" y="1"/>
                  </a:lnTo>
                  <a:lnTo>
                    <a:pt x="1634" y="1"/>
                  </a:lnTo>
                  <a:lnTo>
                    <a:pt x="1394" y="49"/>
                  </a:lnTo>
                  <a:lnTo>
                    <a:pt x="1202" y="145"/>
                  </a:lnTo>
                  <a:lnTo>
                    <a:pt x="1010" y="241"/>
                  </a:lnTo>
                  <a:lnTo>
                    <a:pt x="769" y="385"/>
                  </a:lnTo>
                  <a:lnTo>
                    <a:pt x="577" y="529"/>
                  </a:lnTo>
                  <a:lnTo>
                    <a:pt x="433" y="721"/>
                  </a:lnTo>
                  <a:lnTo>
                    <a:pt x="289" y="913"/>
                  </a:lnTo>
                  <a:lnTo>
                    <a:pt x="289" y="913"/>
                  </a:lnTo>
                  <a:lnTo>
                    <a:pt x="145" y="1250"/>
                  </a:lnTo>
                  <a:lnTo>
                    <a:pt x="49" y="1634"/>
                  </a:lnTo>
                  <a:lnTo>
                    <a:pt x="1" y="1970"/>
                  </a:lnTo>
                  <a:lnTo>
                    <a:pt x="49" y="2306"/>
                  </a:lnTo>
                  <a:lnTo>
                    <a:pt x="145" y="2642"/>
                  </a:lnTo>
                  <a:lnTo>
                    <a:pt x="289" y="2930"/>
                  </a:lnTo>
                  <a:lnTo>
                    <a:pt x="481" y="3171"/>
                  </a:lnTo>
                  <a:lnTo>
                    <a:pt x="769" y="3411"/>
                  </a:lnTo>
                  <a:lnTo>
                    <a:pt x="769" y="3411"/>
                  </a:lnTo>
                  <a:lnTo>
                    <a:pt x="961" y="3507"/>
                  </a:lnTo>
                  <a:lnTo>
                    <a:pt x="1154" y="3555"/>
                  </a:lnTo>
                  <a:lnTo>
                    <a:pt x="1394" y="3603"/>
                  </a:lnTo>
                  <a:lnTo>
                    <a:pt x="1586" y="3603"/>
                  </a:lnTo>
                  <a:lnTo>
                    <a:pt x="1586" y="3603"/>
                  </a:lnTo>
                  <a:lnTo>
                    <a:pt x="1826" y="3603"/>
                  </a:lnTo>
                  <a:lnTo>
                    <a:pt x="2066" y="3555"/>
                  </a:lnTo>
                  <a:lnTo>
                    <a:pt x="2258" y="3459"/>
                  </a:lnTo>
                  <a:lnTo>
                    <a:pt x="2498" y="3363"/>
                  </a:lnTo>
                  <a:lnTo>
                    <a:pt x="2690" y="3219"/>
                  </a:lnTo>
                  <a:lnTo>
                    <a:pt x="2882" y="3075"/>
                  </a:lnTo>
                  <a:lnTo>
                    <a:pt x="3027" y="2882"/>
                  </a:lnTo>
                  <a:lnTo>
                    <a:pt x="3171" y="2690"/>
                  </a:lnTo>
                  <a:lnTo>
                    <a:pt x="3171" y="2690"/>
                  </a:lnTo>
                  <a:lnTo>
                    <a:pt x="3363" y="2354"/>
                  </a:lnTo>
                  <a:lnTo>
                    <a:pt x="3459" y="2018"/>
                  </a:lnTo>
                  <a:lnTo>
                    <a:pt x="3459" y="1634"/>
                  </a:lnTo>
                  <a:lnTo>
                    <a:pt x="3411" y="1298"/>
                  </a:lnTo>
                  <a:lnTo>
                    <a:pt x="3315" y="1009"/>
                  </a:lnTo>
                  <a:lnTo>
                    <a:pt x="3171" y="721"/>
                  </a:lnTo>
                  <a:lnTo>
                    <a:pt x="2979" y="433"/>
                  </a:lnTo>
                  <a:lnTo>
                    <a:pt x="2690" y="241"/>
                  </a:lnTo>
                  <a:lnTo>
                    <a:pt x="2690" y="241"/>
                  </a:lnTo>
                  <a:lnTo>
                    <a:pt x="2498" y="145"/>
                  </a:lnTo>
                  <a:lnTo>
                    <a:pt x="2306" y="49"/>
                  </a:lnTo>
                  <a:lnTo>
                    <a:pt x="2066" y="1"/>
                  </a:lnTo>
                  <a:lnTo>
                    <a:pt x="1874"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6" name="Google Shape;2706;p41"/>
            <p:cNvSpPr/>
            <p:nvPr/>
          </p:nvSpPr>
          <p:spPr>
            <a:xfrm>
              <a:off x="2770250" y="1151375"/>
              <a:ext cx="1225" cy="25"/>
            </a:xfrm>
            <a:custGeom>
              <a:avLst/>
              <a:gdLst/>
              <a:ahLst/>
              <a:cxnLst/>
              <a:rect l="l" t="t" r="r" b="b"/>
              <a:pathLst>
                <a:path w="49" h="1" extrusionOk="0">
                  <a:moveTo>
                    <a:pt x="0" y="1"/>
                  </a:moveTo>
                  <a:lnTo>
                    <a:pt x="48" y="1"/>
                  </a:lnTo>
                  <a:lnTo>
                    <a:pt x="0"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7" name="Google Shape;2707;p41"/>
            <p:cNvSpPr/>
            <p:nvPr/>
          </p:nvSpPr>
          <p:spPr>
            <a:xfrm>
              <a:off x="2782250" y="1145375"/>
              <a:ext cx="1225" cy="25"/>
            </a:xfrm>
            <a:custGeom>
              <a:avLst/>
              <a:gdLst/>
              <a:ahLst/>
              <a:cxnLst/>
              <a:rect l="l" t="t" r="r" b="b"/>
              <a:pathLst>
                <a:path w="49" h="1" extrusionOk="0">
                  <a:moveTo>
                    <a:pt x="0" y="1"/>
                  </a:moveTo>
                  <a:lnTo>
                    <a:pt x="48" y="1"/>
                  </a:lnTo>
                  <a:lnTo>
                    <a:pt x="0"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8" name="Google Shape;2708;p41"/>
            <p:cNvSpPr/>
            <p:nvPr/>
          </p:nvSpPr>
          <p:spPr>
            <a:xfrm>
              <a:off x="2561325" y="1118975"/>
              <a:ext cx="76875" cy="66050"/>
            </a:xfrm>
            <a:custGeom>
              <a:avLst/>
              <a:gdLst/>
              <a:ahLst/>
              <a:cxnLst/>
              <a:rect l="l" t="t" r="r" b="b"/>
              <a:pathLst>
                <a:path w="3075" h="2642" extrusionOk="0">
                  <a:moveTo>
                    <a:pt x="1201" y="0"/>
                  </a:moveTo>
                  <a:lnTo>
                    <a:pt x="961" y="48"/>
                  </a:lnTo>
                  <a:lnTo>
                    <a:pt x="721" y="144"/>
                  </a:lnTo>
                  <a:lnTo>
                    <a:pt x="529" y="240"/>
                  </a:lnTo>
                  <a:lnTo>
                    <a:pt x="337" y="384"/>
                  </a:lnTo>
                  <a:lnTo>
                    <a:pt x="193" y="528"/>
                  </a:lnTo>
                  <a:lnTo>
                    <a:pt x="97" y="720"/>
                  </a:lnTo>
                  <a:lnTo>
                    <a:pt x="1" y="961"/>
                  </a:lnTo>
                  <a:lnTo>
                    <a:pt x="1" y="1201"/>
                  </a:lnTo>
                  <a:lnTo>
                    <a:pt x="49" y="1489"/>
                  </a:lnTo>
                  <a:lnTo>
                    <a:pt x="145" y="1729"/>
                  </a:lnTo>
                  <a:lnTo>
                    <a:pt x="289" y="1969"/>
                  </a:lnTo>
                  <a:lnTo>
                    <a:pt x="529" y="2161"/>
                  </a:lnTo>
                  <a:lnTo>
                    <a:pt x="769" y="2353"/>
                  </a:lnTo>
                  <a:lnTo>
                    <a:pt x="1057" y="2497"/>
                  </a:lnTo>
                  <a:lnTo>
                    <a:pt x="1394" y="2593"/>
                  </a:lnTo>
                  <a:lnTo>
                    <a:pt x="1874" y="2641"/>
                  </a:lnTo>
                  <a:lnTo>
                    <a:pt x="2162" y="2641"/>
                  </a:lnTo>
                  <a:lnTo>
                    <a:pt x="2450" y="2593"/>
                  </a:lnTo>
                  <a:lnTo>
                    <a:pt x="2690" y="2497"/>
                  </a:lnTo>
                  <a:lnTo>
                    <a:pt x="2882" y="2353"/>
                  </a:lnTo>
                  <a:lnTo>
                    <a:pt x="2834" y="1969"/>
                  </a:lnTo>
                  <a:lnTo>
                    <a:pt x="2834" y="1537"/>
                  </a:lnTo>
                  <a:lnTo>
                    <a:pt x="2930" y="1105"/>
                  </a:lnTo>
                  <a:lnTo>
                    <a:pt x="3074" y="672"/>
                  </a:lnTo>
                  <a:lnTo>
                    <a:pt x="2834" y="432"/>
                  </a:lnTo>
                  <a:lnTo>
                    <a:pt x="2594" y="288"/>
                  </a:lnTo>
                  <a:lnTo>
                    <a:pt x="2306" y="144"/>
                  </a:lnTo>
                  <a:lnTo>
                    <a:pt x="1970" y="48"/>
                  </a:lnTo>
                  <a:lnTo>
                    <a:pt x="1490"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9" name="Google Shape;2709;p41"/>
            <p:cNvSpPr/>
            <p:nvPr/>
          </p:nvSpPr>
          <p:spPr>
            <a:xfrm>
              <a:off x="2561325" y="1118975"/>
              <a:ext cx="76875" cy="66050"/>
            </a:xfrm>
            <a:custGeom>
              <a:avLst/>
              <a:gdLst/>
              <a:ahLst/>
              <a:cxnLst/>
              <a:rect l="l" t="t" r="r" b="b"/>
              <a:pathLst>
                <a:path w="3075" h="2642" fill="none" extrusionOk="0">
                  <a:moveTo>
                    <a:pt x="1490" y="0"/>
                  </a:moveTo>
                  <a:lnTo>
                    <a:pt x="1490" y="0"/>
                  </a:lnTo>
                  <a:lnTo>
                    <a:pt x="1201" y="0"/>
                  </a:lnTo>
                  <a:lnTo>
                    <a:pt x="961" y="48"/>
                  </a:lnTo>
                  <a:lnTo>
                    <a:pt x="721" y="144"/>
                  </a:lnTo>
                  <a:lnTo>
                    <a:pt x="529" y="240"/>
                  </a:lnTo>
                  <a:lnTo>
                    <a:pt x="337" y="384"/>
                  </a:lnTo>
                  <a:lnTo>
                    <a:pt x="193" y="528"/>
                  </a:lnTo>
                  <a:lnTo>
                    <a:pt x="97" y="720"/>
                  </a:lnTo>
                  <a:lnTo>
                    <a:pt x="1" y="961"/>
                  </a:lnTo>
                  <a:lnTo>
                    <a:pt x="1" y="961"/>
                  </a:lnTo>
                  <a:lnTo>
                    <a:pt x="1" y="1201"/>
                  </a:lnTo>
                  <a:lnTo>
                    <a:pt x="49" y="1489"/>
                  </a:lnTo>
                  <a:lnTo>
                    <a:pt x="145" y="1729"/>
                  </a:lnTo>
                  <a:lnTo>
                    <a:pt x="289" y="1969"/>
                  </a:lnTo>
                  <a:lnTo>
                    <a:pt x="529" y="2161"/>
                  </a:lnTo>
                  <a:lnTo>
                    <a:pt x="769" y="2353"/>
                  </a:lnTo>
                  <a:lnTo>
                    <a:pt x="1057" y="2497"/>
                  </a:lnTo>
                  <a:lnTo>
                    <a:pt x="1394" y="2593"/>
                  </a:lnTo>
                  <a:lnTo>
                    <a:pt x="1394" y="2593"/>
                  </a:lnTo>
                  <a:lnTo>
                    <a:pt x="1874" y="2641"/>
                  </a:lnTo>
                  <a:lnTo>
                    <a:pt x="1874" y="2641"/>
                  </a:lnTo>
                  <a:lnTo>
                    <a:pt x="2162" y="2641"/>
                  </a:lnTo>
                  <a:lnTo>
                    <a:pt x="2450" y="2593"/>
                  </a:lnTo>
                  <a:lnTo>
                    <a:pt x="2690" y="2497"/>
                  </a:lnTo>
                  <a:lnTo>
                    <a:pt x="2882" y="2353"/>
                  </a:lnTo>
                  <a:lnTo>
                    <a:pt x="2882" y="2353"/>
                  </a:lnTo>
                  <a:lnTo>
                    <a:pt x="2834" y="1969"/>
                  </a:lnTo>
                  <a:lnTo>
                    <a:pt x="2834" y="1537"/>
                  </a:lnTo>
                  <a:lnTo>
                    <a:pt x="2930" y="1105"/>
                  </a:lnTo>
                  <a:lnTo>
                    <a:pt x="3074" y="672"/>
                  </a:lnTo>
                  <a:lnTo>
                    <a:pt x="3074" y="672"/>
                  </a:lnTo>
                  <a:lnTo>
                    <a:pt x="2834" y="432"/>
                  </a:lnTo>
                  <a:lnTo>
                    <a:pt x="2594" y="288"/>
                  </a:lnTo>
                  <a:lnTo>
                    <a:pt x="2306" y="144"/>
                  </a:lnTo>
                  <a:lnTo>
                    <a:pt x="1970" y="48"/>
                  </a:lnTo>
                  <a:lnTo>
                    <a:pt x="1970" y="48"/>
                  </a:lnTo>
                  <a:lnTo>
                    <a:pt x="149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0" name="Google Shape;2710;p41"/>
            <p:cNvSpPr/>
            <p:nvPr/>
          </p:nvSpPr>
          <p:spPr>
            <a:xfrm>
              <a:off x="2632175" y="1135775"/>
              <a:ext cx="14425" cy="42050"/>
            </a:xfrm>
            <a:custGeom>
              <a:avLst/>
              <a:gdLst/>
              <a:ahLst/>
              <a:cxnLst/>
              <a:rect l="l" t="t" r="r" b="b"/>
              <a:pathLst>
                <a:path w="577" h="1682" extrusionOk="0">
                  <a:moveTo>
                    <a:pt x="240" y="0"/>
                  </a:moveTo>
                  <a:lnTo>
                    <a:pt x="96" y="433"/>
                  </a:lnTo>
                  <a:lnTo>
                    <a:pt x="0" y="865"/>
                  </a:lnTo>
                  <a:lnTo>
                    <a:pt x="0" y="1297"/>
                  </a:lnTo>
                  <a:lnTo>
                    <a:pt x="48" y="1681"/>
                  </a:lnTo>
                  <a:lnTo>
                    <a:pt x="240" y="1585"/>
                  </a:lnTo>
                  <a:lnTo>
                    <a:pt x="384" y="1393"/>
                  </a:lnTo>
                  <a:lnTo>
                    <a:pt x="481" y="1201"/>
                  </a:lnTo>
                  <a:lnTo>
                    <a:pt x="529" y="1009"/>
                  </a:lnTo>
                  <a:lnTo>
                    <a:pt x="577" y="769"/>
                  </a:lnTo>
                  <a:lnTo>
                    <a:pt x="529" y="481"/>
                  </a:lnTo>
                  <a:lnTo>
                    <a:pt x="384" y="241"/>
                  </a:lnTo>
                  <a:lnTo>
                    <a:pt x="240"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1" name="Google Shape;2711;p41"/>
            <p:cNvSpPr/>
            <p:nvPr/>
          </p:nvSpPr>
          <p:spPr>
            <a:xfrm>
              <a:off x="2632175" y="1135775"/>
              <a:ext cx="14425" cy="42050"/>
            </a:xfrm>
            <a:custGeom>
              <a:avLst/>
              <a:gdLst/>
              <a:ahLst/>
              <a:cxnLst/>
              <a:rect l="l" t="t" r="r" b="b"/>
              <a:pathLst>
                <a:path w="577" h="1682" fill="none" extrusionOk="0">
                  <a:moveTo>
                    <a:pt x="240" y="0"/>
                  </a:moveTo>
                  <a:lnTo>
                    <a:pt x="240" y="0"/>
                  </a:lnTo>
                  <a:lnTo>
                    <a:pt x="96" y="433"/>
                  </a:lnTo>
                  <a:lnTo>
                    <a:pt x="0" y="865"/>
                  </a:lnTo>
                  <a:lnTo>
                    <a:pt x="0" y="1297"/>
                  </a:lnTo>
                  <a:lnTo>
                    <a:pt x="48" y="1681"/>
                  </a:lnTo>
                  <a:lnTo>
                    <a:pt x="48" y="1681"/>
                  </a:lnTo>
                  <a:lnTo>
                    <a:pt x="240" y="1585"/>
                  </a:lnTo>
                  <a:lnTo>
                    <a:pt x="384" y="1393"/>
                  </a:lnTo>
                  <a:lnTo>
                    <a:pt x="481" y="1201"/>
                  </a:lnTo>
                  <a:lnTo>
                    <a:pt x="529" y="1009"/>
                  </a:lnTo>
                  <a:lnTo>
                    <a:pt x="529" y="1009"/>
                  </a:lnTo>
                  <a:lnTo>
                    <a:pt x="577" y="769"/>
                  </a:lnTo>
                  <a:lnTo>
                    <a:pt x="529" y="481"/>
                  </a:lnTo>
                  <a:lnTo>
                    <a:pt x="384" y="241"/>
                  </a:lnTo>
                  <a:lnTo>
                    <a:pt x="24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2" name="Google Shape;2712;p41"/>
            <p:cNvSpPr/>
            <p:nvPr/>
          </p:nvSpPr>
          <p:spPr>
            <a:xfrm>
              <a:off x="2412450" y="860825"/>
              <a:ext cx="82875" cy="40850"/>
            </a:xfrm>
            <a:custGeom>
              <a:avLst/>
              <a:gdLst/>
              <a:ahLst/>
              <a:cxnLst/>
              <a:rect l="l" t="t" r="r" b="b"/>
              <a:pathLst>
                <a:path w="3315" h="1634" extrusionOk="0">
                  <a:moveTo>
                    <a:pt x="1537" y="1"/>
                  </a:moveTo>
                  <a:lnTo>
                    <a:pt x="1105" y="97"/>
                  </a:lnTo>
                  <a:lnTo>
                    <a:pt x="721" y="241"/>
                  </a:lnTo>
                  <a:lnTo>
                    <a:pt x="529" y="337"/>
                  </a:lnTo>
                  <a:lnTo>
                    <a:pt x="337" y="481"/>
                  </a:lnTo>
                  <a:lnTo>
                    <a:pt x="49" y="865"/>
                  </a:lnTo>
                  <a:lnTo>
                    <a:pt x="1" y="961"/>
                  </a:lnTo>
                  <a:lnTo>
                    <a:pt x="49" y="1057"/>
                  </a:lnTo>
                  <a:lnTo>
                    <a:pt x="145" y="1057"/>
                  </a:lnTo>
                  <a:lnTo>
                    <a:pt x="241" y="1009"/>
                  </a:lnTo>
                  <a:lnTo>
                    <a:pt x="385" y="865"/>
                  </a:lnTo>
                  <a:lnTo>
                    <a:pt x="577" y="721"/>
                  </a:lnTo>
                  <a:lnTo>
                    <a:pt x="961" y="529"/>
                  </a:lnTo>
                  <a:lnTo>
                    <a:pt x="1393" y="433"/>
                  </a:lnTo>
                  <a:lnTo>
                    <a:pt x="1826" y="433"/>
                  </a:lnTo>
                  <a:lnTo>
                    <a:pt x="2210" y="481"/>
                  </a:lnTo>
                  <a:lnTo>
                    <a:pt x="2402" y="577"/>
                  </a:lnTo>
                  <a:lnTo>
                    <a:pt x="2546" y="673"/>
                  </a:lnTo>
                  <a:lnTo>
                    <a:pt x="2738" y="865"/>
                  </a:lnTo>
                  <a:lnTo>
                    <a:pt x="2834" y="1057"/>
                  </a:lnTo>
                  <a:lnTo>
                    <a:pt x="2930" y="1297"/>
                  </a:lnTo>
                  <a:lnTo>
                    <a:pt x="3026" y="1537"/>
                  </a:lnTo>
                  <a:lnTo>
                    <a:pt x="3026" y="1585"/>
                  </a:lnTo>
                  <a:lnTo>
                    <a:pt x="3074" y="1633"/>
                  </a:lnTo>
                  <a:lnTo>
                    <a:pt x="3170" y="1633"/>
                  </a:lnTo>
                  <a:lnTo>
                    <a:pt x="3314" y="1585"/>
                  </a:lnTo>
                  <a:lnTo>
                    <a:pt x="3314" y="1537"/>
                  </a:lnTo>
                  <a:lnTo>
                    <a:pt x="3314" y="1441"/>
                  </a:lnTo>
                  <a:lnTo>
                    <a:pt x="3170" y="1057"/>
                  </a:lnTo>
                  <a:lnTo>
                    <a:pt x="2978" y="673"/>
                  </a:lnTo>
                  <a:lnTo>
                    <a:pt x="2690" y="385"/>
                  </a:lnTo>
                  <a:lnTo>
                    <a:pt x="2306" y="145"/>
                  </a:lnTo>
                  <a:lnTo>
                    <a:pt x="2114" y="97"/>
                  </a:lnTo>
                  <a:lnTo>
                    <a:pt x="1922" y="49"/>
                  </a:lnTo>
                  <a:lnTo>
                    <a:pt x="1537"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3" name="Google Shape;2713;p41"/>
            <p:cNvSpPr/>
            <p:nvPr/>
          </p:nvSpPr>
          <p:spPr>
            <a:xfrm>
              <a:off x="2608150" y="934075"/>
              <a:ext cx="70875" cy="57650"/>
            </a:xfrm>
            <a:custGeom>
              <a:avLst/>
              <a:gdLst/>
              <a:ahLst/>
              <a:cxnLst/>
              <a:rect l="l" t="t" r="r" b="b"/>
              <a:pathLst>
                <a:path w="2835" h="2306" extrusionOk="0">
                  <a:moveTo>
                    <a:pt x="865" y="0"/>
                  </a:moveTo>
                  <a:lnTo>
                    <a:pt x="577" y="48"/>
                  </a:lnTo>
                  <a:lnTo>
                    <a:pt x="337" y="96"/>
                  </a:lnTo>
                  <a:lnTo>
                    <a:pt x="97" y="240"/>
                  </a:lnTo>
                  <a:lnTo>
                    <a:pt x="49" y="288"/>
                  </a:lnTo>
                  <a:lnTo>
                    <a:pt x="1" y="336"/>
                  </a:lnTo>
                  <a:lnTo>
                    <a:pt x="49" y="432"/>
                  </a:lnTo>
                  <a:lnTo>
                    <a:pt x="145" y="528"/>
                  </a:lnTo>
                  <a:lnTo>
                    <a:pt x="241" y="528"/>
                  </a:lnTo>
                  <a:lnTo>
                    <a:pt x="433" y="432"/>
                  </a:lnTo>
                  <a:lnTo>
                    <a:pt x="673" y="384"/>
                  </a:lnTo>
                  <a:lnTo>
                    <a:pt x="865" y="336"/>
                  </a:lnTo>
                  <a:lnTo>
                    <a:pt x="1057" y="336"/>
                  </a:lnTo>
                  <a:lnTo>
                    <a:pt x="1297" y="384"/>
                  </a:lnTo>
                  <a:lnTo>
                    <a:pt x="1490" y="480"/>
                  </a:lnTo>
                  <a:lnTo>
                    <a:pt x="1826" y="721"/>
                  </a:lnTo>
                  <a:lnTo>
                    <a:pt x="2114" y="1009"/>
                  </a:lnTo>
                  <a:lnTo>
                    <a:pt x="2306" y="1345"/>
                  </a:lnTo>
                  <a:lnTo>
                    <a:pt x="2498" y="1729"/>
                  </a:lnTo>
                  <a:lnTo>
                    <a:pt x="2498" y="1969"/>
                  </a:lnTo>
                  <a:lnTo>
                    <a:pt x="2498" y="2161"/>
                  </a:lnTo>
                  <a:lnTo>
                    <a:pt x="2546" y="2257"/>
                  </a:lnTo>
                  <a:lnTo>
                    <a:pt x="2642" y="2305"/>
                  </a:lnTo>
                  <a:lnTo>
                    <a:pt x="2738" y="2257"/>
                  </a:lnTo>
                  <a:lnTo>
                    <a:pt x="2786" y="2161"/>
                  </a:lnTo>
                  <a:lnTo>
                    <a:pt x="2834" y="1873"/>
                  </a:lnTo>
                  <a:lnTo>
                    <a:pt x="2786" y="1633"/>
                  </a:lnTo>
                  <a:lnTo>
                    <a:pt x="2738" y="1393"/>
                  </a:lnTo>
                  <a:lnTo>
                    <a:pt x="2642" y="1201"/>
                  </a:lnTo>
                  <a:lnTo>
                    <a:pt x="2546" y="961"/>
                  </a:lnTo>
                  <a:lnTo>
                    <a:pt x="2402" y="769"/>
                  </a:lnTo>
                  <a:lnTo>
                    <a:pt x="2018" y="432"/>
                  </a:lnTo>
                  <a:lnTo>
                    <a:pt x="1826" y="288"/>
                  </a:lnTo>
                  <a:lnTo>
                    <a:pt x="1586" y="192"/>
                  </a:lnTo>
                  <a:lnTo>
                    <a:pt x="1345" y="96"/>
                  </a:lnTo>
                  <a:lnTo>
                    <a:pt x="1105" y="48"/>
                  </a:lnTo>
                  <a:lnTo>
                    <a:pt x="865"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4" name="Google Shape;2714;p41"/>
            <p:cNvSpPr/>
            <p:nvPr/>
          </p:nvSpPr>
          <p:spPr>
            <a:xfrm>
              <a:off x="2312800" y="986900"/>
              <a:ext cx="81675" cy="70850"/>
            </a:xfrm>
            <a:custGeom>
              <a:avLst/>
              <a:gdLst/>
              <a:ahLst/>
              <a:cxnLst/>
              <a:rect l="l" t="t" r="r" b="b"/>
              <a:pathLst>
                <a:path w="3267" h="2834" extrusionOk="0">
                  <a:moveTo>
                    <a:pt x="1249" y="0"/>
                  </a:moveTo>
                  <a:lnTo>
                    <a:pt x="913" y="48"/>
                  </a:lnTo>
                  <a:lnTo>
                    <a:pt x="577" y="144"/>
                  </a:lnTo>
                  <a:lnTo>
                    <a:pt x="337" y="336"/>
                  </a:lnTo>
                  <a:lnTo>
                    <a:pt x="145" y="577"/>
                  </a:lnTo>
                  <a:lnTo>
                    <a:pt x="49" y="817"/>
                  </a:lnTo>
                  <a:lnTo>
                    <a:pt x="1" y="1105"/>
                  </a:lnTo>
                  <a:lnTo>
                    <a:pt x="49" y="1345"/>
                  </a:lnTo>
                  <a:lnTo>
                    <a:pt x="97" y="1633"/>
                  </a:lnTo>
                  <a:lnTo>
                    <a:pt x="241" y="1921"/>
                  </a:lnTo>
                  <a:lnTo>
                    <a:pt x="433" y="2161"/>
                  </a:lnTo>
                  <a:lnTo>
                    <a:pt x="673" y="2353"/>
                  </a:lnTo>
                  <a:lnTo>
                    <a:pt x="961" y="2546"/>
                  </a:lnTo>
                  <a:lnTo>
                    <a:pt x="1249" y="2690"/>
                  </a:lnTo>
                  <a:lnTo>
                    <a:pt x="1489" y="2786"/>
                  </a:lnTo>
                  <a:lnTo>
                    <a:pt x="1777" y="2834"/>
                  </a:lnTo>
                  <a:lnTo>
                    <a:pt x="2354" y="2834"/>
                  </a:lnTo>
                  <a:lnTo>
                    <a:pt x="2690" y="2690"/>
                  </a:lnTo>
                  <a:lnTo>
                    <a:pt x="2930" y="2498"/>
                  </a:lnTo>
                  <a:lnTo>
                    <a:pt x="3122" y="2257"/>
                  </a:lnTo>
                  <a:lnTo>
                    <a:pt x="3218" y="2017"/>
                  </a:lnTo>
                  <a:lnTo>
                    <a:pt x="3266" y="1777"/>
                  </a:lnTo>
                  <a:lnTo>
                    <a:pt x="3218" y="1489"/>
                  </a:lnTo>
                  <a:lnTo>
                    <a:pt x="3170" y="1201"/>
                  </a:lnTo>
                  <a:lnTo>
                    <a:pt x="3026" y="961"/>
                  </a:lnTo>
                  <a:lnTo>
                    <a:pt x="2786" y="721"/>
                  </a:lnTo>
                  <a:lnTo>
                    <a:pt x="2546" y="481"/>
                  </a:lnTo>
                  <a:lnTo>
                    <a:pt x="2258" y="288"/>
                  </a:lnTo>
                  <a:lnTo>
                    <a:pt x="2018" y="144"/>
                  </a:lnTo>
                  <a:lnTo>
                    <a:pt x="1777" y="48"/>
                  </a:lnTo>
                  <a:lnTo>
                    <a:pt x="1489"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5" name="Google Shape;2715;p41"/>
            <p:cNvSpPr/>
            <p:nvPr/>
          </p:nvSpPr>
          <p:spPr>
            <a:xfrm>
              <a:off x="2312800" y="986900"/>
              <a:ext cx="81675" cy="70850"/>
            </a:xfrm>
            <a:custGeom>
              <a:avLst/>
              <a:gdLst/>
              <a:ahLst/>
              <a:cxnLst/>
              <a:rect l="l" t="t" r="r" b="b"/>
              <a:pathLst>
                <a:path w="3267" h="2834" fill="none" extrusionOk="0">
                  <a:moveTo>
                    <a:pt x="1249" y="0"/>
                  </a:moveTo>
                  <a:lnTo>
                    <a:pt x="1249" y="0"/>
                  </a:lnTo>
                  <a:lnTo>
                    <a:pt x="913" y="48"/>
                  </a:lnTo>
                  <a:lnTo>
                    <a:pt x="577" y="144"/>
                  </a:lnTo>
                  <a:lnTo>
                    <a:pt x="337" y="336"/>
                  </a:lnTo>
                  <a:lnTo>
                    <a:pt x="145" y="577"/>
                  </a:lnTo>
                  <a:lnTo>
                    <a:pt x="145" y="577"/>
                  </a:lnTo>
                  <a:lnTo>
                    <a:pt x="49" y="817"/>
                  </a:lnTo>
                  <a:lnTo>
                    <a:pt x="1" y="1105"/>
                  </a:lnTo>
                  <a:lnTo>
                    <a:pt x="49" y="1345"/>
                  </a:lnTo>
                  <a:lnTo>
                    <a:pt x="97" y="1633"/>
                  </a:lnTo>
                  <a:lnTo>
                    <a:pt x="241" y="1921"/>
                  </a:lnTo>
                  <a:lnTo>
                    <a:pt x="433" y="2161"/>
                  </a:lnTo>
                  <a:lnTo>
                    <a:pt x="673" y="2353"/>
                  </a:lnTo>
                  <a:lnTo>
                    <a:pt x="961" y="2546"/>
                  </a:lnTo>
                  <a:lnTo>
                    <a:pt x="961" y="2546"/>
                  </a:lnTo>
                  <a:lnTo>
                    <a:pt x="1249" y="2690"/>
                  </a:lnTo>
                  <a:lnTo>
                    <a:pt x="1489" y="2786"/>
                  </a:lnTo>
                  <a:lnTo>
                    <a:pt x="1777" y="2834"/>
                  </a:lnTo>
                  <a:lnTo>
                    <a:pt x="2018" y="2834"/>
                  </a:lnTo>
                  <a:lnTo>
                    <a:pt x="2018" y="2834"/>
                  </a:lnTo>
                  <a:lnTo>
                    <a:pt x="2354" y="2834"/>
                  </a:lnTo>
                  <a:lnTo>
                    <a:pt x="2690" y="2690"/>
                  </a:lnTo>
                  <a:lnTo>
                    <a:pt x="2930" y="2498"/>
                  </a:lnTo>
                  <a:lnTo>
                    <a:pt x="3122" y="2257"/>
                  </a:lnTo>
                  <a:lnTo>
                    <a:pt x="3122" y="2257"/>
                  </a:lnTo>
                  <a:lnTo>
                    <a:pt x="3218" y="2017"/>
                  </a:lnTo>
                  <a:lnTo>
                    <a:pt x="3266" y="1777"/>
                  </a:lnTo>
                  <a:lnTo>
                    <a:pt x="3218" y="1489"/>
                  </a:lnTo>
                  <a:lnTo>
                    <a:pt x="3170" y="1201"/>
                  </a:lnTo>
                  <a:lnTo>
                    <a:pt x="3026" y="961"/>
                  </a:lnTo>
                  <a:lnTo>
                    <a:pt x="2786" y="721"/>
                  </a:lnTo>
                  <a:lnTo>
                    <a:pt x="2546" y="481"/>
                  </a:lnTo>
                  <a:lnTo>
                    <a:pt x="2258" y="288"/>
                  </a:lnTo>
                  <a:lnTo>
                    <a:pt x="2258" y="288"/>
                  </a:lnTo>
                  <a:lnTo>
                    <a:pt x="2018" y="144"/>
                  </a:lnTo>
                  <a:lnTo>
                    <a:pt x="1777" y="48"/>
                  </a:lnTo>
                  <a:lnTo>
                    <a:pt x="1489" y="0"/>
                  </a:lnTo>
                  <a:lnTo>
                    <a:pt x="12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6" name="Google Shape;2716;p41"/>
            <p:cNvSpPr/>
            <p:nvPr/>
          </p:nvSpPr>
          <p:spPr>
            <a:xfrm>
              <a:off x="2551725" y="985700"/>
              <a:ext cx="106875" cy="120075"/>
            </a:xfrm>
            <a:custGeom>
              <a:avLst/>
              <a:gdLst/>
              <a:ahLst/>
              <a:cxnLst/>
              <a:rect l="l" t="t" r="r" b="b"/>
              <a:pathLst>
                <a:path w="4275" h="4803" extrusionOk="0">
                  <a:moveTo>
                    <a:pt x="2354" y="0"/>
                  </a:moveTo>
                  <a:lnTo>
                    <a:pt x="1970" y="48"/>
                  </a:lnTo>
                  <a:lnTo>
                    <a:pt x="1633" y="144"/>
                  </a:lnTo>
                  <a:lnTo>
                    <a:pt x="1297" y="288"/>
                  </a:lnTo>
                  <a:lnTo>
                    <a:pt x="1009" y="529"/>
                  </a:lnTo>
                  <a:lnTo>
                    <a:pt x="769" y="817"/>
                  </a:lnTo>
                  <a:lnTo>
                    <a:pt x="577" y="1153"/>
                  </a:lnTo>
                  <a:lnTo>
                    <a:pt x="145" y="2065"/>
                  </a:lnTo>
                  <a:lnTo>
                    <a:pt x="49" y="2450"/>
                  </a:lnTo>
                  <a:lnTo>
                    <a:pt x="1" y="2834"/>
                  </a:lnTo>
                  <a:lnTo>
                    <a:pt x="49" y="3218"/>
                  </a:lnTo>
                  <a:lnTo>
                    <a:pt x="145" y="3554"/>
                  </a:lnTo>
                  <a:lnTo>
                    <a:pt x="289" y="3890"/>
                  </a:lnTo>
                  <a:lnTo>
                    <a:pt x="529" y="4178"/>
                  </a:lnTo>
                  <a:lnTo>
                    <a:pt x="817" y="4419"/>
                  </a:lnTo>
                  <a:lnTo>
                    <a:pt x="1153" y="4611"/>
                  </a:lnTo>
                  <a:lnTo>
                    <a:pt x="1537" y="4755"/>
                  </a:lnTo>
                  <a:lnTo>
                    <a:pt x="1874" y="4803"/>
                  </a:lnTo>
                  <a:lnTo>
                    <a:pt x="2258" y="4755"/>
                  </a:lnTo>
                  <a:lnTo>
                    <a:pt x="2642" y="4659"/>
                  </a:lnTo>
                  <a:lnTo>
                    <a:pt x="2930" y="4467"/>
                  </a:lnTo>
                  <a:lnTo>
                    <a:pt x="3266" y="4274"/>
                  </a:lnTo>
                  <a:lnTo>
                    <a:pt x="3506" y="3986"/>
                  </a:lnTo>
                  <a:lnTo>
                    <a:pt x="3699" y="3650"/>
                  </a:lnTo>
                  <a:lnTo>
                    <a:pt x="4083" y="2690"/>
                  </a:lnTo>
                  <a:lnTo>
                    <a:pt x="4227" y="2305"/>
                  </a:lnTo>
                  <a:lnTo>
                    <a:pt x="4275" y="1969"/>
                  </a:lnTo>
                  <a:lnTo>
                    <a:pt x="4227" y="1585"/>
                  </a:lnTo>
                  <a:lnTo>
                    <a:pt x="4131" y="1249"/>
                  </a:lnTo>
                  <a:lnTo>
                    <a:pt x="3939" y="913"/>
                  </a:lnTo>
                  <a:lnTo>
                    <a:pt x="3747" y="625"/>
                  </a:lnTo>
                  <a:lnTo>
                    <a:pt x="3458" y="336"/>
                  </a:lnTo>
                  <a:lnTo>
                    <a:pt x="3122" y="144"/>
                  </a:lnTo>
                  <a:lnTo>
                    <a:pt x="2738" y="48"/>
                  </a:lnTo>
                  <a:lnTo>
                    <a:pt x="2354"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7" name="Google Shape;2717;p41"/>
            <p:cNvSpPr/>
            <p:nvPr/>
          </p:nvSpPr>
          <p:spPr>
            <a:xfrm>
              <a:off x="2551725" y="988100"/>
              <a:ext cx="78075" cy="102075"/>
            </a:xfrm>
            <a:custGeom>
              <a:avLst/>
              <a:gdLst/>
              <a:ahLst/>
              <a:cxnLst/>
              <a:rect l="l" t="t" r="r" b="b"/>
              <a:pathLst>
                <a:path w="3123" h="4083" extrusionOk="0">
                  <a:moveTo>
                    <a:pt x="1729" y="0"/>
                  </a:moveTo>
                  <a:lnTo>
                    <a:pt x="1393" y="144"/>
                  </a:lnTo>
                  <a:lnTo>
                    <a:pt x="1057" y="384"/>
                  </a:lnTo>
                  <a:lnTo>
                    <a:pt x="769" y="673"/>
                  </a:lnTo>
                  <a:lnTo>
                    <a:pt x="577" y="1057"/>
                  </a:lnTo>
                  <a:lnTo>
                    <a:pt x="145" y="1969"/>
                  </a:lnTo>
                  <a:lnTo>
                    <a:pt x="97" y="2209"/>
                  </a:lnTo>
                  <a:lnTo>
                    <a:pt x="1" y="2450"/>
                  </a:lnTo>
                  <a:lnTo>
                    <a:pt x="1" y="2690"/>
                  </a:lnTo>
                  <a:lnTo>
                    <a:pt x="1" y="2930"/>
                  </a:lnTo>
                  <a:lnTo>
                    <a:pt x="49" y="3170"/>
                  </a:lnTo>
                  <a:lnTo>
                    <a:pt x="97" y="3410"/>
                  </a:lnTo>
                  <a:lnTo>
                    <a:pt x="337" y="3842"/>
                  </a:lnTo>
                  <a:lnTo>
                    <a:pt x="529" y="3938"/>
                  </a:lnTo>
                  <a:lnTo>
                    <a:pt x="865" y="4034"/>
                  </a:lnTo>
                  <a:lnTo>
                    <a:pt x="1201" y="4082"/>
                  </a:lnTo>
                  <a:lnTo>
                    <a:pt x="1537" y="3986"/>
                  </a:lnTo>
                  <a:lnTo>
                    <a:pt x="1874" y="3890"/>
                  </a:lnTo>
                  <a:lnTo>
                    <a:pt x="2210" y="3650"/>
                  </a:lnTo>
                  <a:lnTo>
                    <a:pt x="2498" y="3410"/>
                  </a:lnTo>
                  <a:lnTo>
                    <a:pt x="2738" y="3074"/>
                  </a:lnTo>
                  <a:lnTo>
                    <a:pt x="2930" y="2690"/>
                  </a:lnTo>
                  <a:lnTo>
                    <a:pt x="3074" y="2305"/>
                  </a:lnTo>
                  <a:lnTo>
                    <a:pt x="3122" y="1921"/>
                  </a:lnTo>
                  <a:lnTo>
                    <a:pt x="3122" y="1537"/>
                  </a:lnTo>
                  <a:lnTo>
                    <a:pt x="3074" y="1153"/>
                  </a:lnTo>
                  <a:lnTo>
                    <a:pt x="2930" y="817"/>
                  </a:lnTo>
                  <a:lnTo>
                    <a:pt x="2738" y="529"/>
                  </a:lnTo>
                  <a:lnTo>
                    <a:pt x="2498" y="288"/>
                  </a:lnTo>
                  <a:lnTo>
                    <a:pt x="2210" y="96"/>
                  </a:lnTo>
                  <a:lnTo>
                    <a:pt x="1970" y="48"/>
                  </a:lnTo>
                  <a:lnTo>
                    <a:pt x="1729"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8" name="Google Shape;2718;p41"/>
            <p:cNvSpPr/>
            <p:nvPr/>
          </p:nvSpPr>
          <p:spPr>
            <a:xfrm>
              <a:off x="2402850" y="1046925"/>
              <a:ext cx="147700" cy="110475"/>
            </a:xfrm>
            <a:custGeom>
              <a:avLst/>
              <a:gdLst/>
              <a:ahLst/>
              <a:cxnLst/>
              <a:rect l="l" t="t" r="r" b="b"/>
              <a:pathLst>
                <a:path w="5908" h="4419" extrusionOk="0">
                  <a:moveTo>
                    <a:pt x="1057" y="1"/>
                  </a:moveTo>
                  <a:lnTo>
                    <a:pt x="817" y="49"/>
                  </a:lnTo>
                  <a:lnTo>
                    <a:pt x="577" y="193"/>
                  </a:lnTo>
                  <a:lnTo>
                    <a:pt x="385" y="385"/>
                  </a:lnTo>
                  <a:lnTo>
                    <a:pt x="241" y="673"/>
                  </a:lnTo>
                  <a:lnTo>
                    <a:pt x="97" y="913"/>
                  </a:lnTo>
                  <a:lnTo>
                    <a:pt x="48" y="1249"/>
                  </a:lnTo>
                  <a:lnTo>
                    <a:pt x="0" y="1585"/>
                  </a:lnTo>
                  <a:lnTo>
                    <a:pt x="0" y="1922"/>
                  </a:lnTo>
                  <a:lnTo>
                    <a:pt x="97" y="2306"/>
                  </a:lnTo>
                  <a:lnTo>
                    <a:pt x="193" y="2642"/>
                  </a:lnTo>
                  <a:lnTo>
                    <a:pt x="385" y="2978"/>
                  </a:lnTo>
                  <a:lnTo>
                    <a:pt x="673" y="3314"/>
                  </a:lnTo>
                  <a:lnTo>
                    <a:pt x="1009" y="3602"/>
                  </a:lnTo>
                  <a:lnTo>
                    <a:pt x="1441" y="3891"/>
                  </a:lnTo>
                  <a:lnTo>
                    <a:pt x="2114" y="4131"/>
                  </a:lnTo>
                  <a:lnTo>
                    <a:pt x="2738" y="4323"/>
                  </a:lnTo>
                  <a:lnTo>
                    <a:pt x="3266" y="4419"/>
                  </a:lnTo>
                  <a:lnTo>
                    <a:pt x="3746" y="4371"/>
                  </a:lnTo>
                  <a:lnTo>
                    <a:pt x="4179" y="4323"/>
                  </a:lnTo>
                  <a:lnTo>
                    <a:pt x="4611" y="4179"/>
                  </a:lnTo>
                  <a:lnTo>
                    <a:pt x="4947" y="3987"/>
                  </a:lnTo>
                  <a:lnTo>
                    <a:pt x="5235" y="3746"/>
                  </a:lnTo>
                  <a:lnTo>
                    <a:pt x="5427" y="3458"/>
                  </a:lnTo>
                  <a:lnTo>
                    <a:pt x="5619" y="3170"/>
                  </a:lnTo>
                  <a:lnTo>
                    <a:pt x="5763" y="2882"/>
                  </a:lnTo>
                  <a:lnTo>
                    <a:pt x="5860" y="2594"/>
                  </a:lnTo>
                  <a:lnTo>
                    <a:pt x="5908" y="2306"/>
                  </a:lnTo>
                  <a:lnTo>
                    <a:pt x="5908" y="2018"/>
                  </a:lnTo>
                  <a:lnTo>
                    <a:pt x="5860" y="1777"/>
                  </a:lnTo>
                  <a:lnTo>
                    <a:pt x="5763" y="1633"/>
                  </a:lnTo>
                  <a:lnTo>
                    <a:pt x="5523" y="1393"/>
                  </a:lnTo>
                  <a:lnTo>
                    <a:pt x="5283" y="1249"/>
                  </a:lnTo>
                  <a:lnTo>
                    <a:pt x="5043" y="1201"/>
                  </a:lnTo>
                  <a:lnTo>
                    <a:pt x="4707" y="1153"/>
                  </a:lnTo>
                  <a:lnTo>
                    <a:pt x="4227" y="1105"/>
                  </a:lnTo>
                  <a:lnTo>
                    <a:pt x="3554" y="913"/>
                  </a:lnTo>
                  <a:lnTo>
                    <a:pt x="2690" y="625"/>
                  </a:lnTo>
                  <a:lnTo>
                    <a:pt x="1537" y="97"/>
                  </a:lnTo>
                  <a:lnTo>
                    <a:pt x="1297"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9" name="Google Shape;2719;p41"/>
            <p:cNvSpPr/>
            <p:nvPr/>
          </p:nvSpPr>
          <p:spPr>
            <a:xfrm>
              <a:off x="2489300" y="1000100"/>
              <a:ext cx="25225" cy="20425"/>
            </a:xfrm>
            <a:custGeom>
              <a:avLst/>
              <a:gdLst/>
              <a:ahLst/>
              <a:cxnLst/>
              <a:rect l="l" t="t" r="r" b="b"/>
              <a:pathLst>
                <a:path w="1009" h="817" extrusionOk="0">
                  <a:moveTo>
                    <a:pt x="288" y="1"/>
                  </a:moveTo>
                  <a:lnTo>
                    <a:pt x="288" y="49"/>
                  </a:lnTo>
                  <a:lnTo>
                    <a:pt x="96" y="385"/>
                  </a:lnTo>
                  <a:lnTo>
                    <a:pt x="48" y="577"/>
                  </a:lnTo>
                  <a:lnTo>
                    <a:pt x="0" y="673"/>
                  </a:lnTo>
                  <a:lnTo>
                    <a:pt x="0" y="769"/>
                  </a:lnTo>
                  <a:lnTo>
                    <a:pt x="48" y="817"/>
                  </a:lnTo>
                  <a:lnTo>
                    <a:pt x="144" y="817"/>
                  </a:lnTo>
                  <a:lnTo>
                    <a:pt x="192" y="721"/>
                  </a:lnTo>
                  <a:lnTo>
                    <a:pt x="192" y="625"/>
                  </a:lnTo>
                  <a:lnTo>
                    <a:pt x="240" y="433"/>
                  </a:lnTo>
                  <a:lnTo>
                    <a:pt x="330" y="223"/>
                  </a:lnTo>
                  <a:lnTo>
                    <a:pt x="330" y="223"/>
                  </a:lnTo>
                  <a:lnTo>
                    <a:pt x="336" y="241"/>
                  </a:lnTo>
                  <a:lnTo>
                    <a:pt x="384" y="433"/>
                  </a:lnTo>
                  <a:lnTo>
                    <a:pt x="481" y="721"/>
                  </a:lnTo>
                  <a:lnTo>
                    <a:pt x="481" y="769"/>
                  </a:lnTo>
                  <a:lnTo>
                    <a:pt x="625" y="769"/>
                  </a:lnTo>
                  <a:lnTo>
                    <a:pt x="1009" y="433"/>
                  </a:lnTo>
                  <a:lnTo>
                    <a:pt x="1009" y="337"/>
                  </a:lnTo>
                  <a:lnTo>
                    <a:pt x="1009" y="289"/>
                  </a:lnTo>
                  <a:lnTo>
                    <a:pt x="961" y="241"/>
                  </a:lnTo>
                  <a:lnTo>
                    <a:pt x="865" y="289"/>
                  </a:lnTo>
                  <a:lnTo>
                    <a:pt x="605" y="516"/>
                  </a:lnTo>
                  <a:lnTo>
                    <a:pt x="605" y="516"/>
                  </a:lnTo>
                  <a:lnTo>
                    <a:pt x="529" y="337"/>
                  </a:lnTo>
                  <a:lnTo>
                    <a:pt x="481" y="241"/>
                  </a:lnTo>
                  <a:lnTo>
                    <a:pt x="384" y="49"/>
                  </a:lnTo>
                  <a:lnTo>
                    <a:pt x="384"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0" name="Google Shape;2720;p41"/>
            <p:cNvSpPr/>
            <p:nvPr/>
          </p:nvSpPr>
          <p:spPr>
            <a:xfrm>
              <a:off x="2383650" y="904050"/>
              <a:ext cx="108075" cy="118900"/>
            </a:xfrm>
            <a:custGeom>
              <a:avLst/>
              <a:gdLst/>
              <a:ahLst/>
              <a:cxnLst/>
              <a:rect l="l" t="t" r="r" b="b"/>
              <a:pathLst>
                <a:path w="4323" h="4756" extrusionOk="0">
                  <a:moveTo>
                    <a:pt x="2161" y="1"/>
                  </a:moveTo>
                  <a:lnTo>
                    <a:pt x="1777" y="97"/>
                  </a:lnTo>
                  <a:lnTo>
                    <a:pt x="1441" y="241"/>
                  </a:lnTo>
                  <a:lnTo>
                    <a:pt x="1153" y="433"/>
                  </a:lnTo>
                  <a:lnTo>
                    <a:pt x="865" y="721"/>
                  </a:lnTo>
                  <a:lnTo>
                    <a:pt x="672" y="1057"/>
                  </a:lnTo>
                  <a:lnTo>
                    <a:pt x="192" y="1970"/>
                  </a:lnTo>
                  <a:lnTo>
                    <a:pt x="48" y="2306"/>
                  </a:lnTo>
                  <a:lnTo>
                    <a:pt x="0" y="2690"/>
                  </a:lnTo>
                  <a:lnTo>
                    <a:pt x="0" y="3074"/>
                  </a:lnTo>
                  <a:lnTo>
                    <a:pt x="96" y="3410"/>
                  </a:lnTo>
                  <a:lnTo>
                    <a:pt x="240" y="3746"/>
                  </a:lnTo>
                  <a:lnTo>
                    <a:pt x="480" y="4083"/>
                  </a:lnTo>
                  <a:lnTo>
                    <a:pt x="720" y="4323"/>
                  </a:lnTo>
                  <a:lnTo>
                    <a:pt x="1057" y="4563"/>
                  </a:lnTo>
                  <a:lnTo>
                    <a:pt x="1441" y="4659"/>
                  </a:lnTo>
                  <a:lnTo>
                    <a:pt x="1825" y="4755"/>
                  </a:lnTo>
                  <a:lnTo>
                    <a:pt x="2161" y="4755"/>
                  </a:lnTo>
                  <a:lnTo>
                    <a:pt x="2545" y="4659"/>
                  </a:lnTo>
                  <a:lnTo>
                    <a:pt x="2882" y="4515"/>
                  </a:lnTo>
                  <a:lnTo>
                    <a:pt x="3170" y="4275"/>
                  </a:lnTo>
                  <a:lnTo>
                    <a:pt x="3458" y="4035"/>
                  </a:lnTo>
                  <a:lnTo>
                    <a:pt x="3650" y="3698"/>
                  </a:lnTo>
                  <a:lnTo>
                    <a:pt x="4082" y="2786"/>
                  </a:lnTo>
                  <a:lnTo>
                    <a:pt x="4226" y="2402"/>
                  </a:lnTo>
                  <a:lnTo>
                    <a:pt x="4322" y="2018"/>
                  </a:lnTo>
                  <a:lnTo>
                    <a:pt x="4274" y="1681"/>
                  </a:lnTo>
                  <a:lnTo>
                    <a:pt x="4226" y="1297"/>
                  </a:lnTo>
                  <a:lnTo>
                    <a:pt x="4082" y="961"/>
                  </a:lnTo>
                  <a:lnTo>
                    <a:pt x="3842" y="673"/>
                  </a:lnTo>
                  <a:lnTo>
                    <a:pt x="3554" y="385"/>
                  </a:lnTo>
                  <a:lnTo>
                    <a:pt x="3266" y="193"/>
                  </a:lnTo>
                  <a:lnTo>
                    <a:pt x="2882" y="49"/>
                  </a:lnTo>
                  <a:lnTo>
                    <a:pt x="2497"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1" name="Google Shape;2721;p41"/>
            <p:cNvSpPr/>
            <p:nvPr/>
          </p:nvSpPr>
          <p:spPr>
            <a:xfrm>
              <a:off x="2383650" y="904050"/>
              <a:ext cx="108075" cy="118900"/>
            </a:xfrm>
            <a:custGeom>
              <a:avLst/>
              <a:gdLst/>
              <a:ahLst/>
              <a:cxnLst/>
              <a:rect l="l" t="t" r="r" b="b"/>
              <a:pathLst>
                <a:path w="4323" h="4756" fill="none" extrusionOk="0">
                  <a:moveTo>
                    <a:pt x="1057" y="4563"/>
                  </a:moveTo>
                  <a:lnTo>
                    <a:pt x="1057" y="4563"/>
                  </a:lnTo>
                  <a:lnTo>
                    <a:pt x="1057" y="4563"/>
                  </a:lnTo>
                  <a:lnTo>
                    <a:pt x="720" y="4323"/>
                  </a:lnTo>
                  <a:lnTo>
                    <a:pt x="480" y="4083"/>
                  </a:lnTo>
                  <a:lnTo>
                    <a:pt x="240" y="3746"/>
                  </a:lnTo>
                  <a:lnTo>
                    <a:pt x="96" y="3410"/>
                  </a:lnTo>
                  <a:lnTo>
                    <a:pt x="0" y="3074"/>
                  </a:lnTo>
                  <a:lnTo>
                    <a:pt x="0" y="2690"/>
                  </a:lnTo>
                  <a:lnTo>
                    <a:pt x="48" y="2306"/>
                  </a:lnTo>
                  <a:lnTo>
                    <a:pt x="192" y="1970"/>
                  </a:lnTo>
                  <a:lnTo>
                    <a:pt x="672" y="1057"/>
                  </a:lnTo>
                  <a:lnTo>
                    <a:pt x="672" y="1057"/>
                  </a:lnTo>
                  <a:lnTo>
                    <a:pt x="865" y="721"/>
                  </a:lnTo>
                  <a:lnTo>
                    <a:pt x="1153" y="433"/>
                  </a:lnTo>
                  <a:lnTo>
                    <a:pt x="1441" y="241"/>
                  </a:lnTo>
                  <a:lnTo>
                    <a:pt x="1777" y="97"/>
                  </a:lnTo>
                  <a:lnTo>
                    <a:pt x="2161" y="1"/>
                  </a:lnTo>
                  <a:lnTo>
                    <a:pt x="2497" y="1"/>
                  </a:lnTo>
                  <a:lnTo>
                    <a:pt x="2882" y="49"/>
                  </a:lnTo>
                  <a:lnTo>
                    <a:pt x="3266" y="193"/>
                  </a:lnTo>
                  <a:lnTo>
                    <a:pt x="3266" y="193"/>
                  </a:lnTo>
                  <a:lnTo>
                    <a:pt x="3554" y="385"/>
                  </a:lnTo>
                  <a:lnTo>
                    <a:pt x="3842" y="673"/>
                  </a:lnTo>
                  <a:lnTo>
                    <a:pt x="4082" y="961"/>
                  </a:lnTo>
                  <a:lnTo>
                    <a:pt x="4226" y="1297"/>
                  </a:lnTo>
                  <a:lnTo>
                    <a:pt x="4274" y="1681"/>
                  </a:lnTo>
                  <a:lnTo>
                    <a:pt x="4322" y="2018"/>
                  </a:lnTo>
                  <a:lnTo>
                    <a:pt x="4226" y="2402"/>
                  </a:lnTo>
                  <a:lnTo>
                    <a:pt x="4082" y="2786"/>
                  </a:lnTo>
                  <a:lnTo>
                    <a:pt x="3650" y="3698"/>
                  </a:lnTo>
                  <a:lnTo>
                    <a:pt x="3650" y="3698"/>
                  </a:lnTo>
                  <a:lnTo>
                    <a:pt x="3458" y="4035"/>
                  </a:lnTo>
                  <a:lnTo>
                    <a:pt x="3170" y="4275"/>
                  </a:lnTo>
                  <a:lnTo>
                    <a:pt x="2882" y="4515"/>
                  </a:lnTo>
                  <a:lnTo>
                    <a:pt x="2545" y="4659"/>
                  </a:lnTo>
                  <a:lnTo>
                    <a:pt x="2161" y="4755"/>
                  </a:lnTo>
                  <a:lnTo>
                    <a:pt x="1825" y="4755"/>
                  </a:lnTo>
                  <a:lnTo>
                    <a:pt x="1441" y="4659"/>
                  </a:lnTo>
                  <a:lnTo>
                    <a:pt x="1057" y="456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2" name="Google Shape;2722;p41"/>
            <p:cNvSpPr/>
            <p:nvPr/>
          </p:nvSpPr>
          <p:spPr>
            <a:xfrm>
              <a:off x="2410050" y="923250"/>
              <a:ext cx="81675" cy="99700"/>
            </a:xfrm>
            <a:custGeom>
              <a:avLst/>
              <a:gdLst/>
              <a:ahLst/>
              <a:cxnLst/>
              <a:rect l="l" t="t" r="r" b="b"/>
              <a:pathLst>
                <a:path w="3267" h="3988" extrusionOk="0">
                  <a:moveTo>
                    <a:pt x="2066" y="1"/>
                  </a:moveTo>
                  <a:lnTo>
                    <a:pt x="1730" y="49"/>
                  </a:lnTo>
                  <a:lnTo>
                    <a:pt x="1393" y="145"/>
                  </a:lnTo>
                  <a:lnTo>
                    <a:pt x="1057" y="337"/>
                  </a:lnTo>
                  <a:lnTo>
                    <a:pt x="769" y="577"/>
                  </a:lnTo>
                  <a:lnTo>
                    <a:pt x="481" y="865"/>
                  </a:lnTo>
                  <a:lnTo>
                    <a:pt x="289" y="1250"/>
                  </a:lnTo>
                  <a:lnTo>
                    <a:pt x="97" y="1634"/>
                  </a:lnTo>
                  <a:lnTo>
                    <a:pt x="1" y="2018"/>
                  </a:lnTo>
                  <a:lnTo>
                    <a:pt x="1" y="2402"/>
                  </a:lnTo>
                  <a:lnTo>
                    <a:pt x="49" y="2786"/>
                  </a:lnTo>
                  <a:lnTo>
                    <a:pt x="145" y="3123"/>
                  </a:lnTo>
                  <a:lnTo>
                    <a:pt x="337" y="3459"/>
                  </a:lnTo>
                  <a:lnTo>
                    <a:pt x="577" y="3699"/>
                  </a:lnTo>
                  <a:lnTo>
                    <a:pt x="865" y="3891"/>
                  </a:lnTo>
                  <a:lnTo>
                    <a:pt x="1057" y="3987"/>
                  </a:lnTo>
                  <a:lnTo>
                    <a:pt x="1537" y="3843"/>
                  </a:lnTo>
                  <a:lnTo>
                    <a:pt x="1778" y="3747"/>
                  </a:lnTo>
                  <a:lnTo>
                    <a:pt x="1970" y="3651"/>
                  </a:lnTo>
                  <a:lnTo>
                    <a:pt x="2162" y="3507"/>
                  </a:lnTo>
                  <a:lnTo>
                    <a:pt x="2306" y="3315"/>
                  </a:lnTo>
                  <a:lnTo>
                    <a:pt x="2450" y="3123"/>
                  </a:lnTo>
                  <a:lnTo>
                    <a:pt x="2594" y="2930"/>
                  </a:lnTo>
                  <a:lnTo>
                    <a:pt x="3026" y="2018"/>
                  </a:lnTo>
                  <a:lnTo>
                    <a:pt x="3170" y="1634"/>
                  </a:lnTo>
                  <a:lnTo>
                    <a:pt x="3266" y="1202"/>
                  </a:lnTo>
                  <a:lnTo>
                    <a:pt x="3218" y="817"/>
                  </a:lnTo>
                  <a:lnTo>
                    <a:pt x="3122" y="433"/>
                  </a:lnTo>
                  <a:lnTo>
                    <a:pt x="2930" y="289"/>
                  </a:lnTo>
                  <a:lnTo>
                    <a:pt x="2738" y="145"/>
                  </a:lnTo>
                  <a:lnTo>
                    <a:pt x="240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3" name="Google Shape;2723;p41"/>
            <p:cNvSpPr/>
            <p:nvPr/>
          </p:nvSpPr>
          <p:spPr>
            <a:xfrm>
              <a:off x="2269575" y="593100"/>
              <a:ext cx="609950" cy="678375"/>
            </a:xfrm>
            <a:custGeom>
              <a:avLst/>
              <a:gdLst/>
              <a:ahLst/>
              <a:cxnLst/>
              <a:rect l="l" t="t" r="r" b="b"/>
              <a:pathLst>
                <a:path w="24398" h="27135" extrusionOk="0">
                  <a:moveTo>
                    <a:pt x="7733" y="0"/>
                  </a:moveTo>
                  <a:lnTo>
                    <a:pt x="7493" y="48"/>
                  </a:lnTo>
                  <a:lnTo>
                    <a:pt x="7300" y="144"/>
                  </a:lnTo>
                  <a:lnTo>
                    <a:pt x="7156" y="288"/>
                  </a:lnTo>
                  <a:lnTo>
                    <a:pt x="7060" y="480"/>
                  </a:lnTo>
                  <a:lnTo>
                    <a:pt x="7012" y="672"/>
                  </a:lnTo>
                  <a:lnTo>
                    <a:pt x="7012" y="864"/>
                  </a:lnTo>
                  <a:lnTo>
                    <a:pt x="7060" y="1105"/>
                  </a:lnTo>
                  <a:lnTo>
                    <a:pt x="7156" y="1297"/>
                  </a:lnTo>
                  <a:lnTo>
                    <a:pt x="7445" y="1729"/>
                  </a:lnTo>
                  <a:lnTo>
                    <a:pt x="7733" y="2113"/>
                  </a:lnTo>
                  <a:lnTo>
                    <a:pt x="8069" y="2449"/>
                  </a:lnTo>
                  <a:lnTo>
                    <a:pt x="8405" y="2737"/>
                  </a:lnTo>
                  <a:lnTo>
                    <a:pt x="7349" y="2545"/>
                  </a:lnTo>
                  <a:lnTo>
                    <a:pt x="6244" y="2353"/>
                  </a:lnTo>
                  <a:lnTo>
                    <a:pt x="4995" y="2161"/>
                  </a:lnTo>
                  <a:lnTo>
                    <a:pt x="3651" y="2017"/>
                  </a:lnTo>
                  <a:lnTo>
                    <a:pt x="2498" y="1969"/>
                  </a:lnTo>
                  <a:lnTo>
                    <a:pt x="1970" y="1969"/>
                  </a:lnTo>
                  <a:lnTo>
                    <a:pt x="1585" y="2065"/>
                  </a:lnTo>
                  <a:lnTo>
                    <a:pt x="1249" y="2161"/>
                  </a:lnTo>
                  <a:lnTo>
                    <a:pt x="1153" y="2209"/>
                  </a:lnTo>
                  <a:lnTo>
                    <a:pt x="1057" y="2305"/>
                  </a:lnTo>
                  <a:lnTo>
                    <a:pt x="1009" y="2497"/>
                  </a:lnTo>
                  <a:lnTo>
                    <a:pt x="1009" y="2689"/>
                  </a:lnTo>
                  <a:lnTo>
                    <a:pt x="1105" y="2833"/>
                  </a:lnTo>
                  <a:lnTo>
                    <a:pt x="1249" y="2978"/>
                  </a:lnTo>
                  <a:lnTo>
                    <a:pt x="1441" y="3122"/>
                  </a:lnTo>
                  <a:lnTo>
                    <a:pt x="1730" y="3266"/>
                  </a:lnTo>
                  <a:lnTo>
                    <a:pt x="2306" y="3506"/>
                  </a:lnTo>
                  <a:lnTo>
                    <a:pt x="2882" y="3698"/>
                  </a:lnTo>
                  <a:lnTo>
                    <a:pt x="3458" y="3842"/>
                  </a:lnTo>
                  <a:lnTo>
                    <a:pt x="3987" y="3986"/>
                  </a:lnTo>
                  <a:lnTo>
                    <a:pt x="3410" y="4226"/>
                  </a:lnTo>
                  <a:lnTo>
                    <a:pt x="2210" y="4754"/>
                  </a:lnTo>
                  <a:lnTo>
                    <a:pt x="1489" y="5139"/>
                  </a:lnTo>
                  <a:lnTo>
                    <a:pt x="865" y="5523"/>
                  </a:lnTo>
                  <a:lnTo>
                    <a:pt x="337" y="5907"/>
                  </a:lnTo>
                  <a:lnTo>
                    <a:pt x="145" y="6099"/>
                  </a:lnTo>
                  <a:lnTo>
                    <a:pt x="49" y="6243"/>
                  </a:lnTo>
                  <a:lnTo>
                    <a:pt x="1" y="6435"/>
                  </a:lnTo>
                  <a:lnTo>
                    <a:pt x="1" y="6579"/>
                  </a:lnTo>
                  <a:lnTo>
                    <a:pt x="49" y="6676"/>
                  </a:lnTo>
                  <a:lnTo>
                    <a:pt x="145" y="6820"/>
                  </a:lnTo>
                  <a:lnTo>
                    <a:pt x="433" y="7012"/>
                  </a:lnTo>
                  <a:lnTo>
                    <a:pt x="817" y="7108"/>
                  </a:lnTo>
                  <a:lnTo>
                    <a:pt x="1201" y="7204"/>
                  </a:lnTo>
                  <a:lnTo>
                    <a:pt x="1585" y="7252"/>
                  </a:lnTo>
                  <a:lnTo>
                    <a:pt x="1970" y="7300"/>
                  </a:lnTo>
                  <a:lnTo>
                    <a:pt x="1778" y="7684"/>
                  </a:lnTo>
                  <a:lnTo>
                    <a:pt x="1634" y="8116"/>
                  </a:lnTo>
                  <a:lnTo>
                    <a:pt x="1345" y="8981"/>
                  </a:lnTo>
                  <a:lnTo>
                    <a:pt x="1105" y="9605"/>
                  </a:lnTo>
                  <a:lnTo>
                    <a:pt x="913" y="10229"/>
                  </a:lnTo>
                  <a:lnTo>
                    <a:pt x="769" y="10902"/>
                  </a:lnTo>
                  <a:lnTo>
                    <a:pt x="625" y="11574"/>
                  </a:lnTo>
                  <a:lnTo>
                    <a:pt x="529" y="12294"/>
                  </a:lnTo>
                  <a:lnTo>
                    <a:pt x="433" y="13015"/>
                  </a:lnTo>
                  <a:lnTo>
                    <a:pt x="433" y="13783"/>
                  </a:lnTo>
                  <a:lnTo>
                    <a:pt x="433" y="14552"/>
                  </a:lnTo>
                  <a:lnTo>
                    <a:pt x="529" y="14360"/>
                  </a:lnTo>
                  <a:lnTo>
                    <a:pt x="865" y="13831"/>
                  </a:lnTo>
                  <a:lnTo>
                    <a:pt x="1393" y="13063"/>
                  </a:lnTo>
                  <a:lnTo>
                    <a:pt x="2114" y="12102"/>
                  </a:lnTo>
                  <a:lnTo>
                    <a:pt x="2546" y="11622"/>
                  </a:lnTo>
                  <a:lnTo>
                    <a:pt x="3026" y="11094"/>
                  </a:lnTo>
                  <a:lnTo>
                    <a:pt x="3603" y="10614"/>
                  </a:lnTo>
                  <a:lnTo>
                    <a:pt x="4179" y="10133"/>
                  </a:lnTo>
                  <a:lnTo>
                    <a:pt x="4803" y="9701"/>
                  </a:lnTo>
                  <a:lnTo>
                    <a:pt x="5524" y="9317"/>
                  </a:lnTo>
                  <a:lnTo>
                    <a:pt x="6244" y="8981"/>
                  </a:lnTo>
                  <a:lnTo>
                    <a:pt x="7012" y="8693"/>
                  </a:lnTo>
                  <a:lnTo>
                    <a:pt x="8453" y="8885"/>
                  </a:lnTo>
                  <a:lnTo>
                    <a:pt x="8885" y="9125"/>
                  </a:lnTo>
                  <a:lnTo>
                    <a:pt x="9318" y="9461"/>
                  </a:lnTo>
                  <a:lnTo>
                    <a:pt x="9510" y="9701"/>
                  </a:lnTo>
                  <a:lnTo>
                    <a:pt x="9702" y="9941"/>
                  </a:lnTo>
                  <a:lnTo>
                    <a:pt x="9894" y="10181"/>
                  </a:lnTo>
                  <a:lnTo>
                    <a:pt x="10038" y="10518"/>
                  </a:lnTo>
                  <a:lnTo>
                    <a:pt x="10038" y="10373"/>
                  </a:lnTo>
                  <a:lnTo>
                    <a:pt x="10038" y="10085"/>
                  </a:lnTo>
                  <a:lnTo>
                    <a:pt x="10038" y="9989"/>
                  </a:lnTo>
                  <a:lnTo>
                    <a:pt x="10134" y="9893"/>
                  </a:lnTo>
                  <a:lnTo>
                    <a:pt x="10230" y="9797"/>
                  </a:lnTo>
                  <a:lnTo>
                    <a:pt x="10374" y="9797"/>
                  </a:lnTo>
                  <a:lnTo>
                    <a:pt x="10518" y="9941"/>
                  </a:lnTo>
                  <a:lnTo>
                    <a:pt x="10710" y="10133"/>
                  </a:lnTo>
                  <a:lnTo>
                    <a:pt x="10854" y="10421"/>
                  </a:lnTo>
                  <a:lnTo>
                    <a:pt x="10950" y="10710"/>
                  </a:lnTo>
                  <a:lnTo>
                    <a:pt x="11143" y="11238"/>
                  </a:lnTo>
                  <a:lnTo>
                    <a:pt x="11239" y="11478"/>
                  </a:lnTo>
                  <a:lnTo>
                    <a:pt x="12247" y="11190"/>
                  </a:lnTo>
                  <a:lnTo>
                    <a:pt x="12967" y="11046"/>
                  </a:lnTo>
                  <a:lnTo>
                    <a:pt x="13256" y="10998"/>
                  </a:lnTo>
                  <a:lnTo>
                    <a:pt x="13448" y="10998"/>
                  </a:lnTo>
                  <a:lnTo>
                    <a:pt x="13544" y="11046"/>
                  </a:lnTo>
                  <a:lnTo>
                    <a:pt x="13592" y="11142"/>
                  </a:lnTo>
                  <a:lnTo>
                    <a:pt x="13544" y="11238"/>
                  </a:lnTo>
                  <a:lnTo>
                    <a:pt x="13496" y="11382"/>
                  </a:lnTo>
                  <a:lnTo>
                    <a:pt x="13352" y="11622"/>
                  </a:lnTo>
                  <a:lnTo>
                    <a:pt x="13256" y="11718"/>
                  </a:lnTo>
                  <a:lnTo>
                    <a:pt x="15705" y="11814"/>
                  </a:lnTo>
                  <a:lnTo>
                    <a:pt x="16281" y="12342"/>
                  </a:lnTo>
                  <a:lnTo>
                    <a:pt x="16761" y="13015"/>
                  </a:lnTo>
                  <a:lnTo>
                    <a:pt x="17194" y="13687"/>
                  </a:lnTo>
                  <a:lnTo>
                    <a:pt x="17338" y="14071"/>
                  </a:lnTo>
                  <a:lnTo>
                    <a:pt x="17482" y="14456"/>
                  </a:lnTo>
                  <a:lnTo>
                    <a:pt x="17626" y="14888"/>
                  </a:lnTo>
                  <a:lnTo>
                    <a:pt x="17674" y="15320"/>
                  </a:lnTo>
                  <a:lnTo>
                    <a:pt x="17770" y="15752"/>
                  </a:lnTo>
                  <a:lnTo>
                    <a:pt x="17770" y="16233"/>
                  </a:lnTo>
                  <a:lnTo>
                    <a:pt x="17770" y="16713"/>
                  </a:lnTo>
                  <a:lnTo>
                    <a:pt x="17770" y="17241"/>
                  </a:lnTo>
                  <a:lnTo>
                    <a:pt x="17674" y="17769"/>
                  </a:lnTo>
                  <a:lnTo>
                    <a:pt x="17578" y="18346"/>
                  </a:lnTo>
                  <a:lnTo>
                    <a:pt x="16954" y="19018"/>
                  </a:lnTo>
                  <a:lnTo>
                    <a:pt x="16665" y="19354"/>
                  </a:lnTo>
                  <a:lnTo>
                    <a:pt x="16425" y="19642"/>
                  </a:lnTo>
                  <a:lnTo>
                    <a:pt x="16185" y="19978"/>
                  </a:lnTo>
                  <a:lnTo>
                    <a:pt x="16041" y="20363"/>
                  </a:lnTo>
                  <a:lnTo>
                    <a:pt x="15945" y="20747"/>
                  </a:lnTo>
                  <a:lnTo>
                    <a:pt x="15945" y="21179"/>
                  </a:lnTo>
                  <a:lnTo>
                    <a:pt x="18875" y="19978"/>
                  </a:lnTo>
                  <a:lnTo>
                    <a:pt x="19211" y="20267"/>
                  </a:lnTo>
                  <a:lnTo>
                    <a:pt x="19595" y="20603"/>
                  </a:lnTo>
                  <a:lnTo>
                    <a:pt x="19931" y="21083"/>
                  </a:lnTo>
                  <a:lnTo>
                    <a:pt x="20075" y="21371"/>
                  </a:lnTo>
                  <a:lnTo>
                    <a:pt x="20219" y="21659"/>
                  </a:lnTo>
                  <a:lnTo>
                    <a:pt x="20315" y="21948"/>
                  </a:lnTo>
                  <a:lnTo>
                    <a:pt x="20363" y="22284"/>
                  </a:lnTo>
                  <a:lnTo>
                    <a:pt x="20363" y="22668"/>
                  </a:lnTo>
                  <a:lnTo>
                    <a:pt x="20315" y="23004"/>
                  </a:lnTo>
                  <a:lnTo>
                    <a:pt x="20171" y="23388"/>
                  </a:lnTo>
                  <a:lnTo>
                    <a:pt x="19979" y="23820"/>
                  </a:lnTo>
                  <a:lnTo>
                    <a:pt x="19739" y="24253"/>
                  </a:lnTo>
                  <a:lnTo>
                    <a:pt x="19403" y="24685"/>
                  </a:lnTo>
                  <a:lnTo>
                    <a:pt x="19115" y="24973"/>
                  </a:lnTo>
                  <a:lnTo>
                    <a:pt x="18779" y="25213"/>
                  </a:lnTo>
                  <a:lnTo>
                    <a:pt x="18490" y="25405"/>
                  </a:lnTo>
                  <a:lnTo>
                    <a:pt x="18154" y="25549"/>
                  </a:lnTo>
                  <a:lnTo>
                    <a:pt x="17866" y="25597"/>
                  </a:lnTo>
                  <a:lnTo>
                    <a:pt x="17578" y="25645"/>
                  </a:lnTo>
                  <a:lnTo>
                    <a:pt x="17290" y="25693"/>
                  </a:lnTo>
                  <a:lnTo>
                    <a:pt x="17002" y="25645"/>
                  </a:lnTo>
                  <a:lnTo>
                    <a:pt x="16521" y="25549"/>
                  </a:lnTo>
                  <a:lnTo>
                    <a:pt x="16137" y="25453"/>
                  </a:lnTo>
                  <a:lnTo>
                    <a:pt x="15753" y="25309"/>
                  </a:lnTo>
                  <a:lnTo>
                    <a:pt x="15417" y="25597"/>
                  </a:lnTo>
                  <a:lnTo>
                    <a:pt x="15033" y="25886"/>
                  </a:lnTo>
                  <a:lnTo>
                    <a:pt x="14504" y="26222"/>
                  </a:lnTo>
                  <a:lnTo>
                    <a:pt x="13880" y="26558"/>
                  </a:lnTo>
                  <a:lnTo>
                    <a:pt x="13208" y="26846"/>
                  </a:lnTo>
                  <a:lnTo>
                    <a:pt x="12823" y="26942"/>
                  </a:lnTo>
                  <a:lnTo>
                    <a:pt x="12487" y="27038"/>
                  </a:lnTo>
                  <a:lnTo>
                    <a:pt x="12103" y="27086"/>
                  </a:lnTo>
                  <a:lnTo>
                    <a:pt x="11671" y="27086"/>
                  </a:lnTo>
                  <a:lnTo>
                    <a:pt x="12247" y="27134"/>
                  </a:lnTo>
                  <a:lnTo>
                    <a:pt x="12919" y="27086"/>
                  </a:lnTo>
                  <a:lnTo>
                    <a:pt x="13784" y="27038"/>
                  </a:lnTo>
                  <a:lnTo>
                    <a:pt x="14792" y="26942"/>
                  </a:lnTo>
                  <a:lnTo>
                    <a:pt x="15897" y="26702"/>
                  </a:lnTo>
                  <a:lnTo>
                    <a:pt x="16473" y="26558"/>
                  </a:lnTo>
                  <a:lnTo>
                    <a:pt x="17098" y="26366"/>
                  </a:lnTo>
                  <a:lnTo>
                    <a:pt x="17722" y="26126"/>
                  </a:lnTo>
                  <a:lnTo>
                    <a:pt x="18298" y="25886"/>
                  </a:lnTo>
                  <a:lnTo>
                    <a:pt x="18923" y="25549"/>
                  </a:lnTo>
                  <a:lnTo>
                    <a:pt x="19547" y="25213"/>
                  </a:lnTo>
                  <a:lnTo>
                    <a:pt x="20123" y="24829"/>
                  </a:lnTo>
                  <a:lnTo>
                    <a:pt x="20700" y="24349"/>
                  </a:lnTo>
                  <a:lnTo>
                    <a:pt x="21228" y="23820"/>
                  </a:lnTo>
                  <a:lnTo>
                    <a:pt x="21756" y="23244"/>
                  </a:lnTo>
                  <a:lnTo>
                    <a:pt x="22236" y="22620"/>
                  </a:lnTo>
                  <a:lnTo>
                    <a:pt x="22717" y="21948"/>
                  </a:lnTo>
                  <a:lnTo>
                    <a:pt x="23101" y="21179"/>
                  </a:lnTo>
                  <a:lnTo>
                    <a:pt x="23485" y="20315"/>
                  </a:lnTo>
                  <a:lnTo>
                    <a:pt x="23773" y="19402"/>
                  </a:lnTo>
                  <a:lnTo>
                    <a:pt x="24061" y="18394"/>
                  </a:lnTo>
                  <a:lnTo>
                    <a:pt x="24253" y="17337"/>
                  </a:lnTo>
                  <a:lnTo>
                    <a:pt x="24349" y="16184"/>
                  </a:lnTo>
                  <a:lnTo>
                    <a:pt x="24397" y="14936"/>
                  </a:lnTo>
                  <a:lnTo>
                    <a:pt x="24349" y="13591"/>
                  </a:lnTo>
                  <a:lnTo>
                    <a:pt x="24301" y="12679"/>
                  </a:lnTo>
                  <a:lnTo>
                    <a:pt x="24157" y="11862"/>
                  </a:lnTo>
                  <a:lnTo>
                    <a:pt x="23965" y="11046"/>
                  </a:lnTo>
                  <a:lnTo>
                    <a:pt x="23677" y="10325"/>
                  </a:lnTo>
                  <a:lnTo>
                    <a:pt x="23389" y="9605"/>
                  </a:lnTo>
                  <a:lnTo>
                    <a:pt x="23005" y="8981"/>
                  </a:lnTo>
                  <a:lnTo>
                    <a:pt x="22621" y="8356"/>
                  </a:lnTo>
                  <a:lnTo>
                    <a:pt x="22140" y="7780"/>
                  </a:lnTo>
                  <a:lnTo>
                    <a:pt x="21660" y="7252"/>
                  </a:lnTo>
                  <a:lnTo>
                    <a:pt x="21084" y="6724"/>
                  </a:lnTo>
                  <a:lnTo>
                    <a:pt x="20507" y="6243"/>
                  </a:lnTo>
                  <a:lnTo>
                    <a:pt x="19883" y="5763"/>
                  </a:lnTo>
                  <a:lnTo>
                    <a:pt x="19259" y="5331"/>
                  </a:lnTo>
                  <a:lnTo>
                    <a:pt x="18586" y="4947"/>
                  </a:lnTo>
                  <a:lnTo>
                    <a:pt x="17098" y="4178"/>
                  </a:lnTo>
                  <a:lnTo>
                    <a:pt x="16425" y="3362"/>
                  </a:lnTo>
                  <a:lnTo>
                    <a:pt x="15753" y="2641"/>
                  </a:lnTo>
                  <a:lnTo>
                    <a:pt x="15081" y="1969"/>
                  </a:lnTo>
                  <a:lnTo>
                    <a:pt x="14456" y="1393"/>
                  </a:lnTo>
                  <a:lnTo>
                    <a:pt x="13880" y="912"/>
                  </a:lnTo>
                  <a:lnTo>
                    <a:pt x="13400" y="576"/>
                  </a:lnTo>
                  <a:lnTo>
                    <a:pt x="12967" y="384"/>
                  </a:lnTo>
                  <a:lnTo>
                    <a:pt x="12823" y="288"/>
                  </a:lnTo>
                  <a:lnTo>
                    <a:pt x="12583" y="288"/>
                  </a:lnTo>
                  <a:lnTo>
                    <a:pt x="12487" y="384"/>
                  </a:lnTo>
                  <a:lnTo>
                    <a:pt x="12391" y="432"/>
                  </a:lnTo>
                  <a:lnTo>
                    <a:pt x="12343" y="528"/>
                  </a:lnTo>
                  <a:lnTo>
                    <a:pt x="12295" y="816"/>
                  </a:lnTo>
                  <a:lnTo>
                    <a:pt x="12295" y="1153"/>
                  </a:lnTo>
                  <a:lnTo>
                    <a:pt x="12343" y="1537"/>
                  </a:lnTo>
                  <a:lnTo>
                    <a:pt x="12439" y="1969"/>
                  </a:lnTo>
                  <a:lnTo>
                    <a:pt x="12679" y="2785"/>
                  </a:lnTo>
                  <a:lnTo>
                    <a:pt x="12247" y="2737"/>
                  </a:lnTo>
                  <a:lnTo>
                    <a:pt x="11671" y="2209"/>
                  </a:lnTo>
                  <a:lnTo>
                    <a:pt x="10998" y="1633"/>
                  </a:lnTo>
                  <a:lnTo>
                    <a:pt x="10326" y="1153"/>
                  </a:lnTo>
                  <a:lnTo>
                    <a:pt x="9606" y="672"/>
                  </a:lnTo>
                  <a:lnTo>
                    <a:pt x="8885" y="288"/>
                  </a:lnTo>
                  <a:lnTo>
                    <a:pt x="8261" y="96"/>
                  </a:lnTo>
                  <a:lnTo>
                    <a:pt x="7973"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4" name="Google Shape;2724;p41"/>
            <p:cNvSpPr/>
            <p:nvPr/>
          </p:nvSpPr>
          <p:spPr>
            <a:xfrm>
              <a:off x="2269575" y="593100"/>
              <a:ext cx="609950" cy="678375"/>
            </a:xfrm>
            <a:custGeom>
              <a:avLst/>
              <a:gdLst/>
              <a:ahLst/>
              <a:cxnLst/>
              <a:rect l="l" t="t" r="r" b="b"/>
              <a:pathLst>
                <a:path w="24398" h="27135" fill="none" extrusionOk="0">
                  <a:moveTo>
                    <a:pt x="24349" y="13591"/>
                  </a:moveTo>
                  <a:lnTo>
                    <a:pt x="24349" y="13591"/>
                  </a:lnTo>
                  <a:lnTo>
                    <a:pt x="24301" y="12679"/>
                  </a:lnTo>
                  <a:lnTo>
                    <a:pt x="24157" y="11862"/>
                  </a:lnTo>
                  <a:lnTo>
                    <a:pt x="23965" y="11046"/>
                  </a:lnTo>
                  <a:lnTo>
                    <a:pt x="23677" y="10325"/>
                  </a:lnTo>
                  <a:lnTo>
                    <a:pt x="23389" y="9605"/>
                  </a:lnTo>
                  <a:lnTo>
                    <a:pt x="23005" y="8981"/>
                  </a:lnTo>
                  <a:lnTo>
                    <a:pt x="22621" y="8356"/>
                  </a:lnTo>
                  <a:lnTo>
                    <a:pt x="22140" y="7780"/>
                  </a:lnTo>
                  <a:lnTo>
                    <a:pt x="21660" y="7252"/>
                  </a:lnTo>
                  <a:lnTo>
                    <a:pt x="21084" y="6724"/>
                  </a:lnTo>
                  <a:lnTo>
                    <a:pt x="20507" y="6243"/>
                  </a:lnTo>
                  <a:lnTo>
                    <a:pt x="19883" y="5763"/>
                  </a:lnTo>
                  <a:lnTo>
                    <a:pt x="19259" y="5331"/>
                  </a:lnTo>
                  <a:lnTo>
                    <a:pt x="18586" y="4947"/>
                  </a:lnTo>
                  <a:lnTo>
                    <a:pt x="17098" y="4178"/>
                  </a:lnTo>
                  <a:lnTo>
                    <a:pt x="17098" y="4178"/>
                  </a:lnTo>
                  <a:lnTo>
                    <a:pt x="16425" y="3362"/>
                  </a:lnTo>
                  <a:lnTo>
                    <a:pt x="15753" y="2641"/>
                  </a:lnTo>
                  <a:lnTo>
                    <a:pt x="15081" y="1969"/>
                  </a:lnTo>
                  <a:lnTo>
                    <a:pt x="14456" y="1393"/>
                  </a:lnTo>
                  <a:lnTo>
                    <a:pt x="13880" y="912"/>
                  </a:lnTo>
                  <a:lnTo>
                    <a:pt x="13400" y="576"/>
                  </a:lnTo>
                  <a:lnTo>
                    <a:pt x="12967" y="384"/>
                  </a:lnTo>
                  <a:lnTo>
                    <a:pt x="12823" y="288"/>
                  </a:lnTo>
                  <a:lnTo>
                    <a:pt x="12679" y="288"/>
                  </a:lnTo>
                  <a:lnTo>
                    <a:pt x="12679" y="288"/>
                  </a:lnTo>
                  <a:lnTo>
                    <a:pt x="12583" y="288"/>
                  </a:lnTo>
                  <a:lnTo>
                    <a:pt x="12487" y="384"/>
                  </a:lnTo>
                  <a:lnTo>
                    <a:pt x="12391" y="432"/>
                  </a:lnTo>
                  <a:lnTo>
                    <a:pt x="12343" y="528"/>
                  </a:lnTo>
                  <a:lnTo>
                    <a:pt x="12295" y="816"/>
                  </a:lnTo>
                  <a:lnTo>
                    <a:pt x="12295" y="1153"/>
                  </a:lnTo>
                  <a:lnTo>
                    <a:pt x="12343" y="1537"/>
                  </a:lnTo>
                  <a:lnTo>
                    <a:pt x="12439" y="1969"/>
                  </a:lnTo>
                  <a:lnTo>
                    <a:pt x="12679" y="2785"/>
                  </a:lnTo>
                  <a:lnTo>
                    <a:pt x="12679" y="2785"/>
                  </a:lnTo>
                  <a:lnTo>
                    <a:pt x="12247" y="2737"/>
                  </a:lnTo>
                  <a:lnTo>
                    <a:pt x="12247" y="2737"/>
                  </a:lnTo>
                  <a:lnTo>
                    <a:pt x="11671" y="2209"/>
                  </a:lnTo>
                  <a:lnTo>
                    <a:pt x="10998" y="1633"/>
                  </a:lnTo>
                  <a:lnTo>
                    <a:pt x="10326" y="1153"/>
                  </a:lnTo>
                  <a:lnTo>
                    <a:pt x="9606" y="672"/>
                  </a:lnTo>
                  <a:lnTo>
                    <a:pt x="8885" y="288"/>
                  </a:lnTo>
                  <a:lnTo>
                    <a:pt x="8261" y="96"/>
                  </a:lnTo>
                  <a:lnTo>
                    <a:pt x="7973" y="0"/>
                  </a:lnTo>
                  <a:lnTo>
                    <a:pt x="7733" y="0"/>
                  </a:lnTo>
                  <a:lnTo>
                    <a:pt x="7493" y="48"/>
                  </a:lnTo>
                  <a:lnTo>
                    <a:pt x="7300" y="144"/>
                  </a:lnTo>
                  <a:lnTo>
                    <a:pt x="7300" y="144"/>
                  </a:lnTo>
                  <a:lnTo>
                    <a:pt x="7156" y="288"/>
                  </a:lnTo>
                  <a:lnTo>
                    <a:pt x="7060" y="480"/>
                  </a:lnTo>
                  <a:lnTo>
                    <a:pt x="7012" y="672"/>
                  </a:lnTo>
                  <a:lnTo>
                    <a:pt x="7012" y="864"/>
                  </a:lnTo>
                  <a:lnTo>
                    <a:pt x="7060" y="1105"/>
                  </a:lnTo>
                  <a:lnTo>
                    <a:pt x="7156" y="1297"/>
                  </a:lnTo>
                  <a:lnTo>
                    <a:pt x="7445" y="1729"/>
                  </a:lnTo>
                  <a:lnTo>
                    <a:pt x="7733" y="2113"/>
                  </a:lnTo>
                  <a:lnTo>
                    <a:pt x="8069" y="2449"/>
                  </a:lnTo>
                  <a:lnTo>
                    <a:pt x="8405" y="2737"/>
                  </a:lnTo>
                  <a:lnTo>
                    <a:pt x="8405" y="2737"/>
                  </a:lnTo>
                  <a:lnTo>
                    <a:pt x="7349" y="2545"/>
                  </a:lnTo>
                  <a:lnTo>
                    <a:pt x="6244" y="2353"/>
                  </a:lnTo>
                  <a:lnTo>
                    <a:pt x="4995" y="2161"/>
                  </a:lnTo>
                  <a:lnTo>
                    <a:pt x="3651" y="2017"/>
                  </a:lnTo>
                  <a:lnTo>
                    <a:pt x="2498" y="1969"/>
                  </a:lnTo>
                  <a:lnTo>
                    <a:pt x="1970" y="1969"/>
                  </a:lnTo>
                  <a:lnTo>
                    <a:pt x="1585" y="2065"/>
                  </a:lnTo>
                  <a:lnTo>
                    <a:pt x="1249" y="2161"/>
                  </a:lnTo>
                  <a:lnTo>
                    <a:pt x="1153" y="2209"/>
                  </a:lnTo>
                  <a:lnTo>
                    <a:pt x="1057" y="2305"/>
                  </a:lnTo>
                  <a:lnTo>
                    <a:pt x="1057" y="2305"/>
                  </a:lnTo>
                  <a:lnTo>
                    <a:pt x="1009" y="2497"/>
                  </a:lnTo>
                  <a:lnTo>
                    <a:pt x="1009" y="2689"/>
                  </a:lnTo>
                  <a:lnTo>
                    <a:pt x="1105" y="2833"/>
                  </a:lnTo>
                  <a:lnTo>
                    <a:pt x="1249" y="2978"/>
                  </a:lnTo>
                  <a:lnTo>
                    <a:pt x="1441" y="3122"/>
                  </a:lnTo>
                  <a:lnTo>
                    <a:pt x="1730" y="3266"/>
                  </a:lnTo>
                  <a:lnTo>
                    <a:pt x="2306" y="3506"/>
                  </a:lnTo>
                  <a:lnTo>
                    <a:pt x="2882" y="3698"/>
                  </a:lnTo>
                  <a:lnTo>
                    <a:pt x="3458" y="3842"/>
                  </a:lnTo>
                  <a:lnTo>
                    <a:pt x="3987" y="3986"/>
                  </a:lnTo>
                  <a:lnTo>
                    <a:pt x="3987" y="3986"/>
                  </a:lnTo>
                  <a:lnTo>
                    <a:pt x="3410" y="4226"/>
                  </a:lnTo>
                  <a:lnTo>
                    <a:pt x="2210" y="4754"/>
                  </a:lnTo>
                  <a:lnTo>
                    <a:pt x="1489" y="5139"/>
                  </a:lnTo>
                  <a:lnTo>
                    <a:pt x="865" y="5523"/>
                  </a:lnTo>
                  <a:lnTo>
                    <a:pt x="337" y="5907"/>
                  </a:lnTo>
                  <a:lnTo>
                    <a:pt x="145" y="6099"/>
                  </a:lnTo>
                  <a:lnTo>
                    <a:pt x="49" y="6243"/>
                  </a:lnTo>
                  <a:lnTo>
                    <a:pt x="49" y="6243"/>
                  </a:lnTo>
                  <a:lnTo>
                    <a:pt x="1" y="6435"/>
                  </a:lnTo>
                  <a:lnTo>
                    <a:pt x="1" y="6579"/>
                  </a:lnTo>
                  <a:lnTo>
                    <a:pt x="49" y="6676"/>
                  </a:lnTo>
                  <a:lnTo>
                    <a:pt x="145" y="6820"/>
                  </a:lnTo>
                  <a:lnTo>
                    <a:pt x="433" y="7012"/>
                  </a:lnTo>
                  <a:lnTo>
                    <a:pt x="817" y="7108"/>
                  </a:lnTo>
                  <a:lnTo>
                    <a:pt x="1201" y="7204"/>
                  </a:lnTo>
                  <a:lnTo>
                    <a:pt x="1585" y="7252"/>
                  </a:lnTo>
                  <a:lnTo>
                    <a:pt x="1970" y="7300"/>
                  </a:lnTo>
                  <a:lnTo>
                    <a:pt x="1970" y="7300"/>
                  </a:lnTo>
                  <a:lnTo>
                    <a:pt x="1778" y="7684"/>
                  </a:lnTo>
                  <a:lnTo>
                    <a:pt x="1634" y="8116"/>
                  </a:lnTo>
                  <a:lnTo>
                    <a:pt x="1345" y="8981"/>
                  </a:lnTo>
                  <a:lnTo>
                    <a:pt x="1345" y="8981"/>
                  </a:lnTo>
                  <a:lnTo>
                    <a:pt x="1105" y="9605"/>
                  </a:lnTo>
                  <a:lnTo>
                    <a:pt x="913" y="10229"/>
                  </a:lnTo>
                  <a:lnTo>
                    <a:pt x="769" y="10902"/>
                  </a:lnTo>
                  <a:lnTo>
                    <a:pt x="625" y="11574"/>
                  </a:lnTo>
                  <a:lnTo>
                    <a:pt x="529" y="12294"/>
                  </a:lnTo>
                  <a:lnTo>
                    <a:pt x="433" y="13015"/>
                  </a:lnTo>
                  <a:lnTo>
                    <a:pt x="433" y="13783"/>
                  </a:lnTo>
                  <a:lnTo>
                    <a:pt x="433" y="14552"/>
                  </a:lnTo>
                  <a:lnTo>
                    <a:pt x="433" y="14552"/>
                  </a:lnTo>
                  <a:lnTo>
                    <a:pt x="529" y="14360"/>
                  </a:lnTo>
                  <a:lnTo>
                    <a:pt x="865" y="13831"/>
                  </a:lnTo>
                  <a:lnTo>
                    <a:pt x="1393" y="13063"/>
                  </a:lnTo>
                  <a:lnTo>
                    <a:pt x="2114" y="12102"/>
                  </a:lnTo>
                  <a:lnTo>
                    <a:pt x="2546" y="11622"/>
                  </a:lnTo>
                  <a:lnTo>
                    <a:pt x="3026" y="11094"/>
                  </a:lnTo>
                  <a:lnTo>
                    <a:pt x="3603" y="10614"/>
                  </a:lnTo>
                  <a:lnTo>
                    <a:pt x="4179" y="10133"/>
                  </a:lnTo>
                  <a:lnTo>
                    <a:pt x="4803" y="9701"/>
                  </a:lnTo>
                  <a:lnTo>
                    <a:pt x="5524" y="9317"/>
                  </a:lnTo>
                  <a:lnTo>
                    <a:pt x="6244" y="8981"/>
                  </a:lnTo>
                  <a:lnTo>
                    <a:pt x="7012" y="8693"/>
                  </a:lnTo>
                  <a:lnTo>
                    <a:pt x="7012" y="8693"/>
                  </a:lnTo>
                  <a:lnTo>
                    <a:pt x="8453" y="8885"/>
                  </a:lnTo>
                  <a:lnTo>
                    <a:pt x="8453" y="8885"/>
                  </a:lnTo>
                  <a:lnTo>
                    <a:pt x="8885" y="9125"/>
                  </a:lnTo>
                  <a:lnTo>
                    <a:pt x="9318" y="9461"/>
                  </a:lnTo>
                  <a:lnTo>
                    <a:pt x="9510" y="9701"/>
                  </a:lnTo>
                  <a:lnTo>
                    <a:pt x="9702" y="9941"/>
                  </a:lnTo>
                  <a:lnTo>
                    <a:pt x="9894" y="10181"/>
                  </a:lnTo>
                  <a:lnTo>
                    <a:pt x="10038" y="10518"/>
                  </a:lnTo>
                  <a:lnTo>
                    <a:pt x="10038" y="10518"/>
                  </a:lnTo>
                  <a:lnTo>
                    <a:pt x="10038" y="10373"/>
                  </a:lnTo>
                  <a:lnTo>
                    <a:pt x="10038" y="10085"/>
                  </a:lnTo>
                  <a:lnTo>
                    <a:pt x="10038" y="9989"/>
                  </a:lnTo>
                  <a:lnTo>
                    <a:pt x="10134" y="9893"/>
                  </a:lnTo>
                  <a:lnTo>
                    <a:pt x="10230" y="9797"/>
                  </a:lnTo>
                  <a:lnTo>
                    <a:pt x="10374" y="9797"/>
                  </a:lnTo>
                  <a:lnTo>
                    <a:pt x="10374" y="9797"/>
                  </a:lnTo>
                  <a:lnTo>
                    <a:pt x="10518" y="9941"/>
                  </a:lnTo>
                  <a:lnTo>
                    <a:pt x="10710" y="10133"/>
                  </a:lnTo>
                  <a:lnTo>
                    <a:pt x="10854" y="10421"/>
                  </a:lnTo>
                  <a:lnTo>
                    <a:pt x="10950" y="10710"/>
                  </a:lnTo>
                  <a:lnTo>
                    <a:pt x="11143" y="11238"/>
                  </a:lnTo>
                  <a:lnTo>
                    <a:pt x="11239" y="11478"/>
                  </a:lnTo>
                  <a:lnTo>
                    <a:pt x="11239" y="11478"/>
                  </a:lnTo>
                  <a:lnTo>
                    <a:pt x="12247" y="11190"/>
                  </a:lnTo>
                  <a:lnTo>
                    <a:pt x="12967" y="11046"/>
                  </a:lnTo>
                  <a:lnTo>
                    <a:pt x="13256" y="10998"/>
                  </a:lnTo>
                  <a:lnTo>
                    <a:pt x="13448" y="10998"/>
                  </a:lnTo>
                  <a:lnTo>
                    <a:pt x="13448" y="10998"/>
                  </a:lnTo>
                  <a:lnTo>
                    <a:pt x="13544" y="11046"/>
                  </a:lnTo>
                  <a:lnTo>
                    <a:pt x="13592" y="11142"/>
                  </a:lnTo>
                  <a:lnTo>
                    <a:pt x="13544" y="11238"/>
                  </a:lnTo>
                  <a:lnTo>
                    <a:pt x="13496" y="11382"/>
                  </a:lnTo>
                  <a:lnTo>
                    <a:pt x="13352" y="11622"/>
                  </a:lnTo>
                  <a:lnTo>
                    <a:pt x="13256" y="11718"/>
                  </a:lnTo>
                  <a:lnTo>
                    <a:pt x="15705" y="11814"/>
                  </a:lnTo>
                  <a:lnTo>
                    <a:pt x="15705" y="11814"/>
                  </a:lnTo>
                  <a:lnTo>
                    <a:pt x="16281" y="12342"/>
                  </a:lnTo>
                  <a:lnTo>
                    <a:pt x="16761" y="13015"/>
                  </a:lnTo>
                  <a:lnTo>
                    <a:pt x="17194" y="13687"/>
                  </a:lnTo>
                  <a:lnTo>
                    <a:pt x="17338" y="14071"/>
                  </a:lnTo>
                  <a:lnTo>
                    <a:pt x="17482" y="14456"/>
                  </a:lnTo>
                  <a:lnTo>
                    <a:pt x="17626" y="14888"/>
                  </a:lnTo>
                  <a:lnTo>
                    <a:pt x="17674" y="15320"/>
                  </a:lnTo>
                  <a:lnTo>
                    <a:pt x="17770" y="15752"/>
                  </a:lnTo>
                  <a:lnTo>
                    <a:pt x="17770" y="16233"/>
                  </a:lnTo>
                  <a:lnTo>
                    <a:pt x="17770" y="16713"/>
                  </a:lnTo>
                  <a:lnTo>
                    <a:pt x="17770" y="17241"/>
                  </a:lnTo>
                  <a:lnTo>
                    <a:pt x="17674" y="17769"/>
                  </a:lnTo>
                  <a:lnTo>
                    <a:pt x="17578" y="18346"/>
                  </a:lnTo>
                  <a:lnTo>
                    <a:pt x="17578" y="18346"/>
                  </a:lnTo>
                  <a:lnTo>
                    <a:pt x="16954" y="19018"/>
                  </a:lnTo>
                  <a:lnTo>
                    <a:pt x="16665" y="19354"/>
                  </a:lnTo>
                  <a:lnTo>
                    <a:pt x="16425" y="19642"/>
                  </a:lnTo>
                  <a:lnTo>
                    <a:pt x="16185" y="19978"/>
                  </a:lnTo>
                  <a:lnTo>
                    <a:pt x="16041" y="20363"/>
                  </a:lnTo>
                  <a:lnTo>
                    <a:pt x="15945" y="20747"/>
                  </a:lnTo>
                  <a:lnTo>
                    <a:pt x="15945" y="21179"/>
                  </a:lnTo>
                  <a:lnTo>
                    <a:pt x="18875" y="19978"/>
                  </a:lnTo>
                  <a:lnTo>
                    <a:pt x="18875" y="19978"/>
                  </a:lnTo>
                  <a:lnTo>
                    <a:pt x="19211" y="20267"/>
                  </a:lnTo>
                  <a:lnTo>
                    <a:pt x="19595" y="20603"/>
                  </a:lnTo>
                  <a:lnTo>
                    <a:pt x="19931" y="21083"/>
                  </a:lnTo>
                  <a:lnTo>
                    <a:pt x="20075" y="21371"/>
                  </a:lnTo>
                  <a:lnTo>
                    <a:pt x="20219" y="21659"/>
                  </a:lnTo>
                  <a:lnTo>
                    <a:pt x="20315" y="21948"/>
                  </a:lnTo>
                  <a:lnTo>
                    <a:pt x="20363" y="22284"/>
                  </a:lnTo>
                  <a:lnTo>
                    <a:pt x="20363" y="22668"/>
                  </a:lnTo>
                  <a:lnTo>
                    <a:pt x="20315" y="23004"/>
                  </a:lnTo>
                  <a:lnTo>
                    <a:pt x="20171" y="23388"/>
                  </a:lnTo>
                  <a:lnTo>
                    <a:pt x="19979" y="23820"/>
                  </a:lnTo>
                  <a:lnTo>
                    <a:pt x="19739" y="24253"/>
                  </a:lnTo>
                  <a:lnTo>
                    <a:pt x="19403" y="24685"/>
                  </a:lnTo>
                  <a:lnTo>
                    <a:pt x="19403" y="24685"/>
                  </a:lnTo>
                  <a:lnTo>
                    <a:pt x="19115" y="24973"/>
                  </a:lnTo>
                  <a:lnTo>
                    <a:pt x="18779" y="25213"/>
                  </a:lnTo>
                  <a:lnTo>
                    <a:pt x="18490" y="25405"/>
                  </a:lnTo>
                  <a:lnTo>
                    <a:pt x="18154" y="25549"/>
                  </a:lnTo>
                  <a:lnTo>
                    <a:pt x="17866" y="25597"/>
                  </a:lnTo>
                  <a:lnTo>
                    <a:pt x="17578" y="25645"/>
                  </a:lnTo>
                  <a:lnTo>
                    <a:pt x="17290" y="25693"/>
                  </a:lnTo>
                  <a:lnTo>
                    <a:pt x="17002" y="25645"/>
                  </a:lnTo>
                  <a:lnTo>
                    <a:pt x="16521" y="25549"/>
                  </a:lnTo>
                  <a:lnTo>
                    <a:pt x="16137" y="25453"/>
                  </a:lnTo>
                  <a:lnTo>
                    <a:pt x="15753" y="25309"/>
                  </a:lnTo>
                  <a:lnTo>
                    <a:pt x="15753" y="25309"/>
                  </a:lnTo>
                  <a:lnTo>
                    <a:pt x="15417" y="25597"/>
                  </a:lnTo>
                  <a:lnTo>
                    <a:pt x="15033" y="25886"/>
                  </a:lnTo>
                  <a:lnTo>
                    <a:pt x="14504" y="26222"/>
                  </a:lnTo>
                  <a:lnTo>
                    <a:pt x="13880" y="26558"/>
                  </a:lnTo>
                  <a:lnTo>
                    <a:pt x="13208" y="26846"/>
                  </a:lnTo>
                  <a:lnTo>
                    <a:pt x="12823" y="26942"/>
                  </a:lnTo>
                  <a:lnTo>
                    <a:pt x="12487" y="27038"/>
                  </a:lnTo>
                  <a:lnTo>
                    <a:pt x="12103" y="27086"/>
                  </a:lnTo>
                  <a:lnTo>
                    <a:pt x="11671" y="27086"/>
                  </a:lnTo>
                  <a:lnTo>
                    <a:pt x="11671" y="27086"/>
                  </a:lnTo>
                  <a:lnTo>
                    <a:pt x="12247" y="27134"/>
                  </a:lnTo>
                  <a:lnTo>
                    <a:pt x="12919" y="27086"/>
                  </a:lnTo>
                  <a:lnTo>
                    <a:pt x="13784" y="27038"/>
                  </a:lnTo>
                  <a:lnTo>
                    <a:pt x="14792" y="26942"/>
                  </a:lnTo>
                  <a:lnTo>
                    <a:pt x="15897" y="26702"/>
                  </a:lnTo>
                  <a:lnTo>
                    <a:pt x="16473" y="26558"/>
                  </a:lnTo>
                  <a:lnTo>
                    <a:pt x="17098" y="26366"/>
                  </a:lnTo>
                  <a:lnTo>
                    <a:pt x="17722" y="26126"/>
                  </a:lnTo>
                  <a:lnTo>
                    <a:pt x="18298" y="25886"/>
                  </a:lnTo>
                  <a:lnTo>
                    <a:pt x="18923" y="25549"/>
                  </a:lnTo>
                  <a:lnTo>
                    <a:pt x="19547" y="25213"/>
                  </a:lnTo>
                  <a:lnTo>
                    <a:pt x="20123" y="24829"/>
                  </a:lnTo>
                  <a:lnTo>
                    <a:pt x="20700" y="24349"/>
                  </a:lnTo>
                  <a:lnTo>
                    <a:pt x="21228" y="23820"/>
                  </a:lnTo>
                  <a:lnTo>
                    <a:pt x="21756" y="23244"/>
                  </a:lnTo>
                  <a:lnTo>
                    <a:pt x="22236" y="22620"/>
                  </a:lnTo>
                  <a:lnTo>
                    <a:pt x="22717" y="21948"/>
                  </a:lnTo>
                  <a:lnTo>
                    <a:pt x="23101" y="21179"/>
                  </a:lnTo>
                  <a:lnTo>
                    <a:pt x="23485" y="20315"/>
                  </a:lnTo>
                  <a:lnTo>
                    <a:pt x="23773" y="19402"/>
                  </a:lnTo>
                  <a:lnTo>
                    <a:pt x="24061" y="18394"/>
                  </a:lnTo>
                  <a:lnTo>
                    <a:pt x="24253" y="17337"/>
                  </a:lnTo>
                  <a:lnTo>
                    <a:pt x="24349" y="16184"/>
                  </a:lnTo>
                  <a:lnTo>
                    <a:pt x="24397" y="14936"/>
                  </a:lnTo>
                  <a:lnTo>
                    <a:pt x="24349" y="1359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5" name="Google Shape;2725;p41"/>
            <p:cNvSpPr/>
            <p:nvPr/>
          </p:nvSpPr>
          <p:spPr>
            <a:xfrm>
              <a:off x="2458075" y="675925"/>
              <a:ext cx="92475" cy="36050"/>
            </a:xfrm>
            <a:custGeom>
              <a:avLst/>
              <a:gdLst/>
              <a:ahLst/>
              <a:cxnLst/>
              <a:rect l="l" t="t" r="r" b="b"/>
              <a:pathLst>
                <a:path w="3699" h="1442" extrusionOk="0">
                  <a:moveTo>
                    <a:pt x="625" y="1"/>
                  </a:moveTo>
                  <a:lnTo>
                    <a:pt x="433" y="49"/>
                  </a:lnTo>
                  <a:lnTo>
                    <a:pt x="241" y="145"/>
                  </a:lnTo>
                  <a:lnTo>
                    <a:pt x="97" y="193"/>
                  </a:lnTo>
                  <a:lnTo>
                    <a:pt x="1" y="337"/>
                  </a:lnTo>
                  <a:lnTo>
                    <a:pt x="1" y="481"/>
                  </a:lnTo>
                  <a:lnTo>
                    <a:pt x="49" y="625"/>
                  </a:lnTo>
                  <a:lnTo>
                    <a:pt x="145" y="817"/>
                  </a:lnTo>
                  <a:lnTo>
                    <a:pt x="337" y="1009"/>
                  </a:lnTo>
                  <a:lnTo>
                    <a:pt x="577" y="1153"/>
                  </a:lnTo>
                  <a:lnTo>
                    <a:pt x="817" y="1249"/>
                  </a:lnTo>
                  <a:lnTo>
                    <a:pt x="1153" y="1345"/>
                  </a:lnTo>
                  <a:lnTo>
                    <a:pt x="1441" y="1393"/>
                  </a:lnTo>
                  <a:lnTo>
                    <a:pt x="2114" y="1441"/>
                  </a:lnTo>
                  <a:lnTo>
                    <a:pt x="2738" y="1393"/>
                  </a:lnTo>
                  <a:lnTo>
                    <a:pt x="3266" y="1249"/>
                  </a:lnTo>
                  <a:lnTo>
                    <a:pt x="3458" y="1201"/>
                  </a:lnTo>
                  <a:lnTo>
                    <a:pt x="3603" y="1057"/>
                  </a:lnTo>
                  <a:lnTo>
                    <a:pt x="3651" y="961"/>
                  </a:lnTo>
                  <a:lnTo>
                    <a:pt x="3699" y="817"/>
                  </a:lnTo>
                  <a:lnTo>
                    <a:pt x="3603" y="625"/>
                  </a:lnTo>
                  <a:lnTo>
                    <a:pt x="3410" y="481"/>
                  </a:lnTo>
                  <a:lnTo>
                    <a:pt x="3122" y="337"/>
                  </a:lnTo>
                  <a:lnTo>
                    <a:pt x="2786" y="241"/>
                  </a:lnTo>
                  <a:lnTo>
                    <a:pt x="2402" y="97"/>
                  </a:lnTo>
                  <a:lnTo>
                    <a:pt x="1970" y="49"/>
                  </a:lnTo>
                  <a:lnTo>
                    <a:pt x="1585"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6" name="Google Shape;2726;p41"/>
            <p:cNvSpPr/>
            <p:nvPr/>
          </p:nvSpPr>
          <p:spPr>
            <a:xfrm>
              <a:off x="2458075" y="675925"/>
              <a:ext cx="92475" cy="36050"/>
            </a:xfrm>
            <a:custGeom>
              <a:avLst/>
              <a:gdLst/>
              <a:ahLst/>
              <a:cxnLst/>
              <a:rect l="l" t="t" r="r" b="b"/>
              <a:pathLst>
                <a:path w="3699" h="1442" fill="none" extrusionOk="0">
                  <a:moveTo>
                    <a:pt x="1153" y="1"/>
                  </a:moveTo>
                  <a:lnTo>
                    <a:pt x="1153" y="1"/>
                  </a:lnTo>
                  <a:lnTo>
                    <a:pt x="625" y="1"/>
                  </a:lnTo>
                  <a:lnTo>
                    <a:pt x="433" y="49"/>
                  </a:lnTo>
                  <a:lnTo>
                    <a:pt x="241" y="145"/>
                  </a:lnTo>
                  <a:lnTo>
                    <a:pt x="97" y="193"/>
                  </a:lnTo>
                  <a:lnTo>
                    <a:pt x="1" y="337"/>
                  </a:lnTo>
                  <a:lnTo>
                    <a:pt x="1" y="481"/>
                  </a:lnTo>
                  <a:lnTo>
                    <a:pt x="49" y="625"/>
                  </a:lnTo>
                  <a:lnTo>
                    <a:pt x="49" y="625"/>
                  </a:lnTo>
                  <a:lnTo>
                    <a:pt x="145" y="817"/>
                  </a:lnTo>
                  <a:lnTo>
                    <a:pt x="337" y="1009"/>
                  </a:lnTo>
                  <a:lnTo>
                    <a:pt x="577" y="1153"/>
                  </a:lnTo>
                  <a:lnTo>
                    <a:pt x="817" y="1249"/>
                  </a:lnTo>
                  <a:lnTo>
                    <a:pt x="1153" y="1345"/>
                  </a:lnTo>
                  <a:lnTo>
                    <a:pt x="1441" y="1393"/>
                  </a:lnTo>
                  <a:lnTo>
                    <a:pt x="2114" y="1441"/>
                  </a:lnTo>
                  <a:lnTo>
                    <a:pt x="2114" y="1441"/>
                  </a:lnTo>
                  <a:lnTo>
                    <a:pt x="2738" y="1393"/>
                  </a:lnTo>
                  <a:lnTo>
                    <a:pt x="3266" y="1249"/>
                  </a:lnTo>
                  <a:lnTo>
                    <a:pt x="3458" y="1201"/>
                  </a:lnTo>
                  <a:lnTo>
                    <a:pt x="3603" y="1057"/>
                  </a:lnTo>
                  <a:lnTo>
                    <a:pt x="3651" y="961"/>
                  </a:lnTo>
                  <a:lnTo>
                    <a:pt x="3699" y="817"/>
                  </a:lnTo>
                  <a:lnTo>
                    <a:pt x="3699" y="817"/>
                  </a:lnTo>
                  <a:lnTo>
                    <a:pt x="3603" y="625"/>
                  </a:lnTo>
                  <a:lnTo>
                    <a:pt x="3410" y="481"/>
                  </a:lnTo>
                  <a:lnTo>
                    <a:pt x="3122" y="337"/>
                  </a:lnTo>
                  <a:lnTo>
                    <a:pt x="2786" y="241"/>
                  </a:lnTo>
                  <a:lnTo>
                    <a:pt x="2402" y="97"/>
                  </a:lnTo>
                  <a:lnTo>
                    <a:pt x="1970" y="49"/>
                  </a:lnTo>
                  <a:lnTo>
                    <a:pt x="1585" y="1"/>
                  </a:lnTo>
                  <a:lnTo>
                    <a:pt x="115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7" name="Google Shape;2727;p41"/>
            <p:cNvSpPr/>
            <p:nvPr/>
          </p:nvSpPr>
          <p:spPr>
            <a:xfrm>
              <a:off x="2497700" y="721550"/>
              <a:ext cx="52850" cy="28850"/>
            </a:xfrm>
            <a:custGeom>
              <a:avLst/>
              <a:gdLst/>
              <a:ahLst/>
              <a:cxnLst/>
              <a:rect l="l" t="t" r="r" b="b"/>
              <a:pathLst>
                <a:path w="2114" h="1154" extrusionOk="0">
                  <a:moveTo>
                    <a:pt x="1393" y="1"/>
                  </a:moveTo>
                  <a:lnTo>
                    <a:pt x="1105" y="49"/>
                  </a:lnTo>
                  <a:lnTo>
                    <a:pt x="817" y="97"/>
                  </a:lnTo>
                  <a:lnTo>
                    <a:pt x="529" y="193"/>
                  </a:lnTo>
                  <a:lnTo>
                    <a:pt x="289" y="289"/>
                  </a:lnTo>
                  <a:lnTo>
                    <a:pt x="96" y="433"/>
                  </a:lnTo>
                  <a:lnTo>
                    <a:pt x="0" y="577"/>
                  </a:lnTo>
                  <a:lnTo>
                    <a:pt x="0" y="673"/>
                  </a:lnTo>
                  <a:lnTo>
                    <a:pt x="0" y="721"/>
                  </a:lnTo>
                  <a:lnTo>
                    <a:pt x="96" y="913"/>
                  </a:lnTo>
                  <a:lnTo>
                    <a:pt x="289" y="1009"/>
                  </a:lnTo>
                  <a:lnTo>
                    <a:pt x="481" y="1105"/>
                  </a:lnTo>
                  <a:lnTo>
                    <a:pt x="673" y="1153"/>
                  </a:lnTo>
                  <a:lnTo>
                    <a:pt x="913" y="1153"/>
                  </a:lnTo>
                  <a:lnTo>
                    <a:pt x="1153" y="1105"/>
                  </a:lnTo>
                  <a:lnTo>
                    <a:pt x="1441" y="1057"/>
                  </a:lnTo>
                  <a:lnTo>
                    <a:pt x="1633" y="1009"/>
                  </a:lnTo>
                  <a:lnTo>
                    <a:pt x="1825" y="865"/>
                  </a:lnTo>
                  <a:lnTo>
                    <a:pt x="2018" y="769"/>
                  </a:lnTo>
                  <a:lnTo>
                    <a:pt x="2114" y="625"/>
                  </a:lnTo>
                  <a:lnTo>
                    <a:pt x="2114" y="433"/>
                  </a:lnTo>
                  <a:lnTo>
                    <a:pt x="2066" y="289"/>
                  </a:lnTo>
                  <a:lnTo>
                    <a:pt x="1969" y="145"/>
                  </a:lnTo>
                  <a:lnTo>
                    <a:pt x="1825" y="49"/>
                  </a:lnTo>
                  <a:lnTo>
                    <a:pt x="1633"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8" name="Google Shape;2728;p41"/>
            <p:cNvSpPr/>
            <p:nvPr/>
          </p:nvSpPr>
          <p:spPr>
            <a:xfrm>
              <a:off x="2497700" y="721550"/>
              <a:ext cx="52850" cy="28850"/>
            </a:xfrm>
            <a:custGeom>
              <a:avLst/>
              <a:gdLst/>
              <a:ahLst/>
              <a:cxnLst/>
              <a:rect l="l" t="t" r="r" b="b"/>
              <a:pathLst>
                <a:path w="2114" h="1154" fill="none" extrusionOk="0">
                  <a:moveTo>
                    <a:pt x="1393" y="1"/>
                  </a:moveTo>
                  <a:lnTo>
                    <a:pt x="1393" y="1"/>
                  </a:lnTo>
                  <a:lnTo>
                    <a:pt x="1105" y="49"/>
                  </a:lnTo>
                  <a:lnTo>
                    <a:pt x="817" y="97"/>
                  </a:lnTo>
                  <a:lnTo>
                    <a:pt x="529" y="193"/>
                  </a:lnTo>
                  <a:lnTo>
                    <a:pt x="289" y="289"/>
                  </a:lnTo>
                  <a:lnTo>
                    <a:pt x="96" y="433"/>
                  </a:lnTo>
                  <a:lnTo>
                    <a:pt x="0" y="577"/>
                  </a:lnTo>
                  <a:lnTo>
                    <a:pt x="0" y="673"/>
                  </a:lnTo>
                  <a:lnTo>
                    <a:pt x="0" y="721"/>
                  </a:lnTo>
                  <a:lnTo>
                    <a:pt x="96" y="913"/>
                  </a:lnTo>
                  <a:lnTo>
                    <a:pt x="96" y="913"/>
                  </a:lnTo>
                  <a:lnTo>
                    <a:pt x="289" y="1009"/>
                  </a:lnTo>
                  <a:lnTo>
                    <a:pt x="481" y="1105"/>
                  </a:lnTo>
                  <a:lnTo>
                    <a:pt x="673" y="1153"/>
                  </a:lnTo>
                  <a:lnTo>
                    <a:pt x="913" y="1153"/>
                  </a:lnTo>
                  <a:lnTo>
                    <a:pt x="913" y="1153"/>
                  </a:lnTo>
                  <a:lnTo>
                    <a:pt x="1153" y="1105"/>
                  </a:lnTo>
                  <a:lnTo>
                    <a:pt x="1441" y="1057"/>
                  </a:lnTo>
                  <a:lnTo>
                    <a:pt x="1633" y="1009"/>
                  </a:lnTo>
                  <a:lnTo>
                    <a:pt x="1825" y="865"/>
                  </a:lnTo>
                  <a:lnTo>
                    <a:pt x="2018" y="769"/>
                  </a:lnTo>
                  <a:lnTo>
                    <a:pt x="2114" y="625"/>
                  </a:lnTo>
                  <a:lnTo>
                    <a:pt x="2114" y="433"/>
                  </a:lnTo>
                  <a:lnTo>
                    <a:pt x="2066" y="289"/>
                  </a:lnTo>
                  <a:lnTo>
                    <a:pt x="2066" y="289"/>
                  </a:lnTo>
                  <a:lnTo>
                    <a:pt x="1969" y="145"/>
                  </a:lnTo>
                  <a:lnTo>
                    <a:pt x="1825" y="49"/>
                  </a:lnTo>
                  <a:lnTo>
                    <a:pt x="1633" y="1"/>
                  </a:lnTo>
                  <a:lnTo>
                    <a:pt x="139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9" name="Google Shape;2729;p41"/>
            <p:cNvSpPr/>
            <p:nvPr/>
          </p:nvSpPr>
          <p:spPr>
            <a:xfrm>
              <a:off x="2801450" y="934075"/>
              <a:ext cx="34850" cy="62450"/>
            </a:xfrm>
            <a:custGeom>
              <a:avLst/>
              <a:gdLst/>
              <a:ahLst/>
              <a:cxnLst/>
              <a:rect l="l" t="t" r="r" b="b"/>
              <a:pathLst>
                <a:path w="1394" h="2498" extrusionOk="0">
                  <a:moveTo>
                    <a:pt x="577" y="0"/>
                  </a:moveTo>
                  <a:lnTo>
                    <a:pt x="481" y="48"/>
                  </a:lnTo>
                  <a:lnTo>
                    <a:pt x="385" y="96"/>
                  </a:lnTo>
                  <a:lnTo>
                    <a:pt x="289" y="240"/>
                  </a:lnTo>
                  <a:lnTo>
                    <a:pt x="193" y="384"/>
                  </a:lnTo>
                  <a:lnTo>
                    <a:pt x="49" y="769"/>
                  </a:lnTo>
                  <a:lnTo>
                    <a:pt x="1" y="1201"/>
                  </a:lnTo>
                  <a:lnTo>
                    <a:pt x="1" y="1633"/>
                  </a:lnTo>
                  <a:lnTo>
                    <a:pt x="97" y="2017"/>
                  </a:lnTo>
                  <a:lnTo>
                    <a:pt x="193" y="2209"/>
                  </a:lnTo>
                  <a:lnTo>
                    <a:pt x="289" y="2353"/>
                  </a:lnTo>
                  <a:lnTo>
                    <a:pt x="433" y="2449"/>
                  </a:lnTo>
                  <a:lnTo>
                    <a:pt x="577" y="2497"/>
                  </a:lnTo>
                  <a:lnTo>
                    <a:pt x="865" y="2497"/>
                  </a:lnTo>
                  <a:lnTo>
                    <a:pt x="1009" y="2449"/>
                  </a:lnTo>
                  <a:lnTo>
                    <a:pt x="1153" y="2353"/>
                  </a:lnTo>
                  <a:lnTo>
                    <a:pt x="1201" y="2209"/>
                  </a:lnTo>
                  <a:lnTo>
                    <a:pt x="1346" y="1873"/>
                  </a:lnTo>
                  <a:lnTo>
                    <a:pt x="1394" y="1489"/>
                  </a:lnTo>
                  <a:lnTo>
                    <a:pt x="1346" y="1057"/>
                  </a:lnTo>
                  <a:lnTo>
                    <a:pt x="1201" y="673"/>
                  </a:lnTo>
                  <a:lnTo>
                    <a:pt x="1057" y="336"/>
                  </a:lnTo>
                  <a:lnTo>
                    <a:pt x="913" y="192"/>
                  </a:lnTo>
                  <a:lnTo>
                    <a:pt x="769" y="96"/>
                  </a:lnTo>
                  <a:lnTo>
                    <a:pt x="673"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0" name="Google Shape;2730;p41"/>
            <p:cNvSpPr/>
            <p:nvPr/>
          </p:nvSpPr>
          <p:spPr>
            <a:xfrm>
              <a:off x="2801450" y="934075"/>
              <a:ext cx="34850" cy="62450"/>
            </a:xfrm>
            <a:custGeom>
              <a:avLst/>
              <a:gdLst/>
              <a:ahLst/>
              <a:cxnLst/>
              <a:rect l="l" t="t" r="r" b="b"/>
              <a:pathLst>
                <a:path w="1394" h="2498" fill="none" extrusionOk="0">
                  <a:moveTo>
                    <a:pt x="577" y="0"/>
                  </a:moveTo>
                  <a:lnTo>
                    <a:pt x="577" y="0"/>
                  </a:lnTo>
                  <a:lnTo>
                    <a:pt x="481" y="48"/>
                  </a:lnTo>
                  <a:lnTo>
                    <a:pt x="385" y="96"/>
                  </a:lnTo>
                  <a:lnTo>
                    <a:pt x="289" y="240"/>
                  </a:lnTo>
                  <a:lnTo>
                    <a:pt x="193" y="384"/>
                  </a:lnTo>
                  <a:lnTo>
                    <a:pt x="49" y="769"/>
                  </a:lnTo>
                  <a:lnTo>
                    <a:pt x="1" y="1201"/>
                  </a:lnTo>
                  <a:lnTo>
                    <a:pt x="1" y="1633"/>
                  </a:lnTo>
                  <a:lnTo>
                    <a:pt x="97" y="2017"/>
                  </a:lnTo>
                  <a:lnTo>
                    <a:pt x="193" y="2209"/>
                  </a:lnTo>
                  <a:lnTo>
                    <a:pt x="289" y="2353"/>
                  </a:lnTo>
                  <a:lnTo>
                    <a:pt x="433" y="2449"/>
                  </a:lnTo>
                  <a:lnTo>
                    <a:pt x="577" y="2497"/>
                  </a:lnTo>
                  <a:lnTo>
                    <a:pt x="577" y="2497"/>
                  </a:lnTo>
                  <a:lnTo>
                    <a:pt x="721" y="2497"/>
                  </a:lnTo>
                  <a:lnTo>
                    <a:pt x="721" y="2497"/>
                  </a:lnTo>
                  <a:lnTo>
                    <a:pt x="865" y="2497"/>
                  </a:lnTo>
                  <a:lnTo>
                    <a:pt x="1009" y="2449"/>
                  </a:lnTo>
                  <a:lnTo>
                    <a:pt x="1153" y="2353"/>
                  </a:lnTo>
                  <a:lnTo>
                    <a:pt x="1201" y="2209"/>
                  </a:lnTo>
                  <a:lnTo>
                    <a:pt x="1346" y="1873"/>
                  </a:lnTo>
                  <a:lnTo>
                    <a:pt x="1394" y="1489"/>
                  </a:lnTo>
                  <a:lnTo>
                    <a:pt x="1346" y="1057"/>
                  </a:lnTo>
                  <a:lnTo>
                    <a:pt x="1201" y="673"/>
                  </a:lnTo>
                  <a:lnTo>
                    <a:pt x="1057" y="336"/>
                  </a:lnTo>
                  <a:lnTo>
                    <a:pt x="913" y="192"/>
                  </a:lnTo>
                  <a:lnTo>
                    <a:pt x="769" y="96"/>
                  </a:lnTo>
                  <a:lnTo>
                    <a:pt x="769" y="96"/>
                  </a:lnTo>
                  <a:lnTo>
                    <a:pt x="673" y="0"/>
                  </a:lnTo>
                  <a:lnTo>
                    <a:pt x="57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1" name="Google Shape;2731;p41"/>
            <p:cNvSpPr/>
            <p:nvPr/>
          </p:nvSpPr>
          <p:spPr>
            <a:xfrm>
              <a:off x="2763050" y="941275"/>
              <a:ext cx="24025" cy="43250"/>
            </a:xfrm>
            <a:custGeom>
              <a:avLst/>
              <a:gdLst/>
              <a:ahLst/>
              <a:cxnLst/>
              <a:rect l="l" t="t" r="r" b="b"/>
              <a:pathLst>
                <a:path w="961" h="1730" extrusionOk="0">
                  <a:moveTo>
                    <a:pt x="336" y="0"/>
                  </a:moveTo>
                  <a:lnTo>
                    <a:pt x="288" y="48"/>
                  </a:lnTo>
                  <a:lnTo>
                    <a:pt x="144" y="240"/>
                  </a:lnTo>
                  <a:lnTo>
                    <a:pt x="48" y="481"/>
                  </a:lnTo>
                  <a:lnTo>
                    <a:pt x="0" y="817"/>
                  </a:lnTo>
                  <a:lnTo>
                    <a:pt x="0" y="1105"/>
                  </a:lnTo>
                  <a:lnTo>
                    <a:pt x="96" y="1393"/>
                  </a:lnTo>
                  <a:lnTo>
                    <a:pt x="240" y="1633"/>
                  </a:lnTo>
                  <a:lnTo>
                    <a:pt x="336" y="1681"/>
                  </a:lnTo>
                  <a:lnTo>
                    <a:pt x="432" y="1729"/>
                  </a:lnTo>
                  <a:lnTo>
                    <a:pt x="624" y="1729"/>
                  </a:lnTo>
                  <a:lnTo>
                    <a:pt x="720" y="1681"/>
                  </a:lnTo>
                  <a:lnTo>
                    <a:pt x="864" y="1537"/>
                  </a:lnTo>
                  <a:lnTo>
                    <a:pt x="961" y="1297"/>
                  </a:lnTo>
                  <a:lnTo>
                    <a:pt x="961" y="1009"/>
                  </a:lnTo>
                  <a:lnTo>
                    <a:pt x="961" y="721"/>
                  </a:lnTo>
                  <a:lnTo>
                    <a:pt x="864" y="433"/>
                  </a:lnTo>
                  <a:lnTo>
                    <a:pt x="720" y="192"/>
                  </a:lnTo>
                  <a:lnTo>
                    <a:pt x="576" y="48"/>
                  </a:lnTo>
                  <a:lnTo>
                    <a:pt x="432"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2" name="Google Shape;2732;p41"/>
            <p:cNvSpPr/>
            <p:nvPr/>
          </p:nvSpPr>
          <p:spPr>
            <a:xfrm>
              <a:off x="2763050" y="941275"/>
              <a:ext cx="24025" cy="43250"/>
            </a:xfrm>
            <a:custGeom>
              <a:avLst/>
              <a:gdLst/>
              <a:ahLst/>
              <a:cxnLst/>
              <a:rect l="l" t="t" r="r" b="b"/>
              <a:pathLst>
                <a:path w="961" h="1730" fill="none" extrusionOk="0">
                  <a:moveTo>
                    <a:pt x="432" y="0"/>
                  </a:moveTo>
                  <a:lnTo>
                    <a:pt x="432" y="0"/>
                  </a:lnTo>
                  <a:lnTo>
                    <a:pt x="336" y="0"/>
                  </a:lnTo>
                  <a:lnTo>
                    <a:pt x="288" y="48"/>
                  </a:lnTo>
                  <a:lnTo>
                    <a:pt x="144" y="240"/>
                  </a:lnTo>
                  <a:lnTo>
                    <a:pt x="48" y="481"/>
                  </a:lnTo>
                  <a:lnTo>
                    <a:pt x="0" y="817"/>
                  </a:lnTo>
                  <a:lnTo>
                    <a:pt x="0" y="1105"/>
                  </a:lnTo>
                  <a:lnTo>
                    <a:pt x="96" y="1393"/>
                  </a:lnTo>
                  <a:lnTo>
                    <a:pt x="240" y="1633"/>
                  </a:lnTo>
                  <a:lnTo>
                    <a:pt x="336" y="1681"/>
                  </a:lnTo>
                  <a:lnTo>
                    <a:pt x="432" y="1729"/>
                  </a:lnTo>
                  <a:lnTo>
                    <a:pt x="432" y="1729"/>
                  </a:lnTo>
                  <a:lnTo>
                    <a:pt x="528" y="1729"/>
                  </a:lnTo>
                  <a:lnTo>
                    <a:pt x="528" y="1729"/>
                  </a:lnTo>
                  <a:lnTo>
                    <a:pt x="624" y="1729"/>
                  </a:lnTo>
                  <a:lnTo>
                    <a:pt x="720" y="1681"/>
                  </a:lnTo>
                  <a:lnTo>
                    <a:pt x="864" y="1537"/>
                  </a:lnTo>
                  <a:lnTo>
                    <a:pt x="961" y="1297"/>
                  </a:lnTo>
                  <a:lnTo>
                    <a:pt x="961" y="1009"/>
                  </a:lnTo>
                  <a:lnTo>
                    <a:pt x="961" y="721"/>
                  </a:lnTo>
                  <a:lnTo>
                    <a:pt x="864" y="433"/>
                  </a:lnTo>
                  <a:lnTo>
                    <a:pt x="720" y="192"/>
                  </a:lnTo>
                  <a:lnTo>
                    <a:pt x="576" y="48"/>
                  </a:lnTo>
                  <a:lnTo>
                    <a:pt x="576" y="48"/>
                  </a:lnTo>
                  <a:lnTo>
                    <a:pt x="43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35" name="Google Shape;2502;p41">
            <a:extLst>
              <a:ext uri="{FF2B5EF4-FFF2-40B4-BE49-F238E27FC236}">
                <a16:creationId xmlns:a16="http://schemas.microsoft.com/office/drawing/2014/main" id="{36D46601-07AC-447E-9EEB-D2E7849AB31F}"/>
              </a:ext>
            </a:extLst>
          </p:cNvPr>
          <p:cNvSpPr txBox="1">
            <a:spLocks/>
          </p:cNvSpPr>
          <p:nvPr/>
        </p:nvSpPr>
        <p:spPr>
          <a:xfrm>
            <a:off x="2347565" y="2408617"/>
            <a:ext cx="7615556" cy="1717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Fredoka One"/>
              <a:buNone/>
              <a:defRPr sz="5000" b="0" i="0" u="none" strike="noStrike" cap="none">
                <a:solidFill>
                  <a:schemeClr val="dk1"/>
                </a:solidFill>
                <a:latin typeface="UTM Futura Extra" panose="02040603050506020204" pitchFamily="18" charset="0"/>
                <a:ea typeface="Fredoka One"/>
                <a:cs typeface="Fredoka One"/>
                <a:sym typeface="Fredoka One"/>
              </a:defRPr>
            </a:lvl1pPr>
            <a:lvl2pPr marR="0" lvl="1"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5200"/>
              <a:buFont typeface="Fredoka One"/>
              <a:buNone/>
              <a:defRPr sz="5200" b="0" i="0" u="none" strike="noStrike" cap="none">
                <a:solidFill>
                  <a:schemeClr val="dk1"/>
                </a:solidFill>
                <a:latin typeface="Fredoka One"/>
                <a:ea typeface="Fredoka One"/>
                <a:cs typeface="Fredoka One"/>
                <a:sym typeface="Fredoka One"/>
              </a:defRPr>
            </a:lvl9pPr>
          </a:lstStyle>
          <a:p>
            <a:pPr defTabSz="1219170">
              <a:buClr>
                <a:srgbClr val="210A06"/>
              </a:buClr>
            </a:pPr>
            <a:r>
              <a:rPr lang="vi-VN" sz="10666" kern="0" dirty="0">
                <a:solidFill>
                  <a:srgbClr val="FF6B6B"/>
                </a:solidFill>
                <a:ea typeface="Tahoma" panose="020B0604030504040204" pitchFamily="34" charset="0"/>
                <a:cs typeface="Tahoma" panose="020B0604030504040204" pitchFamily="34" charset="0"/>
              </a:rPr>
              <a:t>CƠ QUAN HÔ HẤP</a:t>
            </a:r>
            <a:endParaRPr lang="en-US" sz="7066" kern="0" dirty="0">
              <a:solidFill>
                <a:srgbClr val="FF6B6B"/>
              </a:solidFill>
              <a:ea typeface="Tahoma" panose="020B0604030504040204" pitchFamily="34" charset="0"/>
              <a:cs typeface="Tahoma" panose="020B0604030504040204" pitchFamily="34" charset="0"/>
            </a:endParaRPr>
          </a:p>
        </p:txBody>
      </p:sp>
      <p:grpSp>
        <p:nvGrpSpPr>
          <p:cNvPr id="332" name="Group 331">
            <a:extLst>
              <a:ext uri="{FF2B5EF4-FFF2-40B4-BE49-F238E27FC236}">
                <a16:creationId xmlns:a16="http://schemas.microsoft.com/office/drawing/2014/main" id="{E5031BFE-93F9-4908-A544-64180CD4FA65}"/>
              </a:ext>
            </a:extLst>
          </p:cNvPr>
          <p:cNvGrpSpPr/>
          <p:nvPr/>
        </p:nvGrpSpPr>
        <p:grpSpPr>
          <a:xfrm>
            <a:off x="16892013" y="6597935"/>
            <a:ext cx="1991783" cy="2755544"/>
            <a:chOff x="2590800" y="860520"/>
            <a:chExt cx="1493837" cy="2066658"/>
          </a:xfrm>
          <a:scene3d>
            <a:camera prst="orthographicFront">
              <a:rot lat="5400000" lon="0" rev="0"/>
            </a:camera>
            <a:lightRig rig="threePt" dir="t"/>
          </a:scene3d>
        </p:grpSpPr>
        <p:sp>
          <p:nvSpPr>
            <p:cNvPr id="333" name="Rounded Rectangle 464">
              <a:extLst>
                <a:ext uri="{FF2B5EF4-FFF2-40B4-BE49-F238E27FC236}">
                  <a16:creationId xmlns:a16="http://schemas.microsoft.com/office/drawing/2014/main" id="{4D6665A0-37D2-417D-8435-6DCFB957E0B1}"/>
                </a:ext>
              </a:extLst>
            </p:cNvPr>
            <p:cNvSpPr/>
            <p:nvPr/>
          </p:nvSpPr>
          <p:spPr>
            <a:xfrm>
              <a:off x="2619478" y="1920789"/>
              <a:ext cx="1436481" cy="1006389"/>
            </a:xfrm>
            <a:prstGeom prst="roundRect">
              <a:avLst>
                <a:gd name="adj" fmla="val 13764"/>
              </a:avLst>
            </a:prstGeom>
            <a:solidFill>
              <a:srgbClr val="FFFFFF">
                <a:alpha val="1176"/>
              </a:srgb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GB" sz="1867" kern="0">
                <a:solidFill>
                  <a:prstClr val="white"/>
                </a:solidFill>
                <a:latin typeface="Arial"/>
                <a:sym typeface="Arial"/>
              </a:endParaRPr>
            </a:p>
          </p:txBody>
        </p:sp>
        <p:pic>
          <p:nvPicPr>
            <p:cNvPr id="334" name="Picture 2">
              <a:extLst>
                <a:ext uri="{FF2B5EF4-FFF2-40B4-BE49-F238E27FC236}">
                  <a16:creationId xmlns:a16="http://schemas.microsoft.com/office/drawing/2014/main" id="{DD41A514-C644-40ED-BCC8-D9213D53174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0800" y="860520"/>
              <a:ext cx="149383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57" name="Rectangle: Rounded Corners 656">
            <a:extLst>
              <a:ext uri="{FF2B5EF4-FFF2-40B4-BE49-F238E27FC236}">
                <a16:creationId xmlns:a16="http://schemas.microsoft.com/office/drawing/2014/main" id="{DAD961DE-FAFB-4E17-99A9-8F4CC4D7AD8A}"/>
              </a:ext>
            </a:extLst>
          </p:cNvPr>
          <p:cNvSpPr/>
          <p:nvPr/>
        </p:nvSpPr>
        <p:spPr>
          <a:xfrm>
            <a:off x="1266358" y="5659008"/>
            <a:ext cx="358693" cy="143477"/>
          </a:xfrm>
          <a:prstGeom prst="roundRect">
            <a:avLst>
              <a:gd name="adj" fmla="val 50000"/>
            </a:avLst>
          </a:prstGeom>
          <a:solidFill>
            <a:srgbClr val="66FF33"/>
          </a:solidFill>
          <a:ln>
            <a:noFill/>
          </a:ln>
          <a:effectLst>
            <a:glow rad="101600">
              <a:srgbClr val="66FF33">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6B6B"/>
              </a:solidFill>
              <a:latin typeface="Arial"/>
              <a:sym typeface="Arial"/>
            </a:endParaRPr>
          </a:p>
        </p:txBody>
      </p:sp>
    </p:spTree>
    <p:extLst>
      <p:ext uri="{BB962C8B-B14F-4D97-AF65-F5344CB8AC3E}">
        <p14:creationId xmlns:p14="http://schemas.microsoft.com/office/powerpoint/2010/main" val="117638641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7"/>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6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 grpId="0" animBg="1"/>
      <p:bldP spid="65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072870" y="387772"/>
            <a:ext cx="8633230" cy="584775"/>
          </a:xfrm>
          <a:prstGeom prst="rect">
            <a:avLst/>
          </a:prstGeom>
          <a:noFill/>
        </p:spPr>
        <p:txBody>
          <a:bodyPr wrap="square" rtlCol="0">
            <a:spAutoFit/>
          </a:bodyPr>
          <a:lstStyle/>
          <a:p>
            <a:pPr algn="just"/>
            <a:r>
              <a:rPr lang="vi-VN" sz="3200" b="1" dirty="0">
                <a:solidFill>
                  <a:srgbClr val="00B050"/>
                </a:solidFill>
                <a:latin typeface="Arial" panose="020B0604020202020204" pitchFamily="34" charset="0"/>
                <a:ea typeface="Barlow Condensed" panose="00000506000000000000" charset="0"/>
                <a:cs typeface="Arial" panose="020B0604020202020204" pitchFamily="34" charset="0"/>
              </a:rPr>
              <a:t>ĐƯỜNG ĐI CỦA KHÔNG KHÍ KHI THỞ RA</a:t>
            </a:r>
            <a:endParaRPr lang="en-US" sz="32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
        <p:nvSpPr>
          <p:cNvPr id="12" name="Chevron 11"/>
          <p:cNvSpPr/>
          <p:nvPr/>
        </p:nvSpPr>
        <p:spPr>
          <a:xfrm>
            <a:off x="4629978" y="2501050"/>
            <a:ext cx="2807835" cy="744482"/>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Phổi</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nvGrpSpPr>
          <p:cNvPr id="13" name="Group 12"/>
          <p:cNvGrpSpPr/>
          <p:nvPr/>
        </p:nvGrpSpPr>
        <p:grpSpPr>
          <a:xfrm>
            <a:off x="4629977" y="3477373"/>
            <a:ext cx="2807835" cy="761896"/>
            <a:chOff x="2278856" y="1955913"/>
            <a:chExt cx="1885950" cy="471488"/>
          </a:xfrm>
        </p:grpSpPr>
        <p:sp>
          <p:nvSpPr>
            <p:cNvPr id="14" name="Chevron 13"/>
            <p:cNvSpPr/>
            <p:nvPr/>
          </p:nvSpPr>
          <p:spPr>
            <a:xfrm>
              <a:off x="2278856" y="1955913"/>
              <a:ext cx="1885950" cy="47148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3600">
                <a:solidFill>
                  <a:schemeClr val="tx1"/>
                </a:solidFill>
                <a:latin typeface="Cambria" panose="02040503050406030204" pitchFamily="18" charset="0"/>
                <a:ea typeface="Cambria" panose="02040503050406030204" pitchFamily="18" charset="0"/>
              </a:endParaRPr>
            </a:p>
          </p:txBody>
        </p:sp>
        <p:sp>
          <p:nvSpPr>
            <p:cNvPr id="15" name="TextBox 14"/>
            <p:cNvSpPr txBox="1"/>
            <p:nvPr/>
          </p:nvSpPr>
          <p:spPr>
            <a:xfrm>
              <a:off x="2614352" y="1991671"/>
              <a:ext cx="1514474" cy="399972"/>
            </a:xfrm>
            <a:prstGeom prst="rect">
              <a:avLst/>
            </a:prstGeom>
            <a:noFill/>
          </p:spPr>
          <p:txBody>
            <a:bodyPr wrap="square" rtlCol="0">
              <a:spAutoFit/>
            </a:bodyPr>
            <a:lstStyle/>
            <a:p>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Phế quản</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grpSp>
        <p:nvGrpSpPr>
          <p:cNvPr id="16" name="Group 15"/>
          <p:cNvGrpSpPr/>
          <p:nvPr/>
        </p:nvGrpSpPr>
        <p:grpSpPr>
          <a:xfrm>
            <a:off x="4592412" y="4436627"/>
            <a:ext cx="2791832" cy="732076"/>
            <a:chOff x="2278856" y="1955913"/>
            <a:chExt cx="1885950" cy="471488"/>
          </a:xfrm>
        </p:grpSpPr>
        <p:sp>
          <p:nvSpPr>
            <p:cNvPr id="17" name="Chevron 16"/>
            <p:cNvSpPr/>
            <p:nvPr/>
          </p:nvSpPr>
          <p:spPr>
            <a:xfrm>
              <a:off x="2278856" y="1955913"/>
              <a:ext cx="1885950" cy="471488"/>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3600">
                <a:solidFill>
                  <a:schemeClr val="tx1"/>
                </a:solidFill>
                <a:latin typeface="Cambria" panose="02040503050406030204" pitchFamily="18" charset="0"/>
                <a:ea typeface="Cambria" panose="02040503050406030204" pitchFamily="18" charset="0"/>
              </a:endParaRPr>
            </a:p>
          </p:txBody>
        </p:sp>
        <p:sp>
          <p:nvSpPr>
            <p:cNvPr id="18" name="TextBox 17"/>
            <p:cNvSpPr txBox="1"/>
            <p:nvPr/>
          </p:nvSpPr>
          <p:spPr>
            <a:xfrm>
              <a:off x="2579317" y="1983525"/>
              <a:ext cx="1514474" cy="41626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Khí quản</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9269" y="1658725"/>
            <a:ext cx="2375031" cy="5045522"/>
          </a:xfrm>
          <a:prstGeom prst="rect">
            <a:avLst/>
          </a:prstGeom>
        </p:spPr>
      </p:pic>
      <p:sp>
        <p:nvSpPr>
          <p:cNvPr id="20" name="Rounded Rectangle 19"/>
          <p:cNvSpPr/>
          <p:nvPr/>
        </p:nvSpPr>
        <p:spPr>
          <a:xfrm>
            <a:off x="4954271" y="1376511"/>
            <a:ext cx="2235948" cy="7205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chemeClr val="accent6"/>
                </a:solidFill>
                <a:latin typeface="Cambria" panose="02040503050406030204" pitchFamily="18" charset="0"/>
                <a:ea typeface="Cambria" panose="02040503050406030204" pitchFamily="18" charset="0"/>
                <a:cs typeface="Arial" panose="020B0604020202020204" pitchFamily="34" charset="0"/>
              </a:rPr>
              <a:t>THỞ RA</a:t>
            </a:r>
            <a:endParaRPr lang="en-US" sz="3600" b="1" dirty="0">
              <a:solidFill>
                <a:schemeClr val="accent6"/>
              </a:solidFill>
              <a:latin typeface="Cambria" panose="02040503050406030204" pitchFamily="18" charset="0"/>
              <a:ea typeface="Cambria" panose="02040503050406030204" pitchFamily="18" charset="0"/>
              <a:cs typeface="Arial" panose="020B0604020202020204" pitchFamily="34" charset="0"/>
            </a:endParaRPr>
          </a:p>
        </p:txBody>
      </p:sp>
      <p:grpSp>
        <p:nvGrpSpPr>
          <p:cNvPr id="21" name="Group 20"/>
          <p:cNvGrpSpPr/>
          <p:nvPr/>
        </p:nvGrpSpPr>
        <p:grpSpPr>
          <a:xfrm>
            <a:off x="4592412" y="5391942"/>
            <a:ext cx="2791832" cy="732076"/>
            <a:chOff x="2278856" y="1955913"/>
            <a:chExt cx="1885950" cy="471488"/>
          </a:xfrm>
        </p:grpSpPr>
        <p:sp>
          <p:nvSpPr>
            <p:cNvPr id="22" name="Chevron 21"/>
            <p:cNvSpPr/>
            <p:nvPr/>
          </p:nvSpPr>
          <p:spPr>
            <a:xfrm>
              <a:off x="2278856" y="1955913"/>
              <a:ext cx="1885950" cy="471488"/>
            </a:xfrm>
            <a:prstGeom prst="chevron">
              <a:avLst/>
            </a:prstGeom>
            <a:solidFill>
              <a:schemeClr val="accent1">
                <a:lumMod val="75000"/>
              </a:schemeClr>
            </a:solidFill>
            <a:ln>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3600">
                <a:solidFill>
                  <a:schemeClr val="tx1"/>
                </a:solidFill>
                <a:latin typeface="Cambria" panose="02040503050406030204" pitchFamily="18" charset="0"/>
                <a:ea typeface="Cambria" panose="02040503050406030204" pitchFamily="18" charset="0"/>
              </a:endParaRPr>
            </a:p>
          </p:txBody>
        </p:sp>
        <p:sp>
          <p:nvSpPr>
            <p:cNvPr id="23" name="TextBox 22"/>
            <p:cNvSpPr txBox="1"/>
            <p:nvPr/>
          </p:nvSpPr>
          <p:spPr>
            <a:xfrm>
              <a:off x="2579317" y="1983525"/>
              <a:ext cx="1514474" cy="41626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Mũi</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170344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24"/>
        <p:cNvGrpSpPr/>
        <p:nvPr/>
      </p:nvGrpSpPr>
      <p:grpSpPr>
        <a:xfrm>
          <a:off x="0" y="0"/>
          <a:ext cx="0" cy="0"/>
          <a:chOff x="0" y="0"/>
          <a:chExt cx="0" cy="0"/>
        </a:xfrm>
      </p:grpSpPr>
      <p:pic>
        <p:nvPicPr>
          <p:cNvPr id="65" name="Picture 64" descr="contents.png"/>
          <p:cNvPicPr>
            <a:picLocks noChangeAspect="1"/>
          </p:cNvPicPr>
          <p:nvPr/>
        </p:nvPicPr>
        <p:blipFill>
          <a:blip r:embed="rId3" cstate="print"/>
          <a:stretch>
            <a:fillRect/>
          </a:stretch>
        </p:blipFill>
        <p:spPr>
          <a:xfrm>
            <a:off x="1590383" y="1819706"/>
            <a:ext cx="8815798" cy="4504894"/>
          </a:xfrm>
          <a:prstGeom prst="rect">
            <a:avLst/>
          </a:prstGeom>
        </p:spPr>
      </p:pic>
      <p:sp>
        <p:nvSpPr>
          <p:cNvPr id="66" name="文本框 1"/>
          <p:cNvSpPr txBox="1"/>
          <p:nvPr/>
        </p:nvSpPr>
        <p:spPr>
          <a:xfrm>
            <a:off x="4244959" y="205892"/>
            <a:ext cx="3431979" cy="707886"/>
          </a:xfrm>
          <a:prstGeom prst="rect">
            <a:avLst/>
          </a:prstGeom>
          <a:noFill/>
        </p:spPr>
        <p:txBody>
          <a:bodyPr wrap="square" rtlCol="0">
            <a:spAutoFit/>
          </a:bodyPr>
          <a:lstStyle/>
          <a:p>
            <a:pPr algn="dist"/>
            <a:r>
              <a:rPr lang="en-US" altLang="zh-CN" sz="4000" b="1" dirty="0">
                <a:solidFill>
                  <a:srgbClr val="EECF33"/>
                </a:solidFill>
                <a:latin typeface="Arial" panose="020B0604020202020204" pitchFamily="34" charset="0"/>
                <a:cs typeface="Arial" panose="020B0604020202020204" pitchFamily="34" charset="0"/>
              </a:rPr>
              <a:t>KẾT LUẬN </a:t>
            </a:r>
          </a:p>
        </p:txBody>
      </p:sp>
      <p:sp>
        <p:nvSpPr>
          <p:cNvPr id="67" name="Text Box 8"/>
          <p:cNvSpPr txBox="1">
            <a:spLocks noChangeArrowheads="1"/>
          </p:cNvSpPr>
          <p:nvPr/>
        </p:nvSpPr>
        <p:spPr bwMode="auto">
          <a:xfrm>
            <a:off x="3249942" y="2339676"/>
            <a:ext cx="6934200" cy="3785652"/>
          </a:xfrm>
          <a:prstGeom prst="rect">
            <a:avLst/>
          </a:prstGeom>
          <a:noFill/>
          <a:ln w="9525">
            <a:noFill/>
            <a:miter lim="800000"/>
            <a:headEnd/>
            <a:tailEnd/>
          </a:ln>
        </p:spPr>
        <p:txBody>
          <a:bodyPr>
            <a:spAutoFit/>
          </a:bodyPr>
          <a:lstStyle/>
          <a:p>
            <a:pPr algn="just">
              <a:spcBef>
                <a:spcPct val="50000"/>
              </a:spcBef>
            </a:pPr>
            <a:r>
              <a:rPr lang="vi-VN" sz="4000" dirty="0">
                <a:solidFill>
                  <a:schemeClr val="bg1"/>
                </a:solidFill>
                <a:latin typeface="Cambria" panose="02040503050406030204" pitchFamily="18" charset="0"/>
                <a:ea typeface="Cambria" panose="02040503050406030204" pitchFamily="18" charset="0"/>
                <a:cs typeface="Arial" panose="020B0604020202020204" pitchFamily="34" charset="0"/>
              </a:rPr>
              <a:t>Cơ quan hô hấp gồm các bộ phận: </a:t>
            </a:r>
            <a:r>
              <a:rPr lang="vi-VN" sz="4000" dirty="0">
                <a:solidFill>
                  <a:srgbClr val="FFFF00"/>
                </a:solidFill>
                <a:latin typeface="Cambria" panose="02040503050406030204" pitchFamily="18" charset="0"/>
                <a:ea typeface="Cambria" panose="02040503050406030204" pitchFamily="18" charset="0"/>
                <a:cs typeface="Arial" panose="020B0604020202020204" pitchFamily="34" charset="0"/>
              </a:rPr>
              <a:t>mũi, khí quản, phế quản và phổi</a:t>
            </a:r>
            <a:r>
              <a:rPr lang="vi-VN" sz="4000" dirty="0">
                <a:solidFill>
                  <a:schemeClr val="bg1"/>
                </a:solidFill>
                <a:latin typeface="Cambria" panose="02040503050406030204" pitchFamily="18" charset="0"/>
                <a:ea typeface="Cambria" panose="02040503050406030204" pitchFamily="18" charset="0"/>
                <a:cs typeface="Arial" panose="020B0604020202020204" pitchFamily="34" charset="0"/>
              </a:rPr>
              <a:t>. Nhờ hoạt động hít vào và thở ra của cơ quan hô hấp mà cơ thể luôn có đủ không khí để sống.</a:t>
            </a:r>
            <a:endParaRPr lang="en-US" sz="4000" dirty="0">
              <a:solidFill>
                <a:schemeClr val="bg1"/>
              </a:solidFill>
              <a:latin typeface="Cambria" panose="02040503050406030204" pitchFamily="18" charset="0"/>
              <a:ea typeface="Cambria" panose="02040503050406030204" pitchFamily="18" charset="0"/>
              <a:cs typeface="Arial" panose="020B0604020202020204" pitchFamily="34" charset="0"/>
            </a:endParaRPr>
          </a:p>
        </p:txBody>
      </p:sp>
      <p:grpSp>
        <p:nvGrpSpPr>
          <p:cNvPr id="68" name="Group 67"/>
          <p:cNvGrpSpPr/>
          <p:nvPr/>
        </p:nvGrpSpPr>
        <p:grpSpPr>
          <a:xfrm>
            <a:off x="8193406" y="637953"/>
            <a:ext cx="2133319" cy="1740520"/>
            <a:chOff x="6603298" y="-276758"/>
            <a:chExt cx="2133044" cy="1832640"/>
          </a:xfrm>
        </p:grpSpPr>
        <p:pic>
          <p:nvPicPr>
            <p:cNvPr id="69" name="Picture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8188" y="13665"/>
              <a:ext cx="1858154" cy="1542217"/>
            </a:xfrm>
            <a:prstGeom prst="rect">
              <a:avLst/>
            </a:prstGeom>
          </p:spPr>
        </p:pic>
        <p:pic>
          <p:nvPicPr>
            <p:cNvPr id="70" name="Picture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7093936" y="-767396"/>
              <a:ext cx="1151768" cy="2133044"/>
            </a:xfrm>
            <a:prstGeom prst="rect">
              <a:avLst/>
            </a:prstGeom>
          </p:spPr>
        </p:pic>
      </p:grpSp>
    </p:spTree>
    <p:extLst>
      <p:ext uri="{BB962C8B-B14F-4D97-AF65-F5344CB8AC3E}">
        <p14:creationId xmlns:p14="http://schemas.microsoft.com/office/powerpoint/2010/main" val="426220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02"/>
        <p:cNvGrpSpPr/>
        <p:nvPr/>
      </p:nvGrpSpPr>
      <p:grpSpPr>
        <a:xfrm>
          <a:off x="0" y="0"/>
          <a:ext cx="0" cy="0"/>
          <a:chOff x="0" y="0"/>
          <a:chExt cx="0" cy="0"/>
        </a:xfrm>
      </p:grpSpPr>
      <p:grpSp>
        <p:nvGrpSpPr>
          <p:cNvPr id="3703" name="Google Shape;3703;p59"/>
          <p:cNvGrpSpPr/>
          <p:nvPr/>
        </p:nvGrpSpPr>
        <p:grpSpPr>
          <a:xfrm>
            <a:off x="1663810" y="1951760"/>
            <a:ext cx="4217879" cy="4123635"/>
            <a:chOff x="2649462" y="141085"/>
            <a:chExt cx="2650309" cy="2591091"/>
          </a:xfrm>
        </p:grpSpPr>
        <p:sp>
          <p:nvSpPr>
            <p:cNvPr id="3704" name="Google Shape;3704;p59"/>
            <p:cNvSpPr/>
            <p:nvPr/>
          </p:nvSpPr>
          <p:spPr>
            <a:xfrm>
              <a:off x="2745905" y="370357"/>
              <a:ext cx="2315562" cy="227763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3705" name="Google Shape;3705;p59"/>
            <p:cNvGrpSpPr/>
            <p:nvPr/>
          </p:nvGrpSpPr>
          <p:grpSpPr>
            <a:xfrm rot="10800000">
              <a:off x="2649462" y="141085"/>
              <a:ext cx="2650309" cy="2591091"/>
              <a:chOff x="6012925" y="2964625"/>
              <a:chExt cx="1341725" cy="1009975"/>
            </a:xfrm>
          </p:grpSpPr>
          <p:sp>
            <p:nvSpPr>
              <p:cNvPr id="3706" name="Google Shape;3706;p59"/>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7" name="Google Shape;3707;p59"/>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8" name="Google Shape;3708;p59"/>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9" name="Google Shape;3709;p59"/>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sp>
        <p:nvSpPr>
          <p:cNvPr id="3711" name="Google Shape;3711;p59"/>
          <p:cNvSpPr txBox="1">
            <a:spLocks noGrp="1"/>
          </p:cNvSpPr>
          <p:nvPr>
            <p:ph type="title"/>
          </p:nvPr>
        </p:nvSpPr>
        <p:spPr>
          <a:xfrm>
            <a:off x="5615803" y="3081739"/>
            <a:ext cx="5506411" cy="1658400"/>
          </a:xfrm>
          <a:prstGeom prst="rect">
            <a:avLst/>
          </a:prstGeom>
        </p:spPr>
        <p:txBody>
          <a:bodyPr spcFirstLastPara="1" wrap="square" lIns="121900" tIns="121900" rIns="121900" bIns="121900" anchor="ctr" anchorCtr="0">
            <a:noAutofit/>
          </a:bodyPr>
          <a:lstStyle/>
          <a:p>
            <a:pPr algn="ctr"/>
            <a:r>
              <a:rPr lang="vi-VN" sz="11500" dirty="0"/>
              <a:t>THỰC HÀNH</a:t>
            </a:r>
            <a:endParaRPr sz="11500" dirty="0"/>
          </a:p>
        </p:txBody>
      </p:sp>
      <p:grpSp>
        <p:nvGrpSpPr>
          <p:cNvPr id="3714" name="Google Shape;3714;p59"/>
          <p:cNvGrpSpPr/>
          <p:nvPr/>
        </p:nvGrpSpPr>
        <p:grpSpPr>
          <a:xfrm rot="3427686">
            <a:off x="4750775" y="535692"/>
            <a:ext cx="1326316" cy="1326501"/>
            <a:chOff x="1460350" y="2402425"/>
            <a:chExt cx="208950" cy="208950"/>
          </a:xfrm>
        </p:grpSpPr>
        <p:sp>
          <p:nvSpPr>
            <p:cNvPr id="3715" name="Google Shape;3715;p5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6" name="Google Shape;3716;p5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7" name="Google Shape;3717;p5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8" name="Google Shape;3718;p5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9" name="Google Shape;3719;p5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0" name="Google Shape;3720;p5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1" name="Google Shape;3721;p5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2" name="Google Shape;3722;p5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3" name="Google Shape;3723;p5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4" name="Google Shape;3724;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5" name="Google Shape;3725;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6" name="Google Shape;3726;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7" name="Google Shape;3727;p5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8" name="Google Shape;3728;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9" name="Google Shape;3729;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0" name="Google Shape;3730;p5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1" name="Google Shape;3731;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2" name="Google Shape;3732;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3" name="Google Shape;3733;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4" name="Google Shape;3734;p5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5" name="Google Shape;3735;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6" name="Google Shape;3736;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7" name="Google Shape;3737;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8" name="Google Shape;3738;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9" name="Google Shape;3739;p5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0" name="Google Shape;3740;p5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1" name="Google Shape;3741;p5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2" name="Google Shape;3742;p5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743" name="Google Shape;3743;p59"/>
          <p:cNvGrpSpPr/>
          <p:nvPr/>
        </p:nvGrpSpPr>
        <p:grpSpPr>
          <a:xfrm>
            <a:off x="1000238" y="441731"/>
            <a:ext cx="3958473" cy="4856653"/>
            <a:chOff x="239325" y="2558525"/>
            <a:chExt cx="1132200" cy="1389150"/>
          </a:xfrm>
        </p:grpSpPr>
        <p:sp>
          <p:nvSpPr>
            <p:cNvPr id="3744" name="Google Shape;3744;p59"/>
            <p:cNvSpPr/>
            <p:nvPr/>
          </p:nvSpPr>
          <p:spPr>
            <a:xfrm>
              <a:off x="665525" y="3597075"/>
              <a:ext cx="527125" cy="217325"/>
            </a:xfrm>
            <a:custGeom>
              <a:avLst/>
              <a:gdLst/>
              <a:ahLst/>
              <a:cxnLst/>
              <a:rect l="l" t="t" r="r" b="b"/>
              <a:pathLst>
                <a:path w="21085" h="8693" extrusionOk="0">
                  <a:moveTo>
                    <a:pt x="21084" y="0"/>
                  </a:moveTo>
                  <a:lnTo>
                    <a:pt x="9990" y="1825"/>
                  </a:ln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6484" y="8693"/>
                  </a:lnTo>
                  <a:lnTo>
                    <a:pt x="7637" y="8597"/>
                  </a:lnTo>
                  <a:lnTo>
                    <a:pt x="8838" y="8404"/>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5" name="Google Shape;3745;p59"/>
            <p:cNvSpPr/>
            <p:nvPr/>
          </p:nvSpPr>
          <p:spPr>
            <a:xfrm>
              <a:off x="665525" y="3597075"/>
              <a:ext cx="527125" cy="217325"/>
            </a:xfrm>
            <a:custGeom>
              <a:avLst/>
              <a:gdLst/>
              <a:ahLst/>
              <a:cxnLst/>
              <a:rect l="l" t="t" r="r" b="b"/>
              <a:pathLst>
                <a:path w="21085" h="8693" fill="none" extrusionOk="0">
                  <a:moveTo>
                    <a:pt x="1" y="6916"/>
                  </a:move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5476" y="8693"/>
                  </a:lnTo>
                  <a:lnTo>
                    <a:pt x="6484" y="8693"/>
                  </a:lnTo>
                  <a:lnTo>
                    <a:pt x="7637" y="8597"/>
                  </a:lnTo>
                  <a:lnTo>
                    <a:pt x="8838" y="8404"/>
                  </a:lnTo>
                  <a:lnTo>
                    <a:pt x="10182" y="8068"/>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lnTo>
                    <a:pt x="9990" y="1825"/>
                  </a:lnTo>
                  <a:lnTo>
                    <a:pt x="1" y="691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6" name="Google Shape;3746;p59"/>
            <p:cNvSpPr/>
            <p:nvPr/>
          </p:nvSpPr>
          <p:spPr>
            <a:xfrm>
              <a:off x="1082150" y="3708725"/>
              <a:ext cx="1225" cy="4825"/>
            </a:xfrm>
            <a:custGeom>
              <a:avLst/>
              <a:gdLst/>
              <a:ahLst/>
              <a:cxnLst/>
              <a:rect l="l" t="t" r="r" b="b"/>
              <a:pathLst>
                <a:path w="49" h="193" extrusionOk="0">
                  <a:moveTo>
                    <a:pt x="49" y="0"/>
                  </a:moveTo>
                  <a:lnTo>
                    <a:pt x="49" y="0"/>
                  </a:lnTo>
                  <a:lnTo>
                    <a:pt x="1" y="192"/>
                  </a:lnTo>
                  <a:lnTo>
                    <a:pt x="1" y="192"/>
                  </a:lnTo>
                  <a:lnTo>
                    <a:pt x="1" y="192"/>
                  </a:lnTo>
                  <a:lnTo>
                    <a:pt x="1" y="192"/>
                  </a:lnTo>
                  <a:lnTo>
                    <a:pt x="49"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7" name="Google Shape;3747;p59"/>
            <p:cNvSpPr/>
            <p:nvPr/>
          </p:nvSpPr>
          <p:spPr>
            <a:xfrm>
              <a:off x="1082150" y="3708725"/>
              <a:ext cx="1225" cy="4825"/>
            </a:xfrm>
            <a:custGeom>
              <a:avLst/>
              <a:gdLst/>
              <a:ahLst/>
              <a:cxnLst/>
              <a:rect l="l" t="t" r="r" b="b"/>
              <a:pathLst>
                <a:path w="49" h="193" fill="none" extrusionOk="0">
                  <a:moveTo>
                    <a:pt x="49" y="0"/>
                  </a:moveTo>
                  <a:lnTo>
                    <a:pt x="49" y="0"/>
                  </a:lnTo>
                  <a:lnTo>
                    <a:pt x="1" y="192"/>
                  </a:lnTo>
                  <a:lnTo>
                    <a:pt x="1" y="192"/>
                  </a:lnTo>
                  <a:lnTo>
                    <a:pt x="1" y="192"/>
                  </a:lnTo>
                  <a:lnTo>
                    <a:pt x="1" y="192"/>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8" name="Google Shape;3748;p59"/>
            <p:cNvSpPr/>
            <p:nvPr/>
          </p:nvSpPr>
          <p:spPr>
            <a:xfrm>
              <a:off x="701550" y="3795175"/>
              <a:ext cx="218550" cy="19225"/>
            </a:xfrm>
            <a:custGeom>
              <a:avLst/>
              <a:gdLst/>
              <a:ahLst/>
              <a:cxnLst/>
              <a:rect l="l" t="t" r="r" b="b"/>
              <a:pathLst>
                <a:path w="8742" h="769" extrusionOk="0">
                  <a:moveTo>
                    <a:pt x="1" y="0"/>
                  </a:moveTo>
                  <a:lnTo>
                    <a:pt x="337" y="144"/>
                  </a:lnTo>
                  <a:lnTo>
                    <a:pt x="385" y="144"/>
                  </a:lnTo>
                  <a:lnTo>
                    <a:pt x="241" y="48"/>
                  </a:lnTo>
                  <a:lnTo>
                    <a:pt x="1" y="0"/>
                  </a:lnTo>
                  <a:close/>
                  <a:moveTo>
                    <a:pt x="8741" y="144"/>
                  </a:moveTo>
                  <a:lnTo>
                    <a:pt x="7925" y="336"/>
                  </a:lnTo>
                  <a:lnTo>
                    <a:pt x="7272" y="500"/>
                  </a:lnTo>
                  <a:lnTo>
                    <a:pt x="7272" y="500"/>
                  </a:lnTo>
                  <a:lnTo>
                    <a:pt x="7925" y="384"/>
                  </a:lnTo>
                  <a:lnTo>
                    <a:pt x="8741" y="144"/>
                  </a:lnTo>
                  <a:close/>
                  <a:moveTo>
                    <a:pt x="7272" y="500"/>
                  </a:moveTo>
                  <a:lnTo>
                    <a:pt x="7108" y="528"/>
                  </a:lnTo>
                  <a:lnTo>
                    <a:pt x="7012" y="548"/>
                  </a:lnTo>
                  <a:lnTo>
                    <a:pt x="7012" y="548"/>
                  </a:lnTo>
                  <a:lnTo>
                    <a:pt x="7156" y="528"/>
                  </a:lnTo>
                  <a:lnTo>
                    <a:pt x="7272" y="500"/>
                  </a:lnTo>
                  <a:close/>
                  <a:moveTo>
                    <a:pt x="7012" y="548"/>
                  </a:moveTo>
                  <a:lnTo>
                    <a:pt x="6436" y="625"/>
                  </a:lnTo>
                  <a:lnTo>
                    <a:pt x="5716" y="721"/>
                  </a:lnTo>
                  <a:lnTo>
                    <a:pt x="5668" y="769"/>
                  </a:lnTo>
                  <a:lnTo>
                    <a:pt x="6388" y="673"/>
                  </a:lnTo>
                  <a:lnTo>
                    <a:pt x="7012" y="548"/>
                  </a:lnTo>
                  <a:close/>
                </a:path>
              </a:pathLst>
            </a:custGeom>
            <a:solidFill>
              <a:srgbClr val="F6F5F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9" name="Google Shape;3749;p59"/>
            <p:cNvSpPr/>
            <p:nvPr/>
          </p:nvSpPr>
          <p:spPr>
            <a:xfrm>
              <a:off x="843225" y="3798775"/>
              <a:ext cx="76875" cy="15625"/>
            </a:xfrm>
            <a:custGeom>
              <a:avLst/>
              <a:gdLst/>
              <a:ahLst/>
              <a:cxnLst/>
              <a:rect l="l" t="t" r="r" b="b"/>
              <a:pathLst>
                <a:path w="3075" h="625" fill="none" extrusionOk="0">
                  <a:moveTo>
                    <a:pt x="3074" y="0"/>
                  </a:moveTo>
                  <a:lnTo>
                    <a:pt x="3074" y="0"/>
                  </a:lnTo>
                  <a:lnTo>
                    <a:pt x="2258" y="192"/>
                  </a:lnTo>
                  <a:lnTo>
                    <a:pt x="1489" y="384"/>
                  </a:lnTo>
                  <a:lnTo>
                    <a:pt x="769" y="481"/>
                  </a:lnTo>
                  <a:lnTo>
                    <a:pt x="49" y="577"/>
                  </a:lnTo>
                  <a:lnTo>
                    <a:pt x="49" y="577"/>
                  </a:lnTo>
                  <a:lnTo>
                    <a:pt x="1" y="625"/>
                  </a:lnTo>
                  <a:lnTo>
                    <a:pt x="1" y="625"/>
                  </a:lnTo>
                  <a:lnTo>
                    <a:pt x="721" y="529"/>
                  </a:lnTo>
                  <a:lnTo>
                    <a:pt x="1441" y="384"/>
                  </a:lnTo>
                  <a:lnTo>
                    <a:pt x="2258" y="240"/>
                  </a:lnTo>
                  <a:lnTo>
                    <a:pt x="307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0" name="Google Shape;3750;p59"/>
            <p:cNvSpPr/>
            <p:nvPr/>
          </p:nvSpPr>
          <p:spPr>
            <a:xfrm>
              <a:off x="701550" y="3795175"/>
              <a:ext cx="9625" cy="3625"/>
            </a:xfrm>
            <a:custGeom>
              <a:avLst/>
              <a:gdLst/>
              <a:ahLst/>
              <a:cxnLst/>
              <a:rect l="l" t="t" r="r" b="b"/>
              <a:pathLst>
                <a:path w="385" h="145" fill="none" extrusionOk="0">
                  <a:moveTo>
                    <a:pt x="1" y="0"/>
                  </a:moveTo>
                  <a:lnTo>
                    <a:pt x="1" y="0"/>
                  </a:lnTo>
                  <a:lnTo>
                    <a:pt x="337" y="144"/>
                  </a:lnTo>
                  <a:lnTo>
                    <a:pt x="337" y="144"/>
                  </a:lnTo>
                  <a:lnTo>
                    <a:pt x="385" y="144"/>
                  </a:lnTo>
                  <a:lnTo>
                    <a:pt x="385" y="144"/>
                  </a:lnTo>
                  <a:lnTo>
                    <a:pt x="241" y="48"/>
                  </a:lnTo>
                  <a:lnTo>
                    <a:pt x="24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1" name="Google Shape;3751;p59"/>
            <p:cNvSpPr/>
            <p:nvPr/>
          </p:nvSpPr>
          <p:spPr>
            <a:xfrm>
              <a:off x="707550" y="3715925"/>
              <a:ext cx="285775" cy="97275"/>
            </a:xfrm>
            <a:custGeom>
              <a:avLst/>
              <a:gdLst/>
              <a:ahLst/>
              <a:cxnLst/>
              <a:rect l="l" t="t" r="r" b="b"/>
              <a:pathLst>
                <a:path w="11431" h="3891" extrusionOk="0">
                  <a:moveTo>
                    <a:pt x="1" y="3218"/>
                  </a:moveTo>
                  <a:lnTo>
                    <a:pt x="145" y="3314"/>
                  </a:lnTo>
                  <a:lnTo>
                    <a:pt x="193" y="3266"/>
                  </a:lnTo>
                  <a:lnTo>
                    <a:pt x="1" y="3218"/>
                  </a:lnTo>
                  <a:close/>
                  <a:moveTo>
                    <a:pt x="11431" y="1"/>
                  </a:moveTo>
                  <a:lnTo>
                    <a:pt x="10951" y="385"/>
                  </a:lnTo>
                  <a:lnTo>
                    <a:pt x="10422" y="721"/>
                  </a:lnTo>
                  <a:lnTo>
                    <a:pt x="9894" y="961"/>
                  </a:lnTo>
                  <a:lnTo>
                    <a:pt x="9366" y="1153"/>
                  </a:lnTo>
                  <a:lnTo>
                    <a:pt x="8982" y="1249"/>
                  </a:lnTo>
                  <a:lnTo>
                    <a:pt x="8597" y="1297"/>
                  </a:lnTo>
                  <a:lnTo>
                    <a:pt x="7829" y="1345"/>
                  </a:lnTo>
                  <a:lnTo>
                    <a:pt x="6965" y="1297"/>
                  </a:lnTo>
                  <a:lnTo>
                    <a:pt x="6676" y="2018"/>
                  </a:lnTo>
                  <a:lnTo>
                    <a:pt x="6340" y="2642"/>
                  </a:lnTo>
                  <a:lnTo>
                    <a:pt x="5956" y="3314"/>
                  </a:lnTo>
                  <a:lnTo>
                    <a:pt x="5476" y="3891"/>
                  </a:lnTo>
                  <a:lnTo>
                    <a:pt x="6196" y="3795"/>
                  </a:lnTo>
                  <a:lnTo>
                    <a:pt x="6916" y="3698"/>
                  </a:lnTo>
                  <a:lnTo>
                    <a:pt x="7685" y="3506"/>
                  </a:lnTo>
                  <a:lnTo>
                    <a:pt x="8501" y="3314"/>
                  </a:lnTo>
                  <a:lnTo>
                    <a:pt x="9174" y="3122"/>
                  </a:lnTo>
                  <a:lnTo>
                    <a:pt x="9846" y="2834"/>
                  </a:lnTo>
                  <a:lnTo>
                    <a:pt x="10182" y="2546"/>
                  </a:lnTo>
                  <a:lnTo>
                    <a:pt x="10470" y="2210"/>
                  </a:lnTo>
                  <a:lnTo>
                    <a:pt x="10807" y="1681"/>
                  </a:lnTo>
                  <a:lnTo>
                    <a:pt x="11095" y="1153"/>
                  </a:lnTo>
                  <a:lnTo>
                    <a:pt x="11287" y="625"/>
                  </a:lnTo>
                  <a:lnTo>
                    <a:pt x="11431" y="1"/>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2" name="Google Shape;3752;p59"/>
            <p:cNvSpPr/>
            <p:nvPr/>
          </p:nvSpPr>
          <p:spPr>
            <a:xfrm>
              <a:off x="707550" y="3796375"/>
              <a:ext cx="4825" cy="2425"/>
            </a:xfrm>
            <a:custGeom>
              <a:avLst/>
              <a:gdLst/>
              <a:ahLst/>
              <a:cxnLst/>
              <a:rect l="l" t="t" r="r" b="b"/>
              <a:pathLst>
                <a:path w="193" h="97" fill="none" extrusionOk="0">
                  <a:moveTo>
                    <a:pt x="1" y="0"/>
                  </a:moveTo>
                  <a:lnTo>
                    <a:pt x="1" y="0"/>
                  </a:lnTo>
                  <a:lnTo>
                    <a:pt x="145" y="96"/>
                  </a:lnTo>
                  <a:lnTo>
                    <a:pt x="145" y="96"/>
                  </a:lnTo>
                  <a:lnTo>
                    <a:pt x="193" y="48"/>
                  </a:lnTo>
                  <a:lnTo>
                    <a:pt x="193"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3" name="Google Shape;3753;p59"/>
            <p:cNvSpPr/>
            <p:nvPr/>
          </p:nvSpPr>
          <p:spPr>
            <a:xfrm>
              <a:off x="844425" y="3715925"/>
              <a:ext cx="148900" cy="97275"/>
            </a:xfrm>
            <a:custGeom>
              <a:avLst/>
              <a:gdLst/>
              <a:ahLst/>
              <a:cxnLst/>
              <a:rect l="l" t="t" r="r" b="b"/>
              <a:pathLst>
                <a:path w="5956" h="3891" fill="none" extrusionOk="0">
                  <a:moveTo>
                    <a:pt x="5956" y="1"/>
                  </a:moveTo>
                  <a:lnTo>
                    <a:pt x="5956" y="1"/>
                  </a:lnTo>
                  <a:lnTo>
                    <a:pt x="5476" y="385"/>
                  </a:lnTo>
                  <a:lnTo>
                    <a:pt x="4947" y="721"/>
                  </a:lnTo>
                  <a:lnTo>
                    <a:pt x="4419" y="961"/>
                  </a:lnTo>
                  <a:lnTo>
                    <a:pt x="3891" y="1153"/>
                  </a:lnTo>
                  <a:lnTo>
                    <a:pt x="3891" y="1153"/>
                  </a:lnTo>
                  <a:lnTo>
                    <a:pt x="3507" y="1249"/>
                  </a:lnTo>
                  <a:lnTo>
                    <a:pt x="3122" y="1297"/>
                  </a:lnTo>
                  <a:lnTo>
                    <a:pt x="2354" y="1345"/>
                  </a:lnTo>
                  <a:lnTo>
                    <a:pt x="2354" y="1345"/>
                  </a:lnTo>
                  <a:lnTo>
                    <a:pt x="1490" y="1297"/>
                  </a:lnTo>
                  <a:lnTo>
                    <a:pt x="1490" y="1297"/>
                  </a:lnTo>
                  <a:lnTo>
                    <a:pt x="1201" y="2018"/>
                  </a:lnTo>
                  <a:lnTo>
                    <a:pt x="865" y="2642"/>
                  </a:lnTo>
                  <a:lnTo>
                    <a:pt x="481" y="3314"/>
                  </a:lnTo>
                  <a:lnTo>
                    <a:pt x="1" y="3891"/>
                  </a:lnTo>
                  <a:lnTo>
                    <a:pt x="1" y="3891"/>
                  </a:lnTo>
                  <a:lnTo>
                    <a:pt x="721" y="3795"/>
                  </a:lnTo>
                  <a:lnTo>
                    <a:pt x="1441" y="3698"/>
                  </a:lnTo>
                  <a:lnTo>
                    <a:pt x="2210" y="3506"/>
                  </a:lnTo>
                  <a:lnTo>
                    <a:pt x="3026" y="3314"/>
                  </a:lnTo>
                  <a:lnTo>
                    <a:pt x="3026" y="3314"/>
                  </a:lnTo>
                  <a:lnTo>
                    <a:pt x="3026" y="3314"/>
                  </a:lnTo>
                  <a:lnTo>
                    <a:pt x="3699" y="3122"/>
                  </a:lnTo>
                  <a:lnTo>
                    <a:pt x="4371" y="2834"/>
                  </a:lnTo>
                  <a:lnTo>
                    <a:pt x="4371" y="2834"/>
                  </a:lnTo>
                  <a:lnTo>
                    <a:pt x="4707" y="2546"/>
                  </a:lnTo>
                  <a:lnTo>
                    <a:pt x="4995" y="2210"/>
                  </a:lnTo>
                  <a:lnTo>
                    <a:pt x="4995" y="2210"/>
                  </a:lnTo>
                  <a:lnTo>
                    <a:pt x="4995" y="2210"/>
                  </a:lnTo>
                  <a:lnTo>
                    <a:pt x="4995" y="2210"/>
                  </a:lnTo>
                  <a:lnTo>
                    <a:pt x="5332" y="1681"/>
                  </a:lnTo>
                  <a:lnTo>
                    <a:pt x="5620" y="1153"/>
                  </a:lnTo>
                  <a:lnTo>
                    <a:pt x="5812" y="625"/>
                  </a:lnTo>
                  <a:lnTo>
                    <a:pt x="595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4" name="Google Shape;3754;p59"/>
            <p:cNvSpPr/>
            <p:nvPr/>
          </p:nvSpPr>
          <p:spPr>
            <a:xfrm>
              <a:off x="870850" y="3466200"/>
              <a:ext cx="216125" cy="452650"/>
            </a:xfrm>
            <a:custGeom>
              <a:avLst/>
              <a:gdLst/>
              <a:ahLst/>
              <a:cxnLst/>
              <a:rect l="l" t="t" r="r" b="b"/>
              <a:pathLst>
                <a:path w="8645" h="18106" extrusionOk="0">
                  <a:moveTo>
                    <a:pt x="3506" y="0"/>
                  </a:moveTo>
                  <a:lnTo>
                    <a:pt x="0" y="3170"/>
                  </a:lnTo>
                  <a:lnTo>
                    <a:pt x="961" y="3842"/>
                  </a:lnTo>
                  <a:lnTo>
                    <a:pt x="1777" y="4467"/>
                  </a:lnTo>
                  <a:lnTo>
                    <a:pt x="2498" y="5139"/>
                  </a:lnTo>
                  <a:lnTo>
                    <a:pt x="3122" y="5715"/>
                  </a:lnTo>
                  <a:lnTo>
                    <a:pt x="3650" y="6340"/>
                  </a:lnTo>
                  <a:lnTo>
                    <a:pt x="4082" y="6916"/>
                  </a:lnTo>
                  <a:lnTo>
                    <a:pt x="4371" y="7492"/>
                  </a:lnTo>
                  <a:lnTo>
                    <a:pt x="4659" y="8020"/>
                  </a:lnTo>
                  <a:lnTo>
                    <a:pt x="4803" y="8549"/>
                  </a:lnTo>
                  <a:lnTo>
                    <a:pt x="4899" y="9077"/>
                  </a:lnTo>
                  <a:lnTo>
                    <a:pt x="4947" y="9557"/>
                  </a:lnTo>
                  <a:lnTo>
                    <a:pt x="4899" y="9990"/>
                  </a:lnTo>
                  <a:lnTo>
                    <a:pt x="4803" y="10470"/>
                  </a:lnTo>
                  <a:lnTo>
                    <a:pt x="4659" y="10902"/>
                  </a:lnTo>
                  <a:lnTo>
                    <a:pt x="4515" y="11286"/>
                  </a:lnTo>
                  <a:lnTo>
                    <a:pt x="4275" y="11670"/>
                  </a:lnTo>
                  <a:lnTo>
                    <a:pt x="4034" y="12055"/>
                  </a:lnTo>
                  <a:lnTo>
                    <a:pt x="3746" y="12391"/>
                  </a:lnTo>
                  <a:lnTo>
                    <a:pt x="3170" y="13015"/>
                  </a:lnTo>
                  <a:lnTo>
                    <a:pt x="2498" y="13543"/>
                  </a:lnTo>
                  <a:lnTo>
                    <a:pt x="1873" y="14024"/>
                  </a:lnTo>
                  <a:lnTo>
                    <a:pt x="1297" y="14360"/>
                  </a:lnTo>
                  <a:lnTo>
                    <a:pt x="865" y="14600"/>
                  </a:lnTo>
                  <a:lnTo>
                    <a:pt x="433" y="14792"/>
                  </a:lnTo>
                  <a:lnTo>
                    <a:pt x="769" y="16377"/>
                  </a:lnTo>
                  <a:lnTo>
                    <a:pt x="1057" y="17481"/>
                  </a:lnTo>
                  <a:lnTo>
                    <a:pt x="1201" y="17914"/>
                  </a:lnTo>
                  <a:lnTo>
                    <a:pt x="1249" y="18010"/>
                  </a:lnTo>
                  <a:lnTo>
                    <a:pt x="1297" y="18106"/>
                  </a:lnTo>
                  <a:lnTo>
                    <a:pt x="1393" y="18106"/>
                  </a:lnTo>
                  <a:lnTo>
                    <a:pt x="1441" y="18058"/>
                  </a:lnTo>
                  <a:lnTo>
                    <a:pt x="1585" y="17866"/>
                  </a:lnTo>
                  <a:lnTo>
                    <a:pt x="1681" y="17529"/>
                  </a:lnTo>
                  <a:lnTo>
                    <a:pt x="1825" y="17193"/>
                  </a:lnTo>
                  <a:lnTo>
                    <a:pt x="1969" y="16473"/>
                  </a:lnTo>
                  <a:lnTo>
                    <a:pt x="2065" y="16137"/>
                  </a:lnTo>
                  <a:lnTo>
                    <a:pt x="3314" y="15464"/>
                  </a:lnTo>
                  <a:lnTo>
                    <a:pt x="4371" y="14792"/>
                  </a:lnTo>
                  <a:lnTo>
                    <a:pt x="5331" y="14120"/>
                  </a:lnTo>
                  <a:lnTo>
                    <a:pt x="6148" y="13447"/>
                  </a:lnTo>
                  <a:lnTo>
                    <a:pt x="6820" y="12727"/>
                  </a:lnTo>
                  <a:lnTo>
                    <a:pt x="7396" y="12055"/>
                  </a:lnTo>
                  <a:lnTo>
                    <a:pt x="7828" y="11334"/>
                  </a:lnTo>
                  <a:lnTo>
                    <a:pt x="8165" y="10662"/>
                  </a:lnTo>
                  <a:lnTo>
                    <a:pt x="8405" y="9990"/>
                  </a:lnTo>
                  <a:lnTo>
                    <a:pt x="8597" y="9317"/>
                  </a:lnTo>
                  <a:lnTo>
                    <a:pt x="8645" y="8645"/>
                  </a:lnTo>
                  <a:lnTo>
                    <a:pt x="8645" y="7972"/>
                  </a:lnTo>
                  <a:lnTo>
                    <a:pt x="8597" y="7300"/>
                  </a:lnTo>
                  <a:lnTo>
                    <a:pt x="8453" y="6676"/>
                  </a:lnTo>
                  <a:lnTo>
                    <a:pt x="8261" y="6051"/>
                  </a:lnTo>
                  <a:lnTo>
                    <a:pt x="8020" y="5475"/>
                  </a:lnTo>
                  <a:lnTo>
                    <a:pt x="7732" y="4851"/>
                  </a:lnTo>
                  <a:lnTo>
                    <a:pt x="7444" y="4323"/>
                  </a:lnTo>
                  <a:lnTo>
                    <a:pt x="7108" y="3794"/>
                  </a:lnTo>
                  <a:lnTo>
                    <a:pt x="6724" y="3266"/>
                  </a:lnTo>
                  <a:lnTo>
                    <a:pt x="6003" y="2354"/>
                  </a:lnTo>
                  <a:lnTo>
                    <a:pt x="5235" y="1537"/>
                  </a:lnTo>
                  <a:lnTo>
                    <a:pt x="4563" y="913"/>
                  </a:lnTo>
                  <a:lnTo>
                    <a:pt x="4034" y="433"/>
                  </a:lnTo>
                  <a:lnTo>
                    <a:pt x="350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5" name="Google Shape;3755;p59"/>
            <p:cNvSpPr/>
            <p:nvPr/>
          </p:nvSpPr>
          <p:spPr>
            <a:xfrm>
              <a:off x="870850" y="3466200"/>
              <a:ext cx="216125" cy="452650"/>
            </a:xfrm>
            <a:custGeom>
              <a:avLst/>
              <a:gdLst/>
              <a:ahLst/>
              <a:cxnLst/>
              <a:rect l="l" t="t" r="r" b="b"/>
              <a:pathLst>
                <a:path w="8645" h="18106" fill="none" extrusionOk="0">
                  <a:moveTo>
                    <a:pt x="3506" y="0"/>
                  </a:moveTo>
                  <a:lnTo>
                    <a:pt x="3506" y="0"/>
                  </a:lnTo>
                  <a:lnTo>
                    <a:pt x="4034" y="433"/>
                  </a:lnTo>
                  <a:lnTo>
                    <a:pt x="4563" y="913"/>
                  </a:lnTo>
                  <a:lnTo>
                    <a:pt x="5235" y="1537"/>
                  </a:lnTo>
                  <a:lnTo>
                    <a:pt x="6003" y="2354"/>
                  </a:lnTo>
                  <a:lnTo>
                    <a:pt x="6724" y="3266"/>
                  </a:lnTo>
                  <a:lnTo>
                    <a:pt x="7108" y="3794"/>
                  </a:lnTo>
                  <a:lnTo>
                    <a:pt x="7444" y="4323"/>
                  </a:lnTo>
                  <a:lnTo>
                    <a:pt x="7732" y="4851"/>
                  </a:lnTo>
                  <a:lnTo>
                    <a:pt x="8020" y="5475"/>
                  </a:lnTo>
                  <a:lnTo>
                    <a:pt x="8261" y="6051"/>
                  </a:lnTo>
                  <a:lnTo>
                    <a:pt x="8453" y="6676"/>
                  </a:lnTo>
                  <a:lnTo>
                    <a:pt x="8597" y="7300"/>
                  </a:lnTo>
                  <a:lnTo>
                    <a:pt x="8645" y="7972"/>
                  </a:lnTo>
                  <a:lnTo>
                    <a:pt x="8645" y="8645"/>
                  </a:lnTo>
                  <a:lnTo>
                    <a:pt x="8597" y="9317"/>
                  </a:lnTo>
                  <a:lnTo>
                    <a:pt x="8405" y="9990"/>
                  </a:lnTo>
                  <a:lnTo>
                    <a:pt x="8165" y="10662"/>
                  </a:lnTo>
                  <a:lnTo>
                    <a:pt x="7828" y="11334"/>
                  </a:lnTo>
                  <a:lnTo>
                    <a:pt x="7396" y="12055"/>
                  </a:lnTo>
                  <a:lnTo>
                    <a:pt x="6820" y="12727"/>
                  </a:lnTo>
                  <a:lnTo>
                    <a:pt x="6148" y="13447"/>
                  </a:lnTo>
                  <a:lnTo>
                    <a:pt x="5331" y="14120"/>
                  </a:lnTo>
                  <a:lnTo>
                    <a:pt x="4371" y="14792"/>
                  </a:lnTo>
                  <a:lnTo>
                    <a:pt x="3314" y="15464"/>
                  </a:lnTo>
                  <a:lnTo>
                    <a:pt x="2065" y="16137"/>
                  </a:lnTo>
                  <a:lnTo>
                    <a:pt x="2065" y="16137"/>
                  </a:lnTo>
                  <a:lnTo>
                    <a:pt x="1969" y="16473"/>
                  </a:lnTo>
                  <a:lnTo>
                    <a:pt x="1825" y="17193"/>
                  </a:lnTo>
                  <a:lnTo>
                    <a:pt x="1681" y="17529"/>
                  </a:lnTo>
                  <a:lnTo>
                    <a:pt x="1585" y="17866"/>
                  </a:lnTo>
                  <a:lnTo>
                    <a:pt x="1441" y="18058"/>
                  </a:lnTo>
                  <a:lnTo>
                    <a:pt x="1393" y="18106"/>
                  </a:lnTo>
                  <a:lnTo>
                    <a:pt x="1297" y="18106"/>
                  </a:lnTo>
                  <a:lnTo>
                    <a:pt x="1297" y="18106"/>
                  </a:lnTo>
                  <a:lnTo>
                    <a:pt x="1249" y="18010"/>
                  </a:lnTo>
                  <a:lnTo>
                    <a:pt x="1201" y="17914"/>
                  </a:lnTo>
                  <a:lnTo>
                    <a:pt x="1057" y="17481"/>
                  </a:lnTo>
                  <a:lnTo>
                    <a:pt x="769" y="16377"/>
                  </a:lnTo>
                  <a:lnTo>
                    <a:pt x="433" y="14792"/>
                  </a:lnTo>
                  <a:lnTo>
                    <a:pt x="433" y="14792"/>
                  </a:lnTo>
                  <a:lnTo>
                    <a:pt x="865" y="14600"/>
                  </a:lnTo>
                  <a:lnTo>
                    <a:pt x="1297" y="14360"/>
                  </a:lnTo>
                  <a:lnTo>
                    <a:pt x="1873" y="14024"/>
                  </a:lnTo>
                  <a:lnTo>
                    <a:pt x="2498" y="13543"/>
                  </a:lnTo>
                  <a:lnTo>
                    <a:pt x="3170" y="13015"/>
                  </a:lnTo>
                  <a:lnTo>
                    <a:pt x="3746" y="12391"/>
                  </a:lnTo>
                  <a:lnTo>
                    <a:pt x="4034" y="12055"/>
                  </a:lnTo>
                  <a:lnTo>
                    <a:pt x="4275" y="11670"/>
                  </a:lnTo>
                  <a:lnTo>
                    <a:pt x="4515" y="11286"/>
                  </a:lnTo>
                  <a:lnTo>
                    <a:pt x="4659" y="10902"/>
                  </a:lnTo>
                  <a:lnTo>
                    <a:pt x="4803" y="10470"/>
                  </a:lnTo>
                  <a:lnTo>
                    <a:pt x="4899" y="9990"/>
                  </a:lnTo>
                  <a:lnTo>
                    <a:pt x="4947" y="9557"/>
                  </a:lnTo>
                  <a:lnTo>
                    <a:pt x="4899" y="9077"/>
                  </a:lnTo>
                  <a:lnTo>
                    <a:pt x="4803" y="8549"/>
                  </a:lnTo>
                  <a:lnTo>
                    <a:pt x="4659" y="8020"/>
                  </a:lnTo>
                  <a:lnTo>
                    <a:pt x="4371" y="7492"/>
                  </a:lnTo>
                  <a:lnTo>
                    <a:pt x="4082" y="6916"/>
                  </a:lnTo>
                  <a:lnTo>
                    <a:pt x="3650" y="6340"/>
                  </a:lnTo>
                  <a:lnTo>
                    <a:pt x="3122" y="5715"/>
                  </a:lnTo>
                  <a:lnTo>
                    <a:pt x="2498" y="5139"/>
                  </a:lnTo>
                  <a:lnTo>
                    <a:pt x="1777" y="4467"/>
                  </a:lnTo>
                  <a:lnTo>
                    <a:pt x="961" y="3842"/>
                  </a:lnTo>
                  <a:lnTo>
                    <a:pt x="0" y="3170"/>
                  </a:lnTo>
                  <a:lnTo>
                    <a:pt x="3506"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6" name="Google Shape;3756;p59"/>
            <p:cNvSpPr/>
            <p:nvPr/>
          </p:nvSpPr>
          <p:spPr>
            <a:xfrm>
              <a:off x="873250" y="3819175"/>
              <a:ext cx="76850" cy="128500"/>
            </a:xfrm>
            <a:custGeom>
              <a:avLst/>
              <a:gdLst/>
              <a:ahLst/>
              <a:cxnLst/>
              <a:rect l="l" t="t" r="r" b="b"/>
              <a:pathLst>
                <a:path w="3074" h="5140" extrusionOk="0">
                  <a:moveTo>
                    <a:pt x="1009" y="1"/>
                  </a:moveTo>
                  <a:lnTo>
                    <a:pt x="625" y="49"/>
                  </a:lnTo>
                  <a:lnTo>
                    <a:pt x="240" y="97"/>
                  </a:lnTo>
                  <a:lnTo>
                    <a:pt x="96" y="145"/>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201" y="5139"/>
                  </a:lnTo>
                  <a:lnTo>
                    <a:pt x="1297" y="5091"/>
                  </a:lnTo>
                  <a:lnTo>
                    <a:pt x="1537" y="4899"/>
                  </a:lnTo>
                  <a:lnTo>
                    <a:pt x="1729" y="4659"/>
                  </a:lnTo>
                  <a:lnTo>
                    <a:pt x="1921" y="4371"/>
                  </a:lnTo>
                  <a:lnTo>
                    <a:pt x="2209" y="3795"/>
                  </a:lnTo>
                  <a:lnTo>
                    <a:pt x="2306" y="3507"/>
                  </a:lnTo>
                  <a:lnTo>
                    <a:pt x="2450" y="3410"/>
                  </a:lnTo>
                  <a:lnTo>
                    <a:pt x="2786" y="3122"/>
                  </a:lnTo>
                  <a:lnTo>
                    <a:pt x="2930" y="2978"/>
                  </a:lnTo>
                  <a:lnTo>
                    <a:pt x="3026" y="2786"/>
                  </a:lnTo>
                  <a:lnTo>
                    <a:pt x="3074" y="2642"/>
                  </a:lnTo>
                  <a:lnTo>
                    <a:pt x="3026" y="2498"/>
                  </a:lnTo>
                  <a:lnTo>
                    <a:pt x="2834" y="2306"/>
                  </a:lnTo>
                  <a:lnTo>
                    <a:pt x="2594" y="2114"/>
                  </a:lnTo>
                  <a:lnTo>
                    <a:pt x="2450" y="2018"/>
                  </a:lnTo>
                  <a:lnTo>
                    <a:pt x="2306" y="1970"/>
                  </a:lnTo>
                  <a:lnTo>
                    <a:pt x="2161" y="1970"/>
                  </a:lnTo>
                  <a:lnTo>
                    <a:pt x="2017" y="2018"/>
                  </a:lnTo>
                  <a:lnTo>
                    <a:pt x="1921" y="2114"/>
                  </a:lnTo>
                  <a:lnTo>
                    <a:pt x="1825" y="2258"/>
                  </a:lnTo>
                  <a:lnTo>
                    <a:pt x="1681" y="2546"/>
                  </a:lnTo>
                  <a:lnTo>
                    <a:pt x="1585" y="2882"/>
                  </a:lnTo>
                  <a:lnTo>
                    <a:pt x="1489" y="1441"/>
                  </a:lnTo>
                  <a:lnTo>
                    <a:pt x="1393" y="481"/>
                  </a:lnTo>
                  <a:lnTo>
                    <a:pt x="1345" y="145"/>
                  </a:lnTo>
                  <a:lnTo>
                    <a:pt x="1297" y="49"/>
                  </a:lnTo>
                  <a:lnTo>
                    <a:pt x="1297"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7" name="Google Shape;3757;p59"/>
            <p:cNvSpPr/>
            <p:nvPr/>
          </p:nvSpPr>
          <p:spPr>
            <a:xfrm>
              <a:off x="873250" y="3819175"/>
              <a:ext cx="76850" cy="128500"/>
            </a:xfrm>
            <a:custGeom>
              <a:avLst/>
              <a:gdLst/>
              <a:ahLst/>
              <a:cxnLst/>
              <a:rect l="l" t="t" r="r" b="b"/>
              <a:pathLst>
                <a:path w="3074" h="5140" fill="none" extrusionOk="0">
                  <a:moveTo>
                    <a:pt x="3026" y="2498"/>
                  </a:moveTo>
                  <a:lnTo>
                    <a:pt x="3026" y="2498"/>
                  </a:lnTo>
                  <a:lnTo>
                    <a:pt x="2834" y="2306"/>
                  </a:lnTo>
                  <a:lnTo>
                    <a:pt x="2594" y="2114"/>
                  </a:lnTo>
                  <a:lnTo>
                    <a:pt x="2450" y="2018"/>
                  </a:lnTo>
                  <a:lnTo>
                    <a:pt x="2306" y="1970"/>
                  </a:lnTo>
                  <a:lnTo>
                    <a:pt x="2161" y="1970"/>
                  </a:lnTo>
                  <a:lnTo>
                    <a:pt x="2017" y="2018"/>
                  </a:lnTo>
                  <a:lnTo>
                    <a:pt x="2017" y="2018"/>
                  </a:lnTo>
                  <a:lnTo>
                    <a:pt x="1921" y="2114"/>
                  </a:lnTo>
                  <a:lnTo>
                    <a:pt x="1825" y="2258"/>
                  </a:lnTo>
                  <a:lnTo>
                    <a:pt x="1681" y="2546"/>
                  </a:lnTo>
                  <a:lnTo>
                    <a:pt x="1585" y="2882"/>
                  </a:lnTo>
                  <a:lnTo>
                    <a:pt x="1585" y="2882"/>
                  </a:lnTo>
                  <a:lnTo>
                    <a:pt x="1489" y="1441"/>
                  </a:lnTo>
                  <a:lnTo>
                    <a:pt x="1393" y="481"/>
                  </a:lnTo>
                  <a:lnTo>
                    <a:pt x="1345" y="145"/>
                  </a:lnTo>
                  <a:lnTo>
                    <a:pt x="1297" y="49"/>
                  </a:lnTo>
                  <a:lnTo>
                    <a:pt x="1297" y="1"/>
                  </a:lnTo>
                  <a:lnTo>
                    <a:pt x="1297" y="1"/>
                  </a:lnTo>
                  <a:lnTo>
                    <a:pt x="1009" y="1"/>
                  </a:lnTo>
                  <a:lnTo>
                    <a:pt x="625" y="49"/>
                  </a:lnTo>
                  <a:lnTo>
                    <a:pt x="240" y="97"/>
                  </a:lnTo>
                  <a:lnTo>
                    <a:pt x="96" y="145"/>
                  </a:lnTo>
                  <a:lnTo>
                    <a:pt x="0" y="193"/>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057" y="5139"/>
                  </a:lnTo>
                  <a:lnTo>
                    <a:pt x="1201" y="5139"/>
                  </a:lnTo>
                  <a:lnTo>
                    <a:pt x="1297" y="5091"/>
                  </a:lnTo>
                  <a:lnTo>
                    <a:pt x="1537" y="4899"/>
                  </a:lnTo>
                  <a:lnTo>
                    <a:pt x="1729" y="4659"/>
                  </a:lnTo>
                  <a:lnTo>
                    <a:pt x="1921" y="4371"/>
                  </a:lnTo>
                  <a:lnTo>
                    <a:pt x="2209" y="3795"/>
                  </a:lnTo>
                  <a:lnTo>
                    <a:pt x="2306" y="3507"/>
                  </a:lnTo>
                  <a:lnTo>
                    <a:pt x="2306" y="3507"/>
                  </a:lnTo>
                  <a:lnTo>
                    <a:pt x="2450" y="3410"/>
                  </a:lnTo>
                  <a:lnTo>
                    <a:pt x="2786" y="3122"/>
                  </a:lnTo>
                  <a:lnTo>
                    <a:pt x="2930" y="2978"/>
                  </a:lnTo>
                  <a:lnTo>
                    <a:pt x="3026" y="2786"/>
                  </a:lnTo>
                  <a:lnTo>
                    <a:pt x="3074" y="2642"/>
                  </a:lnTo>
                  <a:lnTo>
                    <a:pt x="3026" y="249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8" name="Google Shape;3758;p59"/>
            <p:cNvSpPr/>
            <p:nvPr/>
          </p:nvSpPr>
          <p:spPr>
            <a:xfrm>
              <a:off x="873250" y="3819175"/>
              <a:ext cx="76850" cy="128500"/>
            </a:xfrm>
            <a:custGeom>
              <a:avLst/>
              <a:gdLst/>
              <a:ahLst/>
              <a:cxnLst/>
              <a:rect l="l" t="t" r="r" b="b"/>
              <a:pathLst>
                <a:path w="3074" h="5140" extrusionOk="0">
                  <a:moveTo>
                    <a:pt x="1057" y="1"/>
                  </a:moveTo>
                  <a:lnTo>
                    <a:pt x="433" y="49"/>
                  </a:lnTo>
                  <a:lnTo>
                    <a:pt x="144" y="97"/>
                  </a:lnTo>
                  <a:lnTo>
                    <a:pt x="48" y="145"/>
                  </a:lnTo>
                  <a:lnTo>
                    <a:pt x="0" y="193"/>
                  </a:lnTo>
                  <a:lnTo>
                    <a:pt x="0" y="337"/>
                  </a:lnTo>
                  <a:lnTo>
                    <a:pt x="96" y="1393"/>
                  </a:lnTo>
                  <a:lnTo>
                    <a:pt x="288" y="3026"/>
                  </a:lnTo>
                  <a:lnTo>
                    <a:pt x="433" y="3795"/>
                  </a:lnTo>
                  <a:lnTo>
                    <a:pt x="625" y="4467"/>
                  </a:lnTo>
                  <a:lnTo>
                    <a:pt x="721" y="4755"/>
                  </a:lnTo>
                  <a:lnTo>
                    <a:pt x="817" y="4947"/>
                  </a:lnTo>
                  <a:lnTo>
                    <a:pt x="961" y="5091"/>
                  </a:lnTo>
                  <a:lnTo>
                    <a:pt x="1057" y="5139"/>
                  </a:lnTo>
                  <a:lnTo>
                    <a:pt x="1201" y="5139"/>
                  </a:lnTo>
                  <a:lnTo>
                    <a:pt x="1345" y="5091"/>
                  </a:lnTo>
                  <a:lnTo>
                    <a:pt x="1537" y="4899"/>
                  </a:lnTo>
                  <a:lnTo>
                    <a:pt x="1777" y="4611"/>
                  </a:lnTo>
                  <a:lnTo>
                    <a:pt x="1921" y="4323"/>
                  </a:lnTo>
                  <a:lnTo>
                    <a:pt x="2209" y="3795"/>
                  </a:lnTo>
                  <a:lnTo>
                    <a:pt x="2306" y="3507"/>
                  </a:lnTo>
                  <a:lnTo>
                    <a:pt x="2690" y="3218"/>
                  </a:lnTo>
                  <a:lnTo>
                    <a:pt x="2978" y="2882"/>
                  </a:lnTo>
                  <a:lnTo>
                    <a:pt x="3074" y="2738"/>
                  </a:lnTo>
                  <a:lnTo>
                    <a:pt x="3074" y="2642"/>
                  </a:lnTo>
                  <a:lnTo>
                    <a:pt x="3026" y="2498"/>
                  </a:lnTo>
                  <a:lnTo>
                    <a:pt x="2882" y="2354"/>
                  </a:lnTo>
                  <a:lnTo>
                    <a:pt x="2690" y="2162"/>
                  </a:lnTo>
                  <a:lnTo>
                    <a:pt x="2450" y="2018"/>
                  </a:lnTo>
                  <a:lnTo>
                    <a:pt x="2258" y="1970"/>
                  </a:lnTo>
                  <a:lnTo>
                    <a:pt x="2017" y="2018"/>
                  </a:lnTo>
                  <a:lnTo>
                    <a:pt x="1921" y="2114"/>
                  </a:lnTo>
                  <a:lnTo>
                    <a:pt x="1777" y="2306"/>
                  </a:lnTo>
                  <a:lnTo>
                    <a:pt x="1681" y="2594"/>
                  </a:lnTo>
                  <a:lnTo>
                    <a:pt x="1585" y="2882"/>
                  </a:lnTo>
                  <a:lnTo>
                    <a:pt x="1537" y="1730"/>
                  </a:lnTo>
                  <a:lnTo>
                    <a:pt x="1441" y="817"/>
                  </a:lnTo>
                  <a:lnTo>
                    <a:pt x="1345" y="145"/>
                  </a:lnTo>
                  <a:lnTo>
                    <a:pt x="1297" y="49"/>
                  </a:lnTo>
                  <a:lnTo>
                    <a:pt x="1297"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9" name="Google Shape;3759;p59"/>
            <p:cNvSpPr/>
            <p:nvPr/>
          </p:nvSpPr>
          <p:spPr>
            <a:xfrm>
              <a:off x="873250" y="3819175"/>
              <a:ext cx="76850" cy="128500"/>
            </a:xfrm>
            <a:custGeom>
              <a:avLst/>
              <a:gdLst/>
              <a:ahLst/>
              <a:cxnLst/>
              <a:rect l="l" t="t" r="r" b="b"/>
              <a:pathLst>
                <a:path w="3074" h="5140" fill="none" extrusionOk="0">
                  <a:moveTo>
                    <a:pt x="1057" y="1"/>
                  </a:moveTo>
                  <a:lnTo>
                    <a:pt x="1057" y="1"/>
                  </a:lnTo>
                  <a:lnTo>
                    <a:pt x="433" y="49"/>
                  </a:lnTo>
                  <a:lnTo>
                    <a:pt x="144" y="97"/>
                  </a:lnTo>
                  <a:lnTo>
                    <a:pt x="48" y="145"/>
                  </a:lnTo>
                  <a:lnTo>
                    <a:pt x="0" y="193"/>
                  </a:lnTo>
                  <a:lnTo>
                    <a:pt x="0" y="193"/>
                  </a:lnTo>
                  <a:lnTo>
                    <a:pt x="0" y="337"/>
                  </a:lnTo>
                  <a:lnTo>
                    <a:pt x="0" y="337"/>
                  </a:lnTo>
                  <a:lnTo>
                    <a:pt x="96" y="1393"/>
                  </a:lnTo>
                  <a:lnTo>
                    <a:pt x="288" y="3026"/>
                  </a:lnTo>
                  <a:lnTo>
                    <a:pt x="433" y="3795"/>
                  </a:lnTo>
                  <a:lnTo>
                    <a:pt x="625" y="4467"/>
                  </a:lnTo>
                  <a:lnTo>
                    <a:pt x="721" y="4755"/>
                  </a:lnTo>
                  <a:lnTo>
                    <a:pt x="817" y="4947"/>
                  </a:lnTo>
                  <a:lnTo>
                    <a:pt x="961" y="5091"/>
                  </a:lnTo>
                  <a:lnTo>
                    <a:pt x="1057" y="5139"/>
                  </a:lnTo>
                  <a:lnTo>
                    <a:pt x="1057" y="5139"/>
                  </a:lnTo>
                  <a:lnTo>
                    <a:pt x="1105" y="5139"/>
                  </a:lnTo>
                  <a:lnTo>
                    <a:pt x="1105" y="5139"/>
                  </a:lnTo>
                  <a:lnTo>
                    <a:pt x="1201" y="5139"/>
                  </a:lnTo>
                  <a:lnTo>
                    <a:pt x="1345" y="5091"/>
                  </a:lnTo>
                  <a:lnTo>
                    <a:pt x="1537" y="4899"/>
                  </a:lnTo>
                  <a:lnTo>
                    <a:pt x="1777" y="4611"/>
                  </a:lnTo>
                  <a:lnTo>
                    <a:pt x="1921" y="4323"/>
                  </a:lnTo>
                  <a:lnTo>
                    <a:pt x="2209" y="3795"/>
                  </a:lnTo>
                  <a:lnTo>
                    <a:pt x="2306" y="3507"/>
                  </a:lnTo>
                  <a:lnTo>
                    <a:pt x="2306" y="3507"/>
                  </a:lnTo>
                  <a:lnTo>
                    <a:pt x="2690" y="3218"/>
                  </a:lnTo>
                  <a:lnTo>
                    <a:pt x="2978" y="2882"/>
                  </a:lnTo>
                  <a:lnTo>
                    <a:pt x="3074" y="2738"/>
                  </a:lnTo>
                  <a:lnTo>
                    <a:pt x="3074" y="2642"/>
                  </a:lnTo>
                  <a:lnTo>
                    <a:pt x="3074" y="2642"/>
                  </a:lnTo>
                  <a:lnTo>
                    <a:pt x="3026" y="2498"/>
                  </a:lnTo>
                  <a:lnTo>
                    <a:pt x="3026" y="2498"/>
                  </a:lnTo>
                  <a:lnTo>
                    <a:pt x="2882" y="2354"/>
                  </a:lnTo>
                  <a:lnTo>
                    <a:pt x="2690" y="2162"/>
                  </a:lnTo>
                  <a:lnTo>
                    <a:pt x="2450" y="2018"/>
                  </a:lnTo>
                  <a:lnTo>
                    <a:pt x="2258" y="1970"/>
                  </a:lnTo>
                  <a:lnTo>
                    <a:pt x="2258" y="1970"/>
                  </a:lnTo>
                  <a:lnTo>
                    <a:pt x="2017" y="2018"/>
                  </a:lnTo>
                  <a:lnTo>
                    <a:pt x="2017" y="2018"/>
                  </a:lnTo>
                  <a:lnTo>
                    <a:pt x="1921" y="2114"/>
                  </a:lnTo>
                  <a:lnTo>
                    <a:pt x="1921" y="2114"/>
                  </a:lnTo>
                  <a:lnTo>
                    <a:pt x="1777" y="2306"/>
                  </a:lnTo>
                  <a:lnTo>
                    <a:pt x="1681" y="2594"/>
                  </a:lnTo>
                  <a:lnTo>
                    <a:pt x="1585" y="2882"/>
                  </a:lnTo>
                  <a:lnTo>
                    <a:pt x="1585" y="2882"/>
                  </a:lnTo>
                  <a:lnTo>
                    <a:pt x="1537" y="1730"/>
                  </a:lnTo>
                  <a:lnTo>
                    <a:pt x="1441" y="817"/>
                  </a:lnTo>
                  <a:lnTo>
                    <a:pt x="1345" y="145"/>
                  </a:lnTo>
                  <a:lnTo>
                    <a:pt x="1345" y="145"/>
                  </a:lnTo>
                  <a:lnTo>
                    <a:pt x="1297" y="49"/>
                  </a:lnTo>
                  <a:lnTo>
                    <a:pt x="1297" y="1"/>
                  </a:lnTo>
                  <a:lnTo>
                    <a:pt x="1297" y="1"/>
                  </a:lnTo>
                  <a:lnTo>
                    <a:pt x="105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0" name="Google Shape;3760;p59"/>
            <p:cNvSpPr/>
            <p:nvPr/>
          </p:nvSpPr>
          <p:spPr>
            <a:xfrm>
              <a:off x="882850" y="3819175"/>
              <a:ext cx="67250" cy="127300"/>
            </a:xfrm>
            <a:custGeom>
              <a:avLst/>
              <a:gdLst/>
              <a:ahLst/>
              <a:cxnLst/>
              <a:rect l="l" t="t" r="r" b="b"/>
              <a:pathLst>
                <a:path w="2690" h="5092" extrusionOk="0">
                  <a:moveTo>
                    <a:pt x="529" y="1"/>
                  </a:moveTo>
                  <a:lnTo>
                    <a:pt x="1" y="49"/>
                  </a:lnTo>
                  <a:lnTo>
                    <a:pt x="97" y="1057"/>
                  </a:lnTo>
                  <a:lnTo>
                    <a:pt x="289" y="2546"/>
                  </a:lnTo>
                  <a:lnTo>
                    <a:pt x="433" y="3266"/>
                  </a:lnTo>
                  <a:lnTo>
                    <a:pt x="577" y="3987"/>
                  </a:lnTo>
                  <a:lnTo>
                    <a:pt x="721" y="4611"/>
                  </a:lnTo>
                  <a:lnTo>
                    <a:pt x="961" y="5091"/>
                  </a:lnTo>
                  <a:lnTo>
                    <a:pt x="1153" y="4899"/>
                  </a:lnTo>
                  <a:lnTo>
                    <a:pt x="1297" y="4707"/>
                  </a:lnTo>
                  <a:lnTo>
                    <a:pt x="1633" y="4179"/>
                  </a:lnTo>
                  <a:lnTo>
                    <a:pt x="1874" y="3699"/>
                  </a:lnTo>
                  <a:lnTo>
                    <a:pt x="1922" y="3507"/>
                  </a:lnTo>
                  <a:lnTo>
                    <a:pt x="2066" y="3410"/>
                  </a:lnTo>
                  <a:lnTo>
                    <a:pt x="2402" y="3122"/>
                  </a:lnTo>
                  <a:lnTo>
                    <a:pt x="2546" y="2978"/>
                  </a:lnTo>
                  <a:lnTo>
                    <a:pt x="2642" y="2786"/>
                  </a:lnTo>
                  <a:lnTo>
                    <a:pt x="2690" y="2642"/>
                  </a:lnTo>
                  <a:lnTo>
                    <a:pt x="2642" y="2498"/>
                  </a:lnTo>
                  <a:lnTo>
                    <a:pt x="2450" y="2306"/>
                  </a:lnTo>
                  <a:lnTo>
                    <a:pt x="2210" y="2114"/>
                  </a:lnTo>
                  <a:lnTo>
                    <a:pt x="2066" y="2018"/>
                  </a:lnTo>
                  <a:lnTo>
                    <a:pt x="1922" y="1970"/>
                  </a:lnTo>
                  <a:lnTo>
                    <a:pt x="1777" y="1970"/>
                  </a:lnTo>
                  <a:lnTo>
                    <a:pt x="1633" y="2018"/>
                  </a:lnTo>
                  <a:lnTo>
                    <a:pt x="1537" y="2114"/>
                  </a:lnTo>
                  <a:lnTo>
                    <a:pt x="1441" y="2258"/>
                  </a:lnTo>
                  <a:lnTo>
                    <a:pt x="1297" y="2546"/>
                  </a:lnTo>
                  <a:lnTo>
                    <a:pt x="1201" y="2882"/>
                  </a:lnTo>
                  <a:lnTo>
                    <a:pt x="1105" y="1441"/>
                  </a:lnTo>
                  <a:lnTo>
                    <a:pt x="1009" y="481"/>
                  </a:lnTo>
                  <a:lnTo>
                    <a:pt x="961" y="145"/>
                  </a:lnTo>
                  <a:lnTo>
                    <a:pt x="913" y="49"/>
                  </a:lnTo>
                  <a:lnTo>
                    <a:pt x="913"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1" name="Google Shape;3761;p59"/>
            <p:cNvSpPr/>
            <p:nvPr/>
          </p:nvSpPr>
          <p:spPr>
            <a:xfrm>
              <a:off x="894850" y="3910425"/>
              <a:ext cx="33650" cy="36050"/>
            </a:xfrm>
            <a:custGeom>
              <a:avLst/>
              <a:gdLst/>
              <a:ahLst/>
              <a:cxnLst/>
              <a:rect l="l" t="t" r="r" b="b"/>
              <a:pathLst>
                <a:path w="1346" h="1442" extrusionOk="0">
                  <a:moveTo>
                    <a:pt x="1" y="1"/>
                  </a:moveTo>
                  <a:lnTo>
                    <a:pt x="193" y="817"/>
                  </a:lnTo>
                  <a:lnTo>
                    <a:pt x="337" y="1153"/>
                  </a:lnTo>
                  <a:lnTo>
                    <a:pt x="481" y="1441"/>
                  </a:lnTo>
                  <a:lnTo>
                    <a:pt x="577" y="1297"/>
                  </a:lnTo>
                  <a:lnTo>
                    <a:pt x="721" y="1201"/>
                  </a:lnTo>
                  <a:lnTo>
                    <a:pt x="961" y="865"/>
                  </a:lnTo>
                  <a:lnTo>
                    <a:pt x="1201" y="481"/>
                  </a:lnTo>
                  <a:lnTo>
                    <a:pt x="1345" y="145"/>
                  </a:lnTo>
                  <a:lnTo>
                    <a:pt x="721"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2" name="Google Shape;3762;p59"/>
            <p:cNvSpPr/>
            <p:nvPr/>
          </p:nvSpPr>
          <p:spPr>
            <a:xfrm>
              <a:off x="969300" y="3715925"/>
              <a:ext cx="24025" cy="55250"/>
            </a:xfrm>
            <a:custGeom>
              <a:avLst/>
              <a:gdLst/>
              <a:ahLst/>
              <a:cxnLst/>
              <a:rect l="l" t="t" r="r" b="b"/>
              <a:pathLst>
                <a:path w="961" h="2210"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close/>
                </a:path>
              </a:pathLst>
            </a:custGeom>
            <a:solidFill>
              <a:srgbClr val="D6514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3" name="Google Shape;3763;p59"/>
            <p:cNvSpPr/>
            <p:nvPr/>
          </p:nvSpPr>
          <p:spPr>
            <a:xfrm>
              <a:off x="969300" y="3715925"/>
              <a:ext cx="24025" cy="55250"/>
            </a:xfrm>
            <a:custGeom>
              <a:avLst/>
              <a:gdLst/>
              <a:ahLst/>
              <a:cxnLst/>
              <a:rect l="l" t="t" r="r" b="b"/>
              <a:pathLst>
                <a:path w="961" h="2210" fill="none"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4" name="Google Shape;3764;p59"/>
            <p:cNvSpPr/>
            <p:nvPr/>
          </p:nvSpPr>
          <p:spPr>
            <a:xfrm>
              <a:off x="969300" y="3642675"/>
              <a:ext cx="117675" cy="128500"/>
            </a:xfrm>
            <a:custGeom>
              <a:avLst/>
              <a:gdLst/>
              <a:ahLst/>
              <a:cxnLst/>
              <a:rect l="l" t="t" r="r" b="b"/>
              <a:pathLst>
                <a:path w="4707" h="5140" extrusionOk="0">
                  <a:moveTo>
                    <a:pt x="4323" y="1"/>
                  </a:moveTo>
                  <a:lnTo>
                    <a:pt x="4179" y="49"/>
                  </a:lnTo>
                  <a:lnTo>
                    <a:pt x="4082" y="97"/>
                  </a:lnTo>
                  <a:lnTo>
                    <a:pt x="3794" y="289"/>
                  </a:lnTo>
                  <a:lnTo>
                    <a:pt x="3410" y="625"/>
                  </a:lnTo>
                  <a:lnTo>
                    <a:pt x="3026" y="1010"/>
                  </a:lnTo>
                  <a:lnTo>
                    <a:pt x="2065" y="1970"/>
                  </a:lnTo>
                  <a:lnTo>
                    <a:pt x="1537" y="2450"/>
                  </a:lnTo>
                  <a:lnTo>
                    <a:pt x="961" y="2931"/>
                  </a:lnTo>
                  <a:lnTo>
                    <a:pt x="817" y="3555"/>
                  </a:lnTo>
                  <a:lnTo>
                    <a:pt x="625" y="4083"/>
                  </a:lnTo>
                  <a:lnTo>
                    <a:pt x="337" y="4611"/>
                  </a:lnTo>
                  <a:lnTo>
                    <a:pt x="0" y="5140"/>
                  </a:lnTo>
                  <a:lnTo>
                    <a:pt x="1153" y="4755"/>
                  </a:lnTo>
                  <a:lnTo>
                    <a:pt x="2306" y="4275"/>
                  </a:lnTo>
                  <a:lnTo>
                    <a:pt x="2882" y="4035"/>
                  </a:lnTo>
                  <a:lnTo>
                    <a:pt x="3410" y="3747"/>
                  </a:lnTo>
                  <a:lnTo>
                    <a:pt x="3938" y="3411"/>
                  </a:lnTo>
                  <a:lnTo>
                    <a:pt x="4419" y="3075"/>
                  </a:lnTo>
                  <a:lnTo>
                    <a:pt x="4563" y="2594"/>
                  </a:lnTo>
                  <a:lnTo>
                    <a:pt x="4611" y="2258"/>
                  </a:lnTo>
                  <a:lnTo>
                    <a:pt x="4707" y="1490"/>
                  </a:lnTo>
                  <a:lnTo>
                    <a:pt x="4707" y="1058"/>
                  </a:lnTo>
                  <a:lnTo>
                    <a:pt x="4659" y="721"/>
                  </a:lnTo>
                  <a:lnTo>
                    <a:pt x="4659" y="673"/>
                  </a:lnTo>
                  <a:lnTo>
                    <a:pt x="4659" y="625"/>
                  </a:lnTo>
                  <a:lnTo>
                    <a:pt x="4611" y="289"/>
                  </a:lnTo>
                  <a:lnTo>
                    <a:pt x="4467" y="97"/>
                  </a:lnTo>
                  <a:lnTo>
                    <a:pt x="4467" y="49"/>
                  </a:lnTo>
                  <a:lnTo>
                    <a:pt x="4371" y="49"/>
                  </a:lnTo>
                  <a:lnTo>
                    <a:pt x="432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5" name="Google Shape;3765;p59"/>
            <p:cNvSpPr/>
            <p:nvPr/>
          </p:nvSpPr>
          <p:spPr>
            <a:xfrm>
              <a:off x="969300" y="3642675"/>
              <a:ext cx="117675" cy="128500"/>
            </a:xfrm>
            <a:custGeom>
              <a:avLst/>
              <a:gdLst/>
              <a:ahLst/>
              <a:cxnLst/>
              <a:rect l="l" t="t" r="r" b="b"/>
              <a:pathLst>
                <a:path w="4707" h="5140" fill="none" extrusionOk="0">
                  <a:moveTo>
                    <a:pt x="4323" y="1"/>
                  </a:moveTo>
                  <a:lnTo>
                    <a:pt x="4323" y="1"/>
                  </a:lnTo>
                  <a:lnTo>
                    <a:pt x="4179" y="49"/>
                  </a:lnTo>
                  <a:lnTo>
                    <a:pt x="4082" y="97"/>
                  </a:lnTo>
                  <a:lnTo>
                    <a:pt x="3794" y="289"/>
                  </a:lnTo>
                  <a:lnTo>
                    <a:pt x="3410" y="625"/>
                  </a:lnTo>
                  <a:lnTo>
                    <a:pt x="3026" y="1010"/>
                  </a:lnTo>
                  <a:lnTo>
                    <a:pt x="2065" y="1970"/>
                  </a:lnTo>
                  <a:lnTo>
                    <a:pt x="1537" y="2450"/>
                  </a:lnTo>
                  <a:lnTo>
                    <a:pt x="961" y="2931"/>
                  </a:lnTo>
                  <a:lnTo>
                    <a:pt x="961" y="2931"/>
                  </a:lnTo>
                  <a:lnTo>
                    <a:pt x="817" y="3555"/>
                  </a:lnTo>
                  <a:lnTo>
                    <a:pt x="625" y="4083"/>
                  </a:lnTo>
                  <a:lnTo>
                    <a:pt x="337" y="4611"/>
                  </a:lnTo>
                  <a:lnTo>
                    <a:pt x="0" y="5140"/>
                  </a:lnTo>
                  <a:lnTo>
                    <a:pt x="0" y="5140"/>
                  </a:lnTo>
                  <a:lnTo>
                    <a:pt x="1153" y="4755"/>
                  </a:lnTo>
                  <a:lnTo>
                    <a:pt x="2306" y="4275"/>
                  </a:lnTo>
                  <a:lnTo>
                    <a:pt x="2882" y="4035"/>
                  </a:lnTo>
                  <a:lnTo>
                    <a:pt x="3410" y="3747"/>
                  </a:lnTo>
                  <a:lnTo>
                    <a:pt x="3938" y="3411"/>
                  </a:lnTo>
                  <a:lnTo>
                    <a:pt x="4419" y="3075"/>
                  </a:lnTo>
                  <a:lnTo>
                    <a:pt x="4419" y="3075"/>
                  </a:lnTo>
                  <a:lnTo>
                    <a:pt x="4563" y="2594"/>
                  </a:lnTo>
                  <a:lnTo>
                    <a:pt x="4563" y="2594"/>
                  </a:lnTo>
                  <a:lnTo>
                    <a:pt x="4611" y="2258"/>
                  </a:lnTo>
                  <a:lnTo>
                    <a:pt x="4611" y="2258"/>
                  </a:lnTo>
                  <a:lnTo>
                    <a:pt x="4611" y="2258"/>
                  </a:lnTo>
                  <a:lnTo>
                    <a:pt x="4611" y="2258"/>
                  </a:lnTo>
                  <a:lnTo>
                    <a:pt x="4611" y="2258"/>
                  </a:lnTo>
                  <a:lnTo>
                    <a:pt x="4611" y="2258"/>
                  </a:lnTo>
                  <a:lnTo>
                    <a:pt x="4611" y="2258"/>
                  </a:lnTo>
                  <a:lnTo>
                    <a:pt x="4611" y="2258"/>
                  </a:lnTo>
                  <a:lnTo>
                    <a:pt x="4611" y="2258"/>
                  </a:lnTo>
                  <a:lnTo>
                    <a:pt x="4611" y="2258"/>
                  </a:lnTo>
                  <a:lnTo>
                    <a:pt x="4707" y="1490"/>
                  </a:lnTo>
                  <a:lnTo>
                    <a:pt x="4707" y="1058"/>
                  </a:lnTo>
                  <a:lnTo>
                    <a:pt x="4659" y="721"/>
                  </a:lnTo>
                  <a:lnTo>
                    <a:pt x="4659" y="721"/>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11" y="289"/>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49"/>
                  </a:lnTo>
                  <a:lnTo>
                    <a:pt x="4467" y="49"/>
                  </a:lnTo>
                  <a:lnTo>
                    <a:pt x="4371" y="49"/>
                  </a:lnTo>
                  <a:lnTo>
                    <a:pt x="432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6" name="Google Shape;3766;p59"/>
            <p:cNvSpPr/>
            <p:nvPr/>
          </p:nvSpPr>
          <p:spPr>
            <a:xfrm>
              <a:off x="538275" y="3574250"/>
              <a:ext cx="359000" cy="290575"/>
            </a:xfrm>
            <a:custGeom>
              <a:avLst/>
              <a:gdLst/>
              <a:ahLst/>
              <a:cxnLst/>
              <a:rect l="l" t="t" r="r" b="b"/>
              <a:pathLst>
                <a:path w="14360" h="11623" extrusionOk="0">
                  <a:moveTo>
                    <a:pt x="9509" y="1"/>
                  </a:moveTo>
                  <a:lnTo>
                    <a:pt x="9701" y="1153"/>
                  </a:lnTo>
                  <a:lnTo>
                    <a:pt x="9845" y="2210"/>
                  </a:lnTo>
                  <a:lnTo>
                    <a:pt x="9942" y="3170"/>
                  </a:lnTo>
                  <a:lnTo>
                    <a:pt x="9942" y="4035"/>
                  </a:lnTo>
                  <a:lnTo>
                    <a:pt x="9893" y="4803"/>
                  </a:lnTo>
                  <a:lnTo>
                    <a:pt x="9797" y="5523"/>
                  </a:lnTo>
                  <a:lnTo>
                    <a:pt x="9653" y="6148"/>
                  </a:lnTo>
                  <a:lnTo>
                    <a:pt x="9461" y="6676"/>
                  </a:lnTo>
                  <a:lnTo>
                    <a:pt x="9221" y="7156"/>
                  </a:lnTo>
                  <a:lnTo>
                    <a:pt x="8981" y="7589"/>
                  </a:lnTo>
                  <a:lnTo>
                    <a:pt x="8645" y="7973"/>
                  </a:lnTo>
                  <a:lnTo>
                    <a:pt x="8309" y="8261"/>
                  </a:lnTo>
                  <a:lnTo>
                    <a:pt x="7972" y="8501"/>
                  </a:lnTo>
                  <a:lnTo>
                    <a:pt x="7588" y="8741"/>
                  </a:lnTo>
                  <a:lnTo>
                    <a:pt x="7204" y="8885"/>
                  </a:lnTo>
                  <a:lnTo>
                    <a:pt x="6772" y="8981"/>
                  </a:lnTo>
                  <a:lnTo>
                    <a:pt x="6340" y="9077"/>
                  </a:lnTo>
                  <a:lnTo>
                    <a:pt x="5907" y="9125"/>
                  </a:lnTo>
                  <a:lnTo>
                    <a:pt x="5091" y="9125"/>
                  </a:lnTo>
                  <a:lnTo>
                    <a:pt x="4275" y="9029"/>
                  </a:lnTo>
                  <a:lnTo>
                    <a:pt x="3554" y="8933"/>
                  </a:lnTo>
                  <a:lnTo>
                    <a:pt x="2930" y="8741"/>
                  </a:lnTo>
                  <a:lnTo>
                    <a:pt x="2450" y="8597"/>
                  </a:lnTo>
                  <a:lnTo>
                    <a:pt x="2017" y="8453"/>
                  </a:lnTo>
                  <a:lnTo>
                    <a:pt x="961" y="9894"/>
                  </a:lnTo>
                  <a:lnTo>
                    <a:pt x="288" y="10950"/>
                  </a:lnTo>
                  <a:lnTo>
                    <a:pt x="48" y="11334"/>
                  </a:lnTo>
                  <a:lnTo>
                    <a:pt x="0" y="11479"/>
                  </a:lnTo>
                  <a:lnTo>
                    <a:pt x="0" y="11575"/>
                  </a:lnTo>
                  <a:lnTo>
                    <a:pt x="48" y="11623"/>
                  </a:lnTo>
                  <a:lnTo>
                    <a:pt x="96" y="11623"/>
                  </a:lnTo>
                  <a:lnTo>
                    <a:pt x="336" y="11575"/>
                  </a:lnTo>
                  <a:lnTo>
                    <a:pt x="625" y="11431"/>
                  </a:lnTo>
                  <a:lnTo>
                    <a:pt x="961" y="11238"/>
                  </a:lnTo>
                  <a:lnTo>
                    <a:pt x="1633" y="10854"/>
                  </a:lnTo>
                  <a:lnTo>
                    <a:pt x="1921" y="10710"/>
                  </a:lnTo>
                  <a:lnTo>
                    <a:pt x="3266" y="11094"/>
                  </a:lnTo>
                  <a:lnTo>
                    <a:pt x="4467" y="11383"/>
                  </a:lnTo>
                  <a:lnTo>
                    <a:pt x="5619" y="11527"/>
                  </a:lnTo>
                  <a:lnTo>
                    <a:pt x="6676" y="11623"/>
                  </a:lnTo>
                  <a:lnTo>
                    <a:pt x="7684" y="11623"/>
                  </a:lnTo>
                  <a:lnTo>
                    <a:pt x="8549" y="11479"/>
                  </a:lnTo>
                  <a:lnTo>
                    <a:pt x="9365" y="11334"/>
                  </a:lnTo>
                  <a:lnTo>
                    <a:pt x="10086" y="11094"/>
                  </a:lnTo>
                  <a:lnTo>
                    <a:pt x="10758" y="10758"/>
                  </a:lnTo>
                  <a:lnTo>
                    <a:pt x="11334" y="10374"/>
                  </a:lnTo>
                  <a:lnTo>
                    <a:pt x="11863" y="9942"/>
                  </a:lnTo>
                  <a:lnTo>
                    <a:pt x="12343" y="9462"/>
                  </a:lnTo>
                  <a:lnTo>
                    <a:pt x="12727" y="8981"/>
                  </a:lnTo>
                  <a:lnTo>
                    <a:pt x="13063" y="8405"/>
                  </a:lnTo>
                  <a:lnTo>
                    <a:pt x="13351" y="7829"/>
                  </a:lnTo>
                  <a:lnTo>
                    <a:pt x="13639" y="7252"/>
                  </a:lnTo>
                  <a:lnTo>
                    <a:pt x="13832" y="6628"/>
                  </a:lnTo>
                  <a:lnTo>
                    <a:pt x="14024" y="6004"/>
                  </a:lnTo>
                  <a:lnTo>
                    <a:pt x="14120" y="5379"/>
                  </a:lnTo>
                  <a:lnTo>
                    <a:pt x="14216" y="4803"/>
                  </a:lnTo>
                  <a:lnTo>
                    <a:pt x="14360" y="3602"/>
                  </a:lnTo>
                  <a:lnTo>
                    <a:pt x="14360" y="2498"/>
                  </a:lnTo>
                  <a:lnTo>
                    <a:pt x="14360" y="1585"/>
                  </a:lnTo>
                  <a:lnTo>
                    <a:pt x="14312" y="865"/>
                  </a:lnTo>
                  <a:lnTo>
                    <a:pt x="14216" y="193"/>
                  </a:lnTo>
                  <a:lnTo>
                    <a:pt x="950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7" name="Google Shape;3767;p59"/>
            <p:cNvSpPr/>
            <p:nvPr/>
          </p:nvSpPr>
          <p:spPr>
            <a:xfrm>
              <a:off x="538275" y="3574250"/>
              <a:ext cx="359000" cy="290575"/>
            </a:xfrm>
            <a:custGeom>
              <a:avLst/>
              <a:gdLst/>
              <a:ahLst/>
              <a:cxnLst/>
              <a:rect l="l" t="t" r="r" b="b"/>
              <a:pathLst>
                <a:path w="14360" h="11623" fill="none" extrusionOk="0">
                  <a:moveTo>
                    <a:pt x="14216" y="193"/>
                  </a:moveTo>
                  <a:lnTo>
                    <a:pt x="14216" y="193"/>
                  </a:lnTo>
                  <a:lnTo>
                    <a:pt x="14312" y="865"/>
                  </a:lnTo>
                  <a:lnTo>
                    <a:pt x="14360" y="1585"/>
                  </a:lnTo>
                  <a:lnTo>
                    <a:pt x="14360" y="2498"/>
                  </a:lnTo>
                  <a:lnTo>
                    <a:pt x="14360" y="3602"/>
                  </a:lnTo>
                  <a:lnTo>
                    <a:pt x="14216" y="4803"/>
                  </a:lnTo>
                  <a:lnTo>
                    <a:pt x="14120" y="5379"/>
                  </a:lnTo>
                  <a:lnTo>
                    <a:pt x="14024" y="6004"/>
                  </a:lnTo>
                  <a:lnTo>
                    <a:pt x="13832" y="6628"/>
                  </a:lnTo>
                  <a:lnTo>
                    <a:pt x="13639" y="7252"/>
                  </a:lnTo>
                  <a:lnTo>
                    <a:pt x="13351" y="7829"/>
                  </a:lnTo>
                  <a:lnTo>
                    <a:pt x="13063" y="8405"/>
                  </a:lnTo>
                  <a:lnTo>
                    <a:pt x="12727" y="8981"/>
                  </a:lnTo>
                  <a:lnTo>
                    <a:pt x="12343" y="9462"/>
                  </a:lnTo>
                  <a:lnTo>
                    <a:pt x="11863" y="9942"/>
                  </a:lnTo>
                  <a:lnTo>
                    <a:pt x="11334" y="10374"/>
                  </a:lnTo>
                  <a:lnTo>
                    <a:pt x="10758" y="10758"/>
                  </a:lnTo>
                  <a:lnTo>
                    <a:pt x="10086" y="11094"/>
                  </a:lnTo>
                  <a:lnTo>
                    <a:pt x="9365" y="11334"/>
                  </a:lnTo>
                  <a:lnTo>
                    <a:pt x="8549" y="11479"/>
                  </a:lnTo>
                  <a:lnTo>
                    <a:pt x="7684" y="11623"/>
                  </a:lnTo>
                  <a:lnTo>
                    <a:pt x="6676" y="11623"/>
                  </a:lnTo>
                  <a:lnTo>
                    <a:pt x="5619" y="11527"/>
                  </a:lnTo>
                  <a:lnTo>
                    <a:pt x="4467" y="11383"/>
                  </a:lnTo>
                  <a:lnTo>
                    <a:pt x="3266" y="11094"/>
                  </a:lnTo>
                  <a:lnTo>
                    <a:pt x="1921" y="10710"/>
                  </a:lnTo>
                  <a:lnTo>
                    <a:pt x="1921" y="10710"/>
                  </a:lnTo>
                  <a:lnTo>
                    <a:pt x="1633" y="10854"/>
                  </a:lnTo>
                  <a:lnTo>
                    <a:pt x="961" y="11238"/>
                  </a:lnTo>
                  <a:lnTo>
                    <a:pt x="625" y="11431"/>
                  </a:lnTo>
                  <a:lnTo>
                    <a:pt x="336" y="11575"/>
                  </a:lnTo>
                  <a:lnTo>
                    <a:pt x="96" y="11623"/>
                  </a:lnTo>
                  <a:lnTo>
                    <a:pt x="48" y="11623"/>
                  </a:lnTo>
                  <a:lnTo>
                    <a:pt x="0" y="11575"/>
                  </a:lnTo>
                  <a:lnTo>
                    <a:pt x="0" y="11575"/>
                  </a:lnTo>
                  <a:lnTo>
                    <a:pt x="0" y="11479"/>
                  </a:lnTo>
                  <a:lnTo>
                    <a:pt x="48" y="11334"/>
                  </a:lnTo>
                  <a:lnTo>
                    <a:pt x="288" y="10950"/>
                  </a:lnTo>
                  <a:lnTo>
                    <a:pt x="961" y="9894"/>
                  </a:lnTo>
                  <a:lnTo>
                    <a:pt x="2017" y="8453"/>
                  </a:lnTo>
                  <a:lnTo>
                    <a:pt x="2017" y="8453"/>
                  </a:lnTo>
                  <a:lnTo>
                    <a:pt x="2450" y="8597"/>
                  </a:lnTo>
                  <a:lnTo>
                    <a:pt x="2930" y="8741"/>
                  </a:lnTo>
                  <a:lnTo>
                    <a:pt x="3554" y="8933"/>
                  </a:lnTo>
                  <a:lnTo>
                    <a:pt x="4275" y="9029"/>
                  </a:lnTo>
                  <a:lnTo>
                    <a:pt x="5091" y="9125"/>
                  </a:lnTo>
                  <a:lnTo>
                    <a:pt x="5907" y="9125"/>
                  </a:lnTo>
                  <a:lnTo>
                    <a:pt x="6340" y="9077"/>
                  </a:lnTo>
                  <a:lnTo>
                    <a:pt x="6772" y="8981"/>
                  </a:lnTo>
                  <a:lnTo>
                    <a:pt x="7204" y="8885"/>
                  </a:lnTo>
                  <a:lnTo>
                    <a:pt x="7588" y="8741"/>
                  </a:lnTo>
                  <a:lnTo>
                    <a:pt x="7972" y="8501"/>
                  </a:lnTo>
                  <a:lnTo>
                    <a:pt x="8309" y="8261"/>
                  </a:lnTo>
                  <a:lnTo>
                    <a:pt x="8645" y="7973"/>
                  </a:lnTo>
                  <a:lnTo>
                    <a:pt x="8981" y="7589"/>
                  </a:lnTo>
                  <a:lnTo>
                    <a:pt x="9221" y="7156"/>
                  </a:lnTo>
                  <a:lnTo>
                    <a:pt x="9461" y="6676"/>
                  </a:lnTo>
                  <a:lnTo>
                    <a:pt x="9653" y="6148"/>
                  </a:lnTo>
                  <a:lnTo>
                    <a:pt x="9797" y="5523"/>
                  </a:lnTo>
                  <a:lnTo>
                    <a:pt x="9893" y="4803"/>
                  </a:lnTo>
                  <a:lnTo>
                    <a:pt x="9942" y="4035"/>
                  </a:lnTo>
                  <a:lnTo>
                    <a:pt x="9942" y="3170"/>
                  </a:lnTo>
                  <a:lnTo>
                    <a:pt x="9845" y="2210"/>
                  </a:lnTo>
                  <a:lnTo>
                    <a:pt x="9701" y="1153"/>
                  </a:lnTo>
                  <a:lnTo>
                    <a:pt x="9509" y="1"/>
                  </a:lnTo>
                  <a:lnTo>
                    <a:pt x="14216" y="19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8" name="Google Shape;3768;p59"/>
            <p:cNvSpPr/>
            <p:nvPr/>
          </p:nvSpPr>
          <p:spPr>
            <a:xfrm>
              <a:off x="751975" y="3729125"/>
              <a:ext cx="27650" cy="46850"/>
            </a:xfrm>
            <a:custGeom>
              <a:avLst/>
              <a:gdLst/>
              <a:ahLst/>
              <a:cxnLst/>
              <a:rect l="l" t="t" r="r" b="b"/>
              <a:pathLst>
                <a:path w="1106" h="1874" extrusionOk="0">
                  <a:moveTo>
                    <a:pt x="1057" y="1"/>
                  </a:moveTo>
                  <a:lnTo>
                    <a:pt x="987" y="315"/>
                  </a:lnTo>
                  <a:lnTo>
                    <a:pt x="987" y="315"/>
                  </a:lnTo>
                  <a:lnTo>
                    <a:pt x="1105" y="1"/>
                  </a:lnTo>
                  <a:close/>
                  <a:moveTo>
                    <a:pt x="987" y="315"/>
                  </a:moveTo>
                  <a:lnTo>
                    <a:pt x="961" y="385"/>
                  </a:lnTo>
                  <a:lnTo>
                    <a:pt x="879" y="577"/>
                  </a:lnTo>
                  <a:lnTo>
                    <a:pt x="879" y="577"/>
                  </a:lnTo>
                  <a:lnTo>
                    <a:pt x="961" y="433"/>
                  </a:lnTo>
                  <a:lnTo>
                    <a:pt x="987" y="315"/>
                  </a:lnTo>
                  <a:close/>
                  <a:moveTo>
                    <a:pt x="879" y="577"/>
                  </a:moveTo>
                  <a:lnTo>
                    <a:pt x="769" y="769"/>
                  </a:lnTo>
                  <a:lnTo>
                    <a:pt x="707" y="913"/>
                  </a:lnTo>
                  <a:lnTo>
                    <a:pt x="817" y="721"/>
                  </a:lnTo>
                  <a:lnTo>
                    <a:pt x="879" y="577"/>
                  </a:lnTo>
                  <a:close/>
                  <a:moveTo>
                    <a:pt x="707" y="913"/>
                  </a:moveTo>
                  <a:lnTo>
                    <a:pt x="625" y="1057"/>
                  </a:lnTo>
                  <a:lnTo>
                    <a:pt x="433" y="1345"/>
                  </a:lnTo>
                  <a:lnTo>
                    <a:pt x="337" y="1490"/>
                  </a:lnTo>
                  <a:lnTo>
                    <a:pt x="337" y="1490"/>
                  </a:lnTo>
                  <a:lnTo>
                    <a:pt x="433" y="1394"/>
                  </a:lnTo>
                  <a:lnTo>
                    <a:pt x="625" y="1105"/>
                  </a:lnTo>
                  <a:lnTo>
                    <a:pt x="707" y="913"/>
                  </a:lnTo>
                  <a:close/>
                  <a:moveTo>
                    <a:pt x="337" y="1490"/>
                  </a:moveTo>
                  <a:lnTo>
                    <a:pt x="193" y="1634"/>
                  </a:lnTo>
                  <a:lnTo>
                    <a:pt x="1" y="1874"/>
                  </a:lnTo>
                  <a:lnTo>
                    <a:pt x="1" y="1874"/>
                  </a:lnTo>
                  <a:lnTo>
                    <a:pt x="241" y="1634"/>
                  </a:lnTo>
                  <a:lnTo>
                    <a:pt x="337" y="1490"/>
                  </a:lnTo>
                  <a:close/>
                </a:path>
              </a:pathLst>
            </a:custGeom>
            <a:solidFill>
              <a:srgbClr val="D6514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9" name="Google Shape;3769;p59"/>
            <p:cNvSpPr/>
            <p:nvPr/>
          </p:nvSpPr>
          <p:spPr>
            <a:xfrm>
              <a:off x="739975" y="3729125"/>
              <a:ext cx="39650" cy="56450"/>
            </a:xfrm>
            <a:custGeom>
              <a:avLst/>
              <a:gdLst/>
              <a:ahLst/>
              <a:cxnLst/>
              <a:rect l="l" t="t" r="r" b="b"/>
              <a:pathLst>
                <a:path w="1586" h="2258" fill="none" extrusionOk="0">
                  <a:moveTo>
                    <a:pt x="1585" y="1"/>
                  </a:moveTo>
                  <a:lnTo>
                    <a:pt x="1585" y="1"/>
                  </a:lnTo>
                  <a:lnTo>
                    <a:pt x="1585"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441" y="433"/>
                  </a:lnTo>
                  <a:lnTo>
                    <a:pt x="1249" y="769"/>
                  </a:lnTo>
                  <a:lnTo>
                    <a:pt x="1105" y="1105"/>
                  </a:lnTo>
                  <a:lnTo>
                    <a:pt x="913" y="1394"/>
                  </a:lnTo>
                  <a:lnTo>
                    <a:pt x="673" y="1634"/>
                  </a:lnTo>
                  <a:lnTo>
                    <a:pt x="481" y="1874"/>
                  </a:lnTo>
                  <a:lnTo>
                    <a:pt x="1" y="2258"/>
                  </a:lnTo>
                  <a:lnTo>
                    <a:pt x="1" y="2258"/>
                  </a:lnTo>
                  <a:lnTo>
                    <a:pt x="481" y="1874"/>
                  </a:lnTo>
                  <a:lnTo>
                    <a:pt x="721" y="1634"/>
                  </a:lnTo>
                  <a:lnTo>
                    <a:pt x="913" y="1345"/>
                  </a:lnTo>
                  <a:lnTo>
                    <a:pt x="1105" y="1057"/>
                  </a:lnTo>
                  <a:lnTo>
                    <a:pt x="1297" y="721"/>
                  </a:lnTo>
                  <a:lnTo>
                    <a:pt x="1441" y="385"/>
                  </a:lnTo>
                  <a:lnTo>
                    <a:pt x="1585" y="1"/>
                  </a:lnTo>
                  <a:lnTo>
                    <a:pt x="1585" y="1"/>
                  </a:lnTo>
                  <a:lnTo>
                    <a:pt x="1585" y="1"/>
                  </a:lnTo>
                  <a:lnTo>
                    <a:pt x="1585" y="1"/>
                  </a:lnTo>
                  <a:lnTo>
                    <a:pt x="15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0" name="Google Shape;3770;p59"/>
            <p:cNvSpPr/>
            <p:nvPr/>
          </p:nvSpPr>
          <p:spPr>
            <a:xfrm>
              <a:off x="739975" y="3729125"/>
              <a:ext cx="141700" cy="60075"/>
            </a:xfrm>
            <a:custGeom>
              <a:avLst/>
              <a:gdLst/>
              <a:ahLst/>
              <a:cxnLst/>
              <a:rect l="l" t="t" r="r" b="b"/>
              <a:pathLst>
                <a:path w="5668" h="2403" extrusionOk="0">
                  <a:moveTo>
                    <a:pt x="1585" y="1"/>
                  </a:moveTo>
                  <a:lnTo>
                    <a:pt x="1441" y="385"/>
                  </a:lnTo>
                  <a:lnTo>
                    <a:pt x="1297" y="721"/>
                  </a:lnTo>
                  <a:lnTo>
                    <a:pt x="1105" y="1057"/>
                  </a:lnTo>
                  <a:lnTo>
                    <a:pt x="913" y="1345"/>
                  </a:lnTo>
                  <a:lnTo>
                    <a:pt x="721" y="1634"/>
                  </a:lnTo>
                  <a:lnTo>
                    <a:pt x="481" y="1874"/>
                  </a:lnTo>
                  <a:lnTo>
                    <a:pt x="1" y="2258"/>
                  </a:lnTo>
                  <a:lnTo>
                    <a:pt x="1393" y="2354"/>
                  </a:lnTo>
                  <a:lnTo>
                    <a:pt x="3074" y="2402"/>
                  </a:lnTo>
                  <a:lnTo>
                    <a:pt x="3987" y="2402"/>
                  </a:lnTo>
                  <a:lnTo>
                    <a:pt x="4947" y="2354"/>
                  </a:lnTo>
                  <a:lnTo>
                    <a:pt x="5331" y="1586"/>
                  </a:lnTo>
                  <a:lnTo>
                    <a:pt x="5668" y="769"/>
                  </a:lnTo>
                  <a:lnTo>
                    <a:pt x="4851" y="673"/>
                  </a:lnTo>
                  <a:lnTo>
                    <a:pt x="4035" y="529"/>
                  </a:lnTo>
                  <a:lnTo>
                    <a:pt x="2546" y="193"/>
                  </a:lnTo>
                  <a:lnTo>
                    <a:pt x="2498" y="193"/>
                  </a:lnTo>
                  <a:lnTo>
                    <a:pt x="2402" y="145"/>
                  </a:lnTo>
                  <a:lnTo>
                    <a:pt x="163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1" name="Google Shape;3771;p59"/>
            <p:cNvSpPr/>
            <p:nvPr/>
          </p:nvSpPr>
          <p:spPr>
            <a:xfrm>
              <a:off x="739975" y="3729125"/>
              <a:ext cx="141700" cy="60075"/>
            </a:xfrm>
            <a:custGeom>
              <a:avLst/>
              <a:gdLst/>
              <a:ahLst/>
              <a:cxnLst/>
              <a:rect l="l" t="t" r="r" b="b"/>
              <a:pathLst>
                <a:path w="5668" h="2403" fill="none" extrusionOk="0">
                  <a:moveTo>
                    <a:pt x="1585" y="1"/>
                  </a:moveTo>
                  <a:lnTo>
                    <a:pt x="1585" y="1"/>
                  </a:lnTo>
                  <a:lnTo>
                    <a:pt x="1441" y="385"/>
                  </a:lnTo>
                  <a:lnTo>
                    <a:pt x="1297" y="721"/>
                  </a:lnTo>
                  <a:lnTo>
                    <a:pt x="1105" y="1057"/>
                  </a:lnTo>
                  <a:lnTo>
                    <a:pt x="913" y="1345"/>
                  </a:lnTo>
                  <a:lnTo>
                    <a:pt x="721" y="1634"/>
                  </a:lnTo>
                  <a:lnTo>
                    <a:pt x="481" y="1874"/>
                  </a:lnTo>
                  <a:lnTo>
                    <a:pt x="1" y="2258"/>
                  </a:lnTo>
                  <a:lnTo>
                    <a:pt x="1" y="2258"/>
                  </a:lnTo>
                  <a:lnTo>
                    <a:pt x="1" y="2258"/>
                  </a:lnTo>
                  <a:lnTo>
                    <a:pt x="1" y="2258"/>
                  </a:lnTo>
                  <a:lnTo>
                    <a:pt x="1393" y="2354"/>
                  </a:lnTo>
                  <a:lnTo>
                    <a:pt x="3074" y="2402"/>
                  </a:lnTo>
                  <a:lnTo>
                    <a:pt x="3074" y="2402"/>
                  </a:lnTo>
                  <a:lnTo>
                    <a:pt x="3987" y="2402"/>
                  </a:lnTo>
                  <a:lnTo>
                    <a:pt x="4947" y="2354"/>
                  </a:lnTo>
                  <a:lnTo>
                    <a:pt x="4947" y="2354"/>
                  </a:lnTo>
                  <a:lnTo>
                    <a:pt x="5331" y="1586"/>
                  </a:lnTo>
                  <a:lnTo>
                    <a:pt x="5668" y="769"/>
                  </a:lnTo>
                  <a:lnTo>
                    <a:pt x="5668" y="769"/>
                  </a:lnTo>
                  <a:lnTo>
                    <a:pt x="4851" y="673"/>
                  </a:lnTo>
                  <a:lnTo>
                    <a:pt x="4035" y="529"/>
                  </a:lnTo>
                  <a:lnTo>
                    <a:pt x="2546" y="193"/>
                  </a:lnTo>
                  <a:lnTo>
                    <a:pt x="2546" y="193"/>
                  </a:lnTo>
                  <a:lnTo>
                    <a:pt x="2546" y="193"/>
                  </a:lnTo>
                  <a:lnTo>
                    <a:pt x="2546" y="193"/>
                  </a:lnTo>
                  <a:lnTo>
                    <a:pt x="2546" y="193"/>
                  </a:lnTo>
                  <a:lnTo>
                    <a:pt x="2498" y="193"/>
                  </a:lnTo>
                  <a:lnTo>
                    <a:pt x="2498" y="193"/>
                  </a:lnTo>
                  <a:lnTo>
                    <a:pt x="2402" y="145"/>
                  </a:lnTo>
                  <a:lnTo>
                    <a:pt x="2402" y="145"/>
                  </a:lnTo>
                  <a:lnTo>
                    <a:pt x="2402" y="145"/>
                  </a:lnTo>
                  <a:lnTo>
                    <a:pt x="2402" y="145"/>
                  </a:lnTo>
                  <a:lnTo>
                    <a:pt x="1633" y="1"/>
                  </a:lnTo>
                  <a:lnTo>
                    <a:pt x="1633" y="1"/>
                  </a:lnTo>
                  <a:lnTo>
                    <a:pt x="1681" y="1"/>
                  </a:lnTo>
                  <a:lnTo>
                    <a:pt x="1681" y="1"/>
                  </a:lnTo>
                  <a:lnTo>
                    <a:pt x="15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2" name="Google Shape;3772;p59"/>
            <p:cNvSpPr/>
            <p:nvPr/>
          </p:nvSpPr>
          <p:spPr>
            <a:xfrm>
              <a:off x="514250" y="3771150"/>
              <a:ext cx="90075" cy="129700"/>
            </a:xfrm>
            <a:custGeom>
              <a:avLst/>
              <a:gdLst/>
              <a:ahLst/>
              <a:cxnLst/>
              <a:rect l="l" t="t" r="r" b="b"/>
              <a:pathLst>
                <a:path w="3603" h="5188" extrusionOk="0">
                  <a:moveTo>
                    <a:pt x="2450" y="1"/>
                  </a:moveTo>
                  <a:lnTo>
                    <a:pt x="2258" y="241"/>
                  </a:lnTo>
                  <a:lnTo>
                    <a:pt x="1922" y="769"/>
                  </a:lnTo>
                  <a:lnTo>
                    <a:pt x="1490" y="1537"/>
                  </a:lnTo>
                  <a:lnTo>
                    <a:pt x="961" y="2450"/>
                  </a:lnTo>
                  <a:lnTo>
                    <a:pt x="529" y="3314"/>
                  </a:lnTo>
                  <a:lnTo>
                    <a:pt x="193" y="4131"/>
                  </a:lnTo>
                  <a:lnTo>
                    <a:pt x="49" y="4467"/>
                  </a:lnTo>
                  <a:lnTo>
                    <a:pt x="1" y="4755"/>
                  </a:lnTo>
                  <a:lnTo>
                    <a:pt x="1" y="4995"/>
                  </a:lnTo>
                  <a:lnTo>
                    <a:pt x="49" y="5139"/>
                  </a:lnTo>
                  <a:lnTo>
                    <a:pt x="145" y="5187"/>
                  </a:lnTo>
                  <a:lnTo>
                    <a:pt x="577" y="5187"/>
                  </a:lnTo>
                  <a:lnTo>
                    <a:pt x="913" y="5043"/>
                  </a:lnTo>
                  <a:lnTo>
                    <a:pt x="1249" y="4899"/>
                  </a:lnTo>
                  <a:lnTo>
                    <a:pt x="1874" y="4563"/>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738" y="2882"/>
                  </a:lnTo>
                  <a:lnTo>
                    <a:pt x="2546" y="2930"/>
                  </a:lnTo>
                  <a:lnTo>
                    <a:pt x="2258" y="3074"/>
                  </a:lnTo>
                  <a:lnTo>
                    <a:pt x="1970" y="3362"/>
                  </a:lnTo>
                  <a:lnTo>
                    <a:pt x="2834" y="2018"/>
                  </a:lnTo>
                  <a:lnTo>
                    <a:pt x="3411" y="1057"/>
                  </a:lnTo>
                  <a:lnTo>
                    <a:pt x="3555" y="721"/>
                  </a:lnTo>
                  <a:lnTo>
                    <a:pt x="3603" y="625"/>
                  </a:lnTo>
                  <a:lnTo>
                    <a:pt x="3603" y="577"/>
                  </a:lnTo>
                  <a:lnTo>
                    <a:pt x="3363" y="433"/>
                  </a:lnTo>
                  <a:lnTo>
                    <a:pt x="3026" y="193"/>
                  </a:lnTo>
                  <a:lnTo>
                    <a:pt x="2690" y="49"/>
                  </a:lnTo>
                  <a:lnTo>
                    <a:pt x="2546"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3" name="Google Shape;3773;p59"/>
            <p:cNvSpPr/>
            <p:nvPr/>
          </p:nvSpPr>
          <p:spPr>
            <a:xfrm>
              <a:off x="514250" y="3771150"/>
              <a:ext cx="90075" cy="129700"/>
            </a:xfrm>
            <a:custGeom>
              <a:avLst/>
              <a:gdLst/>
              <a:ahLst/>
              <a:cxnLst/>
              <a:rect l="l" t="t" r="r" b="b"/>
              <a:pathLst>
                <a:path w="3603" h="5188" fill="none" extrusionOk="0">
                  <a:moveTo>
                    <a:pt x="3411" y="3891"/>
                  </a:moveTo>
                  <a:lnTo>
                    <a:pt x="3411" y="3891"/>
                  </a:lnTo>
                  <a:lnTo>
                    <a:pt x="3363" y="3555"/>
                  </a:lnTo>
                  <a:lnTo>
                    <a:pt x="3315" y="3218"/>
                  </a:lnTo>
                  <a:lnTo>
                    <a:pt x="3218" y="3074"/>
                  </a:lnTo>
                  <a:lnTo>
                    <a:pt x="3122" y="2978"/>
                  </a:lnTo>
                  <a:lnTo>
                    <a:pt x="3026" y="2882"/>
                  </a:lnTo>
                  <a:lnTo>
                    <a:pt x="2882" y="2834"/>
                  </a:lnTo>
                  <a:lnTo>
                    <a:pt x="2882" y="2834"/>
                  </a:lnTo>
                  <a:lnTo>
                    <a:pt x="2738" y="2882"/>
                  </a:lnTo>
                  <a:lnTo>
                    <a:pt x="2546" y="2930"/>
                  </a:lnTo>
                  <a:lnTo>
                    <a:pt x="2258" y="3074"/>
                  </a:lnTo>
                  <a:lnTo>
                    <a:pt x="1970" y="3362"/>
                  </a:lnTo>
                  <a:lnTo>
                    <a:pt x="1970" y="3362"/>
                  </a:lnTo>
                  <a:lnTo>
                    <a:pt x="2834" y="2018"/>
                  </a:lnTo>
                  <a:lnTo>
                    <a:pt x="3411" y="1057"/>
                  </a:lnTo>
                  <a:lnTo>
                    <a:pt x="3555" y="721"/>
                  </a:lnTo>
                  <a:lnTo>
                    <a:pt x="3603" y="625"/>
                  </a:lnTo>
                  <a:lnTo>
                    <a:pt x="3603" y="577"/>
                  </a:lnTo>
                  <a:lnTo>
                    <a:pt x="3603" y="577"/>
                  </a:lnTo>
                  <a:lnTo>
                    <a:pt x="3363" y="433"/>
                  </a:lnTo>
                  <a:lnTo>
                    <a:pt x="3026" y="193"/>
                  </a:lnTo>
                  <a:lnTo>
                    <a:pt x="2690" y="49"/>
                  </a:lnTo>
                  <a:lnTo>
                    <a:pt x="2546" y="1"/>
                  </a:lnTo>
                  <a:lnTo>
                    <a:pt x="2450" y="1"/>
                  </a:lnTo>
                  <a:lnTo>
                    <a:pt x="2450" y="1"/>
                  </a:lnTo>
                  <a:lnTo>
                    <a:pt x="2258" y="241"/>
                  </a:lnTo>
                  <a:lnTo>
                    <a:pt x="1922" y="769"/>
                  </a:lnTo>
                  <a:lnTo>
                    <a:pt x="1490" y="1537"/>
                  </a:lnTo>
                  <a:lnTo>
                    <a:pt x="961" y="2450"/>
                  </a:lnTo>
                  <a:lnTo>
                    <a:pt x="529" y="3314"/>
                  </a:lnTo>
                  <a:lnTo>
                    <a:pt x="193" y="4131"/>
                  </a:lnTo>
                  <a:lnTo>
                    <a:pt x="49" y="4467"/>
                  </a:lnTo>
                  <a:lnTo>
                    <a:pt x="1" y="4755"/>
                  </a:lnTo>
                  <a:lnTo>
                    <a:pt x="1" y="4995"/>
                  </a:lnTo>
                  <a:lnTo>
                    <a:pt x="49" y="5139"/>
                  </a:lnTo>
                  <a:lnTo>
                    <a:pt x="49" y="5139"/>
                  </a:lnTo>
                  <a:lnTo>
                    <a:pt x="145" y="5187"/>
                  </a:lnTo>
                  <a:lnTo>
                    <a:pt x="289" y="5187"/>
                  </a:lnTo>
                  <a:lnTo>
                    <a:pt x="577" y="5187"/>
                  </a:lnTo>
                  <a:lnTo>
                    <a:pt x="913" y="5043"/>
                  </a:lnTo>
                  <a:lnTo>
                    <a:pt x="1249" y="4899"/>
                  </a:lnTo>
                  <a:lnTo>
                    <a:pt x="1874" y="4563"/>
                  </a:lnTo>
                  <a:lnTo>
                    <a:pt x="2114" y="4371"/>
                  </a:lnTo>
                  <a:lnTo>
                    <a:pt x="2114" y="4371"/>
                  </a:lnTo>
                  <a:lnTo>
                    <a:pt x="2306" y="4371"/>
                  </a:lnTo>
                  <a:lnTo>
                    <a:pt x="2738" y="4275"/>
                  </a:lnTo>
                  <a:lnTo>
                    <a:pt x="2978" y="4227"/>
                  </a:lnTo>
                  <a:lnTo>
                    <a:pt x="3170" y="4131"/>
                  </a:lnTo>
                  <a:lnTo>
                    <a:pt x="3315" y="4035"/>
                  </a:lnTo>
                  <a:lnTo>
                    <a:pt x="3411" y="389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4" name="Google Shape;3774;p59"/>
            <p:cNvSpPr/>
            <p:nvPr/>
          </p:nvSpPr>
          <p:spPr>
            <a:xfrm>
              <a:off x="514250" y="3771150"/>
              <a:ext cx="90075" cy="129700"/>
            </a:xfrm>
            <a:custGeom>
              <a:avLst/>
              <a:gdLst/>
              <a:ahLst/>
              <a:cxnLst/>
              <a:rect l="l" t="t" r="r" b="b"/>
              <a:pathLst>
                <a:path w="3603" h="5188" extrusionOk="0">
                  <a:moveTo>
                    <a:pt x="2450" y="1"/>
                  </a:moveTo>
                  <a:lnTo>
                    <a:pt x="2306" y="193"/>
                  </a:lnTo>
                  <a:lnTo>
                    <a:pt x="1970" y="673"/>
                  </a:lnTo>
                  <a:lnTo>
                    <a:pt x="1153" y="2114"/>
                  </a:lnTo>
                  <a:lnTo>
                    <a:pt x="721" y="2930"/>
                  </a:lnTo>
                  <a:lnTo>
                    <a:pt x="337" y="3747"/>
                  </a:lnTo>
                  <a:lnTo>
                    <a:pt x="97" y="4419"/>
                  </a:lnTo>
                  <a:lnTo>
                    <a:pt x="1" y="4707"/>
                  </a:lnTo>
                  <a:lnTo>
                    <a:pt x="1" y="4899"/>
                  </a:lnTo>
                  <a:lnTo>
                    <a:pt x="1" y="5043"/>
                  </a:lnTo>
                  <a:lnTo>
                    <a:pt x="49" y="5139"/>
                  </a:lnTo>
                  <a:lnTo>
                    <a:pt x="193" y="5187"/>
                  </a:lnTo>
                  <a:lnTo>
                    <a:pt x="577" y="5187"/>
                  </a:lnTo>
                  <a:lnTo>
                    <a:pt x="865" y="5091"/>
                  </a:lnTo>
                  <a:lnTo>
                    <a:pt x="1490" y="4803"/>
                  </a:lnTo>
                  <a:lnTo>
                    <a:pt x="1922" y="4515"/>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834" y="2834"/>
                  </a:lnTo>
                  <a:lnTo>
                    <a:pt x="2690" y="2882"/>
                  </a:lnTo>
                  <a:lnTo>
                    <a:pt x="2546" y="2930"/>
                  </a:lnTo>
                  <a:lnTo>
                    <a:pt x="2258" y="3122"/>
                  </a:lnTo>
                  <a:lnTo>
                    <a:pt x="1970" y="3362"/>
                  </a:lnTo>
                  <a:lnTo>
                    <a:pt x="2786" y="2114"/>
                  </a:lnTo>
                  <a:lnTo>
                    <a:pt x="3315" y="1153"/>
                  </a:lnTo>
                  <a:lnTo>
                    <a:pt x="3507" y="817"/>
                  </a:lnTo>
                  <a:lnTo>
                    <a:pt x="3603" y="625"/>
                  </a:lnTo>
                  <a:lnTo>
                    <a:pt x="3603" y="577"/>
                  </a:lnTo>
                  <a:lnTo>
                    <a:pt x="3411" y="433"/>
                  </a:lnTo>
                  <a:lnTo>
                    <a:pt x="3074" y="241"/>
                  </a:lnTo>
                  <a:lnTo>
                    <a:pt x="2786" y="49"/>
                  </a:lnTo>
                  <a:lnTo>
                    <a:pt x="2498"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5" name="Google Shape;3775;p59"/>
            <p:cNvSpPr/>
            <p:nvPr/>
          </p:nvSpPr>
          <p:spPr>
            <a:xfrm>
              <a:off x="514250" y="3771150"/>
              <a:ext cx="90075" cy="129700"/>
            </a:xfrm>
            <a:custGeom>
              <a:avLst/>
              <a:gdLst/>
              <a:ahLst/>
              <a:cxnLst/>
              <a:rect l="l" t="t" r="r" b="b"/>
              <a:pathLst>
                <a:path w="3603" h="5188" fill="none" extrusionOk="0">
                  <a:moveTo>
                    <a:pt x="2498" y="1"/>
                  </a:moveTo>
                  <a:lnTo>
                    <a:pt x="2498" y="1"/>
                  </a:lnTo>
                  <a:lnTo>
                    <a:pt x="2450" y="1"/>
                  </a:lnTo>
                  <a:lnTo>
                    <a:pt x="2450" y="1"/>
                  </a:lnTo>
                  <a:lnTo>
                    <a:pt x="2306" y="193"/>
                  </a:lnTo>
                  <a:lnTo>
                    <a:pt x="1970" y="673"/>
                  </a:lnTo>
                  <a:lnTo>
                    <a:pt x="1153" y="2114"/>
                  </a:lnTo>
                  <a:lnTo>
                    <a:pt x="721" y="2930"/>
                  </a:lnTo>
                  <a:lnTo>
                    <a:pt x="337" y="3747"/>
                  </a:lnTo>
                  <a:lnTo>
                    <a:pt x="97" y="4419"/>
                  </a:lnTo>
                  <a:lnTo>
                    <a:pt x="1" y="4707"/>
                  </a:lnTo>
                  <a:lnTo>
                    <a:pt x="1" y="4899"/>
                  </a:lnTo>
                  <a:lnTo>
                    <a:pt x="1" y="4899"/>
                  </a:lnTo>
                  <a:lnTo>
                    <a:pt x="1" y="5043"/>
                  </a:lnTo>
                  <a:lnTo>
                    <a:pt x="49" y="5139"/>
                  </a:lnTo>
                  <a:lnTo>
                    <a:pt x="49" y="5139"/>
                  </a:lnTo>
                  <a:lnTo>
                    <a:pt x="193" y="5187"/>
                  </a:lnTo>
                  <a:lnTo>
                    <a:pt x="337" y="5187"/>
                  </a:lnTo>
                  <a:lnTo>
                    <a:pt x="337" y="5187"/>
                  </a:lnTo>
                  <a:lnTo>
                    <a:pt x="577" y="5187"/>
                  </a:lnTo>
                  <a:lnTo>
                    <a:pt x="865" y="5091"/>
                  </a:lnTo>
                  <a:lnTo>
                    <a:pt x="1490" y="4803"/>
                  </a:lnTo>
                  <a:lnTo>
                    <a:pt x="1922" y="4515"/>
                  </a:lnTo>
                  <a:lnTo>
                    <a:pt x="2114" y="4371"/>
                  </a:lnTo>
                  <a:lnTo>
                    <a:pt x="2114" y="4371"/>
                  </a:lnTo>
                  <a:lnTo>
                    <a:pt x="2306" y="4371"/>
                  </a:lnTo>
                  <a:lnTo>
                    <a:pt x="2738" y="4275"/>
                  </a:lnTo>
                  <a:lnTo>
                    <a:pt x="2978" y="4227"/>
                  </a:lnTo>
                  <a:lnTo>
                    <a:pt x="3170" y="4131"/>
                  </a:lnTo>
                  <a:lnTo>
                    <a:pt x="3315" y="4035"/>
                  </a:lnTo>
                  <a:lnTo>
                    <a:pt x="3411" y="3891"/>
                  </a:lnTo>
                  <a:lnTo>
                    <a:pt x="3411" y="3891"/>
                  </a:lnTo>
                  <a:lnTo>
                    <a:pt x="3363" y="3555"/>
                  </a:lnTo>
                  <a:lnTo>
                    <a:pt x="3315" y="3218"/>
                  </a:lnTo>
                  <a:lnTo>
                    <a:pt x="3218" y="3074"/>
                  </a:lnTo>
                  <a:lnTo>
                    <a:pt x="3122" y="2978"/>
                  </a:lnTo>
                  <a:lnTo>
                    <a:pt x="3026" y="2882"/>
                  </a:lnTo>
                  <a:lnTo>
                    <a:pt x="2882" y="2834"/>
                  </a:lnTo>
                  <a:lnTo>
                    <a:pt x="2882" y="2834"/>
                  </a:lnTo>
                  <a:lnTo>
                    <a:pt x="2834" y="2834"/>
                  </a:lnTo>
                  <a:lnTo>
                    <a:pt x="2834" y="2834"/>
                  </a:lnTo>
                  <a:lnTo>
                    <a:pt x="2690" y="2882"/>
                  </a:lnTo>
                  <a:lnTo>
                    <a:pt x="2546" y="2930"/>
                  </a:lnTo>
                  <a:lnTo>
                    <a:pt x="2258" y="3122"/>
                  </a:lnTo>
                  <a:lnTo>
                    <a:pt x="1970" y="3362"/>
                  </a:lnTo>
                  <a:lnTo>
                    <a:pt x="1970" y="3362"/>
                  </a:lnTo>
                  <a:lnTo>
                    <a:pt x="1970" y="3362"/>
                  </a:lnTo>
                  <a:lnTo>
                    <a:pt x="1970" y="3362"/>
                  </a:lnTo>
                  <a:lnTo>
                    <a:pt x="2786" y="2114"/>
                  </a:lnTo>
                  <a:lnTo>
                    <a:pt x="3315" y="1153"/>
                  </a:lnTo>
                  <a:lnTo>
                    <a:pt x="3507" y="817"/>
                  </a:lnTo>
                  <a:lnTo>
                    <a:pt x="3603" y="625"/>
                  </a:lnTo>
                  <a:lnTo>
                    <a:pt x="3603" y="625"/>
                  </a:lnTo>
                  <a:lnTo>
                    <a:pt x="3603" y="577"/>
                  </a:lnTo>
                  <a:lnTo>
                    <a:pt x="3603" y="577"/>
                  </a:lnTo>
                  <a:lnTo>
                    <a:pt x="3411" y="433"/>
                  </a:lnTo>
                  <a:lnTo>
                    <a:pt x="3074" y="241"/>
                  </a:lnTo>
                  <a:lnTo>
                    <a:pt x="2786" y="49"/>
                  </a:lnTo>
                  <a:lnTo>
                    <a:pt x="249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6" name="Google Shape;3776;p59"/>
            <p:cNvSpPr/>
            <p:nvPr/>
          </p:nvSpPr>
          <p:spPr>
            <a:xfrm>
              <a:off x="522650" y="3773550"/>
              <a:ext cx="81675" cy="127300"/>
            </a:xfrm>
            <a:custGeom>
              <a:avLst/>
              <a:gdLst/>
              <a:ahLst/>
              <a:cxnLst/>
              <a:rect l="l" t="t" r="r" b="b"/>
              <a:pathLst>
                <a:path w="3267" h="5092" extrusionOk="0">
                  <a:moveTo>
                    <a:pt x="2498" y="1"/>
                  </a:moveTo>
                  <a:lnTo>
                    <a:pt x="1922" y="961"/>
                  </a:lnTo>
                  <a:lnTo>
                    <a:pt x="1106" y="2402"/>
                  </a:lnTo>
                  <a:lnTo>
                    <a:pt x="721" y="3170"/>
                  </a:lnTo>
                  <a:lnTo>
                    <a:pt x="385" y="3939"/>
                  </a:lnTo>
                  <a:lnTo>
                    <a:pt x="97" y="4563"/>
                  </a:lnTo>
                  <a:lnTo>
                    <a:pt x="1" y="5091"/>
                  </a:lnTo>
                  <a:lnTo>
                    <a:pt x="241" y="5091"/>
                  </a:lnTo>
                  <a:lnTo>
                    <a:pt x="529" y="4995"/>
                  </a:lnTo>
                  <a:lnTo>
                    <a:pt x="1106" y="4707"/>
                  </a:lnTo>
                  <a:lnTo>
                    <a:pt x="1586" y="4419"/>
                  </a:lnTo>
                  <a:lnTo>
                    <a:pt x="1778" y="4275"/>
                  </a:lnTo>
                  <a:lnTo>
                    <a:pt x="1970" y="4275"/>
                  </a:lnTo>
                  <a:lnTo>
                    <a:pt x="2402" y="4179"/>
                  </a:lnTo>
                  <a:lnTo>
                    <a:pt x="2642" y="4131"/>
                  </a:lnTo>
                  <a:lnTo>
                    <a:pt x="2834" y="4035"/>
                  </a:lnTo>
                  <a:lnTo>
                    <a:pt x="2979" y="3939"/>
                  </a:lnTo>
                  <a:lnTo>
                    <a:pt x="3075" y="3795"/>
                  </a:lnTo>
                  <a:lnTo>
                    <a:pt x="3027" y="3459"/>
                  </a:lnTo>
                  <a:lnTo>
                    <a:pt x="2979" y="3122"/>
                  </a:lnTo>
                  <a:lnTo>
                    <a:pt x="2882" y="2978"/>
                  </a:lnTo>
                  <a:lnTo>
                    <a:pt x="2786" y="2882"/>
                  </a:lnTo>
                  <a:lnTo>
                    <a:pt x="2690" y="2786"/>
                  </a:lnTo>
                  <a:lnTo>
                    <a:pt x="2546" y="2738"/>
                  </a:lnTo>
                  <a:lnTo>
                    <a:pt x="2402" y="2786"/>
                  </a:lnTo>
                  <a:lnTo>
                    <a:pt x="2210" y="2834"/>
                  </a:lnTo>
                  <a:lnTo>
                    <a:pt x="1922" y="2978"/>
                  </a:lnTo>
                  <a:lnTo>
                    <a:pt x="1634" y="3266"/>
                  </a:lnTo>
                  <a:lnTo>
                    <a:pt x="2498" y="1922"/>
                  </a:lnTo>
                  <a:lnTo>
                    <a:pt x="3075" y="961"/>
                  </a:lnTo>
                  <a:lnTo>
                    <a:pt x="3219" y="625"/>
                  </a:lnTo>
                  <a:lnTo>
                    <a:pt x="3267" y="529"/>
                  </a:lnTo>
                  <a:lnTo>
                    <a:pt x="3267" y="481"/>
                  </a:lnTo>
                  <a:lnTo>
                    <a:pt x="2931" y="241"/>
                  </a:lnTo>
                  <a:lnTo>
                    <a:pt x="2498"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7" name="Google Shape;3777;p59"/>
            <p:cNvSpPr/>
            <p:nvPr/>
          </p:nvSpPr>
          <p:spPr>
            <a:xfrm>
              <a:off x="522650" y="3862400"/>
              <a:ext cx="38450" cy="38450"/>
            </a:xfrm>
            <a:custGeom>
              <a:avLst/>
              <a:gdLst/>
              <a:ahLst/>
              <a:cxnLst/>
              <a:rect l="l" t="t" r="r" b="b"/>
              <a:pathLst>
                <a:path w="1538" h="1538" extrusionOk="0">
                  <a:moveTo>
                    <a:pt x="529" y="1"/>
                  </a:moveTo>
                  <a:lnTo>
                    <a:pt x="145" y="865"/>
                  </a:lnTo>
                  <a:lnTo>
                    <a:pt x="49" y="1249"/>
                  </a:lnTo>
                  <a:lnTo>
                    <a:pt x="1" y="1537"/>
                  </a:lnTo>
                  <a:lnTo>
                    <a:pt x="145" y="1537"/>
                  </a:lnTo>
                  <a:lnTo>
                    <a:pt x="337" y="1489"/>
                  </a:lnTo>
                  <a:lnTo>
                    <a:pt x="769" y="1345"/>
                  </a:lnTo>
                  <a:lnTo>
                    <a:pt x="1202" y="1105"/>
                  </a:lnTo>
                  <a:lnTo>
                    <a:pt x="1538" y="913"/>
                  </a:lnTo>
                  <a:lnTo>
                    <a:pt x="1346" y="673"/>
                  </a:lnTo>
                  <a:lnTo>
                    <a:pt x="1106" y="433"/>
                  </a:lnTo>
                  <a:lnTo>
                    <a:pt x="817" y="193"/>
                  </a:lnTo>
                  <a:lnTo>
                    <a:pt x="529"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8" name="Google Shape;3778;p59"/>
            <p:cNvSpPr/>
            <p:nvPr/>
          </p:nvSpPr>
          <p:spPr>
            <a:xfrm>
              <a:off x="654725" y="3533425"/>
              <a:ext cx="555925" cy="265375"/>
            </a:xfrm>
            <a:custGeom>
              <a:avLst/>
              <a:gdLst/>
              <a:ahLst/>
              <a:cxnLst/>
              <a:rect l="l" t="t" r="r" b="b"/>
              <a:pathLst>
                <a:path w="22237" h="10615" extrusionOk="0">
                  <a:moveTo>
                    <a:pt x="15657" y="1"/>
                  </a:moveTo>
                  <a:lnTo>
                    <a:pt x="4755" y="4371"/>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6388" y="8117"/>
                  </a:lnTo>
                  <a:lnTo>
                    <a:pt x="7205" y="8309"/>
                  </a:lnTo>
                  <a:lnTo>
                    <a:pt x="8069" y="8453"/>
                  </a:lnTo>
                  <a:lnTo>
                    <a:pt x="8933" y="8597"/>
                  </a:lnTo>
                  <a:lnTo>
                    <a:pt x="9798" y="8645"/>
                  </a:lnTo>
                  <a:lnTo>
                    <a:pt x="10662" y="8597"/>
                  </a:lnTo>
                  <a:lnTo>
                    <a:pt x="11095" y="8549"/>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98" y="4563"/>
                  </a:lnTo>
                  <a:lnTo>
                    <a:pt x="17194" y="4707"/>
                  </a:lnTo>
                  <a:lnTo>
                    <a:pt x="17242" y="5091"/>
                  </a:lnTo>
                  <a:lnTo>
                    <a:pt x="17290" y="5572"/>
                  </a:lnTo>
                  <a:lnTo>
                    <a:pt x="17242" y="6100"/>
                  </a:lnTo>
                  <a:lnTo>
                    <a:pt x="17146" y="6964"/>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9" name="Google Shape;3779;p59"/>
            <p:cNvSpPr/>
            <p:nvPr/>
          </p:nvSpPr>
          <p:spPr>
            <a:xfrm>
              <a:off x="654725" y="3533425"/>
              <a:ext cx="555925" cy="265375"/>
            </a:xfrm>
            <a:custGeom>
              <a:avLst/>
              <a:gdLst/>
              <a:ahLst/>
              <a:cxnLst/>
              <a:rect l="l" t="t" r="r" b="b"/>
              <a:pathLst>
                <a:path w="22237" h="10615" fill="none" extrusionOk="0">
                  <a:moveTo>
                    <a:pt x="22188" y="1297"/>
                  </a:move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lnTo>
                    <a:pt x="15657" y="1"/>
                  </a:lnTo>
                  <a:lnTo>
                    <a:pt x="4755" y="4371"/>
                  </a:lnTo>
                  <a:lnTo>
                    <a:pt x="3411" y="5908"/>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4995" y="7829"/>
                  </a:lnTo>
                  <a:lnTo>
                    <a:pt x="6388" y="8117"/>
                  </a:lnTo>
                  <a:lnTo>
                    <a:pt x="7205" y="8309"/>
                  </a:lnTo>
                  <a:lnTo>
                    <a:pt x="8069" y="8453"/>
                  </a:lnTo>
                  <a:lnTo>
                    <a:pt x="8933" y="8597"/>
                  </a:lnTo>
                  <a:lnTo>
                    <a:pt x="9798" y="8645"/>
                  </a:lnTo>
                  <a:lnTo>
                    <a:pt x="10662" y="8597"/>
                  </a:lnTo>
                  <a:lnTo>
                    <a:pt x="11095" y="8549"/>
                  </a:lnTo>
                  <a:lnTo>
                    <a:pt x="11479" y="8453"/>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50" y="4419"/>
                  </a:lnTo>
                  <a:lnTo>
                    <a:pt x="17098" y="4563"/>
                  </a:lnTo>
                  <a:lnTo>
                    <a:pt x="17194" y="4707"/>
                  </a:lnTo>
                  <a:lnTo>
                    <a:pt x="17242" y="5091"/>
                  </a:lnTo>
                  <a:lnTo>
                    <a:pt x="17290" y="5572"/>
                  </a:lnTo>
                  <a:lnTo>
                    <a:pt x="17242" y="6100"/>
                  </a:lnTo>
                  <a:lnTo>
                    <a:pt x="17146" y="6964"/>
                  </a:lnTo>
                  <a:lnTo>
                    <a:pt x="17098" y="7349"/>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0" name="Google Shape;3780;p59"/>
            <p:cNvSpPr/>
            <p:nvPr/>
          </p:nvSpPr>
          <p:spPr>
            <a:xfrm>
              <a:off x="800000" y="3732725"/>
              <a:ext cx="3625" cy="1225"/>
            </a:xfrm>
            <a:custGeom>
              <a:avLst/>
              <a:gdLst/>
              <a:ahLst/>
              <a:cxnLst/>
              <a:rect l="l" t="t" r="r" b="b"/>
              <a:pathLst>
                <a:path w="145" h="49" extrusionOk="0">
                  <a:moveTo>
                    <a:pt x="145" y="49"/>
                  </a:moveTo>
                  <a:lnTo>
                    <a:pt x="145" y="49"/>
                  </a:lnTo>
                  <a:lnTo>
                    <a:pt x="145" y="49"/>
                  </a:lnTo>
                  <a:lnTo>
                    <a:pt x="145" y="49"/>
                  </a:lnTo>
                  <a:lnTo>
                    <a:pt x="145" y="49"/>
                  </a:lnTo>
                  <a:lnTo>
                    <a:pt x="145" y="49"/>
                  </a:lnTo>
                  <a:close/>
                  <a:moveTo>
                    <a:pt x="1" y="1"/>
                  </a:moveTo>
                  <a:lnTo>
                    <a:pt x="1" y="1"/>
                  </a:lnTo>
                  <a:lnTo>
                    <a:pt x="97" y="49"/>
                  </a:lnTo>
                  <a:lnTo>
                    <a:pt x="97" y="49"/>
                  </a:lnTo>
                  <a:lnTo>
                    <a:pt x="1" y="1"/>
                  </a:lnTo>
                  <a:lnTo>
                    <a:pt x="1" y="1"/>
                  </a:lnTo>
                  <a:lnTo>
                    <a:pt x="1"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1" name="Google Shape;3781;p59"/>
            <p:cNvSpPr/>
            <p:nvPr/>
          </p:nvSpPr>
          <p:spPr>
            <a:xfrm>
              <a:off x="803600" y="373392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2" name="Google Shape;3782;p59"/>
            <p:cNvSpPr/>
            <p:nvPr/>
          </p:nvSpPr>
          <p:spPr>
            <a:xfrm>
              <a:off x="800000" y="3732725"/>
              <a:ext cx="2425" cy="1225"/>
            </a:xfrm>
            <a:custGeom>
              <a:avLst/>
              <a:gdLst/>
              <a:ahLst/>
              <a:cxnLst/>
              <a:rect l="l" t="t" r="r" b="b"/>
              <a:pathLst>
                <a:path w="97" h="49" fill="none" extrusionOk="0">
                  <a:moveTo>
                    <a:pt x="1" y="1"/>
                  </a:moveTo>
                  <a:lnTo>
                    <a:pt x="1" y="1"/>
                  </a:lnTo>
                  <a:lnTo>
                    <a:pt x="97" y="49"/>
                  </a:lnTo>
                  <a:lnTo>
                    <a:pt x="97" y="49"/>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3" name="Google Shape;3783;p59"/>
            <p:cNvSpPr/>
            <p:nvPr/>
          </p:nvSpPr>
          <p:spPr>
            <a:xfrm>
              <a:off x="800000" y="3732725"/>
              <a:ext cx="3625" cy="1225"/>
            </a:xfrm>
            <a:custGeom>
              <a:avLst/>
              <a:gdLst/>
              <a:ahLst/>
              <a:cxnLst/>
              <a:rect l="l" t="t" r="r" b="b"/>
              <a:pathLst>
                <a:path w="145" h="49" extrusionOk="0">
                  <a:moveTo>
                    <a:pt x="1" y="1"/>
                  </a:moveTo>
                  <a:lnTo>
                    <a:pt x="97" y="49"/>
                  </a:lnTo>
                  <a:lnTo>
                    <a:pt x="145" y="49"/>
                  </a:lnTo>
                  <a:lnTo>
                    <a:pt x="1" y="1"/>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4" name="Google Shape;3784;p59"/>
            <p:cNvSpPr/>
            <p:nvPr/>
          </p:nvSpPr>
          <p:spPr>
            <a:xfrm>
              <a:off x="800000" y="3732725"/>
              <a:ext cx="3625" cy="1225"/>
            </a:xfrm>
            <a:custGeom>
              <a:avLst/>
              <a:gdLst/>
              <a:ahLst/>
              <a:cxnLst/>
              <a:rect l="l" t="t" r="r" b="b"/>
              <a:pathLst>
                <a:path w="145" h="49" fill="none" extrusionOk="0">
                  <a:moveTo>
                    <a:pt x="1" y="1"/>
                  </a:moveTo>
                  <a:lnTo>
                    <a:pt x="1" y="1"/>
                  </a:lnTo>
                  <a:lnTo>
                    <a:pt x="97" y="49"/>
                  </a:lnTo>
                  <a:lnTo>
                    <a:pt x="97" y="49"/>
                  </a:lnTo>
                  <a:lnTo>
                    <a:pt x="145" y="49"/>
                  </a:lnTo>
                  <a:lnTo>
                    <a:pt x="145" y="49"/>
                  </a:lnTo>
                  <a:lnTo>
                    <a:pt x="145" y="49"/>
                  </a:lnTo>
                  <a:lnTo>
                    <a:pt x="145" y="49"/>
                  </a:lnTo>
                  <a:lnTo>
                    <a:pt x="145" y="49"/>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5" name="Google Shape;3785;p59"/>
            <p:cNvSpPr/>
            <p:nvPr/>
          </p:nvSpPr>
          <p:spPr>
            <a:xfrm>
              <a:off x="778400" y="3729125"/>
              <a:ext cx="1225" cy="25"/>
            </a:xfrm>
            <a:custGeom>
              <a:avLst/>
              <a:gdLst/>
              <a:ahLst/>
              <a:cxnLst/>
              <a:rect l="l" t="t" r="r" b="b"/>
              <a:pathLst>
                <a:path w="49" h="1" extrusionOk="0">
                  <a:moveTo>
                    <a:pt x="48" y="1"/>
                  </a:moveTo>
                  <a:lnTo>
                    <a:pt x="48" y="1"/>
                  </a:lnTo>
                  <a:lnTo>
                    <a:pt x="48" y="1"/>
                  </a:lnTo>
                  <a:lnTo>
                    <a:pt x="48" y="1"/>
                  </a:lnTo>
                  <a:lnTo>
                    <a:pt x="48" y="1"/>
                  </a:lnTo>
                  <a:lnTo>
                    <a:pt x="48" y="1"/>
                  </a:lnTo>
                  <a:close/>
                  <a:moveTo>
                    <a:pt x="48" y="1"/>
                  </a:moveTo>
                  <a:lnTo>
                    <a:pt x="48" y="1"/>
                  </a:lnTo>
                  <a:lnTo>
                    <a:pt x="0" y="1"/>
                  </a:lnTo>
                  <a:lnTo>
                    <a:pt x="0" y="1"/>
                  </a:lnTo>
                  <a:lnTo>
                    <a:pt x="48"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6" name="Google Shape;3786;p59"/>
            <p:cNvSpPr/>
            <p:nvPr/>
          </p:nvSpPr>
          <p:spPr>
            <a:xfrm>
              <a:off x="779600" y="3729125"/>
              <a:ext cx="25" cy="25"/>
            </a:xfrm>
            <a:custGeom>
              <a:avLst/>
              <a:gdLst/>
              <a:ahLst/>
              <a:cxnLst/>
              <a:rect l="l" t="t" r="r" b="b"/>
              <a:pathLst>
                <a:path w="1" h="1" fill="none" extrusionOk="0">
                  <a:moveTo>
                    <a:pt x="0" y="1"/>
                  </a:moveTo>
                  <a:lnTo>
                    <a:pt x="0" y="1"/>
                  </a:ln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7" name="Google Shape;3787;p59"/>
            <p:cNvSpPr/>
            <p:nvPr/>
          </p:nvSpPr>
          <p:spPr>
            <a:xfrm>
              <a:off x="778400" y="372912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8" name="Google Shape;3788;p59"/>
            <p:cNvSpPr/>
            <p:nvPr/>
          </p:nvSpPr>
          <p:spPr>
            <a:xfrm>
              <a:off x="779600" y="3729125"/>
              <a:ext cx="2425" cy="25"/>
            </a:xfrm>
            <a:custGeom>
              <a:avLst/>
              <a:gdLst/>
              <a:ahLst/>
              <a:cxnLst/>
              <a:rect l="l" t="t" r="r" b="b"/>
              <a:pathLst>
                <a:path w="97" h="1" extrusionOk="0">
                  <a:moveTo>
                    <a:pt x="0" y="1"/>
                  </a:moveTo>
                  <a:lnTo>
                    <a:pt x="0" y="1"/>
                  </a:lnTo>
                  <a:lnTo>
                    <a:pt x="0" y="1"/>
                  </a:lnTo>
                  <a:lnTo>
                    <a:pt x="96" y="1"/>
                  </a:lnTo>
                  <a:lnTo>
                    <a:pt x="96" y="1"/>
                  </a:lnTo>
                  <a:lnTo>
                    <a:pt x="48" y="1"/>
                  </a:lnTo>
                  <a:lnTo>
                    <a:pt x="48" y="1"/>
                  </a:lnTo>
                  <a:lnTo>
                    <a:pt x="0"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9" name="Google Shape;3789;p59"/>
            <p:cNvSpPr/>
            <p:nvPr/>
          </p:nvSpPr>
          <p:spPr>
            <a:xfrm>
              <a:off x="779600" y="3729125"/>
              <a:ext cx="2425" cy="25"/>
            </a:xfrm>
            <a:custGeom>
              <a:avLst/>
              <a:gdLst/>
              <a:ahLst/>
              <a:cxnLst/>
              <a:rect l="l" t="t" r="r" b="b"/>
              <a:pathLst>
                <a:path w="97" h="1" fill="none" extrusionOk="0">
                  <a:moveTo>
                    <a:pt x="0" y="1"/>
                  </a:moveTo>
                  <a:lnTo>
                    <a:pt x="0" y="1"/>
                  </a:lnTo>
                  <a:lnTo>
                    <a:pt x="0" y="1"/>
                  </a:lnTo>
                  <a:lnTo>
                    <a:pt x="96" y="1"/>
                  </a:lnTo>
                  <a:lnTo>
                    <a:pt x="96" y="1"/>
                  </a:lnTo>
                  <a:lnTo>
                    <a:pt x="48" y="1"/>
                  </a:lnTo>
                  <a:lnTo>
                    <a:pt x="48"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0" name="Google Shape;3790;p59"/>
            <p:cNvSpPr/>
            <p:nvPr/>
          </p:nvSpPr>
          <p:spPr>
            <a:xfrm>
              <a:off x="778400" y="3729125"/>
              <a:ext cx="25" cy="25"/>
            </a:xfrm>
            <a:custGeom>
              <a:avLst/>
              <a:gdLst/>
              <a:ahLst/>
              <a:cxnLst/>
              <a:rect l="l" t="t" r="r" b="b"/>
              <a:pathLst>
                <a:path w="1" h="1" extrusionOk="0">
                  <a:moveTo>
                    <a:pt x="0" y="1"/>
                  </a:moveTo>
                  <a:lnTo>
                    <a:pt x="0" y="1"/>
                  </a:lnTo>
                  <a:lnTo>
                    <a:pt x="0" y="1"/>
                  </a:lnTo>
                  <a:lnTo>
                    <a:pt x="0" y="1"/>
                  </a:lnTo>
                  <a:lnTo>
                    <a:pt x="0" y="1"/>
                  </a:lnTo>
                  <a:close/>
                  <a:moveTo>
                    <a:pt x="0" y="1"/>
                  </a:moveTo>
                  <a:lnTo>
                    <a:pt x="0" y="1"/>
                  </a:lnTo>
                  <a:lnTo>
                    <a:pt x="0" y="1"/>
                  </a:lnTo>
                  <a:lnTo>
                    <a:pt x="0" y="1"/>
                  </a:lnTo>
                  <a:lnTo>
                    <a:pt x="0"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1" name="Google Shape;3791;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2" name="Google Shape;3792;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3" name="Google Shape;3793;p59"/>
            <p:cNvSpPr/>
            <p:nvPr/>
          </p:nvSpPr>
          <p:spPr>
            <a:xfrm>
              <a:off x="736375" y="3785550"/>
              <a:ext cx="3625" cy="2450"/>
            </a:xfrm>
            <a:custGeom>
              <a:avLst/>
              <a:gdLst/>
              <a:ahLst/>
              <a:cxnLst/>
              <a:rect l="l" t="t" r="r" b="b"/>
              <a:pathLst>
                <a:path w="145" h="98" extrusionOk="0">
                  <a:moveTo>
                    <a:pt x="145" y="1"/>
                  </a:moveTo>
                  <a:lnTo>
                    <a:pt x="145" y="1"/>
                  </a:lnTo>
                  <a:lnTo>
                    <a:pt x="0" y="97"/>
                  </a:lnTo>
                  <a:lnTo>
                    <a:pt x="0" y="97"/>
                  </a:lnTo>
                  <a:lnTo>
                    <a:pt x="145" y="1"/>
                  </a:lnTo>
                  <a:lnTo>
                    <a:pt x="145" y="1"/>
                  </a:lnTo>
                  <a:lnTo>
                    <a:pt x="145" y="1"/>
                  </a:lnTo>
                  <a:close/>
                </a:path>
              </a:pathLst>
            </a:custGeom>
            <a:solidFill>
              <a:srgbClr val="CB601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4" name="Google Shape;3794;p59"/>
            <p:cNvSpPr/>
            <p:nvPr/>
          </p:nvSpPr>
          <p:spPr>
            <a:xfrm>
              <a:off x="736375" y="3785550"/>
              <a:ext cx="3625" cy="2450"/>
            </a:xfrm>
            <a:custGeom>
              <a:avLst/>
              <a:gdLst/>
              <a:ahLst/>
              <a:cxnLst/>
              <a:rect l="l" t="t" r="r" b="b"/>
              <a:pathLst>
                <a:path w="145" h="98" fill="none" extrusionOk="0">
                  <a:moveTo>
                    <a:pt x="145" y="1"/>
                  </a:moveTo>
                  <a:lnTo>
                    <a:pt x="145" y="1"/>
                  </a:lnTo>
                  <a:lnTo>
                    <a:pt x="0" y="97"/>
                  </a:lnTo>
                  <a:lnTo>
                    <a:pt x="0" y="97"/>
                  </a:lnTo>
                  <a:lnTo>
                    <a:pt x="145" y="1"/>
                  </a:lnTo>
                  <a:lnTo>
                    <a:pt x="145" y="1"/>
                  </a:lnTo>
                  <a:lnTo>
                    <a:pt x="14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5" name="Google Shape;3795;p59"/>
            <p:cNvSpPr/>
            <p:nvPr/>
          </p:nvSpPr>
          <p:spPr>
            <a:xfrm>
              <a:off x="739975" y="3769950"/>
              <a:ext cx="16825" cy="15625"/>
            </a:xfrm>
            <a:custGeom>
              <a:avLst/>
              <a:gdLst/>
              <a:ahLst/>
              <a:cxnLst/>
              <a:rect l="l" t="t" r="r" b="b"/>
              <a:pathLst>
                <a:path w="673" h="625" extrusionOk="0">
                  <a:moveTo>
                    <a:pt x="673" y="1"/>
                  </a:moveTo>
                  <a:lnTo>
                    <a:pt x="433" y="241"/>
                  </a:lnTo>
                  <a:lnTo>
                    <a:pt x="1" y="625"/>
                  </a:lnTo>
                  <a:lnTo>
                    <a:pt x="481" y="241"/>
                  </a:lnTo>
                  <a:lnTo>
                    <a:pt x="673"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6" name="Google Shape;3796;p59"/>
            <p:cNvSpPr/>
            <p:nvPr/>
          </p:nvSpPr>
          <p:spPr>
            <a:xfrm>
              <a:off x="739975" y="3729125"/>
              <a:ext cx="38450" cy="56450"/>
            </a:xfrm>
            <a:custGeom>
              <a:avLst/>
              <a:gdLst/>
              <a:ahLst/>
              <a:cxnLst/>
              <a:rect l="l" t="t" r="r" b="b"/>
              <a:pathLst>
                <a:path w="1538" h="2258" fill="none" extrusionOk="0">
                  <a:moveTo>
                    <a:pt x="1537" y="1"/>
                  </a:moveTo>
                  <a:lnTo>
                    <a:pt x="1537" y="1"/>
                  </a:lnTo>
                  <a:lnTo>
                    <a:pt x="1441" y="433"/>
                  </a:lnTo>
                  <a:lnTo>
                    <a:pt x="1249" y="769"/>
                  </a:lnTo>
                  <a:lnTo>
                    <a:pt x="1105" y="1105"/>
                  </a:lnTo>
                  <a:lnTo>
                    <a:pt x="913" y="1394"/>
                  </a:lnTo>
                  <a:lnTo>
                    <a:pt x="673" y="1634"/>
                  </a:lnTo>
                  <a:lnTo>
                    <a:pt x="433" y="1874"/>
                  </a:lnTo>
                  <a:lnTo>
                    <a:pt x="1" y="2258"/>
                  </a:lnTo>
                  <a:lnTo>
                    <a:pt x="1" y="2258"/>
                  </a:lnTo>
                  <a:lnTo>
                    <a:pt x="1" y="2258"/>
                  </a:lnTo>
                  <a:lnTo>
                    <a:pt x="1" y="2258"/>
                  </a:lnTo>
                  <a:lnTo>
                    <a:pt x="481" y="1874"/>
                  </a:lnTo>
                  <a:lnTo>
                    <a:pt x="673" y="1634"/>
                  </a:lnTo>
                  <a:lnTo>
                    <a:pt x="913" y="1394"/>
                  </a:lnTo>
                  <a:lnTo>
                    <a:pt x="1105" y="1105"/>
                  </a:lnTo>
                  <a:lnTo>
                    <a:pt x="1249" y="769"/>
                  </a:lnTo>
                  <a:lnTo>
                    <a:pt x="1441" y="433"/>
                  </a:lnTo>
                  <a:lnTo>
                    <a:pt x="153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7" name="Google Shape;3797;p59"/>
            <p:cNvSpPr/>
            <p:nvPr/>
          </p:nvSpPr>
          <p:spPr>
            <a:xfrm>
              <a:off x="739975" y="3785550"/>
              <a:ext cx="25" cy="25"/>
            </a:xfrm>
            <a:custGeom>
              <a:avLst/>
              <a:gdLst/>
              <a:ahLst/>
              <a:cxnLst/>
              <a:rect l="l" t="t" r="r" b="b"/>
              <a:pathLst>
                <a:path w="1" h="1" extrusionOk="0">
                  <a:moveTo>
                    <a:pt x="1" y="1"/>
                  </a:moveTo>
                  <a:lnTo>
                    <a:pt x="1" y="1"/>
                  </a:lnTo>
                  <a:lnTo>
                    <a:pt x="1" y="1"/>
                  </a:lnTo>
                  <a:lnTo>
                    <a:pt x="1" y="1"/>
                  </a:lnTo>
                  <a:lnTo>
                    <a:pt x="1" y="1"/>
                  </a:lnTo>
                  <a:lnTo>
                    <a:pt x="1" y="1"/>
                  </a:lnTo>
                  <a:lnTo>
                    <a:pt x="1" y="1"/>
                  </a:lnTo>
                  <a:lnTo>
                    <a:pt x="1" y="1"/>
                  </a:lnTo>
                  <a:lnTo>
                    <a:pt x="1"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8" name="Google Shape;3798;p59"/>
            <p:cNvSpPr/>
            <p:nvPr/>
          </p:nvSpPr>
          <p:spPr>
            <a:xfrm>
              <a:off x="739975" y="3785550"/>
              <a:ext cx="25" cy="25"/>
            </a:xfrm>
            <a:custGeom>
              <a:avLst/>
              <a:gdLst/>
              <a:ahLst/>
              <a:cxnLst/>
              <a:rect l="l" t="t" r="r" b="b"/>
              <a:pathLst>
                <a:path w="1" h="1" fill="none" extrusionOk="0">
                  <a:moveTo>
                    <a:pt x="1" y="1"/>
                  </a:moveTo>
                  <a:lnTo>
                    <a:pt x="1" y="1"/>
                  </a:lnTo>
                  <a:lnTo>
                    <a:pt x="1" y="1"/>
                  </a:lnTo>
                  <a:lnTo>
                    <a:pt x="1" y="1"/>
                  </a:ln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9" name="Google Shape;3799;p59"/>
            <p:cNvSpPr/>
            <p:nvPr/>
          </p:nvSpPr>
          <p:spPr>
            <a:xfrm>
              <a:off x="658325" y="3708725"/>
              <a:ext cx="122500" cy="87675"/>
            </a:xfrm>
            <a:custGeom>
              <a:avLst/>
              <a:gdLst/>
              <a:ahLst/>
              <a:cxnLst/>
              <a:rect l="l" t="t" r="r" b="b"/>
              <a:pathLst>
                <a:path w="4900" h="3507" extrusionOk="0">
                  <a:moveTo>
                    <a:pt x="1586" y="0"/>
                  </a:move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738" y="3362"/>
                  </a:lnTo>
                  <a:lnTo>
                    <a:pt x="3122" y="3170"/>
                  </a:lnTo>
                  <a:lnTo>
                    <a:pt x="3267" y="3074"/>
                  </a:lnTo>
                  <a:lnTo>
                    <a:pt x="3699" y="2690"/>
                  </a:lnTo>
                  <a:lnTo>
                    <a:pt x="3939" y="2450"/>
                  </a:lnTo>
                  <a:lnTo>
                    <a:pt x="4179" y="2210"/>
                  </a:lnTo>
                  <a:lnTo>
                    <a:pt x="4371" y="1921"/>
                  </a:lnTo>
                  <a:lnTo>
                    <a:pt x="4515" y="1585"/>
                  </a:lnTo>
                  <a:lnTo>
                    <a:pt x="4707" y="1249"/>
                  </a:lnTo>
                  <a:lnTo>
                    <a:pt x="4803" y="817"/>
                  </a:lnTo>
                  <a:lnTo>
                    <a:pt x="4899" y="817"/>
                  </a:lnTo>
                  <a:lnTo>
                    <a:pt x="4467" y="673"/>
                  </a:lnTo>
                  <a:lnTo>
                    <a:pt x="3170" y="240"/>
                  </a:lnTo>
                  <a:lnTo>
                    <a:pt x="2498" y="48"/>
                  </a:lnTo>
                  <a:lnTo>
                    <a:pt x="2210"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0" name="Google Shape;3800;p59"/>
            <p:cNvSpPr/>
            <p:nvPr/>
          </p:nvSpPr>
          <p:spPr>
            <a:xfrm>
              <a:off x="658325" y="3708725"/>
              <a:ext cx="122500" cy="87675"/>
            </a:xfrm>
            <a:custGeom>
              <a:avLst/>
              <a:gdLst/>
              <a:ahLst/>
              <a:cxnLst/>
              <a:rect l="l" t="t" r="r" b="b"/>
              <a:pathLst>
                <a:path w="4900" h="3507" fill="none" extrusionOk="0">
                  <a:moveTo>
                    <a:pt x="1922" y="0"/>
                  </a:moveTo>
                  <a:lnTo>
                    <a:pt x="1922" y="0"/>
                  </a:lnTo>
                  <a:lnTo>
                    <a:pt x="1586" y="0"/>
                  </a:lnTo>
                  <a:lnTo>
                    <a:pt x="1586" y="0"/>
                  </a:ln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450" y="3506"/>
                  </a:lnTo>
                  <a:lnTo>
                    <a:pt x="2738" y="3362"/>
                  </a:lnTo>
                  <a:lnTo>
                    <a:pt x="3122" y="3170"/>
                  </a:lnTo>
                  <a:lnTo>
                    <a:pt x="3122" y="3170"/>
                  </a:lnTo>
                  <a:lnTo>
                    <a:pt x="3267" y="3074"/>
                  </a:lnTo>
                  <a:lnTo>
                    <a:pt x="3267" y="3074"/>
                  </a:lnTo>
                  <a:lnTo>
                    <a:pt x="3267" y="3074"/>
                  </a:lnTo>
                  <a:lnTo>
                    <a:pt x="3267" y="3074"/>
                  </a:lnTo>
                  <a:lnTo>
                    <a:pt x="3699" y="2690"/>
                  </a:lnTo>
                  <a:lnTo>
                    <a:pt x="3939" y="2450"/>
                  </a:lnTo>
                  <a:lnTo>
                    <a:pt x="4179" y="2210"/>
                  </a:lnTo>
                  <a:lnTo>
                    <a:pt x="4371" y="1921"/>
                  </a:lnTo>
                  <a:lnTo>
                    <a:pt x="4515" y="1585"/>
                  </a:lnTo>
                  <a:lnTo>
                    <a:pt x="4707" y="1249"/>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51" y="817"/>
                  </a:lnTo>
                  <a:lnTo>
                    <a:pt x="4851" y="817"/>
                  </a:lnTo>
                  <a:lnTo>
                    <a:pt x="4851" y="817"/>
                  </a:lnTo>
                  <a:lnTo>
                    <a:pt x="4851" y="817"/>
                  </a:lnTo>
                  <a:lnTo>
                    <a:pt x="4851" y="817"/>
                  </a:lnTo>
                  <a:lnTo>
                    <a:pt x="4851" y="817"/>
                  </a:lnTo>
                  <a:lnTo>
                    <a:pt x="4851" y="817"/>
                  </a:lnTo>
                  <a:lnTo>
                    <a:pt x="4899" y="817"/>
                  </a:lnTo>
                  <a:lnTo>
                    <a:pt x="4899" y="817"/>
                  </a:lnTo>
                  <a:lnTo>
                    <a:pt x="4467" y="673"/>
                  </a:lnTo>
                  <a:lnTo>
                    <a:pt x="4467" y="673"/>
                  </a:lnTo>
                  <a:lnTo>
                    <a:pt x="3170" y="240"/>
                  </a:lnTo>
                  <a:lnTo>
                    <a:pt x="2498" y="48"/>
                  </a:lnTo>
                  <a:lnTo>
                    <a:pt x="2210" y="0"/>
                  </a:lnTo>
                  <a:lnTo>
                    <a:pt x="192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1" name="Google Shape;3801;p59"/>
            <p:cNvSpPr/>
            <p:nvPr/>
          </p:nvSpPr>
          <p:spPr>
            <a:xfrm>
              <a:off x="1082150" y="3713525"/>
              <a:ext cx="25" cy="25"/>
            </a:xfrm>
            <a:custGeom>
              <a:avLst/>
              <a:gdLst/>
              <a:ahLst/>
              <a:cxnLst/>
              <a:rect l="l" t="t" r="r" b="b"/>
              <a:pathLst>
                <a:path w="1" h="1" extrusionOk="0">
                  <a:moveTo>
                    <a:pt x="1" y="0"/>
                  </a:moveTo>
                  <a:lnTo>
                    <a:pt x="1" y="0"/>
                  </a:lnTo>
                  <a:lnTo>
                    <a:pt x="1" y="0"/>
                  </a:lnTo>
                  <a:lnTo>
                    <a:pt x="1" y="0"/>
                  </a:lnTo>
                  <a:lnTo>
                    <a:pt x="1" y="0"/>
                  </a:lnTo>
                  <a:lnTo>
                    <a:pt x="1" y="0"/>
                  </a:lnTo>
                  <a:lnTo>
                    <a:pt x="1"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2" name="Google Shape;3802;p59"/>
            <p:cNvSpPr/>
            <p:nvPr/>
          </p:nvSpPr>
          <p:spPr>
            <a:xfrm>
              <a:off x="1082150" y="3713525"/>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3" name="Google Shape;3803;p59"/>
            <p:cNvSpPr/>
            <p:nvPr/>
          </p:nvSpPr>
          <p:spPr>
            <a:xfrm>
              <a:off x="1082150" y="3708725"/>
              <a:ext cx="1225" cy="4825"/>
            </a:xfrm>
            <a:custGeom>
              <a:avLst/>
              <a:gdLst/>
              <a:ahLst/>
              <a:cxnLst/>
              <a:rect l="l" t="t" r="r" b="b"/>
              <a:pathLst>
                <a:path w="49" h="193" extrusionOk="0">
                  <a:moveTo>
                    <a:pt x="49" y="0"/>
                  </a:moveTo>
                  <a:lnTo>
                    <a:pt x="49" y="0"/>
                  </a:lnTo>
                  <a:lnTo>
                    <a:pt x="49" y="0"/>
                  </a:lnTo>
                  <a:lnTo>
                    <a:pt x="1" y="192"/>
                  </a:lnTo>
                  <a:lnTo>
                    <a:pt x="1" y="192"/>
                  </a:lnTo>
                  <a:lnTo>
                    <a:pt x="1" y="192"/>
                  </a:lnTo>
                  <a:lnTo>
                    <a:pt x="49" y="0"/>
                  </a:lnTo>
                  <a:close/>
                </a:path>
              </a:pathLst>
            </a:custGeom>
            <a:solidFill>
              <a:srgbClr val="ED626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4" name="Google Shape;3804;p59"/>
            <p:cNvSpPr/>
            <p:nvPr/>
          </p:nvSpPr>
          <p:spPr>
            <a:xfrm>
              <a:off x="1082150" y="3708725"/>
              <a:ext cx="1225" cy="4825"/>
            </a:xfrm>
            <a:custGeom>
              <a:avLst/>
              <a:gdLst/>
              <a:ahLst/>
              <a:cxnLst/>
              <a:rect l="l" t="t" r="r" b="b"/>
              <a:pathLst>
                <a:path w="49" h="193" fill="none" extrusionOk="0">
                  <a:moveTo>
                    <a:pt x="49" y="0"/>
                  </a:moveTo>
                  <a:lnTo>
                    <a:pt x="49" y="0"/>
                  </a:lnTo>
                  <a:lnTo>
                    <a:pt x="49" y="0"/>
                  </a:lnTo>
                  <a:lnTo>
                    <a:pt x="1" y="192"/>
                  </a:lnTo>
                  <a:lnTo>
                    <a:pt x="1" y="192"/>
                  </a:lnTo>
                  <a:lnTo>
                    <a:pt x="1" y="192"/>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5" name="Google Shape;3805;p59"/>
            <p:cNvSpPr/>
            <p:nvPr/>
          </p:nvSpPr>
          <p:spPr>
            <a:xfrm>
              <a:off x="1083350" y="3707525"/>
              <a:ext cx="25" cy="1225"/>
            </a:xfrm>
            <a:custGeom>
              <a:avLst/>
              <a:gdLst/>
              <a:ahLst/>
              <a:cxnLst/>
              <a:rect l="l" t="t" r="r" b="b"/>
              <a:pathLst>
                <a:path w="1" h="49" extrusionOk="0">
                  <a:moveTo>
                    <a:pt x="1" y="0"/>
                  </a:moveTo>
                  <a:lnTo>
                    <a:pt x="1" y="0"/>
                  </a:lnTo>
                  <a:lnTo>
                    <a:pt x="1" y="0"/>
                  </a:lnTo>
                  <a:lnTo>
                    <a:pt x="1" y="0"/>
                  </a:lnTo>
                  <a:lnTo>
                    <a:pt x="1" y="48"/>
                  </a:lnTo>
                  <a:lnTo>
                    <a:pt x="1" y="48"/>
                  </a:lnTo>
                  <a:lnTo>
                    <a:pt x="1" y="48"/>
                  </a:lnTo>
                  <a:lnTo>
                    <a:pt x="1" y="0"/>
                  </a:lnTo>
                  <a:close/>
                </a:path>
              </a:pathLst>
            </a:custGeom>
            <a:solidFill>
              <a:srgbClr val="CB601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6" name="Google Shape;3806;p59"/>
            <p:cNvSpPr/>
            <p:nvPr/>
          </p:nvSpPr>
          <p:spPr>
            <a:xfrm>
              <a:off x="1083350" y="3707525"/>
              <a:ext cx="25" cy="1225"/>
            </a:xfrm>
            <a:custGeom>
              <a:avLst/>
              <a:gdLst/>
              <a:ahLst/>
              <a:cxnLst/>
              <a:rect l="l" t="t" r="r" b="b"/>
              <a:pathLst>
                <a:path w="1" h="49" fill="none" extrusionOk="0">
                  <a:moveTo>
                    <a:pt x="1" y="0"/>
                  </a:moveTo>
                  <a:lnTo>
                    <a:pt x="1" y="0"/>
                  </a:lnTo>
                  <a:lnTo>
                    <a:pt x="1" y="0"/>
                  </a:lnTo>
                  <a:lnTo>
                    <a:pt x="1" y="0"/>
                  </a:lnTo>
                  <a:lnTo>
                    <a:pt x="1" y="48"/>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7" name="Google Shape;3807;p59"/>
            <p:cNvSpPr/>
            <p:nvPr/>
          </p:nvSpPr>
          <p:spPr>
            <a:xfrm>
              <a:off x="1080950" y="3645100"/>
              <a:ext cx="4825" cy="62450"/>
            </a:xfrm>
            <a:custGeom>
              <a:avLst/>
              <a:gdLst/>
              <a:ahLst/>
              <a:cxnLst/>
              <a:rect l="l" t="t" r="r" b="b"/>
              <a:pathLst>
                <a:path w="193" h="2498" extrusionOk="0">
                  <a:moveTo>
                    <a:pt x="145" y="2161"/>
                  </a:moveTo>
                  <a:lnTo>
                    <a:pt x="145" y="2161"/>
                  </a:lnTo>
                  <a:lnTo>
                    <a:pt x="97" y="2497"/>
                  </a:lnTo>
                  <a:lnTo>
                    <a:pt x="97" y="2497"/>
                  </a:lnTo>
                  <a:lnTo>
                    <a:pt x="97" y="2497"/>
                  </a:lnTo>
                  <a:lnTo>
                    <a:pt x="97" y="2497"/>
                  </a:lnTo>
                  <a:lnTo>
                    <a:pt x="145" y="2161"/>
                  </a:lnTo>
                  <a:close/>
                  <a:moveTo>
                    <a:pt x="145" y="2161"/>
                  </a:moveTo>
                  <a:lnTo>
                    <a:pt x="145" y="2161"/>
                  </a:lnTo>
                  <a:lnTo>
                    <a:pt x="145" y="2161"/>
                  </a:lnTo>
                  <a:lnTo>
                    <a:pt x="145" y="2161"/>
                  </a:lnTo>
                  <a:lnTo>
                    <a:pt x="145" y="2161"/>
                  </a:lnTo>
                  <a:close/>
                  <a:moveTo>
                    <a:pt x="145" y="2161"/>
                  </a:moveTo>
                  <a:lnTo>
                    <a:pt x="145" y="2161"/>
                  </a:lnTo>
                  <a:lnTo>
                    <a:pt x="145" y="2161"/>
                  </a:lnTo>
                  <a:lnTo>
                    <a:pt x="145" y="2161"/>
                  </a:lnTo>
                  <a:lnTo>
                    <a:pt x="145" y="2161"/>
                  </a:lnTo>
                  <a:close/>
                  <a:moveTo>
                    <a:pt x="193" y="576"/>
                  </a:moveTo>
                  <a:lnTo>
                    <a:pt x="193" y="576"/>
                  </a:lnTo>
                  <a:lnTo>
                    <a:pt x="193" y="624"/>
                  </a:lnTo>
                  <a:lnTo>
                    <a:pt x="193" y="624"/>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28"/>
                  </a:moveTo>
                  <a:lnTo>
                    <a:pt x="193" y="528"/>
                  </a:lnTo>
                  <a:lnTo>
                    <a:pt x="193" y="576"/>
                  </a:lnTo>
                  <a:lnTo>
                    <a:pt x="193" y="576"/>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 y="0"/>
                  </a:moveTo>
                  <a:lnTo>
                    <a:pt x="1" y="0"/>
                  </a:lnTo>
                  <a:lnTo>
                    <a:pt x="145" y="192"/>
                  </a:lnTo>
                  <a:lnTo>
                    <a:pt x="193" y="528"/>
                  </a:lnTo>
                  <a:lnTo>
                    <a:pt x="193" y="528"/>
                  </a:lnTo>
                  <a:lnTo>
                    <a:pt x="145" y="192"/>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8" name="Google Shape;3808;p59"/>
            <p:cNvSpPr/>
            <p:nvPr/>
          </p:nvSpPr>
          <p:spPr>
            <a:xfrm>
              <a:off x="1083350" y="3699125"/>
              <a:ext cx="1225" cy="8425"/>
            </a:xfrm>
            <a:custGeom>
              <a:avLst/>
              <a:gdLst/>
              <a:ahLst/>
              <a:cxnLst/>
              <a:rect l="l" t="t" r="r" b="b"/>
              <a:pathLst>
                <a:path w="49" h="337" fill="none" extrusionOk="0">
                  <a:moveTo>
                    <a:pt x="49" y="0"/>
                  </a:moveTo>
                  <a:lnTo>
                    <a:pt x="49" y="0"/>
                  </a:lnTo>
                  <a:lnTo>
                    <a:pt x="1" y="336"/>
                  </a:lnTo>
                  <a:lnTo>
                    <a:pt x="1" y="336"/>
                  </a:lnTo>
                  <a:lnTo>
                    <a:pt x="1" y="336"/>
                  </a:lnTo>
                  <a:lnTo>
                    <a:pt x="1" y="336"/>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9" name="Google Shape;3809;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0" name="Google Shape;3810;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1" name="Google Shape;3811;p59"/>
            <p:cNvSpPr/>
            <p:nvPr/>
          </p:nvSpPr>
          <p:spPr>
            <a:xfrm>
              <a:off x="1085750" y="36595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2" name="Google Shape;3812;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3" name="Google Shape;3813;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4" name="Google Shape;3814;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5" name="Google Shape;3815;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6" name="Google Shape;3816;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7" name="Google Shape;3817;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8" name="Google Shape;3818;p59"/>
            <p:cNvSpPr/>
            <p:nvPr/>
          </p:nvSpPr>
          <p:spPr>
            <a:xfrm>
              <a:off x="1085750" y="36583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9" name="Google Shape;3819;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0" name="Google Shape;3820;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1" name="Google Shape;3821;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2" name="Google Shape;3822;p59"/>
            <p:cNvSpPr/>
            <p:nvPr/>
          </p:nvSpPr>
          <p:spPr>
            <a:xfrm>
              <a:off x="1080950" y="3645100"/>
              <a:ext cx="4825" cy="13225"/>
            </a:xfrm>
            <a:custGeom>
              <a:avLst/>
              <a:gdLst/>
              <a:ahLst/>
              <a:cxnLst/>
              <a:rect l="l" t="t" r="r" b="b"/>
              <a:pathLst>
                <a:path w="193" h="529" fill="none" extrusionOk="0">
                  <a:moveTo>
                    <a:pt x="1" y="0"/>
                  </a:moveTo>
                  <a:lnTo>
                    <a:pt x="1" y="0"/>
                  </a:lnTo>
                  <a:lnTo>
                    <a:pt x="145" y="192"/>
                  </a:lnTo>
                  <a:lnTo>
                    <a:pt x="193" y="528"/>
                  </a:lnTo>
                  <a:lnTo>
                    <a:pt x="193" y="528"/>
                  </a:lnTo>
                  <a:lnTo>
                    <a:pt x="145" y="192"/>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3" name="Google Shape;3823;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4" name="Google Shape;3824;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5" name="Google Shape;3825;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6" name="Google Shape;3826;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7" name="Google Shape;3827;p59"/>
            <p:cNvSpPr/>
            <p:nvPr/>
          </p:nvSpPr>
          <p:spPr>
            <a:xfrm>
              <a:off x="1080950" y="3570650"/>
              <a:ext cx="117700" cy="142900"/>
            </a:xfrm>
            <a:custGeom>
              <a:avLst/>
              <a:gdLst/>
              <a:ahLst/>
              <a:cxnLst/>
              <a:rect l="l" t="t" r="r" b="b"/>
              <a:pathLst>
                <a:path w="4708" h="5716" extrusionOk="0">
                  <a:moveTo>
                    <a:pt x="4563" y="0"/>
                  </a:move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78"/>
                  </a:lnTo>
                  <a:lnTo>
                    <a:pt x="145" y="3170"/>
                  </a:lnTo>
                  <a:lnTo>
                    <a:pt x="193" y="3506"/>
                  </a:lnTo>
                  <a:lnTo>
                    <a:pt x="193" y="3554"/>
                  </a:lnTo>
                  <a:lnTo>
                    <a:pt x="193" y="3602"/>
                  </a:lnTo>
                  <a:lnTo>
                    <a:pt x="241" y="3939"/>
                  </a:lnTo>
                  <a:lnTo>
                    <a:pt x="241" y="4371"/>
                  </a:lnTo>
                  <a:lnTo>
                    <a:pt x="145" y="5139"/>
                  </a:lnTo>
                  <a:lnTo>
                    <a:pt x="97" y="5475"/>
                  </a:lnTo>
                  <a:lnTo>
                    <a:pt x="97" y="5523"/>
                  </a:lnTo>
                  <a:lnTo>
                    <a:pt x="49" y="5715"/>
                  </a:lnTo>
                  <a:lnTo>
                    <a:pt x="673" y="5139"/>
                  </a:lnTo>
                  <a:lnTo>
                    <a:pt x="1393" y="4371"/>
                  </a:lnTo>
                  <a:lnTo>
                    <a:pt x="2978" y="2546"/>
                  </a:lnTo>
                  <a:lnTo>
                    <a:pt x="3699" y="1681"/>
                  </a:lnTo>
                  <a:lnTo>
                    <a:pt x="4275" y="913"/>
                  </a:lnTo>
                  <a:lnTo>
                    <a:pt x="4611" y="337"/>
                  </a:lnTo>
                  <a:lnTo>
                    <a:pt x="4707" y="145"/>
                  </a:lnTo>
                  <a:lnTo>
                    <a:pt x="4707" y="48"/>
                  </a:lnTo>
                  <a:lnTo>
                    <a:pt x="4659"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8" name="Google Shape;3828;p59"/>
            <p:cNvSpPr/>
            <p:nvPr/>
          </p:nvSpPr>
          <p:spPr>
            <a:xfrm>
              <a:off x="1080950" y="3570650"/>
              <a:ext cx="117700" cy="142900"/>
            </a:xfrm>
            <a:custGeom>
              <a:avLst/>
              <a:gdLst/>
              <a:ahLst/>
              <a:cxnLst/>
              <a:rect l="l" t="t" r="r" b="b"/>
              <a:pathLst>
                <a:path w="4708" h="5716" fill="none" extrusionOk="0">
                  <a:moveTo>
                    <a:pt x="4563" y="0"/>
                  </a:moveTo>
                  <a:lnTo>
                    <a:pt x="4563" y="0"/>
                  </a:ln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30"/>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45" y="3170"/>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602"/>
                  </a:lnTo>
                  <a:lnTo>
                    <a:pt x="193" y="3602"/>
                  </a:lnTo>
                  <a:lnTo>
                    <a:pt x="241" y="3939"/>
                  </a:lnTo>
                  <a:lnTo>
                    <a:pt x="241" y="4371"/>
                  </a:lnTo>
                  <a:lnTo>
                    <a:pt x="145" y="5139"/>
                  </a:lnTo>
                  <a:lnTo>
                    <a:pt x="145" y="5139"/>
                  </a:lnTo>
                  <a:lnTo>
                    <a:pt x="145" y="5139"/>
                  </a:lnTo>
                  <a:lnTo>
                    <a:pt x="145" y="5139"/>
                  </a:lnTo>
                  <a:lnTo>
                    <a:pt x="145" y="5139"/>
                  </a:lnTo>
                  <a:lnTo>
                    <a:pt x="145" y="5139"/>
                  </a:lnTo>
                  <a:lnTo>
                    <a:pt x="145" y="5139"/>
                  </a:lnTo>
                  <a:lnTo>
                    <a:pt x="145" y="5139"/>
                  </a:lnTo>
                  <a:lnTo>
                    <a:pt x="145" y="5139"/>
                  </a:lnTo>
                  <a:lnTo>
                    <a:pt x="145" y="5139"/>
                  </a:lnTo>
                  <a:lnTo>
                    <a:pt x="97" y="5475"/>
                  </a:lnTo>
                  <a:lnTo>
                    <a:pt x="97" y="5475"/>
                  </a:lnTo>
                  <a:lnTo>
                    <a:pt x="97" y="5523"/>
                  </a:lnTo>
                  <a:lnTo>
                    <a:pt x="97" y="5523"/>
                  </a:lnTo>
                  <a:lnTo>
                    <a:pt x="49" y="5715"/>
                  </a:lnTo>
                  <a:lnTo>
                    <a:pt x="49" y="5715"/>
                  </a:lnTo>
                  <a:lnTo>
                    <a:pt x="49" y="5715"/>
                  </a:lnTo>
                  <a:lnTo>
                    <a:pt x="49" y="5715"/>
                  </a:lnTo>
                  <a:lnTo>
                    <a:pt x="673" y="5139"/>
                  </a:lnTo>
                  <a:lnTo>
                    <a:pt x="1393" y="4371"/>
                  </a:lnTo>
                  <a:lnTo>
                    <a:pt x="2978" y="2546"/>
                  </a:lnTo>
                  <a:lnTo>
                    <a:pt x="3699" y="1681"/>
                  </a:lnTo>
                  <a:lnTo>
                    <a:pt x="4275" y="913"/>
                  </a:lnTo>
                  <a:lnTo>
                    <a:pt x="4611" y="337"/>
                  </a:lnTo>
                  <a:lnTo>
                    <a:pt x="4707" y="145"/>
                  </a:lnTo>
                  <a:lnTo>
                    <a:pt x="4707" y="48"/>
                  </a:lnTo>
                  <a:lnTo>
                    <a:pt x="4707" y="48"/>
                  </a:lnTo>
                  <a:lnTo>
                    <a:pt x="4659" y="0"/>
                  </a:lnTo>
                  <a:lnTo>
                    <a:pt x="456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9" name="Google Shape;3829;p59"/>
            <p:cNvSpPr/>
            <p:nvPr/>
          </p:nvSpPr>
          <p:spPr>
            <a:xfrm>
              <a:off x="897250" y="3269300"/>
              <a:ext cx="241350" cy="146500"/>
            </a:xfrm>
            <a:custGeom>
              <a:avLst/>
              <a:gdLst/>
              <a:ahLst/>
              <a:cxnLst/>
              <a:rect l="l" t="t" r="r" b="b"/>
              <a:pathLst>
                <a:path w="9654" h="5860" extrusionOk="0">
                  <a:moveTo>
                    <a:pt x="1105" y="0"/>
                  </a:moveTo>
                  <a:lnTo>
                    <a:pt x="721" y="48"/>
                  </a:lnTo>
                  <a:lnTo>
                    <a:pt x="577" y="96"/>
                  </a:lnTo>
                  <a:lnTo>
                    <a:pt x="481" y="192"/>
                  </a:lnTo>
                  <a:lnTo>
                    <a:pt x="385" y="384"/>
                  </a:lnTo>
                  <a:lnTo>
                    <a:pt x="241" y="672"/>
                  </a:lnTo>
                  <a:lnTo>
                    <a:pt x="145" y="1009"/>
                  </a:lnTo>
                  <a:lnTo>
                    <a:pt x="97" y="1345"/>
                  </a:lnTo>
                  <a:lnTo>
                    <a:pt x="1" y="2209"/>
                  </a:lnTo>
                  <a:lnTo>
                    <a:pt x="1" y="3074"/>
                  </a:lnTo>
                  <a:lnTo>
                    <a:pt x="1" y="3890"/>
                  </a:lnTo>
                  <a:lnTo>
                    <a:pt x="49" y="4563"/>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283"/>
                  </a:lnTo>
                  <a:lnTo>
                    <a:pt x="9558" y="4803"/>
                  </a:lnTo>
                  <a:lnTo>
                    <a:pt x="9318" y="3602"/>
                  </a:lnTo>
                  <a:lnTo>
                    <a:pt x="9030" y="2594"/>
                  </a:lnTo>
                  <a:lnTo>
                    <a:pt x="8934" y="2113"/>
                  </a:lnTo>
                  <a:lnTo>
                    <a:pt x="7733" y="1681"/>
                  </a:lnTo>
                  <a:lnTo>
                    <a:pt x="6484" y="1249"/>
                  </a:lnTo>
                  <a:lnTo>
                    <a:pt x="4995" y="817"/>
                  </a:lnTo>
                  <a:lnTo>
                    <a:pt x="3507" y="384"/>
                  </a:lnTo>
                  <a:lnTo>
                    <a:pt x="2834" y="192"/>
                  </a:lnTo>
                  <a:lnTo>
                    <a:pt x="2162" y="96"/>
                  </a:lnTo>
                  <a:lnTo>
                    <a:pt x="158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0" name="Google Shape;3830;p59"/>
            <p:cNvSpPr/>
            <p:nvPr/>
          </p:nvSpPr>
          <p:spPr>
            <a:xfrm>
              <a:off x="897250" y="3269300"/>
              <a:ext cx="241350" cy="146500"/>
            </a:xfrm>
            <a:custGeom>
              <a:avLst/>
              <a:gdLst/>
              <a:ahLst/>
              <a:cxnLst/>
              <a:rect l="l" t="t" r="r" b="b"/>
              <a:pathLst>
                <a:path w="9654" h="5860" fill="none" extrusionOk="0">
                  <a:moveTo>
                    <a:pt x="8934" y="2113"/>
                  </a:moveTo>
                  <a:lnTo>
                    <a:pt x="8934" y="2113"/>
                  </a:lnTo>
                  <a:lnTo>
                    <a:pt x="7733" y="1681"/>
                  </a:lnTo>
                  <a:lnTo>
                    <a:pt x="6484" y="1249"/>
                  </a:lnTo>
                  <a:lnTo>
                    <a:pt x="4995" y="817"/>
                  </a:lnTo>
                  <a:lnTo>
                    <a:pt x="3507" y="384"/>
                  </a:lnTo>
                  <a:lnTo>
                    <a:pt x="2834" y="192"/>
                  </a:lnTo>
                  <a:lnTo>
                    <a:pt x="2162" y="96"/>
                  </a:lnTo>
                  <a:lnTo>
                    <a:pt x="1586" y="0"/>
                  </a:lnTo>
                  <a:lnTo>
                    <a:pt x="1105" y="0"/>
                  </a:lnTo>
                  <a:lnTo>
                    <a:pt x="721" y="48"/>
                  </a:lnTo>
                  <a:lnTo>
                    <a:pt x="577" y="96"/>
                  </a:lnTo>
                  <a:lnTo>
                    <a:pt x="481" y="192"/>
                  </a:lnTo>
                  <a:lnTo>
                    <a:pt x="481" y="192"/>
                  </a:lnTo>
                  <a:lnTo>
                    <a:pt x="385" y="384"/>
                  </a:lnTo>
                  <a:lnTo>
                    <a:pt x="241" y="672"/>
                  </a:lnTo>
                  <a:lnTo>
                    <a:pt x="145" y="1009"/>
                  </a:lnTo>
                  <a:lnTo>
                    <a:pt x="97" y="1345"/>
                  </a:lnTo>
                  <a:lnTo>
                    <a:pt x="1" y="2209"/>
                  </a:lnTo>
                  <a:lnTo>
                    <a:pt x="1" y="3074"/>
                  </a:lnTo>
                  <a:lnTo>
                    <a:pt x="1" y="3890"/>
                  </a:lnTo>
                  <a:lnTo>
                    <a:pt x="49" y="4563"/>
                  </a:lnTo>
                  <a:lnTo>
                    <a:pt x="97" y="5235"/>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619"/>
                  </a:lnTo>
                  <a:lnTo>
                    <a:pt x="9654" y="5283"/>
                  </a:lnTo>
                  <a:lnTo>
                    <a:pt x="9558" y="4803"/>
                  </a:lnTo>
                  <a:lnTo>
                    <a:pt x="9318" y="3602"/>
                  </a:lnTo>
                  <a:lnTo>
                    <a:pt x="9030" y="2594"/>
                  </a:lnTo>
                  <a:lnTo>
                    <a:pt x="8934" y="211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1" name="Google Shape;3831;p59"/>
            <p:cNvSpPr/>
            <p:nvPr/>
          </p:nvSpPr>
          <p:spPr>
            <a:xfrm>
              <a:off x="1035325" y="3301700"/>
              <a:ext cx="40850" cy="112900"/>
            </a:xfrm>
            <a:custGeom>
              <a:avLst/>
              <a:gdLst/>
              <a:ahLst/>
              <a:cxnLst/>
              <a:rect l="l" t="t" r="r" b="b"/>
              <a:pathLst>
                <a:path w="1634" h="4516" extrusionOk="0">
                  <a:moveTo>
                    <a:pt x="1105" y="1"/>
                  </a:moveTo>
                  <a:lnTo>
                    <a:pt x="865" y="1105"/>
                  </a:lnTo>
                  <a:lnTo>
                    <a:pt x="577" y="2306"/>
                  </a:lnTo>
                  <a:lnTo>
                    <a:pt x="1" y="4467"/>
                  </a:lnTo>
                  <a:lnTo>
                    <a:pt x="961" y="4515"/>
                  </a:lnTo>
                  <a:lnTo>
                    <a:pt x="1153" y="3411"/>
                  </a:lnTo>
                  <a:lnTo>
                    <a:pt x="1345" y="2306"/>
                  </a:lnTo>
                  <a:lnTo>
                    <a:pt x="1490" y="1201"/>
                  </a:lnTo>
                  <a:lnTo>
                    <a:pt x="1634" y="193"/>
                  </a:lnTo>
                  <a:lnTo>
                    <a:pt x="1105"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2" name="Google Shape;3832;p59"/>
            <p:cNvSpPr/>
            <p:nvPr/>
          </p:nvSpPr>
          <p:spPr>
            <a:xfrm>
              <a:off x="1035325" y="3301700"/>
              <a:ext cx="40850" cy="112900"/>
            </a:xfrm>
            <a:custGeom>
              <a:avLst/>
              <a:gdLst/>
              <a:ahLst/>
              <a:cxnLst/>
              <a:rect l="l" t="t" r="r" b="b"/>
              <a:pathLst>
                <a:path w="1634" h="4516" fill="none" extrusionOk="0">
                  <a:moveTo>
                    <a:pt x="1105" y="1"/>
                  </a:moveTo>
                  <a:lnTo>
                    <a:pt x="1105" y="1"/>
                  </a:lnTo>
                  <a:lnTo>
                    <a:pt x="865" y="1105"/>
                  </a:lnTo>
                  <a:lnTo>
                    <a:pt x="577" y="2306"/>
                  </a:lnTo>
                  <a:lnTo>
                    <a:pt x="1" y="4467"/>
                  </a:lnTo>
                  <a:lnTo>
                    <a:pt x="1" y="4467"/>
                  </a:lnTo>
                  <a:lnTo>
                    <a:pt x="961" y="4515"/>
                  </a:lnTo>
                  <a:lnTo>
                    <a:pt x="961" y="4515"/>
                  </a:lnTo>
                  <a:lnTo>
                    <a:pt x="1153" y="3411"/>
                  </a:lnTo>
                  <a:lnTo>
                    <a:pt x="1345" y="2306"/>
                  </a:lnTo>
                  <a:lnTo>
                    <a:pt x="1490" y="1201"/>
                  </a:lnTo>
                  <a:lnTo>
                    <a:pt x="1634" y="193"/>
                  </a:lnTo>
                  <a:lnTo>
                    <a:pt x="1634" y="193"/>
                  </a:lnTo>
                  <a:lnTo>
                    <a:pt x="110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3" name="Google Shape;3833;p59"/>
            <p:cNvSpPr/>
            <p:nvPr/>
          </p:nvSpPr>
          <p:spPr>
            <a:xfrm>
              <a:off x="918875" y="3259675"/>
              <a:ext cx="145300" cy="170525"/>
            </a:xfrm>
            <a:custGeom>
              <a:avLst/>
              <a:gdLst/>
              <a:ahLst/>
              <a:cxnLst/>
              <a:rect l="l" t="t" r="r" b="b"/>
              <a:pathLst>
                <a:path w="5812" h="6821" extrusionOk="0">
                  <a:moveTo>
                    <a:pt x="0" y="1"/>
                  </a:moveTo>
                  <a:lnTo>
                    <a:pt x="48" y="289"/>
                  </a:lnTo>
                  <a:lnTo>
                    <a:pt x="192" y="673"/>
                  </a:lnTo>
                  <a:lnTo>
                    <a:pt x="384" y="1154"/>
                  </a:lnTo>
                  <a:lnTo>
                    <a:pt x="673" y="1634"/>
                  </a:lnTo>
                  <a:lnTo>
                    <a:pt x="1393" y="2738"/>
                  </a:lnTo>
                  <a:lnTo>
                    <a:pt x="2209" y="3891"/>
                  </a:lnTo>
                  <a:lnTo>
                    <a:pt x="3794" y="5956"/>
                  </a:lnTo>
                  <a:lnTo>
                    <a:pt x="4467" y="6821"/>
                  </a:lnTo>
                  <a:lnTo>
                    <a:pt x="4707" y="5956"/>
                  </a:lnTo>
                  <a:lnTo>
                    <a:pt x="5235" y="4035"/>
                  </a:lnTo>
                  <a:lnTo>
                    <a:pt x="5523" y="2930"/>
                  </a:lnTo>
                  <a:lnTo>
                    <a:pt x="5715" y="1922"/>
                  </a:lnTo>
                  <a:lnTo>
                    <a:pt x="5811" y="1106"/>
                  </a:lnTo>
                  <a:lnTo>
                    <a:pt x="5811" y="817"/>
                  </a:lnTo>
                  <a:lnTo>
                    <a:pt x="5811" y="625"/>
                  </a:lnTo>
                  <a:lnTo>
                    <a:pt x="5715" y="481"/>
                  </a:lnTo>
                  <a:lnTo>
                    <a:pt x="5619" y="385"/>
                  </a:lnTo>
                  <a:lnTo>
                    <a:pt x="5475" y="289"/>
                  </a:lnTo>
                  <a:lnTo>
                    <a:pt x="5331" y="241"/>
                  </a:lnTo>
                  <a:lnTo>
                    <a:pt x="4995" y="193"/>
                  </a:lnTo>
                  <a:lnTo>
                    <a:pt x="4611" y="193"/>
                  </a:lnTo>
                  <a:lnTo>
                    <a:pt x="3986" y="289"/>
                  </a:lnTo>
                  <a:lnTo>
                    <a:pt x="3650" y="385"/>
                  </a:lnTo>
                  <a:lnTo>
                    <a:pt x="2594" y="241"/>
                  </a:lnTo>
                  <a:lnTo>
                    <a:pt x="1345" y="97"/>
                  </a:lnTo>
                  <a:lnTo>
                    <a:pt x="0"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4" name="Google Shape;3834;p59"/>
            <p:cNvSpPr/>
            <p:nvPr/>
          </p:nvSpPr>
          <p:spPr>
            <a:xfrm>
              <a:off x="918875" y="3259675"/>
              <a:ext cx="145300" cy="170525"/>
            </a:xfrm>
            <a:custGeom>
              <a:avLst/>
              <a:gdLst/>
              <a:ahLst/>
              <a:cxnLst/>
              <a:rect l="l" t="t" r="r" b="b"/>
              <a:pathLst>
                <a:path w="5812" h="6821" fill="none" extrusionOk="0">
                  <a:moveTo>
                    <a:pt x="0" y="1"/>
                  </a:moveTo>
                  <a:lnTo>
                    <a:pt x="0" y="1"/>
                  </a:lnTo>
                  <a:lnTo>
                    <a:pt x="1345" y="97"/>
                  </a:lnTo>
                  <a:lnTo>
                    <a:pt x="2594" y="241"/>
                  </a:lnTo>
                  <a:lnTo>
                    <a:pt x="3650" y="385"/>
                  </a:lnTo>
                  <a:lnTo>
                    <a:pt x="3650" y="385"/>
                  </a:lnTo>
                  <a:lnTo>
                    <a:pt x="3986" y="289"/>
                  </a:lnTo>
                  <a:lnTo>
                    <a:pt x="4611" y="193"/>
                  </a:lnTo>
                  <a:lnTo>
                    <a:pt x="4995" y="193"/>
                  </a:lnTo>
                  <a:lnTo>
                    <a:pt x="5331" y="241"/>
                  </a:lnTo>
                  <a:lnTo>
                    <a:pt x="5475" y="289"/>
                  </a:lnTo>
                  <a:lnTo>
                    <a:pt x="5619" y="385"/>
                  </a:lnTo>
                  <a:lnTo>
                    <a:pt x="5715" y="481"/>
                  </a:lnTo>
                  <a:lnTo>
                    <a:pt x="5811" y="625"/>
                  </a:lnTo>
                  <a:lnTo>
                    <a:pt x="5811" y="625"/>
                  </a:lnTo>
                  <a:lnTo>
                    <a:pt x="5811" y="817"/>
                  </a:lnTo>
                  <a:lnTo>
                    <a:pt x="5811" y="1106"/>
                  </a:lnTo>
                  <a:lnTo>
                    <a:pt x="5715" y="1922"/>
                  </a:lnTo>
                  <a:lnTo>
                    <a:pt x="5523" y="2930"/>
                  </a:lnTo>
                  <a:lnTo>
                    <a:pt x="5235" y="4035"/>
                  </a:lnTo>
                  <a:lnTo>
                    <a:pt x="4707" y="5956"/>
                  </a:lnTo>
                  <a:lnTo>
                    <a:pt x="4467" y="6821"/>
                  </a:lnTo>
                  <a:lnTo>
                    <a:pt x="4467" y="6821"/>
                  </a:lnTo>
                  <a:lnTo>
                    <a:pt x="3794" y="5956"/>
                  </a:lnTo>
                  <a:lnTo>
                    <a:pt x="2209" y="3891"/>
                  </a:lnTo>
                  <a:lnTo>
                    <a:pt x="1393" y="2738"/>
                  </a:lnTo>
                  <a:lnTo>
                    <a:pt x="673" y="1634"/>
                  </a:lnTo>
                  <a:lnTo>
                    <a:pt x="384" y="1154"/>
                  </a:lnTo>
                  <a:lnTo>
                    <a:pt x="192" y="673"/>
                  </a:lnTo>
                  <a:lnTo>
                    <a:pt x="48" y="289"/>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5" name="Google Shape;3835;p59"/>
            <p:cNvSpPr/>
            <p:nvPr/>
          </p:nvSpPr>
          <p:spPr>
            <a:xfrm>
              <a:off x="932075" y="3260875"/>
              <a:ext cx="132100" cy="160925"/>
            </a:xfrm>
            <a:custGeom>
              <a:avLst/>
              <a:gdLst/>
              <a:ahLst/>
              <a:cxnLst/>
              <a:rect l="l" t="t" r="r" b="b"/>
              <a:pathLst>
                <a:path w="5284" h="6437" extrusionOk="0">
                  <a:moveTo>
                    <a:pt x="1" y="1"/>
                  </a:moveTo>
                  <a:lnTo>
                    <a:pt x="1165" y="110"/>
                  </a:lnTo>
                  <a:lnTo>
                    <a:pt x="1165" y="110"/>
                  </a:lnTo>
                  <a:lnTo>
                    <a:pt x="1153" y="97"/>
                  </a:lnTo>
                  <a:lnTo>
                    <a:pt x="1" y="1"/>
                  </a:lnTo>
                  <a:close/>
                  <a:moveTo>
                    <a:pt x="1165" y="110"/>
                  </a:moveTo>
                  <a:lnTo>
                    <a:pt x="1585" y="577"/>
                  </a:lnTo>
                  <a:lnTo>
                    <a:pt x="2018" y="1106"/>
                  </a:lnTo>
                  <a:lnTo>
                    <a:pt x="2450" y="1730"/>
                  </a:lnTo>
                  <a:lnTo>
                    <a:pt x="2834" y="2402"/>
                  </a:lnTo>
                  <a:lnTo>
                    <a:pt x="3266" y="3123"/>
                  </a:lnTo>
                  <a:lnTo>
                    <a:pt x="3650" y="3843"/>
                  </a:lnTo>
                  <a:lnTo>
                    <a:pt x="4346" y="5326"/>
                  </a:lnTo>
                  <a:lnTo>
                    <a:pt x="4346" y="5326"/>
                  </a:lnTo>
                  <a:lnTo>
                    <a:pt x="4371" y="5236"/>
                  </a:lnTo>
                  <a:lnTo>
                    <a:pt x="4803" y="3651"/>
                  </a:lnTo>
                  <a:lnTo>
                    <a:pt x="5139" y="2066"/>
                  </a:lnTo>
                  <a:lnTo>
                    <a:pt x="5283" y="1346"/>
                  </a:lnTo>
                  <a:lnTo>
                    <a:pt x="5283" y="865"/>
                  </a:lnTo>
                  <a:lnTo>
                    <a:pt x="5283" y="577"/>
                  </a:lnTo>
                  <a:lnTo>
                    <a:pt x="5235" y="433"/>
                  </a:lnTo>
                  <a:lnTo>
                    <a:pt x="5139" y="337"/>
                  </a:lnTo>
                  <a:lnTo>
                    <a:pt x="4947" y="241"/>
                  </a:lnTo>
                  <a:lnTo>
                    <a:pt x="4659" y="145"/>
                  </a:lnTo>
                  <a:lnTo>
                    <a:pt x="3939" y="145"/>
                  </a:lnTo>
                  <a:lnTo>
                    <a:pt x="3554" y="241"/>
                  </a:lnTo>
                  <a:lnTo>
                    <a:pt x="3122" y="337"/>
                  </a:lnTo>
                  <a:lnTo>
                    <a:pt x="2402" y="241"/>
                  </a:lnTo>
                  <a:lnTo>
                    <a:pt x="1537" y="145"/>
                  </a:lnTo>
                  <a:lnTo>
                    <a:pt x="1165" y="110"/>
                  </a:lnTo>
                  <a:close/>
                  <a:moveTo>
                    <a:pt x="4346" y="5326"/>
                  </a:moveTo>
                  <a:lnTo>
                    <a:pt x="4035" y="6436"/>
                  </a:lnTo>
                  <a:lnTo>
                    <a:pt x="4371" y="5380"/>
                  </a:lnTo>
                  <a:lnTo>
                    <a:pt x="4346" y="5326"/>
                  </a:lnTo>
                  <a:close/>
                </a:path>
              </a:pathLst>
            </a:custGeom>
            <a:solidFill>
              <a:srgbClr val="76A7D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6" name="Google Shape;3836;p59"/>
            <p:cNvSpPr/>
            <p:nvPr/>
          </p:nvSpPr>
          <p:spPr>
            <a:xfrm>
              <a:off x="932075" y="3260875"/>
              <a:ext cx="132100" cy="160925"/>
            </a:xfrm>
            <a:custGeom>
              <a:avLst/>
              <a:gdLst/>
              <a:ahLst/>
              <a:cxnLst/>
              <a:rect l="l" t="t" r="r" b="b"/>
              <a:pathLst>
                <a:path w="5284" h="6437" fill="none" extrusionOk="0">
                  <a:moveTo>
                    <a:pt x="1" y="1"/>
                  </a:moveTo>
                  <a:lnTo>
                    <a:pt x="1" y="1"/>
                  </a:lnTo>
                  <a:lnTo>
                    <a:pt x="1" y="1"/>
                  </a:lnTo>
                  <a:lnTo>
                    <a:pt x="1153" y="97"/>
                  </a:lnTo>
                  <a:lnTo>
                    <a:pt x="1153" y="97"/>
                  </a:lnTo>
                  <a:lnTo>
                    <a:pt x="1585" y="577"/>
                  </a:lnTo>
                  <a:lnTo>
                    <a:pt x="2018" y="1106"/>
                  </a:lnTo>
                  <a:lnTo>
                    <a:pt x="2450" y="1730"/>
                  </a:lnTo>
                  <a:lnTo>
                    <a:pt x="2834" y="2402"/>
                  </a:lnTo>
                  <a:lnTo>
                    <a:pt x="3266" y="3123"/>
                  </a:lnTo>
                  <a:lnTo>
                    <a:pt x="3650" y="3843"/>
                  </a:lnTo>
                  <a:lnTo>
                    <a:pt x="4371" y="5380"/>
                  </a:lnTo>
                  <a:lnTo>
                    <a:pt x="4371" y="5380"/>
                  </a:lnTo>
                  <a:lnTo>
                    <a:pt x="4035" y="6436"/>
                  </a:lnTo>
                  <a:lnTo>
                    <a:pt x="4035" y="6436"/>
                  </a:lnTo>
                  <a:lnTo>
                    <a:pt x="4035" y="6436"/>
                  </a:lnTo>
                  <a:lnTo>
                    <a:pt x="4371" y="5236"/>
                  </a:lnTo>
                  <a:lnTo>
                    <a:pt x="4803" y="3651"/>
                  </a:lnTo>
                  <a:lnTo>
                    <a:pt x="5139" y="2066"/>
                  </a:lnTo>
                  <a:lnTo>
                    <a:pt x="5283" y="1346"/>
                  </a:lnTo>
                  <a:lnTo>
                    <a:pt x="5283" y="865"/>
                  </a:lnTo>
                  <a:lnTo>
                    <a:pt x="5283" y="865"/>
                  </a:lnTo>
                  <a:lnTo>
                    <a:pt x="5283" y="577"/>
                  </a:lnTo>
                  <a:lnTo>
                    <a:pt x="5283" y="577"/>
                  </a:lnTo>
                  <a:lnTo>
                    <a:pt x="5235" y="433"/>
                  </a:lnTo>
                  <a:lnTo>
                    <a:pt x="5139" y="337"/>
                  </a:lnTo>
                  <a:lnTo>
                    <a:pt x="4947" y="241"/>
                  </a:lnTo>
                  <a:lnTo>
                    <a:pt x="4659" y="145"/>
                  </a:lnTo>
                  <a:lnTo>
                    <a:pt x="4371" y="145"/>
                  </a:lnTo>
                  <a:lnTo>
                    <a:pt x="4371" y="145"/>
                  </a:lnTo>
                  <a:lnTo>
                    <a:pt x="3939" y="145"/>
                  </a:lnTo>
                  <a:lnTo>
                    <a:pt x="3554" y="241"/>
                  </a:lnTo>
                  <a:lnTo>
                    <a:pt x="3122" y="337"/>
                  </a:lnTo>
                  <a:lnTo>
                    <a:pt x="3122" y="337"/>
                  </a:lnTo>
                  <a:lnTo>
                    <a:pt x="2402" y="241"/>
                  </a:lnTo>
                  <a:lnTo>
                    <a:pt x="1537" y="145"/>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7" name="Google Shape;3837;p59"/>
            <p:cNvSpPr/>
            <p:nvPr/>
          </p:nvSpPr>
          <p:spPr>
            <a:xfrm>
              <a:off x="932075" y="3260875"/>
              <a:ext cx="109275" cy="160925"/>
            </a:xfrm>
            <a:custGeom>
              <a:avLst/>
              <a:gdLst/>
              <a:ahLst/>
              <a:cxnLst/>
              <a:rect l="l" t="t" r="r" b="b"/>
              <a:pathLst>
                <a:path w="4371" h="6437" extrusionOk="0">
                  <a:moveTo>
                    <a:pt x="1" y="1"/>
                  </a:moveTo>
                  <a:lnTo>
                    <a:pt x="385" y="385"/>
                  </a:lnTo>
                  <a:lnTo>
                    <a:pt x="577" y="673"/>
                  </a:lnTo>
                  <a:lnTo>
                    <a:pt x="1105" y="1154"/>
                  </a:lnTo>
                  <a:lnTo>
                    <a:pt x="1585" y="1730"/>
                  </a:lnTo>
                  <a:lnTo>
                    <a:pt x="2018" y="2402"/>
                  </a:lnTo>
                  <a:lnTo>
                    <a:pt x="2498" y="3171"/>
                  </a:lnTo>
                  <a:lnTo>
                    <a:pt x="2930" y="3939"/>
                  </a:lnTo>
                  <a:lnTo>
                    <a:pt x="3314" y="4755"/>
                  </a:lnTo>
                  <a:lnTo>
                    <a:pt x="3699" y="5572"/>
                  </a:lnTo>
                  <a:lnTo>
                    <a:pt x="4035" y="6436"/>
                  </a:lnTo>
                  <a:lnTo>
                    <a:pt x="4371" y="5380"/>
                  </a:lnTo>
                  <a:lnTo>
                    <a:pt x="3650" y="3843"/>
                  </a:lnTo>
                  <a:lnTo>
                    <a:pt x="3266" y="3123"/>
                  </a:lnTo>
                  <a:lnTo>
                    <a:pt x="2834" y="2402"/>
                  </a:lnTo>
                  <a:lnTo>
                    <a:pt x="2450" y="1730"/>
                  </a:lnTo>
                  <a:lnTo>
                    <a:pt x="2018" y="1106"/>
                  </a:lnTo>
                  <a:lnTo>
                    <a:pt x="1585" y="577"/>
                  </a:lnTo>
                  <a:lnTo>
                    <a:pt x="1153" y="97"/>
                  </a:lnTo>
                  <a:lnTo>
                    <a:pt x="1" y="1"/>
                  </a:lnTo>
                  <a:close/>
                </a:path>
              </a:pathLst>
            </a:custGeom>
            <a:solidFill>
              <a:srgbClr val="6D9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8" name="Google Shape;3838;p59"/>
            <p:cNvSpPr/>
            <p:nvPr/>
          </p:nvSpPr>
          <p:spPr>
            <a:xfrm>
              <a:off x="932075" y="3260875"/>
              <a:ext cx="109275" cy="160925"/>
            </a:xfrm>
            <a:custGeom>
              <a:avLst/>
              <a:gdLst/>
              <a:ahLst/>
              <a:cxnLst/>
              <a:rect l="l" t="t" r="r" b="b"/>
              <a:pathLst>
                <a:path w="4371" h="6437" fill="none" extrusionOk="0">
                  <a:moveTo>
                    <a:pt x="1" y="1"/>
                  </a:moveTo>
                  <a:lnTo>
                    <a:pt x="1" y="1"/>
                  </a:lnTo>
                  <a:lnTo>
                    <a:pt x="385" y="385"/>
                  </a:lnTo>
                  <a:lnTo>
                    <a:pt x="577" y="673"/>
                  </a:lnTo>
                  <a:lnTo>
                    <a:pt x="577" y="673"/>
                  </a:lnTo>
                  <a:lnTo>
                    <a:pt x="1105" y="1154"/>
                  </a:lnTo>
                  <a:lnTo>
                    <a:pt x="1585" y="1730"/>
                  </a:lnTo>
                  <a:lnTo>
                    <a:pt x="2018" y="2402"/>
                  </a:lnTo>
                  <a:lnTo>
                    <a:pt x="2498" y="3171"/>
                  </a:lnTo>
                  <a:lnTo>
                    <a:pt x="2930" y="3939"/>
                  </a:lnTo>
                  <a:lnTo>
                    <a:pt x="3314" y="4755"/>
                  </a:lnTo>
                  <a:lnTo>
                    <a:pt x="3699" y="5572"/>
                  </a:lnTo>
                  <a:lnTo>
                    <a:pt x="4035" y="6436"/>
                  </a:lnTo>
                  <a:lnTo>
                    <a:pt x="4035" y="6436"/>
                  </a:lnTo>
                  <a:lnTo>
                    <a:pt x="4371" y="5380"/>
                  </a:lnTo>
                  <a:lnTo>
                    <a:pt x="4371" y="5380"/>
                  </a:lnTo>
                  <a:lnTo>
                    <a:pt x="3650" y="3843"/>
                  </a:lnTo>
                  <a:lnTo>
                    <a:pt x="3266" y="3123"/>
                  </a:lnTo>
                  <a:lnTo>
                    <a:pt x="2834" y="2402"/>
                  </a:lnTo>
                  <a:lnTo>
                    <a:pt x="2450" y="1730"/>
                  </a:lnTo>
                  <a:lnTo>
                    <a:pt x="2018" y="1106"/>
                  </a:lnTo>
                  <a:lnTo>
                    <a:pt x="1585" y="577"/>
                  </a:lnTo>
                  <a:lnTo>
                    <a:pt x="1153" y="97"/>
                  </a:lnTo>
                  <a:lnTo>
                    <a:pt x="1153" y="97"/>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9" name="Google Shape;3839;p59"/>
            <p:cNvSpPr/>
            <p:nvPr/>
          </p:nvSpPr>
          <p:spPr>
            <a:xfrm>
              <a:off x="1106175" y="3172050"/>
              <a:ext cx="186125" cy="242550"/>
            </a:xfrm>
            <a:custGeom>
              <a:avLst/>
              <a:gdLst/>
              <a:ahLst/>
              <a:cxnLst/>
              <a:rect l="l" t="t" r="r" b="b"/>
              <a:pathLst>
                <a:path w="7445" h="9702" extrusionOk="0">
                  <a:moveTo>
                    <a:pt x="5475" y="0"/>
                  </a:moveTo>
                  <a:lnTo>
                    <a:pt x="4130" y="1633"/>
                  </a:lnTo>
                  <a:lnTo>
                    <a:pt x="2594" y="3362"/>
                  </a:lnTo>
                  <a:lnTo>
                    <a:pt x="1153" y="4947"/>
                  </a:lnTo>
                  <a:lnTo>
                    <a:pt x="0" y="6147"/>
                  </a:lnTo>
                  <a:lnTo>
                    <a:pt x="480" y="9461"/>
                  </a:lnTo>
                  <a:lnTo>
                    <a:pt x="577" y="9605"/>
                  </a:lnTo>
                  <a:lnTo>
                    <a:pt x="673" y="9653"/>
                  </a:lnTo>
                  <a:lnTo>
                    <a:pt x="769" y="9701"/>
                  </a:lnTo>
                  <a:lnTo>
                    <a:pt x="913" y="9701"/>
                  </a:lnTo>
                  <a:lnTo>
                    <a:pt x="1153" y="9653"/>
                  </a:lnTo>
                  <a:lnTo>
                    <a:pt x="1393" y="9509"/>
                  </a:lnTo>
                  <a:lnTo>
                    <a:pt x="2065" y="8981"/>
                  </a:lnTo>
                  <a:lnTo>
                    <a:pt x="2690" y="8405"/>
                  </a:lnTo>
                  <a:lnTo>
                    <a:pt x="3266" y="7780"/>
                  </a:lnTo>
                  <a:lnTo>
                    <a:pt x="3842" y="7156"/>
                  </a:lnTo>
                  <a:lnTo>
                    <a:pt x="4371" y="6484"/>
                  </a:lnTo>
                  <a:lnTo>
                    <a:pt x="4899" y="5811"/>
                  </a:lnTo>
                  <a:lnTo>
                    <a:pt x="5763" y="4514"/>
                  </a:lnTo>
                  <a:lnTo>
                    <a:pt x="6484" y="3314"/>
                  </a:lnTo>
                  <a:lnTo>
                    <a:pt x="6964" y="2305"/>
                  </a:lnTo>
                  <a:lnTo>
                    <a:pt x="7444" y="1441"/>
                  </a:lnTo>
                  <a:lnTo>
                    <a:pt x="5475"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0" name="Google Shape;3840;p59"/>
            <p:cNvSpPr/>
            <p:nvPr/>
          </p:nvSpPr>
          <p:spPr>
            <a:xfrm>
              <a:off x="1231025" y="3072400"/>
              <a:ext cx="140500" cy="151300"/>
            </a:xfrm>
            <a:custGeom>
              <a:avLst/>
              <a:gdLst/>
              <a:ahLst/>
              <a:cxnLst/>
              <a:rect l="l" t="t" r="r" b="b"/>
              <a:pathLst>
                <a:path w="5620" h="6052" extrusionOk="0">
                  <a:moveTo>
                    <a:pt x="3171" y="0"/>
                  </a:moveTo>
                  <a:lnTo>
                    <a:pt x="2978" y="96"/>
                  </a:lnTo>
                  <a:lnTo>
                    <a:pt x="2786" y="336"/>
                  </a:lnTo>
                  <a:lnTo>
                    <a:pt x="2498" y="672"/>
                  </a:lnTo>
                  <a:lnTo>
                    <a:pt x="2018" y="1441"/>
                  </a:lnTo>
                  <a:lnTo>
                    <a:pt x="1634" y="2065"/>
                  </a:lnTo>
                  <a:lnTo>
                    <a:pt x="1442" y="2065"/>
                  </a:lnTo>
                  <a:lnTo>
                    <a:pt x="1298" y="2113"/>
                  </a:lnTo>
                  <a:lnTo>
                    <a:pt x="1298" y="1729"/>
                  </a:lnTo>
                  <a:lnTo>
                    <a:pt x="1250" y="1393"/>
                  </a:lnTo>
                  <a:lnTo>
                    <a:pt x="1201" y="1297"/>
                  </a:lnTo>
                  <a:lnTo>
                    <a:pt x="1105" y="1153"/>
                  </a:lnTo>
                  <a:lnTo>
                    <a:pt x="1009" y="1057"/>
                  </a:lnTo>
                  <a:lnTo>
                    <a:pt x="865" y="1009"/>
                  </a:lnTo>
                  <a:lnTo>
                    <a:pt x="817" y="1009"/>
                  </a:lnTo>
                  <a:lnTo>
                    <a:pt x="721" y="1057"/>
                  </a:lnTo>
                  <a:lnTo>
                    <a:pt x="577" y="1249"/>
                  </a:lnTo>
                  <a:lnTo>
                    <a:pt x="433" y="1489"/>
                  </a:lnTo>
                  <a:lnTo>
                    <a:pt x="337" y="1777"/>
                  </a:lnTo>
                  <a:lnTo>
                    <a:pt x="193" y="2497"/>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634" y="5859"/>
                  </a:lnTo>
                  <a:lnTo>
                    <a:pt x="1970" y="6003"/>
                  </a:lnTo>
                  <a:lnTo>
                    <a:pt x="2306" y="6051"/>
                  </a:lnTo>
                  <a:lnTo>
                    <a:pt x="2642" y="6051"/>
                  </a:lnTo>
                  <a:lnTo>
                    <a:pt x="2978" y="5955"/>
                  </a:lnTo>
                  <a:lnTo>
                    <a:pt x="3267" y="5811"/>
                  </a:lnTo>
                  <a:lnTo>
                    <a:pt x="3555" y="5619"/>
                  </a:lnTo>
                  <a:lnTo>
                    <a:pt x="3795" y="5379"/>
                  </a:lnTo>
                  <a:lnTo>
                    <a:pt x="3939" y="5139"/>
                  </a:lnTo>
                  <a:lnTo>
                    <a:pt x="4035" y="4899"/>
                  </a:lnTo>
                  <a:lnTo>
                    <a:pt x="4131" y="4658"/>
                  </a:lnTo>
                  <a:lnTo>
                    <a:pt x="4131" y="4370"/>
                  </a:lnTo>
                  <a:lnTo>
                    <a:pt x="4659" y="4082"/>
                  </a:lnTo>
                  <a:lnTo>
                    <a:pt x="5140" y="3794"/>
                  </a:lnTo>
                  <a:lnTo>
                    <a:pt x="5524" y="3506"/>
                  </a:lnTo>
                  <a:lnTo>
                    <a:pt x="5620" y="3362"/>
                  </a:lnTo>
                  <a:lnTo>
                    <a:pt x="5620" y="3266"/>
                  </a:lnTo>
                  <a:lnTo>
                    <a:pt x="5572" y="3218"/>
                  </a:lnTo>
                  <a:lnTo>
                    <a:pt x="5524" y="3170"/>
                  </a:lnTo>
                  <a:lnTo>
                    <a:pt x="5092" y="3170"/>
                  </a:lnTo>
                  <a:lnTo>
                    <a:pt x="4803" y="3218"/>
                  </a:lnTo>
                  <a:lnTo>
                    <a:pt x="4275" y="3362"/>
                  </a:lnTo>
                  <a:lnTo>
                    <a:pt x="3939" y="3506"/>
                  </a:lnTo>
                  <a:lnTo>
                    <a:pt x="4275" y="3218"/>
                  </a:lnTo>
                  <a:lnTo>
                    <a:pt x="4755" y="2785"/>
                  </a:lnTo>
                  <a:lnTo>
                    <a:pt x="4995" y="2545"/>
                  </a:lnTo>
                  <a:lnTo>
                    <a:pt x="5236" y="2257"/>
                  </a:lnTo>
                  <a:lnTo>
                    <a:pt x="5332" y="2065"/>
                  </a:lnTo>
                  <a:lnTo>
                    <a:pt x="5380" y="1969"/>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563" y="624"/>
                  </a:lnTo>
                  <a:lnTo>
                    <a:pt x="4467" y="624"/>
                  </a:lnTo>
                  <a:lnTo>
                    <a:pt x="4227" y="672"/>
                  </a:lnTo>
                  <a:lnTo>
                    <a:pt x="3939" y="912"/>
                  </a:lnTo>
                  <a:lnTo>
                    <a:pt x="3603" y="1201"/>
                  </a:lnTo>
                  <a:lnTo>
                    <a:pt x="2930" y="1825"/>
                  </a:lnTo>
                  <a:lnTo>
                    <a:pt x="2498" y="2257"/>
                  </a:lnTo>
                  <a:lnTo>
                    <a:pt x="2498" y="2209"/>
                  </a:lnTo>
                  <a:lnTo>
                    <a:pt x="2738" y="1825"/>
                  </a:lnTo>
                  <a:lnTo>
                    <a:pt x="3026" y="1153"/>
                  </a:lnTo>
                  <a:lnTo>
                    <a:pt x="3171" y="816"/>
                  </a:lnTo>
                  <a:lnTo>
                    <a:pt x="3267" y="480"/>
                  </a:lnTo>
                  <a:lnTo>
                    <a:pt x="3315" y="240"/>
                  </a:lnTo>
                  <a:lnTo>
                    <a:pt x="3267" y="48"/>
                  </a:lnTo>
                  <a:lnTo>
                    <a:pt x="321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1" name="Google Shape;3841;p59"/>
            <p:cNvSpPr/>
            <p:nvPr/>
          </p:nvSpPr>
          <p:spPr>
            <a:xfrm>
              <a:off x="1231025" y="3072400"/>
              <a:ext cx="140500" cy="151300"/>
            </a:xfrm>
            <a:custGeom>
              <a:avLst/>
              <a:gdLst/>
              <a:ahLst/>
              <a:cxnLst/>
              <a:rect l="l" t="t" r="r" b="b"/>
              <a:pathLst>
                <a:path w="5620" h="6052" fill="none" extrusionOk="0">
                  <a:moveTo>
                    <a:pt x="5620" y="3266"/>
                  </a:moveTo>
                  <a:lnTo>
                    <a:pt x="5620" y="3266"/>
                  </a:lnTo>
                  <a:lnTo>
                    <a:pt x="5572" y="3218"/>
                  </a:lnTo>
                  <a:lnTo>
                    <a:pt x="5524" y="3170"/>
                  </a:lnTo>
                  <a:lnTo>
                    <a:pt x="5332" y="3170"/>
                  </a:lnTo>
                  <a:lnTo>
                    <a:pt x="5092" y="3170"/>
                  </a:lnTo>
                  <a:lnTo>
                    <a:pt x="4803" y="3218"/>
                  </a:lnTo>
                  <a:lnTo>
                    <a:pt x="4275" y="3362"/>
                  </a:lnTo>
                  <a:lnTo>
                    <a:pt x="3939" y="3506"/>
                  </a:lnTo>
                  <a:lnTo>
                    <a:pt x="3939" y="3506"/>
                  </a:lnTo>
                  <a:lnTo>
                    <a:pt x="3939" y="3506"/>
                  </a:lnTo>
                  <a:lnTo>
                    <a:pt x="4275" y="3218"/>
                  </a:lnTo>
                  <a:lnTo>
                    <a:pt x="4755" y="2785"/>
                  </a:lnTo>
                  <a:lnTo>
                    <a:pt x="4995" y="2545"/>
                  </a:lnTo>
                  <a:lnTo>
                    <a:pt x="5236" y="2257"/>
                  </a:lnTo>
                  <a:lnTo>
                    <a:pt x="5332" y="2065"/>
                  </a:lnTo>
                  <a:lnTo>
                    <a:pt x="5380" y="1969"/>
                  </a:lnTo>
                  <a:lnTo>
                    <a:pt x="5380" y="1873"/>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611" y="672"/>
                  </a:lnTo>
                  <a:lnTo>
                    <a:pt x="4563" y="624"/>
                  </a:lnTo>
                  <a:lnTo>
                    <a:pt x="4467" y="624"/>
                  </a:lnTo>
                  <a:lnTo>
                    <a:pt x="4227" y="672"/>
                  </a:lnTo>
                  <a:lnTo>
                    <a:pt x="3939" y="912"/>
                  </a:lnTo>
                  <a:lnTo>
                    <a:pt x="3603" y="1201"/>
                  </a:lnTo>
                  <a:lnTo>
                    <a:pt x="2930" y="1825"/>
                  </a:lnTo>
                  <a:lnTo>
                    <a:pt x="2498" y="2257"/>
                  </a:lnTo>
                  <a:lnTo>
                    <a:pt x="2498" y="2209"/>
                  </a:lnTo>
                  <a:lnTo>
                    <a:pt x="2498" y="2209"/>
                  </a:lnTo>
                  <a:lnTo>
                    <a:pt x="2738" y="1825"/>
                  </a:lnTo>
                  <a:lnTo>
                    <a:pt x="3026" y="1153"/>
                  </a:lnTo>
                  <a:lnTo>
                    <a:pt x="3171" y="816"/>
                  </a:lnTo>
                  <a:lnTo>
                    <a:pt x="3267" y="480"/>
                  </a:lnTo>
                  <a:lnTo>
                    <a:pt x="3315" y="240"/>
                  </a:lnTo>
                  <a:lnTo>
                    <a:pt x="3267" y="48"/>
                  </a:lnTo>
                  <a:lnTo>
                    <a:pt x="3267" y="48"/>
                  </a:lnTo>
                  <a:lnTo>
                    <a:pt x="3219" y="0"/>
                  </a:lnTo>
                  <a:lnTo>
                    <a:pt x="3171" y="0"/>
                  </a:lnTo>
                  <a:lnTo>
                    <a:pt x="2978" y="96"/>
                  </a:lnTo>
                  <a:lnTo>
                    <a:pt x="2786" y="336"/>
                  </a:lnTo>
                  <a:lnTo>
                    <a:pt x="2498" y="672"/>
                  </a:lnTo>
                  <a:lnTo>
                    <a:pt x="2018" y="1441"/>
                  </a:lnTo>
                  <a:lnTo>
                    <a:pt x="1634" y="2065"/>
                  </a:lnTo>
                  <a:lnTo>
                    <a:pt x="1634" y="2065"/>
                  </a:lnTo>
                  <a:lnTo>
                    <a:pt x="1442" y="2065"/>
                  </a:lnTo>
                  <a:lnTo>
                    <a:pt x="1298" y="2113"/>
                  </a:lnTo>
                  <a:lnTo>
                    <a:pt x="1298" y="2113"/>
                  </a:lnTo>
                  <a:lnTo>
                    <a:pt x="1298" y="1729"/>
                  </a:lnTo>
                  <a:lnTo>
                    <a:pt x="1250" y="1393"/>
                  </a:lnTo>
                  <a:lnTo>
                    <a:pt x="1201" y="1297"/>
                  </a:lnTo>
                  <a:lnTo>
                    <a:pt x="1105" y="1153"/>
                  </a:lnTo>
                  <a:lnTo>
                    <a:pt x="1009" y="1057"/>
                  </a:lnTo>
                  <a:lnTo>
                    <a:pt x="865" y="1009"/>
                  </a:lnTo>
                  <a:lnTo>
                    <a:pt x="865" y="1009"/>
                  </a:lnTo>
                  <a:lnTo>
                    <a:pt x="817" y="1009"/>
                  </a:lnTo>
                  <a:lnTo>
                    <a:pt x="721" y="1057"/>
                  </a:lnTo>
                  <a:lnTo>
                    <a:pt x="577" y="1249"/>
                  </a:lnTo>
                  <a:lnTo>
                    <a:pt x="433" y="1489"/>
                  </a:lnTo>
                  <a:lnTo>
                    <a:pt x="337" y="1777"/>
                  </a:lnTo>
                  <a:lnTo>
                    <a:pt x="193" y="2497"/>
                  </a:lnTo>
                  <a:lnTo>
                    <a:pt x="193" y="3026"/>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346" y="5667"/>
                  </a:lnTo>
                  <a:lnTo>
                    <a:pt x="1634" y="5859"/>
                  </a:lnTo>
                  <a:lnTo>
                    <a:pt x="1970" y="6003"/>
                  </a:lnTo>
                  <a:lnTo>
                    <a:pt x="2306" y="6051"/>
                  </a:lnTo>
                  <a:lnTo>
                    <a:pt x="2642" y="6051"/>
                  </a:lnTo>
                  <a:lnTo>
                    <a:pt x="2978" y="5955"/>
                  </a:lnTo>
                  <a:lnTo>
                    <a:pt x="3267" y="5811"/>
                  </a:lnTo>
                  <a:lnTo>
                    <a:pt x="3555" y="5619"/>
                  </a:lnTo>
                  <a:lnTo>
                    <a:pt x="3795" y="5379"/>
                  </a:lnTo>
                  <a:lnTo>
                    <a:pt x="3795" y="5379"/>
                  </a:lnTo>
                  <a:lnTo>
                    <a:pt x="3939" y="5139"/>
                  </a:lnTo>
                  <a:lnTo>
                    <a:pt x="4035" y="4899"/>
                  </a:lnTo>
                  <a:lnTo>
                    <a:pt x="4131" y="4658"/>
                  </a:lnTo>
                  <a:lnTo>
                    <a:pt x="4131" y="4370"/>
                  </a:lnTo>
                  <a:lnTo>
                    <a:pt x="4131" y="4370"/>
                  </a:lnTo>
                  <a:lnTo>
                    <a:pt x="4659" y="4082"/>
                  </a:lnTo>
                  <a:lnTo>
                    <a:pt x="5140" y="3794"/>
                  </a:lnTo>
                  <a:lnTo>
                    <a:pt x="5524" y="3506"/>
                  </a:lnTo>
                  <a:lnTo>
                    <a:pt x="5620" y="3362"/>
                  </a:lnTo>
                  <a:lnTo>
                    <a:pt x="5620" y="326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2" name="Google Shape;3842;p59"/>
            <p:cNvSpPr/>
            <p:nvPr/>
          </p:nvSpPr>
          <p:spPr>
            <a:xfrm>
              <a:off x="1271850" y="3124025"/>
              <a:ext cx="62475" cy="57650"/>
            </a:xfrm>
            <a:custGeom>
              <a:avLst/>
              <a:gdLst/>
              <a:ahLst/>
              <a:cxnLst/>
              <a:rect l="l" t="t" r="r" b="b"/>
              <a:pathLst>
                <a:path w="2499" h="2306" extrusionOk="0">
                  <a:moveTo>
                    <a:pt x="1" y="0"/>
                  </a:moveTo>
                  <a:lnTo>
                    <a:pt x="241" y="144"/>
                  </a:lnTo>
                  <a:lnTo>
                    <a:pt x="913" y="624"/>
                  </a:lnTo>
                  <a:lnTo>
                    <a:pt x="1345" y="961"/>
                  </a:lnTo>
                  <a:lnTo>
                    <a:pt x="1730" y="1393"/>
                  </a:lnTo>
                  <a:lnTo>
                    <a:pt x="2162" y="1825"/>
                  </a:lnTo>
                  <a:lnTo>
                    <a:pt x="2498" y="2305"/>
                  </a:lnTo>
                  <a:lnTo>
                    <a:pt x="2402" y="1969"/>
                  </a:lnTo>
                  <a:lnTo>
                    <a:pt x="2210" y="1585"/>
                  </a:lnTo>
                  <a:lnTo>
                    <a:pt x="1970" y="1153"/>
                  </a:lnTo>
                  <a:lnTo>
                    <a:pt x="1634" y="720"/>
                  </a:lnTo>
                  <a:lnTo>
                    <a:pt x="1393" y="528"/>
                  </a:lnTo>
                  <a:lnTo>
                    <a:pt x="1201" y="384"/>
                  </a:lnTo>
                  <a:lnTo>
                    <a:pt x="913" y="240"/>
                  </a:lnTo>
                  <a:lnTo>
                    <a:pt x="625" y="96"/>
                  </a:lnTo>
                  <a:lnTo>
                    <a:pt x="33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3" name="Google Shape;3843;p59"/>
            <p:cNvSpPr/>
            <p:nvPr/>
          </p:nvSpPr>
          <p:spPr>
            <a:xfrm>
              <a:off x="1271850" y="3124025"/>
              <a:ext cx="62475" cy="57650"/>
            </a:xfrm>
            <a:custGeom>
              <a:avLst/>
              <a:gdLst/>
              <a:ahLst/>
              <a:cxnLst/>
              <a:rect l="l" t="t" r="r" b="b"/>
              <a:pathLst>
                <a:path w="2499" h="2306" fill="none" extrusionOk="0">
                  <a:moveTo>
                    <a:pt x="1" y="0"/>
                  </a:moveTo>
                  <a:lnTo>
                    <a:pt x="1" y="0"/>
                  </a:lnTo>
                  <a:lnTo>
                    <a:pt x="1" y="0"/>
                  </a:lnTo>
                  <a:lnTo>
                    <a:pt x="241" y="144"/>
                  </a:lnTo>
                  <a:lnTo>
                    <a:pt x="913" y="624"/>
                  </a:lnTo>
                  <a:lnTo>
                    <a:pt x="1345" y="961"/>
                  </a:lnTo>
                  <a:lnTo>
                    <a:pt x="1730" y="1393"/>
                  </a:lnTo>
                  <a:lnTo>
                    <a:pt x="2162" y="1825"/>
                  </a:lnTo>
                  <a:lnTo>
                    <a:pt x="2498" y="2305"/>
                  </a:lnTo>
                  <a:lnTo>
                    <a:pt x="2498" y="2305"/>
                  </a:lnTo>
                  <a:lnTo>
                    <a:pt x="2402" y="1969"/>
                  </a:lnTo>
                  <a:lnTo>
                    <a:pt x="2210" y="1585"/>
                  </a:lnTo>
                  <a:lnTo>
                    <a:pt x="1970" y="1153"/>
                  </a:lnTo>
                  <a:lnTo>
                    <a:pt x="1634" y="720"/>
                  </a:lnTo>
                  <a:lnTo>
                    <a:pt x="1393" y="528"/>
                  </a:lnTo>
                  <a:lnTo>
                    <a:pt x="1201" y="384"/>
                  </a:lnTo>
                  <a:lnTo>
                    <a:pt x="913" y="240"/>
                  </a:lnTo>
                  <a:lnTo>
                    <a:pt x="625" y="96"/>
                  </a:lnTo>
                  <a:lnTo>
                    <a:pt x="337"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4" name="Google Shape;3844;p59"/>
            <p:cNvSpPr/>
            <p:nvPr/>
          </p:nvSpPr>
          <p:spPr>
            <a:xfrm>
              <a:off x="1263450" y="3125225"/>
              <a:ext cx="20425" cy="54050"/>
            </a:xfrm>
            <a:custGeom>
              <a:avLst/>
              <a:gdLst/>
              <a:ahLst/>
              <a:cxnLst/>
              <a:rect l="l" t="t" r="r" b="b"/>
              <a:pathLst>
                <a:path w="817" h="2162" extrusionOk="0">
                  <a:moveTo>
                    <a:pt x="1" y="0"/>
                  </a:moveTo>
                  <a:lnTo>
                    <a:pt x="193" y="288"/>
                  </a:lnTo>
                  <a:lnTo>
                    <a:pt x="385" y="624"/>
                  </a:lnTo>
                  <a:lnTo>
                    <a:pt x="481" y="1009"/>
                  </a:lnTo>
                  <a:lnTo>
                    <a:pt x="577" y="1345"/>
                  </a:lnTo>
                  <a:lnTo>
                    <a:pt x="625" y="1921"/>
                  </a:lnTo>
                  <a:lnTo>
                    <a:pt x="673" y="2161"/>
                  </a:lnTo>
                  <a:lnTo>
                    <a:pt x="769" y="1873"/>
                  </a:lnTo>
                  <a:lnTo>
                    <a:pt x="817" y="1633"/>
                  </a:lnTo>
                  <a:lnTo>
                    <a:pt x="817" y="1441"/>
                  </a:lnTo>
                  <a:lnTo>
                    <a:pt x="817" y="1201"/>
                  </a:lnTo>
                  <a:lnTo>
                    <a:pt x="721" y="865"/>
                  </a:lnTo>
                  <a:lnTo>
                    <a:pt x="577" y="528"/>
                  </a:lnTo>
                  <a:lnTo>
                    <a:pt x="385" y="336"/>
                  </a:lnTo>
                  <a:lnTo>
                    <a:pt x="193" y="144"/>
                  </a:lnTo>
                  <a:lnTo>
                    <a:pt x="1"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5" name="Google Shape;3845;p59"/>
            <p:cNvSpPr/>
            <p:nvPr/>
          </p:nvSpPr>
          <p:spPr>
            <a:xfrm>
              <a:off x="1263450" y="3125225"/>
              <a:ext cx="20425" cy="54050"/>
            </a:xfrm>
            <a:custGeom>
              <a:avLst/>
              <a:gdLst/>
              <a:ahLst/>
              <a:cxnLst/>
              <a:rect l="l" t="t" r="r" b="b"/>
              <a:pathLst>
                <a:path w="817" h="2162" fill="none" extrusionOk="0">
                  <a:moveTo>
                    <a:pt x="1" y="0"/>
                  </a:moveTo>
                  <a:lnTo>
                    <a:pt x="1" y="0"/>
                  </a:lnTo>
                  <a:lnTo>
                    <a:pt x="193" y="288"/>
                  </a:lnTo>
                  <a:lnTo>
                    <a:pt x="385" y="624"/>
                  </a:lnTo>
                  <a:lnTo>
                    <a:pt x="481" y="1009"/>
                  </a:lnTo>
                  <a:lnTo>
                    <a:pt x="577" y="1345"/>
                  </a:lnTo>
                  <a:lnTo>
                    <a:pt x="625" y="1921"/>
                  </a:lnTo>
                  <a:lnTo>
                    <a:pt x="673" y="2161"/>
                  </a:lnTo>
                  <a:lnTo>
                    <a:pt x="673" y="2161"/>
                  </a:lnTo>
                  <a:lnTo>
                    <a:pt x="769" y="1873"/>
                  </a:lnTo>
                  <a:lnTo>
                    <a:pt x="817" y="1633"/>
                  </a:lnTo>
                  <a:lnTo>
                    <a:pt x="817" y="1441"/>
                  </a:lnTo>
                  <a:lnTo>
                    <a:pt x="817" y="1201"/>
                  </a:lnTo>
                  <a:lnTo>
                    <a:pt x="721" y="865"/>
                  </a:lnTo>
                  <a:lnTo>
                    <a:pt x="577" y="528"/>
                  </a:lnTo>
                  <a:lnTo>
                    <a:pt x="385" y="336"/>
                  </a:lnTo>
                  <a:lnTo>
                    <a:pt x="193" y="144"/>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6" name="Google Shape;3846;p59"/>
            <p:cNvSpPr/>
            <p:nvPr/>
          </p:nvSpPr>
          <p:spPr>
            <a:xfrm>
              <a:off x="393000" y="3136025"/>
              <a:ext cx="445450" cy="284575"/>
            </a:xfrm>
            <a:custGeom>
              <a:avLst/>
              <a:gdLst/>
              <a:ahLst/>
              <a:cxnLst/>
              <a:rect l="l" t="t" r="r" b="b"/>
              <a:pathLst>
                <a:path w="17818" h="11383" extrusionOk="0">
                  <a:moveTo>
                    <a:pt x="1729" y="0"/>
                  </a:move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193" y="8069"/>
                  </a:lnTo>
                  <a:lnTo>
                    <a:pt x="17001" y="7684"/>
                  </a:lnTo>
                  <a:lnTo>
                    <a:pt x="16761" y="7396"/>
                  </a:lnTo>
                  <a:lnTo>
                    <a:pt x="16473" y="7108"/>
                  </a:lnTo>
                  <a:lnTo>
                    <a:pt x="16137" y="6868"/>
                  </a:lnTo>
                  <a:lnTo>
                    <a:pt x="15753" y="6724"/>
                  </a:lnTo>
                  <a:lnTo>
                    <a:pt x="15368" y="6580"/>
                  </a:ln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7" name="Google Shape;3847;p59"/>
            <p:cNvSpPr/>
            <p:nvPr/>
          </p:nvSpPr>
          <p:spPr>
            <a:xfrm>
              <a:off x="393000" y="3136025"/>
              <a:ext cx="445450" cy="284575"/>
            </a:xfrm>
            <a:custGeom>
              <a:avLst/>
              <a:gdLst/>
              <a:ahLst/>
              <a:cxnLst/>
              <a:rect l="l" t="t" r="r" b="b"/>
              <a:pathLst>
                <a:path w="17818" h="11383" fill="none" extrusionOk="0">
                  <a:moveTo>
                    <a:pt x="14936" y="6532"/>
                  </a:move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lnTo>
                    <a:pt x="0" y="1633"/>
                  </a:ln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337" y="8453"/>
                  </a:lnTo>
                  <a:lnTo>
                    <a:pt x="17193" y="8069"/>
                  </a:lnTo>
                  <a:lnTo>
                    <a:pt x="17001" y="7684"/>
                  </a:lnTo>
                  <a:lnTo>
                    <a:pt x="16761" y="7396"/>
                  </a:lnTo>
                  <a:lnTo>
                    <a:pt x="16473" y="7108"/>
                  </a:lnTo>
                  <a:lnTo>
                    <a:pt x="16137" y="6868"/>
                  </a:lnTo>
                  <a:lnTo>
                    <a:pt x="15753" y="6724"/>
                  </a:lnTo>
                  <a:lnTo>
                    <a:pt x="15368" y="6580"/>
                  </a:lnTo>
                  <a:lnTo>
                    <a:pt x="14936" y="653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8" name="Google Shape;3848;p59"/>
            <p:cNvSpPr/>
            <p:nvPr/>
          </p:nvSpPr>
          <p:spPr>
            <a:xfrm>
              <a:off x="634325" y="3274100"/>
              <a:ext cx="19225" cy="7225"/>
            </a:xfrm>
            <a:custGeom>
              <a:avLst/>
              <a:gdLst/>
              <a:ahLst/>
              <a:cxnLst/>
              <a:rect l="l" t="t" r="r" b="b"/>
              <a:pathLst>
                <a:path w="769" h="289" extrusionOk="0">
                  <a:moveTo>
                    <a:pt x="0" y="0"/>
                  </a:moveTo>
                  <a:lnTo>
                    <a:pt x="0" y="0"/>
                  </a:lnTo>
                  <a:lnTo>
                    <a:pt x="0" y="0"/>
                  </a:lnTo>
                  <a:lnTo>
                    <a:pt x="769" y="288"/>
                  </a:lnTo>
                  <a:lnTo>
                    <a:pt x="769" y="288"/>
                  </a:lnTo>
                  <a:lnTo>
                    <a:pt x="769" y="288"/>
                  </a:lnTo>
                  <a:lnTo>
                    <a:pt x="769" y="288"/>
                  </a:lnTo>
                  <a:lnTo>
                    <a:pt x="0" y="0"/>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9" name="Google Shape;3849;p59"/>
            <p:cNvSpPr/>
            <p:nvPr/>
          </p:nvSpPr>
          <p:spPr>
            <a:xfrm>
              <a:off x="634325" y="3274100"/>
              <a:ext cx="19225" cy="7225"/>
            </a:xfrm>
            <a:custGeom>
              <a:avLst/>
              <a:gdLst/>
              <a:ahLst/>
              <a:cxnLst/>
              <a:rect l="l" t="t" r="r" b="b"/>
              <a:pathLst>
                <a:path w="769" h="289" fill="none" extrusionOk="0">
                  <a:moveTo>
                    <a:pt x="0" y="0"/>
                  </a:moveTo>
                  <a:lnTo>
                    <a:pt x="0" y="0"/>
                  </a:lnTo>
                  <a:lnTo>
                    <a:pt x="0" y="0"/>
                  </a:lnTo>
                  <a:lnTo>
                    <a:pt x="769" y="288"/>
                  </a:lnTo>
                  <a:lnTo>
                    <a:pt x="769" y="288"/>
                  </a:lnTo>
                  <a:lnTo>
                    <a:pt x="769" y="288"/>
                  </a:lnTo>
                  <a:lnTo>
                    <a:pt x="769" y="28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0" name="Google Shape;3850;p59"/>
            <p:cNvSpPr/>
            <p:nvPr/>
          </p:nvSpPr>
          <p:spPr>
            <a:xfrm>
              <a:off x="624725" y="3274100"/>
              <a:ext cx="28825" cy="116475"/>
            </a:xfrm>
            <a:custGeom>
              <a:avLst/>
              <a:gdLst/>
              <a:ahLst/>
              <a:cxnLst/>
              <a:rect l="l" t="t" r="r" b="b"/>
              <a:pathLst>
                <a:path w="1153" h="4659" extrusionOk="0">
                  <a:moveTo>
                    <a:pt x="384" y="0"/>
                  </a:moveTo>
                  <a:lnTo>
                    <a:pt x="0" y="4419"/>
                  </a:lnTo>
                  <a:lnTo>
                    <a:pt x="576" y="4659"/>
                  </a:lnTo>
                  <a:lnTo>
                    <a:pt x="865" y="2450"/>
                  </a:lnTo>
                  <a:lnTo>
                    <a:pt x="1009" y="1249"/>
                  </a:lnTo>
                  <a:lnTo>
                    <a:pt x="1153" y="288"/>
                  </a:lnTo>
                  <a:lnTo>
                    <a:pt x="384"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1" name="Google Shape;3851;p59"/>
            <p:cNvSpPr/>
            <p:nvPr/>
          </p:nvSpPr>
          <p:spPr>
            <a:xfrm>
              <a:off x="624725" y="3274100"/>
              <a:ext cx="28825" cy="116475"/>
            </a:xfrm>
            <a:custGeom>
              <a:avLst/>
              <a:gdLst/>
              <a:ahLst/>
              <a:cxnLst/>
              <a:rect l="l" t="t" r="r" b="b"/>
              <a:pathLst>
                <a:path w="1153" h="4659" fill="none" extrusionOk="0">
                  <a:moveTo>
                    <a:pt x="384" y="0"/>
                  </a:moveTo>
                  <a:lnTo>
                    <a:pt x="0" y="4419"/>
                  </a:lnTo>
                  <a:lnTo>
                    <a:pt x="0" y="4419"/>
                  </a:lnTo>
                  <a:lnTo>
                    <a:pt x="576" y="4659"/>
                  </a:lnTo>
                  <a:lnTo>
                    <a:pt x="576" y="4659"/>
                  </a:lnTo>
                  <a:lnTo>
                    <a:pt x="865" y="2450"/>
                  </a:lnTo>
                  <a:lnTo>
                    <a:pt x="1009" y="1249"/>
                  </a:lnTo>
                  <a:lnTo>
                    <a:pt x="1153" y="288"/>
                  </a:lnTo>
                  <a:lnTo>
                    <a:pt x="1153" y="288"/>
                  </a:lnTo>
                  <a:lnTo>
                    <a:pt x="38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2" name="Google Shape;3852;p59"/>
            <p:cNvSpPr/>
            <p:nvPr/>
          </p:nvSpPr>
          <p:spPr>
            <a:xfrm>
              <a:off x="636725" y="3264500"/>
              <a:ext cx="136900" cy="183700"/>
            </a:xfrm>
            <a:custGeom>
              <a:avLst/>
              <a:gdLst/>
              <a:ahLst/>
              <a:cxnLst/>
              <a:rect l="l" t="t" r="r" b="b"/>
              <a:pathLst>
                <a:path w="5476" h="7348" extrusionOk="0">
                  <a:moveTo>
                    <a:pt x="1009" y="0"/>
                  </a:moveTo>
                  <a:lnTo>
                    <a:pt x="865" y="48"/>
                  </a:lnTo>
                  <a:lnTo>
                    <a:pt x="817" y="144"/>
                  </a:lnTo>
                  <a:lnTo>
                    <a:pt x="769" y="384"/>
                  </a:lnTo>
                  <a:lnTo>
                    <a:pt x="625" y="1105"/>
                  </a:lnTo>
                  <a:lnTo>
                    <a:pt x="337" y="3122"/>
                  </a:lnTo>
                  <a:lnTo>
                    <a:pt x="0" y="6051"/>
                  </a:lnTo>
                  <a:lnTo>
                    <a:pt x="5187" y="7348"/>
                  </a:lnTo>
                  <a:lnTo>
                    <a:pt x="5475" y="720"/>
                  </a:lnTo>
                  <a:lnTo>
                    <a:pt x="3890" y="768"/>
                  </a:lnTo>
                  <a:lnTo>
                    <a:pt x="2786" y="768"/>
                  </a:lnTo>
                  <a:lnTo>
                    <a:pt x="2210" y="720"/>
                  </a:lnTo>
                  <a:lnTo>
                    <a:pt x="2017" y="576"/>
                  </a:lnTo>
                  <a:lnTo>
                    <a:pt x="1633" y="288"/>
                  </a:lnTo>
                  <a:lnTo>
                    <a:pt x="1393" y="144"/>
                  </a:lnTo>
                  <a:lnTo>
                    <a:pt x="1201" y="48"/>
                  </a:lnTo>
                  <a:lnTo>
                    <a:pt x="1009"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3" name="Google Shape;3853;p59"/>
            <p:cNvSpPr/>
            <p:nvPr/>
          </p:nvSpPr>
          <p:spPr>
            <a:xfrm>
              <a:off x="636725" y="3264500"/>
              <a:ext cx="136900" cy="183700"/>
            </a:xfrm>
            <a:custGeom>
              <a:avLst/>
              <a:gdLst/>
              <a:ahLst/>
              <a:cxnLst/>
              <a:rect l="l" t="t" r="r" b="b"/>
              <a:pathLst>
                <a:path w="5476" h="7348" fill="none" extrusionOk="0">
                  <a:moveTo>
                    <a:pt x="5475" y="720"/>
                  </a:moveTo>
                  <a:lnTo>
                    <a:pt x="5475" y="720"/>
                  </a:lnTo>
                  <a:lnTo>
                    <a:pt x="3890" y="768"/>
                  </a:lnTo>
                  <a:lnTo>
                    <a:pt x="2786" y="768"/>
                  </a:lnTo>
                  <a:lnTo>
                    <a:pt x="2210" y="720"/>
                  </a:lnTo>
                  <a:lnTo>
                    <a:pt x="2210" y="720"/>
                  </a:lnTo>
                  <a:lnTo>
                    <a:pt x="2017" y="576"/>
                  </a:lnTo>
                  <a:lnTo>
                    <a:pt x="1633" y="288"/>
                  </a:lnTo>
                  <a:lnTo>
                    <a:pt x="1393" y="144"/>
                  </a:lnTo>
                  <a:lnTo>
                    <a:pt x="1201" y="48"/>
                  </a:lnTo>
                  <a:lnTo>
                    <a:pt x="1009" y="0"/>
                  </a:lnTo>
                  <a:lnTo>
                    <a:pt x="865" y="48"/>
                  </a:lnTo>
                  <a:lnTo>
                    <a:pt x="865" y="48"/>
                  </a:lnTo>
                  <a:lnTo>
                    <a:pt x="817" y="144"/>
                  </a:lnTo>
                  <a:lnTo>
                    <a:pt x="769" y="384"/>
                  </a:lnTo>
                  <a:lnTo>
                    <a:pt x="625" y="1105"/>
                  </a:lnTo>
                  <a:lnTo>
                    <a:pt x="337" y="3122"/>
                  </a:lnTo>
                  <a:lnTo>
                    <a:pt x="0" y="6051"/>
                  </a:lnTo>
                  <a:lnTo>
                    <a:pt x="5187" y="7348"/>
                  </a:lnTo>
                  <a:lnTo>
                    <a:pt x="5475" y="72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4" name="Google Shape;3854;p59"/>
            <p:cNvSpPr/>
            <p:nvPr/>
          </p:nvSpPr>
          <p:spPr>
            <a:xfrm>
              <a:off x="636725" y="3264500"/>
              <a:ext cx="104475" cy="174100"/>
            </a:xfrm>
            <a:custGeom>
              <a:avLst/>
              <a:gdLst/>
              <a:ahLst/>
              <a:cxnLst/>
              <a:rect l="l" t="t" r="r" b="b"/>
              <a:pathLst>
                <a:path w="4179" h="6964" extrusionOk="0">
                  <a:moveTo>
                    <a:pt x="1009" y="0"/>
                  </a:moveTo>
                  <a:lnTo>
                    <a:pt x="865" y="48"/>
                  </a:lnTo>
                  <a:lnTo>
                    <a:pt x="769" y="240"/>
                  </a:lnTo>
                  <a:lnTo>
                    <a:pt x="673" y="672"/>
                  </a:lnTo>
                  <a:lnTo>
                    <a:pt x="529" y="1633"/>
                  </a:lnTo>
                  <a:lnTo>
                    <a:pt x="385" y="2834"/>
                  </a:lnTo>
                  <a:lnTo>
                    <a:pt x="96" y="5043"/>
                  </a:lnTo>
                  <a:lnTo>
                    <a:pt x="0" y="6051"/>
                  </a:lnTo>
                  <a:lnTo>
                    <a:pt x="3650" y="6964"/>
                  </a:lnTo>
                  <a:lnTo>
                    <a:pt x="3698" y="4995"/>
                  </a:lnTo>
                  <a:lnTo>
                    <a:pt x="3794" y="3266"/>
                  </a:lnTo>
                  <a:lnTo>
                    <a:pt x="3986" y="1777"/>
                  </a:lnTo>
                  <a:lnTo>
                    <a:pt x="4083" y="1201"/>
                  </a:lnTo>
                  <a:lnTo>
                    <a:pt x="4179" y="768"/>
                  </a:lnTo>
                  <a:lnTo>
                    <a:pt x="3122" y="768"/>
                  </a:lnTo>
                  <a:lnTo>
                    <a:pt x="2210" y="720"/>
                  </a:lnTo>
                  <a:lnTo>
                    <a:pt x="2017" y="576"/>
                  </a:lnTo>
                  <a:lnTo>
                    <a:pt x="1729" y="336"/>
                  </a:lnTo>
                  <a:lnTo>
                    <a:pt x="1345" y="96"/>
                  </a:lnTo>
                  <a:lnTo>
                    <a:pt x="1201" y="48"/>
                  </a:lnTo>
                  <a:lnTo>
                    <a:pt x="1009" y="0"/>
                  </a:lnTo>
                  <a:close/>
                </a:path>
              </a:pathLst>
            </a:custGeom>
            <a:solidFill>
              <a:srgbClr val="76A7D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5" name="Google Shape;3855;p59"/>
            <p:cNvSpPr/>
            <p:nvPr/>
          </p:nvSpPr>
          <p:spPr>
            <a:xfrm>
              <a:off x="7519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6" name="Google Shape;3856;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7" name="Google Shape;3857;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8" name="Google Shape;3858;p59"/>
            <p:cNvSpPr/>
            <p:nvPr/>
          </p:nvSpPr>
          <p:spPr>
            <a:xfrm>
              <a:off x="753175" y="3282500"/>
              <a:ext cx="12050" cy="25"/>
            </a:xfrm>
            <a:custGeom>
              <a:avLst/>
              <a:gdLst/>
              <a:ahLst/>
              <a:cxnLst/>
              <a:rect l="l" t="t" r="r" b="b"/>
              <a:pathLst>
                <a:path w="482" h="1" fill="none" extrusionOk="0">
                  <a:moveTo>
                    <a:pt x="481" y="0"/>
                  </a:moveTo>
                  <a:lnTo>
                    <a:pt x="481" y="0"/>
                  </a:lnTo>
                  <a:lnTo>
                    <a:pt x="1" y="0"/>
                  </a:lnTo>
                  <a:lnTo>
                    <a:pt x="1" y="0"/>
                  </a:lnTo>
                  <a:lnTo>
                    <a:pt x="481" y="0"/>
                  </a:lnTo>
                  <a:lnTo>
                    <a:pt x="48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9" name="Google Shape;3859;p59"/>
            <p:cNvSpPr/>
            <p:nvPr/>
          </p:nvSpPr>
          <p:spPr>
            <a:xfrm>
              <a:off x="636725" y="3264500"/>
              <a:ext cx="104475" cy="174100"/>
            </a:xfrm>
            <a:custGeom>
              <a:avLst/>
              <a:gdLst/>
              <a:ahLst/>
              <a:cxnLst/>
              <a:rect l="l" t="t" r="r" b="b"/>
              <a:pathLst>
                <a:path w="4179" h="6964" fill="none" extrusionOk="0">
                  <a:moveTo>
                    <a:pt x="1009" y="0"/>
                  </a:moveTo>
                  <a:lnTo>
                    <a:pt x="1009" y="0"/>
                  </a:lnTo>
                  <a:lnTo>
                    <a:pt x="865" y="48"/>
                  </a:lnTo>
                  <a:lnTo>
                    <a:pt x="865" y="48"/>
                  </a:lnTo>
                  <a:lnTo>
                    <a:pt x="769" y="240"/>
                  </a:lnTo>
                  <a:lnTo>
                    <a:pt x="673" y="672"/>
                  </a:lnTo>
                  <a:lnTo>
                    <a:pt x="673" y="672"/>
                  </a:lnTo>
                  <a:lnTo>
                    <a:pt x="529" y="1633"/>
                  </a:lnTo>
                  <a:lnTo>
                    <a:pt x="385" y="2834"/>
                  </a:lnTo>
                  <a:lnTo>
                    <a:pt x="96" y="5043"/>
                  </a:lnTo>
                  <a:lnTo>
                    <a:pt x="96" y="5043"/>
                  </a:lnTo>
                  <a:lnTo>
                    <a:pt x="0" y="6051"/>
                  </a:lnTo>
                  <a:lnTo>
                    <a:pt x="3650" y="6964"/>
                  </a:lnTo>
                  <a:lnTo>
                    <a:pt x="3650" y="6964"/>
                  </a:lnTo>
                  <a:lnTo>
                    <a:pt x="3698" y="4995"/>
                  </a:lnTo>
                  <a:lnTo>
                    <a:pt x="3794" y="3266"/>
                  </a:lnTo>
                  <a:lnTo>
                    <a:pt x="3986" y="1777"/>
                  </a:lnTo>
                  <a:lnTo>
                    <a:pt x="4083" y="1201"/>
                  </a:lnTo>
                  <a:lnTo>
                    <a:pt x="4179" y="768"/>
                  </a:lnTo>
                  <a:lnTo>
                    <a:pt x="4179" y="768"/>
                  </a:lnTo>
                  <a:lnTo>
                    <a:pt x="3122" y="768"/>
                  </a:lnTo>
                  <a:lnTo>
                    <a:pt x="3122" y="768"/>
                  </a:lnTo>
                  <a:lnTo>
                    <a:pt x="2210" y="720"/>
                  </a:lnTo>
                  <a:lnTo>
                    <a:pt x="2210" y="720"/>
                  </a:lnTo>
                  <a:lnTo>
                    <a:pt x="2017" y="576"/>
                  </a:lnTo>
                  <a:lnTo>
                    <a:pt x="1729" y="336"/>
                  </a:lnTo>
                  <a:lnTo>
                    <a:pt x="1345" y="96"/>
                  </a:lnTo>
                  <a:lnTo>
                    <a:pt x="1201" y="48"/>
                  </a:lnTo>
                  <a:lnTo>
                    <a:pt x="100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0" name="Google Shape;3860;p59"/>
            <p:cNvSpPr/>
            <p:nvPr/>
          </p:nvSpPr>
          <p:spPr>
            <a:xfrm>
              <a:off x="727975" y="3282500"/>
              <a:ext cx="25225" cy="159700"/>
            </a:xfrm>
            <a:custGeom>
              <a:avLst/>
              <a:gdLst/>
              <a:ahLst/>
              <a:cxnLst/>
              <a:rect l="l" t="t" r="r" b="b"/>
              <a:pathLst>
                <a:path w="1009" h="6388" extrusionOk="0">
                  <a:moveTo>
                    <a:pt x="0" y="6244"/>
                  </a:moveTo>
                  <a:lnTo>
                    <a:pt x="0" y="6244"/>
                  </a:lnTo>
                  <a:lnTo>
                    <a:pt x="673" y="6388"/>
                  </a:lnTo>
                  <a:lnTo>
                    <a:pt x="673" y="6388"/>
                  </a:lnTo>
                  <a:lnTo>
                    <a:pt x="0" y="6244"/>
                  </a:lnTo>
                  <a:close/>
                  <a:moveTo>
                    <a:pt x="961" y="0"/>
                  </a:moveTo>
                  <a:lnTo>
                    <a:pt x="961" y="0"/>
                  </a:lnTo>
                  <a:lnTo>
                    <a:pt x="529" y="48"/>
                  </a:lnTo>
                  <a:lnTo>
                    <a:pt x="529" y="48"/>
                  </a:lnTo>
                  <a:lnTo>
                    <a:pt x="529" y="48"/>
                  </a:lnTo>
                  <a:lnTo>
                    <a:pt x="961" y="0"/>
                  </a:lnTo>
                  <a:close/>
                  <a:moveTo>
                    <a:pt x="1009" y="0"/>
                  </a:moveTo>
                  <a:lnTo>
                    <a:pt x="1009" y="0"/>
                  </a:lnTo>
                  <a:lnTo>
                    <a:pt x="961" y="0"/>
                  </a:lnTo>
                  <a:lnTo>
                    <a:pt x="961" y="0"/>
                  </a:lnTo>
                  <a:lnTo>
                    <a:pt x="1009" y="0"/>
                  </a:lnTo>
                  <a:close/>
                  <a:moveTo>
                    <a:pt x="1009" y="0"/>
                  </a:moveTo>
                  <a:lnTo>
                    <a:pt x="1009" y="0"/>
                  </a:lnTo>
                  <a:lnTo>
                    <a:pt x="1009" y="0"/>
                  </a:lnTo>
                  <a:lnTo>
                    <a:pt x="1009" y="0"/>
                  </a:lnTo>
                  <a:lnTo>
                    <a:pt x="1009" y="0"/>
                  </a:lnTo>
                  <a:close/>
                  <a:moveTo>
                    <a:pt x="1009" y="0"/>
                  </a:moveTo>
                  <a:lnTo>
                    <a:pt x="1009" y="0"/>
                  </a:lnTo>
                  <a:lnTo>
                    <a:pt x="1009" y="0"/>
                  </a:lnTo>
                  <a:lnTo>
                    <a:pt x="1009" y="0"/>
                  </a:lnTo>
                  <a:lnTo>
                    <a:pt x="1009" y="0"/>
                  </a:lnTo>
                  <a:close/>
                </a:path>
              </a:pathLst>
            </a:custGeom>
            <a:solidFill>
              <a:srgbClr val="D8DFE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1" name="Google Shape;3861;p59"/>
            <p:cNvSpPr/>
            <p:nvPr/>
          </p:nvSpPr>
          <p:spPr>
            <a:xfrm>
              <a:off x="727975" y="3438575"/>
              <a:ext cx="16825" cy="3625"/>
            </a:xfrm>
            <a:custGeom>
              <a:avLst/>
              <a:gdLst/>
              <a:ahLst/>
              <a:cxnLst/>
              <a:rect l="l" t="t" r="r" b="b"/>
              <a:pathLst>
                <a:path w="673" h="145" fill="none" extrusionOk="0">
                  <a:moveTo>
                    <a:pt x="0" y="1"/>
                  </a:moveTo>
                  <a:lnTo>
                    <a:pt x="0" y="1"/>
                  </a:lnTo>
                  <a:lnTo>
                    <a:pt x="673" y="145"/>
                  </a:lnTo>
                  <a:lnTo>
                    <a:pt x="673" y="145"/>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2" name="Google Shape;3862;p59"/>
            <p:cNvSpPr/>
            <p:nvPr/>
          </p:nvSpPr>
          <p:spPr>
            <a:xfrm>
              <a:off x="741175" y="3282500"/>
              <a:ext cx="10825" cy="1225"/>
            </a:xfrm>
            <a:custGeom>
              <a:avLst/>
              <a:gdLst/>
              <a:ahLst/>
              <a:cxnLst/>
              <a:rect l="l" t="t" r="r" b="b"/>
              <a:pathLst>
                <a:path w="433" h="49" fill="none" extrusionOk="0">
                  <a:moveTo>
                    <a:pt x="433" y="0"/>
                  </a:moveTo>
                  <a:lnTo>
                    <a:pt x="433" y="0"/>
                  </a:lnTo>
                  <a:lnTo>
                    <a:pt x="1" y="48"/>
                  </a:lnTo>
                  <a:lnTo>
                    <a:pt x="1" y="48"/>
                  </a:lnTo>
                  <a:lnTo>
                    <a:pt x="1" y="48"/>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3" name="Google Shape;3863;p59"/>
            <p:cNvSpPr/>
            <p:nvPr/>
          </p:nvSpPr>
          <p:spPr>
            <a:xfrm>
              <a:off x="751975" y="3282500"/>
              <a:ext cx="1225" cy="25"/>
            </a:xfrm>
            <a:custGeom>
              <a:avLst/>
              <a:gdLst/>
              <a:ahLst/>
              <a:cxnLst/>
              <a:rect l="l" t="t" r="r" b="b"/>
              <a:pathLst>
                <a:path w="49" h="1" fill="none" extrusionOk="0">
                  <a:moveTo>
                    <a:pt x="49" y="0"/>
                  </a:moveTo>
                  <a:lnTo>
                    <a:pt x="49" y="0"/>
                  </a:lnTo>
                  <a:lnTo>
                    <a:pt x="1" y="0"/>
                  </a:lnTo>
                  <a:lnTo>
                    <a:pt x="1" y="0"/>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4" name="Google Shape;3864;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5" name="Google Shape;3865;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6" name="Google Shape;3866;p59"/>
            <p:cNvSpPr/>
            <p:nvPr/>
          </p:nvSpPr>
          <p:spPr>
            <a:xfrm>
              <a:off x="727975" y="3282500"/>
              <a:ext cx="37250" cy="159700"/>
            </a:xfrm>
            <a:custGeom>
              <a:avLst/>
              <a:gdLst/>
              <a:ahLst/>
              <a:cxnLst/>
              <a:rect l="l" t="t" r="r" b="b"/>
              <a:pathLst>
                <a:path w="1490" h="6388" extrusionOk="0">
                  <a:moveTo>
                    <a:pt x="961" y="0"/>
                  </a:moveTo>
                  <a:lnTo>
                    <a:pt x="529" y="48"/>
                  </a:lnTo>
                  <a:lnTo>
                    <a:pt x="433" y="481"/>
                  </a:lnTo>
                  <a:lnTo>
                    <a:pt x="336" y="1057"/>
                  </a:lnTo>
                  <a:lnTo>
                    <a:pt x="144" y="2546"/>
                  </a:lnTo>
                  <a:lnTo>
                    <a:pt x="48" y="4275"/>
                  </a:lnTo>
                  <a:lnTo>
                    <a:pt x="0" y="6244"/>
                  </a:lnTo>
                  <a:lnTo>
                    <a:pt x="673" y="6388"/>
                  </a:lnTo>
                  <a:lnTo>
                    <a:pt x="817" y="4131"/>
                  </a:lnTo>
                  <a:lnTo>
                    <a:pt x="913" y="3170"/>
                  </a:lnTo>
                  <a:lnTo>
                    <a:pt x="1009" y="2306"/>
                  </a:lnTo>
                  <a:lnTo>
                    <a:pt x="961" y="2306"/>
                  </a:lnTo>
                  <a:lnTo>
                    <a:pt x="913" y="2017"/>
                  </a:lnTo>
                  <a:lnTo>
                    <a:pt x="913" y="1729"/>
                  </a:lnTo>
                  <a:lnTo>
                    <a:pt x="913" y="1441"/>
                  </a:lnTo>
                  <a:lnTo>
                    <a:pt x="1009" y="1105"/>
                  </a:lnTo>
                  <a:lnTo>
                    <a:pt x="1249" y="529"/>
                  </a:lnTo>
                  <a:lnTo>
                    <a:pt x="1489" y="0"/>
                  </a:lnTo>
                  <a:close/>
                </a:path>
              </a:pathLst>
            </a:custGeom>
            <a:solidFill>
              <a:srgbClr val="6D9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7" name="Google Shape;3867;p59"/>
            <p:cNvSpPr/>
            <p:nvPr/>
          </p:nvSpPr>
          <p:spPr>
            <a:xfrm>
              <a:off x="727975" y="3282500"/>
              <a:ext cx="37250" cy="159700"/>
            </a:xfrm>
            <a:custGeom>
              <a:avLst/>
              <a:gdLst/>
              <a:ahLst/>
              <a:cxnLst/>
              <a:rect l="l" t="t" r="r" b="b"/>
              <a:pathLst>
                <a:path w="1490" h="6388" fill="none" extrusionOk="0">
                  <a:moveTo>
                    <a:pt x="1489" y="0"/>
                  </a:moveTo>
                  <a:lnTo>
                    <a:pt x="1489" y="0"/>
                  </a:lnTo>
                  <a:lnTo>
                    <a:pt x="1009" y="0"/>
                  </a:lnTo>
                  <a:lnTo>
                    <a:pt x="1009" y="0"/>
                  </a:lnTo>
                  <a:lnTo>
                    <a:pt x="1009" y="0"/>
                  </a:lnTo>
                  <a:lnTo>
                    <a:pt x="1009" y="0"/>
                  </a:lnTo>
                  <a:lnTo>
                    <a:pt x="1009" y="0"/>
                  </a:lnTo>
                  <a:lnTo>
                    <a:pt x="1009" y="0"/>
                  </a:lnTo>
                  <a:lnTo>
                    <a:pt x="1009" y="0"/>
                  </a:lnTo>
                  <a:lnTo>
                    <a:pt x="1009" y="0"/>
                  </a:lnTo>
                  <a:lnTo>
                    <a:pt x="1009" y="0"/>
                  </a:lnTo>
                  <a:lnTo>
                    <a:pt x="1009" y="0"/>
                  </a:lnTo>
                  <a:lnTo>
                    <a:pt x="961" y="0"/>
                  </a:lnTo>
                  <a:lnTo>
                    <a:pt x="961" y="0"/>
                  </a:lnTo>
                  <a:lnTo>
                    <a:pt x="961" y="0"/>
                  </a:lnTo>
                  <a:lnTo>
                    <a:pt x="961" y="0"/>
                  </a:lnTo>
                  <a:lnTo>
                    <a:pt x="529" y="48"/>
                  </a:lnTo>
                  <a:lnTo>
                    <a:pt x="529" y="48"/>
                  </a:lnTo>
                  <a:lnTo>
                    <a:pt x="433" y="481"/>
                  </a:lnTo>
                  <a:lnTo>
                    <a:pt x="336" y="1057"/>
                  </a:lnTo>
                  <a:lnTo>
                    <a:pt x="144" y="2546"/>
                  </a:lnTo>
                  <a:lnTo>
                    <a:pt x="48" y="4275"/>
                  </a:lnTo>
                  <a:lnTo>
                    <a:pt x="0" y="6244"/>
                  </a:lnTo>
                  <a:lnTo>
                    <a:pt x="673" y="6388"/>
                  </a:lnTo>
                  <a:lnTo>
                    <a:pt x="673" y="6388"/>
                  </a:lnTo>
                  <a:lnTo>
                    <a:pt x="817" y="4131"/>
                  </a:lnTo>
                  <a:lnTo>
                    <a:pt x="913" y="3170"/>
                  </a:lnTo>
                  <a:lnTo>
                    <a:pt x="1009" y="2306"/>
                  </a:lnTo>
                  <a:lnTo>
                    <a:pt x="1009" y="2306"/>
                  </a:lnTo>
                  <a:lnTo>
                    <a:pt x="961" y="2306"/>
                  </a:lnTo>
                  <a:lnTo>
                    <a:pt x="961" y="2306"/>
                  </a:lnTo>
                  <a:lnTo>
                    <a:pt x="913" y="2017"/>
                  </a:lnTo>
                  <a:lnTo>
                    <a:pt x="913" y="1729"/>
                  </a:lnTo>
                  <a:lnTo>
                    <a:pt x="913" y="1441"/>
                  </a:lnTo>
                  <a:lnTo>
                    <a:pt x="1009" y="1105"/>
                  </a:lnTo>
                  <a:lnTo>
                    <a:pt x="1249" y="529"/>
                  </a:lnTo>
                  <a:lnTo>
                    <a:pt x="148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8" name="Google Shape;3868;p59"/>
            <p:cNvSpPr/>
            <p:nvPr/>
          </p:nvSpPr>
          <p:spPr>
            <a:xfrm>
              <a:off x="307750" y="3044775"/>
              <a:ext cx="140500" cy="148900"/>
            </a:xfrm>
            <a:custGeom>
              <a:avLst/>
              <a:gdLst/>
              <a:ahLst/>
              <a:cxnLst/>
              <a:rect l="l" t="t" r="r" b="b"/>
              <a:pathLst>
                <a:path w="5620" h="5956" extrusionOk="0">
                  <a:moveTo>
                    <a:pt x="1921" y="0"/>
                  </a:moveTo>
                  <a:lnTo>
                    <a:pt x="1873" y="48"/>
                  </a:lnTo>
                  <a:lnTo>
                    <a:pt x="1873" y="241"/>
                  </a:lnTo>
                  <a:lnTo>
                    <a:pt x="1969" y="529"/>
                  </a:lnTo>
                  <a:lnTo>
                    <a:pt x="2114" y="817"/>
                  </a:lnTo>
                  <a:lnTo>
                    <a:pt x="2306" y="1153"/>
                  </a:lnTo>
                  <a:lnTo>
                    <a:pt x="2690" y="1777"/>
                  </a:lnTo>
                  <a:lnTo>
                    <a:pt x="2930" y="2162"/>
                  </a:lnTo>
                  <a:lnTo>
                    <a:pt x="2930" y="2162"/>
                  </a:lnTo>
                  <a:lnTo>
                    <a:pt x="2450" y="1777"/>
                  </a:lnTo>
                  <a:lnTo>
                    <a:pt x="1729" y="1249"/>
                  </a:lnTo>
                  <a:lnTo>
                    <a:pt x="1345" y="1009"/>
                  </a:lnTo>
                  <a:lnTo>
                    <a:pt x="1009" y="865"/>
                  </a:lnTo>
                  <a:lnTo>
                    <a:pt x="769" y="769"/>
                  </a:lnTo>
                  <a:lnTo>
                    <a:pt x="673" y="817"/>
                  </a:lnTo>
                  <a:lnTo>
                    <a:pt x="625" y="865"/>
                  </a:lnTo>
                  <a:lnTo>
                    <a:pt x="625" y="1009"/>
                  </a:lnTo>
                  <a:lnTo>
                    <a:pt x="625" y="1105"/>
                  </a:lnTo>
                  <a:lnTo>
                    <a:pt x="769" y="1441"/>
                  </a:lnTo>
                  <a:lnTo>
                    <a:pt x="1009" y="1777"/>
                  </a:lnTo>
                  <a:lnTo>
                    <a:pt x="1297" y="2114"/>
                  </a:lnTo>
                  <a:lnTo>
                    <a:pt x="1825" y="2690"/>
                  </a:lnTo>
                  <a:lnTo>
                    <a:pt x="2066" y="2978"/>
                  </a:lnTo>
                  <a:lnTo>
                    <a:pt x="1777" y="2786"/>
                  </a:lnTo>
                  <a:lnTo>
                    <a:pt x="1105" y="2402"/>
                  </a:lnTo>
                  <a:lnTo>
                    <a:pt x="721" y="2210"/>
                  </a:lnTo>
                  <a:lnTo>
                    <a:pt x="385" y="2114"/>
                  </a:lnTo>
                  <a:lnTo>
                    <a:pt x="145" y="2066"/>
                  </a:lnTo>
                  <a:lnTo>
                    <a:pt x="97" y="2114"/>
                  </a:lnTo>
                  <a:lnTo>
                    <a:pt x="48" y="2162"/>
                  </a:lnTo>
                  <a:lnTo>
                    <a:pt x="48" y="2258"/>
                  </a:lnTo>
                  <a:lnTo>
                    <a:pt x="97" y="2354"/>
                  </a:lnTo>
                  <a:lnTo>
                    <a:pt x="241" y="2546"/>
                  </a:lnTo>
                  <a:lnTo>
                    <a:pt x="481" y="2738"/>
                  </a:lnTo>
                  <a:lnTo>
                    <a:pt x="769" y="2978"/>
                  </a:lnTo>
                  <a:lnTo>
                    <a:pt x="1345" y="3362"/>
                  </a:lnTo>
                  <a:lnTo>
                    <a:pt x="1681" y="3602"/>
                  </a:lnTo>
                  <a:lnTo>
                    <a:pt x="1681" y="3602"/>
                  </a:lnTo>
                  <a:lnTo>
                    <a:pt x="1297" y="3506"/>
                  </a:lnTo>
                  <a:lnTo>
                    <a:pt x="769" y="3410"/>
                  </a:lnTo>
                  <a:lnTo>
                    <a:pt x="241" y="3410"/>
                  </a:lnTo>
                  <a:lnTo>
                    <a:pt x="48" y="3458"/>
                  </a:lnTo>
                  <a:lnTo>
                    <a:pt x="0" y="3506"/>
                  </a:lnTo>
                  <a:lnTo>
                    <a:pt x="0" y="3554"/>
                  </a:lnTo>
                  <a:lnTo>
                    <a:pt x="0" y="3698"/>
                  </a:lnTo>
                  <a:lnTo>
                    <a:pt x="145" y="3794"/>
                  </a:lnTo>
                  <a:lnTo>
                    <a:pt x="529" y="4035"/>
                  </a:lnTo>
                  <a:lnTo>
                    <a:pt x="1057" y="4275"/>
                  </a:lnTo>
                  <a:lnTo>
                    <a:pt x="1585" y="4515"/>
                  </a:lnTo>
                  <a:lnTo>
                    <a:pt x="1633" y="4755"/>
                  </a:lnTo>
                  <a:lnTo>
                    <a:pt x="1729" y="4995"/>
                  </a:lnTo>
                  <a:lnTo>
                    <a:pt x="1873" y="5187"/>
                  </a:lnTo>
                  <a:lnTo>
                    <a:pt x="2066" y="5427"/>
                  </a:lnTo>
                  <a:lnTo>
                    <a:pt x="2354" y="5619"/>
                  </a:lnTo>
                  <a:lnTo>
                    <a:pt x="2642" y="5811"/>
                  </a:lnTo>
                  <a:lnTo>
                    <a:pt x="2930" y="5908"/>
                  </a:lnTo>
                  <a:lnTo>
                    <a:pt x="3266" y="5956"/>
                  </a:lnTo>
                  <a:lnTo>
                    <a:pt x="3602" y="5908"/>
                  </a:lnTo>
                  <a:lnTo>
                    <a:pt x="3939" y="5811"/>
                  </a:lnTo>
                  <a:lnTo>
                    <a:pt x="4227" y="5667"/>
                  </a:lnTo>
                  <a:lnTo>
                    <a:pt x="4515" y="5427"/>
                  </a:lnTo>
                  <a:lnTo>
                    <a:pt x="5139" y="4851"/>
                  </a:lnTo>
                  <a:lnTo>
                    <a:pt x="5331" y="4611"/>
                  </a:lnTo>
                  <a:lnTo>
                    <a:pt x="5475" y="4323"/>
                  </a:lnTo>
                  <a:lnTo>
                    <a:pt x="5571" y="4035"/>
                  </a:lnTo>
                  <a:lnTo>
                    <a:pt x="5619" y="3746"/>
                  </a:lnTo>
                  <a:lnTo>
                    <a:pt x="5619" y="3458"/>
                  </a:lnTo>
                  <a:lnTo>
                    <a:pt x="5571" y="3170"/>
                  </a:lnTo>
                  <a:lnTo>
                    <a:pt x="5475" y="2882"/>
                  </a:lnTo>
                  <a:lnTo>
                    <a:pt x="5331" y="2642"/>
                  </a:lnTo>
                  <a:lnTo>
                    <a:pt x="5283" y="2017"/>
                  </a:lnTo>
                  <a:lnTo>
                    <a:pt x="5139" y="1201"/>
                  </a:lnTo>
                  <a:lnTo>
                    <a:pt x="5091" y="817"/>
                  </a:lnTo>
                  <a:lnTo>
                    <a:pt x="4947" y="481"/>
                  </a:lnTo>
                  <a:lnTo>
                    <a:pt x="4803" y="289"/>
                  </a:lnTo>
                  <a:lnTo>
                    <a:pt x="4755" y="241"/>
                  </a:lnTo>
                  <a:lnTo>
                    <a:pt x="4659" y="289"/>
                  </a:lnTo>
                  <a:lnTo>
                    <a:pt x="4515" y="337"/>
                  </a:lnTo>
                  <a:lnTo>
                    <a:pt x="4419" y="529"/>
                  </a:lnTo>
                  <a:lnTo>
                    <a:pt x="4323" y="721"/>
                  </a:lnTo>
                  <a:lnTo>
                    <a:pt x="4275" y="961"/>
                  </a:lnTo>
                  <a:lnTo>
                    <a:pt x="4227" y="1441"/>
                  </a:lnTo>
                  <a:lnTo>
                    <a:pt x="4275" y="1873"/>
                  </a:lnTo>
                  <a:lnTo>
                    <a:pt x="3794" y="1873"/>
                  </a:lnTo>
                  <a:lnTo>
                    <a:pt x="3314" y="1297"/>
                  </a:lnTo>
                  <a:lnTo>
                    <a:pt x="2738" y="625"/>
                  </a:lnTo>
                  <a:lnTo>
                    <a:pt x="2450" y="289"/>
                  </a:lnTo>
                  <a:lnTo>
                    <a:pt x="2162" y="96"/>
                  </a:lnTo>
                  <a:lnTo>
                    <a:pt x="196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9" name="Google Shape;3869;p59"/>
            <p:cNvSpPr/>
            <p:nvPr/>
          </p:nvSpPr>
          <p:spPr>
            <a:xfrm>
              <a:off x="307750" y="3044775"/>
              <a:ext cx="140500" cy="148900"/>
            </a:xfrm>
            <a:custGeom>
              <a:avLst/>
              <a:gdLst/>
              <a:ahLst/>
              <a:cxnLst/>
              <a:rect l="l" t="t" r="r" b="b"/>
              <a:pathLst>
                <a:path w="5620" h="5956" fill="none" extrusionOk="0">
                  <a:moveTo>
                    <a:pt x="0" y="3554"/>
                  </a:moveTo>
                  <a:lnTo>
                    <a:pt x="0" y="3554"/>
                  </a:lnTo>
                  <a:lnTo>
                    <a:pt x="0" y="3506"/>
                  </a:lnTo>
                  <a:lnTo>
                    <a:pt x="48" y="3458"/>
                  </a:lnTo>
                  <a:lnTo>
                    <a:pt x="241" y="3410"/>
                  </a:lnTo>
                  <a:lnTo>
                    <a:pt x="481" y="3410"/>
                  </a:lnTo>
                  <a:lnTo>
                    <a:pt x="769" y="3410"/>
                  </a:lnTo>
                  <a:lnTo>
                    <a:pt x="1297" y="3506"/>
                  </a:lnTo>
                  <a:lnTo>
                    <a:pt x="1681" y="3602"/>
                  </a:lnTo>
                  <a:lnTo>
                    <a:pt x="1681" y="3602"/>
                  </a:lnTo>
                  <a:lnTo>
                    <a:pt x="1681" y="3602"/>
                  </a:lnTo>
                  <a:lnTo>
                    <a:pt x="1345" y="3362"/>
                  </a:lnTo>
                  <a:lnTo>
                    <a:pt x="769" y="2978"/>
                  </a:lnTo>
                  <a:lnTo>
                    <a:pt x="481" y="2738"/>
                  </a:lnTo>
                  <a:lnTo>
                    <a:pt x="241" y="2546"/>
                  </a:lnTo>
                  <a:lnTo>
                    <a:pt x="97" y="2354"/>
                  </a:lnTo>
                  <a:lnTo>
                    <a:pt x="48" y="2258"/>
                  </a:lnTo>
                  <a:lnTo>
                    <a:pt x="48" y="2162"/>
                  </a:lnTo>
                  <a:lnTo>
                    <a:pt x="48" y="2162"/>
                  </a:lnTo>
                  <a:lnTo>
                    <a:pt x="97" y="2114"/>
                  </a:lnTo>
                  <a:lnTo>
                    <a:pt x="145" y="2066"/>
                  </a:lnTo>
                  <a:lnTo>
                    <a:pt x="385" y="2114"/>
                  </a:lnTo>
                  <a:lnTo>
                    <a:pt x="721" y="2210"/>
                  </a:lnTo>
                  <a:lnTo>
                    <a:pt x="1105" y="2402"/>
                  </a:lnTo>
                  <a:lnTo>
                    <a:pt x="1777" y="2786"/>
                  </a:lnTo>
                  <a:lnTo>
                    <a:pt x="2066" y="2978"/>
                  </a:lnTo>
                  <a:lnTo>
                    <a:pt x="2066" y="2978"/>
                  </a:lnTo>
                  <a:lnTo>
                    <a:pt x="1825" y="2690"/>
                  </a:lnTo>
                  <a:lnTo>
                    <a:pt x="1297" y="2114"/>
                  </a:lnTo>
                  <a:lnTo>
                    <a:pt x="1009" y="1777"/>
                  </a:lnTo>
                  <a:lnTo>
                    <a:pt x="769" y="1441"/>
                  </a:lnTo>
                  <a:lnTo>
                    <a:pt x="625" y="1105"/>
                  </a:lnTo>
                  <a:lnTo>
                    <a:pt x="625" y="1009"/>
                  </a:lnTo>
                  <a:lnTo>
                    <a:pt x="625" y="865"/>
                  </a:lnTo>
                  <a:lnTo>
                    <a:pt x="625" y="865"/>
                  </a:lnTo>
                  <a:lnTo>
                    <a:pt x="673" y="817"/>
                  </a:lnTo>
                  <a:lnTo>
                    <a:pt x="769" y="769"/>
                  </a:lnTo>
                  <a:lnTo>
                    <a:pt x="1009" y="865"/>
                  </a:lnTo>
                  <a:lnTo>
                    <a:pt x="1345" y="1009"/>
                  </a:lnTo>
                  <a:lnTo>
                    <a:pt x="1729" y="1249"/>
                  </a:lnTo>
                  <a:lnTo>
                    <a:pt x="2450" y="1777"/>
                  </a:lnTo>
                  <a:lnTo>
                    <a:pt x="2930" y="2162"/>
                  </a:lnTo>
                  <a:lnTo>
                    <a:pt x="2930" y="2162"/>
                  </a:lnTo>
                  <a:lnTo>
                    <a:pt x="2930" y="2162"/>
                  </a:lnTo>
                  <a:lnTo>
                    <a:pt x="2690" y="1777"/>
                  </a:lnTo>
                  <a:lnTo>
                    <a:pt x="2306" y="1153"/>
                  </a:lnTo>
                  <a:lnTo>
                    <a:pt x="2114" y="817"/>
                  </a:lnTo>
                  <a:lnTo>
                    <a:pt x="1969" y="529"/>
                  </a:lnTo>
                  <a:lnTo>
                    <a:pt x="1873" y="241"/>
                  </a:lnTo>
                  <a:lnTo>
                    <a:pt x="1873" y="48"/>
                  </a:lnTo>
                  <a:lnTo>
                    <a:pt x="1873" y="48"/>
                  </a:lnTo>
                  <a:lnTo>
                    <a:pt x="1921" y="0"/>
                  </a:lnTo>
                  <a:lnTo>
                    <a:pt x="1969" y="0"/>
                  </a:lnTo>
                  <a:lnTo>
                    <a:pt x="2162" y="96"/>
                  </a:lnTo>
                  <a:lnTo>
                    <a:pt x="2450" y="289"/>
                  </a:lnTo>
                  <a:lnTo>
                    <a:pt x="2738" y="625"/>
                  </a:lnTo>
                  <a:lnTo>
                    <a:pt x="3314" y="1297"/>
                  </a:lnTo>
                  <a:lnTo>
                    <a:pt x="3794" y="1873"/>
                  </a:lnTo>
                  <a:lnTo>
                    <a:pt x="3794" y="1873"/>
                  </a:lnTo>
                  <a:lnTo>
                    <a:pt x="4035" y="1873"/>
                  </a:lnTo>
                  <a:lnTo>
                    <a:pt x="4275" y="1873"/>
                  </a:lnTo>
                  <a:lnTo>
                    <a:pt x="4275" y="1873"/>
                  </a:lnTo>
                  <a:lnTo>
                    <a:pt x="4227" y="1441"/>
                  </a:lnTo>
                  <a:lnTo>
                    <a:pt x="4275" y="961"/>
                  </a:lnTo>
                  <a:lnTo>
                    <a:pt x="4323" y="721"/>
                  </a:lnTo>
                  <a:lnTo>
                    <a:pt x="4419" y="529"/>
                  </a:lnTo>
                  <a:lnTo>
                    <a:pt x="4515" y="337"/>
                  </a:lnTo>
                  <a:lnTo>
                    <a:pt x="4659" y="289"/>
                  </a:lnTo>
                  <a:lnTo>
                    <a:pt x="4659" y="289"/>
                  </a:lnTo>
                  <a:lnTo>
                    <a:pt x="4755" y="241"/>
                  </a:lnTo>
                  <a:lnTo>
                    <a:pt x="4803" y="289"/>
                  </a:lnTo>
                  <a:lnTo>
                    <a:pt x="4947" y="481"/>
                  </a:lnTo>
                  <a:lnTo>
                    <a:pt x="5091" y="817"/>
                  </a:lnTo>
                  <a:lnTo>
                    <a:pt x="5139" y="1201"/>
                  </a:lnTo>
                  <a:lnTo>
                    <a:pt x="5283" y="2017"/>
                  </a:lnTo>
                  <a:lnTo>
                    <a:pt x="5331" y="2642"/>
                  </a:lnTo>
                  <a:lnTo>
                    <a:pt x="5331" y="2642"/>
                  </a:lnTo>
                  <a:lnTo>
                    <a:pt x="5475" y="2882"/>
                  </a:lnTo>
                  <a:lnTo>
                    <a:pt x="5571" y="3170"/>
                  </a:lnTo>
                  <a:lnTo>
                    <a:pt x="5619" y="3458"/>
                  </a:lnTo>
                  <a:lnTo>
                    <a:pt x="5619" y="3746"/>
                  </a:lnTo>
                  <a:lnTo>
                    <a:pt x="5571" y="4035"/>
                  </a:lnTo>
                  <a:lnTo>
                    <a:pt x="5475" y="4323"/>
                  </a:lnTo>
                  <a:lnTo>
                    <a:pt x="5331" y="4611"/>
                  </a:lnTo>
                  <a:lnTo>
                    <a:pt x="5139" y="4851"/>
                  </a:lnTo>
                  <a:lnTo>
                    <a:pt x="4515" y="5427"/>
                  </a:lnTo>
                  <a:lnTo>
                    <a:pt x="4515" y="5427"/>
                  </a:lnTo>
                  <a:lnTo>
                    <a:pt x="4227" y="5667"/>
                  </a:lnTo>
                  <a:lnTo>
                    <a:pt x="3939" y="5811"/>
                  </a:lnTo>
                  <a:lnTo>
                    <a:pt x="3602" y="5908"/>
                  </a:lnTo>
                  <a:lnTo>
                    <a:pt x="3266" y="5956"/>
                  </a:lnTo>
                  <a:lnTo>
                    <a:pt x="2930" y="5908"/>
                  </a:lnTo>
                  <a:lnTo>
                    <a:pt x="2642" y="5811"/>
                  </a:lnTo>
                  <a:lnTo>
                    <a:pt x="2354" y="5619"/>
                  </a:lnTo>
                  <a:lnTo>
                    <a:pt x="2066" y="5427"/>
                  </a:lnTo>
                  <a:lnTo>
                    <a:pt x="2066" y="5427"/>
                  </a:lnTo>
                  <a:lnTo>
                    <a:pt x="1873" y="5187"/>
                  </a:lnTo>
                  <a:lnTo>
                    <a:pt x="1729" y="4995"/>
                  </a:lnTo>
                  <a:lnTo>
                    <a:pt x="1633" y="4755"/>
                  </a:lnTo>
                  <a:lnTo>
                    <a:pt x="1585" y="4515"/>
                  </a:lnTo>
                  <a:lnTo>
                    <a:pt x="1585" y="4515"/>
                  </a:lnTo>
                  <a:lnTo>
                    <a:pt x="1057" y="4275"/>
                  </a:lnTo>
                  <a:lnTo>
                    <a:pt x="529" y="4035"/>
                  </a:lnTo>
                  <a:lnTo>
                    <a:pt x="145" y="3794"/>
                  </a:lnTo>
                  <a:lnTo>
                    <a:pt x="0" y="3698"/>
                  </a:lnTo>
                  <a:lnTo>
                    <a:pt x="0" y="355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0" name="Google Shape;3870;p59"/>
            <p:cNvSpPr/>
            <p:nvPr/>
          </p:nvSpPr>
          <p:spPr>
            <a:xfrm>
              <a:off x="353375" y="3092800"/>
              <a:ext cx="40850" cy="70850"/>
            </a:xfrm>
            <a:custGeom>
              <a:avLst/>
              <a:gdLst/>
              <a:ahLst/>
              <a:cxnLst/>
              <a:rect l="l" t="t" r="r" b="b"/>
              <a:pathLst>
                <a:path w="1634" h="2834" extrusionOk="0">
                  <a:moveTo>
                    <a:pt x="1633" y="0"/>
                  </a:moveTo>
                  <a:lnTo>
                    <a:pt x="1345" y="193"/>
                  </a:lnTo>
                  <a:lnTo>
                    <a:pt x="1009" y="385"/>
                  </a:lnTo>
                  <a:lnTo>
                    <a:pt x="673" y="721"/>
                  </a:lnTo>
                  <a:lnTo>
                    <a:pt x="385" y="1105"/>
                  </a:lnTo>
                  <a:lnTo>
                    <a:pt x="241" y="1345"/>
                  </a:lnTo>
                  <a:lnTo>
                    <a:pt x="144" y="1633"/>
                  </a:lnTo>
                  <a:lnTo>
                    <a:pt x="48" y="1873"/>
                  </a:lnTo>
                  <a:lnTo>
                    <a:pt x="0" y="2210"/>
                  </a:lnTo>
                  <a:lnTo>
                    <a:pt x="0" y="2498"/>
                  </a:lnTo>
                  <a:lnTo>
                    <a:pt x="48" y="2834"/>
                  </a:lnTo>
                  <a:lnTo>
                    <a:pt x="96" y="2594"/>
                  </a:lnTo>
                  <a:lnTo>
                    <a:pt x="193" y="2306"/>
                  </a:lnTo>
                  <a:lnTo>
                    <a:pt x="337" y="1921"/>
                  </a:lnTo>
                  <a:lnTo>
                    <a:pt x="529" y="1489"/>
                  </a:lnTo>
                  <a:lnTo>
                    <a:pt x="817" y="1009"/>
                  </a:lnTo>
                  <a:lnTo>
                    <a:pt x="1153" y="481"/>
                  </a:lnTo>
                  <a:lnTo>
                    <a:pt x="1633"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1" name="Google Shape;3871;p59"/>
            <p:cNvSpPr/>
            <p:nvPr/>
          </p:nvSpPr>
          <p:spPr>
            <a:xfrm>
              <a:off x="353375" y="3092800"/>
              <a:ext cx="40850" cy="70850"/>
            </a:xfrm>
            <a:custGeom>
              <a:avLst/>
              <a:gdLst/>
              <a:ahLst/>
              <a:cxnLst/>
              <a:rect l="l" t="t" r="r" b="b"/>
              <a:pathLst>
                <a:path w="1634" h="2834" fill="none" extrusionOk="0">
                  <a:moveTo>
                    <a:pt x="1633" y="0"/>
                  </a:moveTo>
                  <a:lnTo>
                    <a:pt x="1633" y="0"/>
                  </a:lnTo>
                  <a:lnTo>
                    <a:pt x="1345" y="193"/>
                  </a:lnTo>
                  <a:lnTo>
                    <a:pt x="1009" y="385"/>
                  </a:lnTo>
                  <a:lnTo>
                    <a:pt x="673" y="721"/>
                  </a:lnTo>
                  <a:lnTo>
                    <a:pt x="385" y="1105"/>
                  </a:lnTo>
                  <a:lnTo>
                    <a:pt x="241" y="1345"/>
                  </a:lnTo>
                  <a:lnTo>
                    <a:pt x="144" y="1633"/>
                  </a:lnTo>
                  <a:lnTo>
                    <a:pt x="48" y="1873"/>
                  </a:lnTo>
                  <a:lnTo>
                    <a:pt x="0" y="2210"/>
                  </a:lnTo>
                  <a:lnTo>
                    <a:pt x="0" y="2498"/>
                  </a:lnTo>
                  <a:lnTo>
                    <a:pt x="48" y="2834"/>
                  </a:lnTo>
                  <a:lnTo>
                    <a:pt x="48" y="2834"/>
                  </a:lnTo>
                  <a:lnTo>
                    <a:pt x="96" y="2594"/>
                  </a:lnTo>
                  <a:lnTo>
                    <a:pt x="193" y="2306"/>
                  </a:lnTo>
                  <a:lnTo>
                    <a:pt x="337" y="1921"/>
                  </a:lnTo>
                  <a:lnTo>
                    <a:pt x="529" y="1489"/>
                  </a:lnTo>
                  <a:lnTo>
                    <a:pt x="817" y="1009"/>
                  </a:lnTo>
                  <a:lnTo>
                    <a:pt x="1153" y="481"/>
                  </a:lnTo>
                  <a:lnTo>
                    <a:pt x="16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2" name="Google Shape;3872;p59"/>
            <p:cNvSpPr/>
            <p:nvPr/>
          </p:nvSpPr>
          <p:spPr>
            <a:xfrm>
              <a:off x="400200" y="3091600"/>
              <a:ext cx="14425" cy="51650"/>
            </a:xfrm>
            <a:custGeom>
              <a:avLst/>
              <a:gdLst/>
              <a:ahLst/>
              <a:cxnLst/>
              <a:rect l="l" t="t" r="r" b="b"/>
              <a:pathLst>
                <a:path w="577" h="2066" extrusionOk="0">
                  <a:moveTo>
                    <a:pt x="577" y="0"/>
                  </a:moveTo>
                  <a:lnTo>
                    <a:pt x="385" y="193"/>
                  </a:lnTo>
                  <a:lnTo>
                    <a:pt x="289" y="433"/>
                  </a:lnTo>
                  <a:lnTo>
                    <a:pt x="144" y="721"/>
                  </a:lnTo>
                  <a:lnTo>
                    <a:pt x="48" y="1057"/>
                  </a:lnTo>
                  <a:lnTo>
                    <a:pt x="0" y="1393"/>
                  </a:lnTo>
                  <a:lnTo>
                    <a:pt x="0" y="1585"/>
                  </a:lnTo>
                  <a:lnTo>
                    <a:pt x="48" y="1729"/>
                  </a:lnTo>
                  <a:lnTo>
                    <a:pt x="144" y="1921"/>
                  </a:lnTo>
                  <a:lnTo>
                    <a:pt x="241" y="2065"/>
                  </a:lnTo>
                  <a:lnTo>
                    <a:pt x="241" y="1873"/>
                  </a:lnTo>
                  <a:lnTo>
                    <a:pt x="241" y="1393"/>
                  </a:lnTo>
                  <a:lnTo>
                    <a:pt x="337" y="721"/>
                  </a:lnTo>
                  <a:lnTo>
                    <a:pt x="433" y="337"/>
                  </a:lnTo>
                  <a:lnTo>
                    <a:pt x="57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3" name="Google Shape;3873;p59"/>
            <p:cNvSpPr/>
            <p:nvPr/>
          </p:nvSpPr>
          <p:spPr>
            <a:xfrm>
              <a:off x="400200" y="3091600"/>
              <a:ext cx="14425" cy="51650"/>
            </a:xfrm>
            <a:custGeom>
              <a:avLst/>
              <a:gdLst/>
              <a:ahLst/>
              <a:cxnLst/>
              <a:rect l="l" t="t" r="r" b="b"/>
              <a:pathLst>
                <a:path w="577" h="2066" fill="none" extrusionOk="0">
                  <a:moveTo>
                    <a:pt x="577" y="0"/>
                  </a:moveTo>
                  <a:lnTo>
                    <a:pt x="577" y="0"/>
                  </a:lnTo>
                  <a:lnTo>
                    <a:pt x="385" y="193"/>
                  </a:lnTo>
                  <a:lnTo>
                    <a:pt x="289" y="433"/>
                  </a:lnTo>
                  <a:lnTo>
                    <a:pt x="144" y="721"/>
                  </a:lnTo>
                  <a:lnTo>
                    <a:pt x="48" y="1057"/>
                  </a:lnTo>
                  <a:lnTo>
                    <a:pt x="0" y="1393"/>
                  </a:lnTo>
                  <a:lnTo>
                    <a:pt x="0" y="1585"/>
                  </a:lnTo>
                  <a:lnTo>
                    <a:pt x="48" y="1729"/>
                  </a:lnTo>
                  <a:lnTo>
                    <a:pt x="144" y="1921"/>
                  </a:lnTo>
                  <a:lnTo>
                    <a:pt x="241" y="2065"/>
                  </a:lnTo>
                  <a:lnTo>
                    <a:pt x="241" y="2065"/>
                  </a:lnTo>
                  <a:lnTo>
                    <a:pt x="241" y="1873"/>
                  </a:lnTo>
                  <a:lnTo>
                    <a:pt x="241" y="1393"/>
                  </a:lnTo>
                  <a:lnTo>
                    <a:pt x="337" y="721"/>
                  </a:lnTo>
                  <a:lnTo>
                    <a:pt x="433" y="337"/>
                  </a:lnTo>
                  <a:lnTo>
                    <a:pt x="57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4" name="Google Shape;3874;p59"/>
            <p:cNvSpPr/>
            <p:nvPr/>
          </p:nvSpPr>
          <p:spPr>
            <a:xfrm>
              <a:off x="414600" y="309160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5" name="Google Shape;3875;p59"/>
            <p:cNvSpPr/>
            <p:nvPr/>
          </p:nvSpPr>
          <p:spPr>
            <a:xfrm>
              <a:off x="744775" y="3257275"/>
              <a:ext cx="320600" cy="385425"/>
            </a:xfrm>
            <a:custGeom>
              <a:avLst/>
              <a:gdLst/>
              <a:ahLst/>
              <a:cxnLst/>
              <a:rect l="l" t="t" r="r" b="b"/>
              <a:pathLst>
                <a:path w="12824" h="15417" extrusionOk="0">
                  <a:moveTo>
                    <a:pt x="5235" y="1"/>
                  </a:moveTo>
                  <a:lnTo>
                    <a:pt x="4275" y="145"/>
                  </a:lnTo>
                  <a:lnTo>
                    <a:pt x="3314" y="433"/>
                  </a:lnTo>
                  <a:lnTo>
                    <a:pt x="2402" y="769"/>
                  </a:lnTo>
                  <a:lnTo>
                    <a:pt x="1633" y="1153"/>
                  </a:lnTo>
                  <a:lnTo>
                    <a:pt x="1297" y="1346"/>
                  </a:lnTo>
                  <a:lnTo>
                    <a:pt x="1009" y="1586"/>
                  </a:lnTo>
                  <a:lnTo>
                    <a:pt x="817" y="1778"/>
                  </a:lnTo>
                  <a:lnTo>
                    <a:pt x="673" y="2018"/>
                  </a:lnTo>
                  <a:lnTo>
                    <a:pt x="529" y="2402"/>
                  </a:lnTo>
                  <a:lnTo>
                    <a:pt x="385" y="3026"/>
                  </a:lnTo>
                  <a:lnTo>
                    <a:pt x="241" y="3843"/>
                  </a:lnTo>
                  <a:lnTo>
                    <a:pt x="145" y="4803"/>
                  </a:lnTo>
                  <a:lnTo>
                    <a:pt x="49" y="7013"/>
                  </a:lnTo>
                  <a:lnTo>
                    <a:pt x="1" y="9414"/>
                  </a:lnTo>
                  <a:lnTo>
                    <a:pt x="49" y="10614"/>
                  </a:lnTo>
                  <a:lnTo>
                    <a:pt x="97" y="11767"/>
                  </a:lnTo>
                  <a:lnTo>
                    <a:pt x="145" y="12776"/>
                  </a:lnTo>
                  <a:lnTo>
                    <a:pt x="289" y="13688"/>
                  </a:lnTo>
                  <a:lnTo>
                    <a:pt x="433" y="14456"/>
                  </a:lnTo>
                  <a:lnTo>
                    <a:pt x="625" y="15033"/>
                  </a:lnTo>
                  <a:lnTo>
                    <a:pt x="721" y="15225"/>
                  </a:lnTo>
                  <a:lnTo>
                    <a:pt x="865" y="15369"/>
                  </a:lnTo>
                  <a:lnTo>
                    <a:pt x="1009" y="15417"/>
                  </a:lnTo>
                  <a:lnTo>
                    <a:pt x="1153" y="15417"/>
                  </a:lnTo>
                  <a:lnTo>
                    <a:pt x="12823" y="11239"/>
                  </a:lnTo>
                  <a:lnTo>
                    <a:pt x="12823" y="10855"/>
                  </a:lnTo>
                  <a:lnTo>
                    <a:pt x="12727" y="10278"/>
                  </a:lnTo>
                  <a:lnTo>
                    <a:pt x="12583" y="9606"/>
                  </a:lnTo>
                  <a:lnTo>
                    <a:pt x="12343" y="8886"/>
                  </a:lnTo>
                  <a:lnTo>
                    <a:pt x="12103" y="8021"/>
                  </a:lnTo>
                  <a:lnTo>
                    <a:pt x="11767" y="7157"/>
                  </a:lnTo>
                  <a:lnTo>
                    <a:pt x="11431" y="6244"/>
                  </a:lnTo>
                  <a:lnTo>
                    <a:pt x="10998" y="5332"/>
                  </a:lnTo>
                  <a:lnTo>
                    <a:pt x="10566" y="4419"/>
                  </a:lnTo>
                  <a:lnTo>
                    <a:pt x="10086" y="3507"/>
                  </a:lnTo>
                  <a:lnTo>
                    <a:pt x="9606" y="2690"/>
                  </a:lnTo>
                  <a:lnTo>
                    <a:pt x="9077" y="1970"/>
                  </a:lnTo>
                  <a:lnTo>
                    <a:pt x="8549" y="1298"/>
                  </a:lnTo>
                  <a:lnTo>
                    <a:pt x="8021" y="769"/>
                  </a:lnTo>
                  <a:lnTo>
                    <a:pt x="7781" y="529"/>
                  </a:lnTo>
                  <a:lnTo>
                    <a:pt x="7493" y="337"/>
                  </a:lnTo>
                  <a:lnTo>
                    <a:pt x="7204" y="193"/>
                  </a:lnTo>
                  <a:lnTo>
                    <a:pt x="6964" y="97"/>
                  </a:lnTo>
                  <a:lnTo>
                    <a:pt x="6580" y="49"/>
                  </a:lnTo>
                  <a:lnTo>
                    <a:pt x="6148"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6" name="Google Shape;3876;p59"/>
            <p:cNvSpPr/>
            <p:nvPr/>
          </p:nvSpPr>
          <p:spPr>
            <a:xfrm>
              <a:off x="744775" y="3257275"/>
              <a:ext cx="320600" cy="385425"/>
            </a:xfrm>
            <a:custGeom>
              <a:avLst/>
              <a:gdLst/>
              <a:ahLst/>
              <a:cxnLst/>
              <a:rect l="l" t="t" r="r" b="b"/>
              <a:pathLst>
                <a:path w="12824" h="15417" fill="none" extrusionOk="0">
                  <a:moveTo>
                    <a:pt x="1153" y="15417"/>
                  </a:moveTo>
                  <a:lnTo>
                    <a:pt x="1153" y="15417"/>
                  </a:lnTo>
                  <a:lnTo>
                    <a:pt x="1009" y="15417"/>
                  </a:lnTo>
                  <a:lnTo>
                    <a:pt x="865" y="15369"/>
                  </a:lnTo>
                  <a:lnTo>
                    <a:pt x="721" y="15225"/>
                  </a:lnTo>
                  <a:lnTo>
                    <a:pt x="625" y="15033"/>
                  </a:lnTo>
                  <a:lnTo>
                    <a:pt x="433" y="14456"/>
                  </a:lnTo>
                  <a:lnTo>
                    <a:pt x="289" y="13688"/>
                  </a:lnTo>
                  <a:lnTo>
                    <a:pt x="145" y="12776"/>
                  </a:lnTo>
                  <a:lnTo>
                    <a:pt x="97" y="11767"/>
                  </a:lnTo>
                  <a:lnTo>
                    <a:pt x="49" y="10614"/>
                  </a:lnTo>
                  <a:lnTo>
                    <a:pt x="1" y="9414"/>
                  </a:lnTo>
                  <a:lnTo>
                    <a:pt x="49" y="7013"/>
                  </a:lnTo>
                  <a:lnTo>
                    <a:pt x="145" y="4803"/>
                  </a:lnTo>
                  <a:lnTo>
                    <a:pt x="241" y="3843"/>
                  </a:lnTo>
                  <a:lnTo>
                    <a:pt x="385" y="3026"/>
                  </a:lnTo>
                  <a:lnTo>
                    <a:pt x="529" y="2402"/>
                  </a:lnTo>
                  <a:lnTo>
                    <a:pt x="673" y="2018"/>
                  </a:lnTo>
                  <a:lnTo>
                    <a:pt x="673" y="2018"/>
                  </a:lnTo>
                  <a:lnTo>
                    <a:pt x="817" y="1778"/>
                  </a:lnTo>
                  <a:lnTo>
                    <a:pt x="1009" y="1586"/>
                  </a:lnTo>
                  <a:lnTo>
                    <a:pt x="1297" y="1346"/>
                  </a:lnTo>
                  <a:lnTo>
                    <a:pt x="1633" y="1153"/>
                  </a:lnTo>
                  <a:lnTo>
                    <a:pt x="2402" y="769"/>
                  </a:lnTo>
                  <a:lnTo>
                    <a:pt x="3314" y="433"/>
                  </a:lnTo>
                  <a:lnTo>
                    <a:pt x="4275" y="145"/>
                  </a:lnTo>
                  <a:lnTo>
                    <a:pt x="5235" y="1"/>
                  </a:lnTo>
                  <a:lnTo>
                    <a:pt x="5716" y="1"/>
                  </a:lnTo>
                  <a:lnTo>
                    <a:pt x="6148" y="1"/>
                  </a:lnTo>
                  <a:lnTo>
                    <a:pt x="6580" y="49"/>
                  </a:lnTo>
                  <a:lnTo>
                    <a:pt x="6964" y="97"/>
                  </a:lnTo>
                  <a:lnTo>
                    <a:pt x="6964" y="97"/>
                  </a:lnTo>
                  <a:lnTo>
                    <a:pt x="7204" y="193"/>
                  </a:lnTo>
                  <a:lnTo>
                    <a:pt x="7493" y="337"/>
                  </a:lnTo>
                  <a:lnTo>
                    <a:pt x="7781" y="529"/>
                  </a:lnTo>
                  <a:lnTo>
                    <a:pt x="8021" y="769"/>
                  </a:lnTo>
                  <a:lnTo>
                    <a:pt x="8549" y="1298"/>
                  </a:lnTo>
                  <a:lnTo>
                    <a:pt x="9077" y="1970"/>
                  </a:lnTo>
                  <a:lnTo>
                    <a:pt x="9606" y="2690"/>
                  </a:lnTo>
                  <a:lnTo>
                    <a:pt x="10086" y="3507"/>
                  </a:lnTo>
                  <a:lnTo>
                    <a:pt x="10566" y="4419"/>
                  </a:lnTo>
                  <a:lnTo>
                    <a:pt x="10998" y="5332"/>
                  </a:lnTo>
                  <a:lnTo>
                    <a:pt x="11431" y="6244"/>
                  </a:lnTo>
                  <a:lnTo>
                    <a:pt x="11767" y="7157"/>
                  </a:lnTo>
                  <a:lnTo>
                    <a:pt x="12103" y="8021"/>
                  </a:lnTo>
                  <a:lnTo>
                    <a:pt x="12343" y="8886"/>
                  </a:lnTo>
                  <a:lnTo>
                    <a:pt x="12583" y="9606"/>
                  </a:lnTo>
                  <a:lnTo>
                    <a:pt x="12727" y="10278"/>
                  </a:lnTo>
                  <a:lnTo>
                    <a:pt x="12823" y="10855"/>
                  </a:lnTo>
                  <a:lnTo>
                    <a:pt x="12823" y="11239"/>
                  </a:lnTo>
                  <a:lnTo>
                    <a:pt x="1153" y="1541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7" name="Google Shape;3877;p59"/>
            <p:cNvSpPr/>
            <p:nvPr/>
          </p:nvSpPr>
          <p:spPr>
            <a:xfrm>
              <a:off x="749575" y="3226075"/>
              <a:ext cx="199325" cy="133300"/>
            </a:xfrm>
            <a:custGeom>
              <a:avLst/>
              <a:gdLst/>
              <a:ahLst/>
              <a:cxnLst/>
              <a:rect l="l" t="t" r="r" b="b"/>
              <a:pathLst>
                <a:path w="7973" h="5332" extrusionOk="0">
                  <a:moveTo>
                    <a:pt x="5668" y="0"/>
                  </a:moveTo>
                  <a:lnTo>
                    <a:pt x="913" y="1729"/>
                  </a:lnTo>
                  <a:lnTo>
                    <a:pt x="721" y="2017"/>
                  </a:lnTo>
                  <a:lnTo>
                    <a:pt x="385" y="2738"/>
                  </a:lnTo>
                  <a:lnTo>
                    <a:pt x="193" y="3170"/>
                  </a:lnTo>
                  <a:lnTo>
                    <a:pt x="97" y="3650"/>
                  </a:lnTo>
                  <a:lnTo>
                    <a:pt x="1" y="4130"/>
                  </a:lnTo>
                  <a:lnTo>
                    <a:pt x="49" y="4323"/>
                  </a:lnTo>
                  <a:lnTo>
                    <a:pt x="97" y="4563"/>
                  </a:lnTo>
                  <a:lnTo>
                    <a:pt x="673" y="4707"/>
                  </a:lnTo>
                  <a:lnTo>
                    <a:pt x="1970" y="5043"/>
                  </a:lnTo>
                  <a:lnTo>
                    <a:pt x="2690" y="5235"/>
                  </a:lnTo>
                  <a:lnTo>
                    <a:pt x="3314" y="5331"/>
                  </a:lnTo>
                  <a:lnTo>
                    <a:pt x="3795" y="5331"/>
                  </a:lnTo>
                  <a:lnTo>
                    <a:pt x="3939" y="5283"/>
                  </a:lnTo>
                  <a:lnTo>
                    <a:pt x="3987" y="5235"/>
                  </a:lnTo>
                  <a:lnTo>
                    <a:pt x="4083" y="4947"/>
                  </a:lnTo>
                  <a:lnTo>
                    <a:pt x="4083" y="4563"/>
                  </a:lnTo>
                  <a:lnTo>
                    <a:pt x="4083" y="3650"/>
                  </a:lnTo>
                  <a:lnTo>
                    <a:pt x="3939" y="2498"/>
                  </a:lnTo>
                  <a:lnTo>
                    <a:pt x="4179" y="2834"/>
                  </a:lnTo>
                  <a:lnTo>
                    <a:pt x="4707" y="3554"/>
                  </a:lnTo>
                  <a:lnTo>
                    <a:pt x="4995" y="3938"/>
                  </a:lnTo>
                  <a:lnTo>
                    <a:pt x="5332" y="4226"/>
                  </a:lnTo>
                  <a:lnTo>
                    <a:pt x="5620" y="4419"/>
                  </a:lnTo>
                  <a:lnTo>
                    <a:pt x="5716"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733" y="1873"/>
                  </a:lnTo>
                  <a:lnTo>
                    <a:pt x="7445" y="1537"/>
                  </a:lnTo>
                  <a:lnTo>
                    <a:pt x="6676" y="817"/>
                  </a:lnTo>
                  <a:lnTo>
                    <a:pt x="5668"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8" name="Google Shape;3878;p59"/>
            <p:cNvSpPr/>
            <p:nvPr/>
          </p:nvSpPr>
          <p:spPr>
            <a:xfrm>
              <a:off x="749575" y="3226075"/>
              <a:ext cx="199325" cy="133300"/>
            </a:xfrm>
            <a:custGeom>
              <a:avLst/>
              <a:gdLst/>
              <a:ahLst/>
              <a:cxnLst/>
              <a:rect l="l" t="t" r="r" b="b"/>
              <a:pathLst>
                <a:path w="7973" h="5332" fill="none" extrusionOk="0">
                  <a:moveTo>
                    <a:pt x="913" y="1729"/>
                  </a:moveTo>
                  <a:lnTo>
                    <a:pt x="913" y="1729"/>
                  </a:lnTo>
                  <a:lnTo>
                    <a:pt x="721" y="2017"/>
                  </a:lnTo>
                  <a:lnTo>
                    <a:pt x="385" y="2738"/>
                  </a:lnTo>
                  <a:lnTo>
                    <a:pt x="193" y="3170"/>
                  </a:lnTo>
                  <a:lnTo>
                    <a:pt x="97" y="3650"/>
                  </a:lnTo>
                  <a:lnTo>
                    <a:pt x="1" y="4130"/>
                  </a:lnTo>
                  <a:lnTo>
                    <a:pt x="49" y="4323"/>
                  </a:lnTo>
                  <a:lnTo>
                    <a:pt x="97" y="4563"/>
                  </a:lnTo>
                  <a:lnTo>
                    <a:pt x="97" y="4563"/>
                  </a:lnTo>
                  <a:lnTo>
                    <a:pt x="673" y="4707"/>
                  </a:lnTo>
                  <a:lnTo>
                    <a:pt x="1970" y="5043"/>
                  </a:lnTo>
                  <a:lnTo>
                    <a:pt x="2690" y="5235"/>
                  </a:lnTo>
                  <a:lnTo>
                    <a:pt x="3314" y="5331"/>
                  </a:lnTo>
                  <a:lnTo>
                    <a:pt x="3795" y="5331"/>
                  </a:lnTo>
                  <a:lnTo>
                    <a:pt x="3939" y="5283"/>
                  </a:lnTo>
                  <a:lnTo>
                    <a:pt x="3987" y="5235"/>
                  </a:lnTo>
                  <a:lnTo>
                    <a:pt x="3987" y="5235"/>
                  </a:lnTo>
                  <a:lnTo>
                    <a:pt x="4083" y="4947"/>
                  </a:lnTo>
                  <a:lnTo>
                    <a:pt x="4083" y="4563"/>
                  </a:lnTo>
                  <a:lnTo>
                    <a:pt x="4083" y="3650"/>
                  </a:lnTo>
                  <a:lnTo>
                    <a:pt x="3939" y="2498"/>
                  </a:lnTo>
                  <a:lnTo>
                    <a:pt x="3939" y="2498"/>
                  </a:lnTo>
                  <a:lnTo>
                    <a:pt x="4179" y="2834"/>
                  </a:lnTo>
                  <a:lnTo>
                    <a:pt x="4707" y="3554"/>
                  </a:lnTo>
                  <a:lnTo>
                    <a:pt x="4995" y="3938"/>
                  </a:lnTo>
                  <a:lnTo>
                    <a:pt x="5332" y="4226"/>
                  </a:lnTo>
                  <a:lnTo>
                    <a:pt x="5620" y="4419"/>
                  </a:lnTo>
                  <a:lnTo>
                    <a:pt x="5716" y="4467"/>
                  </a:lnTo>
                  <a:lnTo>
                    <a:pt x="5812"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925" y="2113"/>
                  </a:lnTo>
                  <a:lnTo>
                    <a:pt x="7733" y="1873"/>
                  </a:lnTo>
                  <a:lnTo>
                    <a:pt x="7445" y="1537"/>
                  </a:lnTo>
                  <a:lnTo>
                    <a:pt x="6676" y="817"/>
                  </a:lnTo>
                  <a:lnTo>
                    <a:pt x="5668" y="0"/>
                  </a:lnTo>
                  <a:lnTo>
                    <a:pt x="913" y="172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9" name="Google Shape;3879;p59"/>
            <p:cNvSpPr/>
            <p:nvPr/>
          </p:nvSpPr>
          <p:spPr>
            <a:xfrm>
              <a:off x="816825" y="3245275"/>
              <a:ext cx="45650" cy="51650"/>
            </a:xfrm>
            <a:custGeom>
              <a:avLst/>
              <a:gdLst/>
              <a:ahLst/>
              <a:cxnLst/>
              <a:rect l="l" t="t" r="r" b="b"/>
              <a:pathLst>
                <a:path w="1826" h="2066" extrusionOk="0">
                  <a:moveTo>
                    <a:pt x="1393" y="1"/>
                  </a:moveTo>
                  <a:lnTo>
                    <a:pt x="0" y="385"/>
                  </a:lnTo>
                  <a:lnTo>
                    <a:pt x="288" y="2066"/>
                  </a:lnTo>
                  <a:lnTo>
                    <a:pt x="1825" y="1537"/>
                  </a:lnTo>
                  <a:lnTo>
                    <a:pt x="1393"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0" name="Google Shape;3880;p59"/>
            <p:cNvSpPr/>
            <p:nvPr/>
          </p:nvSpPr>
          <p:spPr>
            <a:xfrm>
              <a:off x="816825" y="3245275"/>
              <a:ext cx="45650" cy="51650"/>
            </a:xfrm>
            <a:custGeom>
              <a:avLst/>
              <a:gdLst/>
              <a:ahLst/>
              <a:cxnLst/>
              <a:rect l="l" t="t" r="r" b="b"/>
              <a:pathLst>
                <a:path w="1826" h="2066" fill="none" extrusionOk="0">
                  <a:moveTo>
                    <a:pt x="1393" y="1"/>
                  </a:moveTo>
                  <a:lnTo>
                    <a:pt x="1825" y="1537"/>
                  </a:lnTo>
                  <a:lnTo>
                    <a:pt x="288" y="2066"/>
                  </a:lnTo>
                  <a:lnTo>
                    <a:pt x="0" y="385"/>
                  </a:lnTo>
                  <a:lnTo>
                    <a:pt x="139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1" name="Google Shape;3881;p59"/>
            <p:cNvSpPr/>
            <p:nvPr/>
          </p:nvSpPr>
          <p:spPr>
            <a:xfrm>
              <a:off x="821625" y="3274100"/>
              <a:ext cx="40850" cy="22825"/>
            </a:xfrm>
            <a:custGeom>
              <a:avLst/>
              <a:gdLst/>
              <a:ahLst/>
              <a:cxnLst/>
              <a:rect l="l" t="t" r="r" b="b"/>
              <a:pathLst>
                <a:path w="1634" h="913" extrusionOk="0">
                  <a:moveTo>
                    <a:pt x="1537" y="0"/>
                  </a:moveTo>
                  <a:lnTo>
                    <a:pt x="240" y="192"/>
                  </a:lnTo>
                  <a:lnTo>
                    <a:pt x="0" y="240"/>
                  </a:lnTo>
                  <a:lnTo>
                    <a:pt x="96" y="913"/>
                  </a:lnTo>
                  <a:lnTo>
                    <a:pt x="1633" y="384"/>
                  </a:lnTo>
                  <a:lnTo>
                    <a:pt x="153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2" name="Google Shape;3882;p59"/>
            <p:cNvSpPr/>
            <p:nvPr/>
          </p:nvSpPr>
          <p:spPr>
            <a:xfrm>
              <a:off x="821625" y="3274100"/>
              <a:ext cx="40850" cy="22825"/>
            </a:xfrm>
            <a:custGeom>
              <a:avLst/>
              <a:gdLst/>
              <a:ahLst/>
              <a:cxnLst/>
              <a:rect l="l" t="t" r="r" b="b"/>
              <a:pathLst>
                <a:path w="1634" h="913" fill="none" extrusionOk="0">
                  <a:moveTo>
                    <a:pt x="1537" y="0"/>
                  </a:moveTo>
                  <a:lnTo>
                    <a:pt x="240" y="192"/>
                  </a:lnTo>
                  <a:lnTo>
                    <a:pt x="240" y="192"/>
                  </a:lnTo>
                  <a:lnTo>
                    <a:pt x="0" y="240"/>
                  </a:lnTo>
                  <a:lnTo>
                    <a:pt x="96" y="913"/>
                  </a:lnTo>
                  <a:lnTo>
                    <a:pt x="1633" y="384"/>
                  </a:lnTo>
                  <a:lnTo>
                    <a:pt x="153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3" name="Google Shape;3883;p59"/>
            <p:cNvSpPr/>
            <p:nvPr/>
          </p:nvSpPr>
          <p:spPr>
            <a:xfrm>
              <a:off x="995700" y="2961925"/>
              <a:ext cx="144100" cy="156100"/>
            </a:xfrm>
            <a:custGeom>
              <a:avLst/>
              <a:gdLst/>
              <a:ahLst/>
              <a:cxnLst/>
              <a:rect l="l" t="t" r="r" b="b"/>
              <a:pathLst>
                <a:path w="5764" h="6244" extrusionOk="0">
                  <a:moveTo>
                    <a:pt x="2306" y="1"/>
                  </a:moveTo>
                  <a:lnTo>
                    <a:pt x="2066" y="97"/>
                  </a:lnTo>
                  <a:lnTo>
                    <a:pt x="1778" y="193"/>
                  </a:lnTo>
                  <a:lnTo>
                    <a:pt x="1490" y="289"/>
                  </a:lnTo>
                  <a:lnTo>
                    <a:pt x="1250" y="433"/>
                  </a:lnTo>
                  <a:lnTo>
                    <a:pt x="1057" y="625"/>
                  </a:lnTo>
                  <a:lnTo>
                    <a:pt x="817" y="817"/>
                  </a:lnTo>
                  <a:lnTo>
                    <a:pt x="481" y="1297"/>
                  </a:lnTo>
                  <a:lnTo>
                    <a:pt x="241" y="1778"/>
                  </a:lnTo>
                  <a:lnTo>
                    <a:pt x="49" y="2354"/>
                  </a:lnTo>
                  <a:lnTo>
                    <a:pt x="1" y="2978"/>
                  </a:lnTo>
                  <a:lnTo>
                    <a:pt x="1" y="3266"/>
                  </a:lnTo>
                  <a:lnTo>
                    <a:pt x="49" y="3603"/>
                  </a:lnTo>
                  <a:lnTo>
                    <a:pt x="97" y="3939"/>
                  </a:lnTo>
                  <a:lnTo>
                    <a:pt x="193" y="4227"/>
                  </a:lnTo>
                  <a:lnTo>
                    <a:pt x="481" y="4755"/>
                  </a:lnTo>
                  <a:lnTo>
                    <a:pt x="817" y="5235"/>
                  </a:lnTo>
                  <a:lnTo>
                    <a:pt x="1250" y="5620"/>
                  </a:lnTo>
                  <a:lnTo>
                    <a:pt x="1730" y="5956"/>
                  </a:lnTo>
                  <a:lnTo>
                    <a:pt x="2018" y="6052"/>
                  </a:lnTo>
                  <a:lnTo>
                    <a:pt x="2258" y="6148"/>
                  </a:lnTo>
                  <a:lnTo>
                    <a:pt x="2546" y="6196"/>
                  </a:lnTo>
                  <a:lnTo>
                    <a:pt x="2834" y="6244"/>
                  </a:lnTo>
                  <a:lnTo>
                    <a:pt x="3123" y="6244"/>
                  </a:lnTo>
                  <a:lnTo>
                    <a:pt x="3411" y="6196"/>
                  </a:lnTo>
                  <a:lnTo>
                    <a:pt x="3699" y="6148"/>
                  </a:lnTo>
                  <a:lnTo>
                    <a:pt x="3987" y="6052"/>
                  </a:lnTo>
                  <a:lnTo>
                    <a:pt x="4227" y="5908"/>
                  </a:lnTo>
                  <a:lnTo>
                    <a:pt x="4467" y="5764"/>
                  </a:lnTo>
                  <a:lnTo>
                    <a:pt x="4707" y="5572"/>
                  </a:lnTo>
                  <a:lnTo>
                    <a:pt x="4899" y="5380"/>
                  </a:lnTo>
                  <a:lnTo>
                    <a:pt x="5284" y="4947"/>
                  </a:lnTo>
                  <a:lnTo>
                    <a:pt x="5524" y="4419"/>
                  </a:lnTo>
                  <a:lnTo>
                    <a:pt x="5716" y="3843"/>
                  </a:lnTo>
                  <a:lnTo>
                    <a:pt x="5764" y="3218"/>
                  </a:lnTo>
                  <a:lnTo>
                    <a:pt x="5764" y="2930"/>
                  </a:lnTo>
                  <a:lnTo>
                    <a:pt x="5716" y="2594"/>
                  </a:lnTo>
                  <a:lnTo>
                    <a:pt x="5620" y="2306"/>
                  </a:lnTo>
                  <a:lnTo>
                    <a:pt x="5524" y="1970"/>
                  </a:lnTo>
                  <a:lnTo>
                    <a:pt x="5284" y="1441"/>
                  </a:lnTo>
                  <a:lnTo>
                    <a:pt x="4899" y="961"/>
                  </a:lnTo>
                  <a:lnTo>
                    <a:pt x="4467" y="577"/>
                  </a:lnTo>
                  <a:lnTo>
                    <a:pt x="3987" y="241"/>
                  </a:lnTo>
                  <a:lnTo>
                    <a:pt x="3747" y="145"/>
                  </a:lnTo>
                  <a:lnTo>
                    <a:pt x="3459" y="49"/>
                  </a:lnTo>
                  <a:lnTo>
                    <a:pt x="321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4" name="Google Shape;3884;p59"/>
            <p:cNvSpPr/>
            <p:nvPr/>
          </p:nvSpPr>
          <p:spPr>
            <a:xfrm>
              <a:off x="995700" y="2961925"/>
              <a:ext cx="144100" cy="156100"/>
            </a:xfrm>
            <a:custGeom>
              <a:avLst/>
              <a:gdLst/>
              <a:ahLst/>
              <a:cxnLst/>
              <a:rect l="l" t="t" r="r" b="b"/>
              <a:pathLst>
                <a:path w="5764" h="6244" fill="none" extrusionOk="0">
                  <a:moveTo>
                    <a:pt x="5716" y="2594"/>
                  </a:moveTo>
                  <a:lnTo>
                    <a:pt x="5716" y="2594"/>
                  </a:lnTo>
                  <a:lnTo>
                    <a:pt x="5764" y="2930"/>
                  </a:lnTo>
                  <a:lnTo>
                    <a:pt x="5764" y="3218"/>
                  </a:lnTo>
                  <a:lnTo>
                    <a:pt x="5716" y="3843"/>
                  </a:lnTo>
                  <a:lnTo>
                    <a:pt x="5524" y="4419"/>
                  </a:lnTo>
                  <a:lnTo>
                    <a:pt x="5284" y="4947"/>
                  </a:lnTo>
                  <a:lnTo>
                    <a:pt x="4899" y="5380"/>
                  </a:lnTo>
                  <a:lnTo>
                    <a:pt x="4707" y="5572"/>
                  </a:lnTo>
                  <a:lnTo>
                    <a:pt x="4467" y="5764"/>
                  </a:lnTo>
                  <a:lnTo>
                    <a:pt x="4227" y="5908"/>
                  </a:lnTo>
                  <a:lnTo>
                    <a:pt x="3987" y="6052"/>
                  </a:lnTo>
                  <a:lnTo>
                    <a:pt x="3699" y="6148"/>
                  </a:lnTo>
                  <a:lnTo>
                    <a:pt x="3411" y="6196"/>
                  </a:lnTo>
                  <a:lnTo>
                    <a:pt x="3411" y="6196"/>
                  </a:lnTo>
                  <a:lnTo>
                    <a:pt x="3123" y="6244"/>
                  </a:lnTo>
                  <a:lnTo>
                    <a:pt x="2834" y="6244"/>
                  </a:lnTo>
                  <a:lnTo>
                    <a:pt x="2546" y="6196"/>
                  </a:lnTo>
                  <a:lnTo>
                    <a:pt x="2258" y="6148"/>
                  </a:lnTo>
                  <a:lnTo>
                    <a:pt x="2018" y="6052"/>
                  </a:lnTo>
                  <a:lnTo>
                    <a:pt x="1730" y="5956"/>
                  </a:lnTo>
                  <a:lnTo>
                    <a:pt x="1250" y="5620"/>
                  </a:lnTo>
                  <a:lnTo>
                    <a:pt x="817" y="5235"/>
                  </a:lnTo>
                  <a:lnTo>
                    <a:pt x="481" y="4755"/>
                  </a:lnTo>
                  <a:lnTo>
                    <a:pt x="193" y="4227"/>
                  </a:lnTo>
                  <a:lnTo>
                    <a:pt x="97" y="3939"/>
                  </a:lnTo>
                  <a:lnTo>
                    <a:pt x="49" y="3603"/>
                  </a:lnTo>
                  <a:lnTo>
                    <a:pt x="49" y="3603"/>
                  </a:lnTo>
                  <a:lnTo>
                    <a:pt x="1" y="3266"/>
                  </a:lnTo>
                  <a:lnTo>
                    <a:pt x="1" y="2978"/>
                  </a:lnTo>
                  <a:lnTo>
                    <a:pt x="49" y="2354"/>
                  </a:lnTo>
                  <a:lnTo>
                    <a:pt x="241" y="1778"/>
                  </a:lnTo>
                  <a:lnTo>
                    <a:pt x="481" y="1297"/>
                  </a:lnTo>
                  <a:lnTo>
                    <a:pt x="817" y="817"/>
                  </a:lnTo>
                  <a:lnTo>
                    <a:pt x="1057" y="625"/>
                  </a:lnTo>
                  <a:lnTo>
                    <a:pt x="1250" y="433"/>
                  </a:lnTo>
                  <a:lnTo>
                    <a:pt x="1490" y="289"/>
                  </a:lnTo>
                  <a:lnTo>
                    <a:pt x="1778" y="193"/>
                  </a:lnTo>
                  <a:lnTo>
                    <a:pt x="2066" y="97"/>
                  </a:lnTo>
                  <a:lnTo>
                    <a:pt x="2306" y="1"/>
                  </a:lnTo>
                  <a:lnTo>
                    <a:pt x="2306" y="1"/>
                  </a:lnTo>
                  <a:lnTo>
                    <a:pt x="2642" y="1"/>
                  </a:lnTo>
                  <a:lnTo>
                    <a:pt x="2930" y="1"/>
                  </a:lnTo>
                  <a:lnTo>
                    <a:pt x="3219" y="1"/>
                  </a:lnTo>
                  <a:lnTo>
                    <a:pt x="3459" y="49"/>
                  </a:lnTo>
                  <a:lnTo>
                    <a:pt x="3747" y="145"/>
                  </a:lnTo>
                  <a:lnTo>
                    <a:pt x="3987" y="241"/>
                  </a:lnTo>
                  <a:lnTo>
                    <a:pt x="4467" y="577"/>
                  </a:lnTo>
                  <a:lnTo>
                    <a:pt x="4899" y="961"/>
                  </a:lnTo>
                  <a:lnTo>
                    <a:pt x="5284" y="1441"/>
                  </a:lnTo>
                  <a:lnTo>
                    <a:pt x="5524" y="1970"/>
                  </a:lnTo>
                  <a:lnTo>
                    <a:pt x="5620" y="2306"/>
                  </a:lnTo>
                  <a:lnTo>
                    <a:pt x="5716" y="259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5" name="Google Shape;3885;p59"/>
            <p:cNvSpPr/>
            <p:nvPr/>
          </p:nvSpPr>
          <p:spPr>
            <a:xfrm>
              <a:off x="1066550" y="2999150"/>
              <a:ext cx="55250" cy="85275"/>
            </a:xfrm>
            <a:custGeom>
              <a:avLst/>
              <a:gdLst/>
              <a:ahLst/>
              <a:cxnLst/>
              <a:rect l="l" t="t" r="r" b="b"/>
              <a:pathLst>
                <a:path w="2210" h="3411" extrusionOk="0">
                  <a:moveTo>
                    <a:pt x="1345" y="0"/>
                  </a:moveTo>
                  <a:lnTo>
                    <a:pt x="1105" y="673"/>
                  </a:lnTo>
                  <a:lnTo>
                    <a:pt x="817" y="1393"/>
                  </a:lnTo>
                  <a:lnTo>
                    <a:pt x="433" y="2114"/>
                  </a:lnTo>
                  <a:lnTo>
                    <a:pt x="0" y="2834"/>
                  </a:lnTo>
                  <a:lnTo>
                    <a:pt x="0" y="3314"/>
                  </a:lnTo>
                  <a:lnTo>
                    <a:pt x="289" y="3362"/>
                  </a:lnTo>
                  <a:lnTo>
                    <a:pt x="529" y="3410"/>
                  </a:lnTo>
                  <a:lnTo>
                    <a:pt x="817" y="3362"/>
                  </a:lnTo>
                  <a:lnTo>
                    <a:pt x="1153" y="3266"/>
                  </a:lnTo>
                  <a:lnTo>
                    <a:pt x="1441" y="3122"/>
                  </a:lnTo>
                  <a:lnTo>
                    <a:pt x="1681" y="2882"/>
                  </a:lnTo>
                  <a:lnTo>
                    <a:pt x="1921" y="2642"/>
                  </a:lnTo>
                  <a:lnTo>
                    <a:pt x="2065" y="2306"/>
                  </a:lnTo>
                  <a:lnTo>
                    <a:pt x="2162" y="1970"/>
                  </a:lnTo>
                  <a:lnTo>
                    <a:pt x="2210" y="1633"/>
                  </a:lnTo>
                  <a:lnTo>
                    <a:pt x="2162" y="1249"/>
                  </a:lnTo>
                  <a:lnTo>
                    <a:pt x="2065" y="865"/>
                  </a:lnTo>
                  <a:lnTo>
                    <a:pt x="1873" y="529"/>
                  </a:lnTo>
                  <a:lnTo>
                    <a:pt x="1633" y="241"/>
                  </a:lnTo>
                  <a:lnTo>
                    <a:pt x="1345"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6" name="Google Shape;3886;p59"/>
            <p:cNvSpPr/>
            <p:nvPr/>
          </p:nvSpPr>
          <p:spPr>
            <a:xfrm>
              <a:off x="1066550" y="2999150"/>
              <a:ext cx="55250" cy="85275"/>
            </a:xfrm>
            <a:custGeom>
              <a:avLst/>
              <a:gdLst/>
              <a:ahLst/>
              <a:cxnLst/>
              <a:rect l="l" t="t" r="r" b="b"/>
              <a:pathLst>
                <a:path w="2210" h="3411" fill="none" extrusionOk="0">
                  <a:moveTo>
                    <a:pt x="1345" y="0"/>
                  </a:moveTo>
                  <a:lnTo>
                    <a:pt x="1345" y="0"/>
                  </a:lnTo>
                  <a:lnTo>
                    <a:pt x="1105" y="673"/>
                  </a:lnTo>
                  <a:lnTo>
                    <a:pt x="817" y="1393"/>
                  </a:lnTo>
                  <a:lnTo>
                    <a:pt x="433" y="2114"/>
                  </a:lnTo>
                  <a:lnTo>
                    <a:pt x="0" y="2834"/>
                  </a:lnTo>
                  <a:lnTo>
                    <a:pt x="0" y="2834"/>
                  </a:lnTo>
                  <a:lnTo>
                    <a:pt x="0" y="3314"/>
                  </a:lnTo>
                  <a:lnTo>
                    <a:pt x="0" y="3314"/>
                  </a:lnTo>
                  <a:lnTo>
                    <a:pt x="289" y="3362"/>
                  </a:lnTo>
                  <a:lnTo>
                    <a:pt x="529" y="3410"/>
                  </a:lnTo>
                  <a:lnTo>
                    <a:pt x="529" y="3410"/>
                  </a:lnTo>
                  <a:lnTo>
                    <a:pt x="817" y="3362"/>
                  </a:lnTo>
                  <a:lnTo>
                    <a:pt x="817" y="3362"/>
                  </a:lnTo>
                  <a:lnTo>
                    <a:pt x="1153" y="3266"/>
                  </a:lnTo>
                  <a:lnTo>
                    <a:pt x="1441" y="3122"/>
                  </a:lnTo>
                  <a:lnTo>
                    <a:pt x="1681" y="2882"/>
                  </a:lnTo>
                  <a:lnTo>
                    <a:pt x="1921" y="2642"/>
                  </a:lnTo>
                  <a:lnTo>
                    <a:pt x="2065" y="2306"/>
                  </a:lnTo>
                  <a:lnTo>
                    <a:pt x="2162" y="1970"/>
                  </a:lnTo>
                  <a:lnTo>
                    <a:pt x="2210" y="1633"/>
                  </a:lnTo>
                  <a:lnTo>
                    <a:pt x="2162" y="1249"/>
                  </a:lnTo>
                  <a:lnTo>
                    <a:pt x="2162" y="1249"/>
                  </a:lnTo>
                  <a:lnTo>
                    <a:pt x="2065" y="865"/>
                  </a:lnTo>
                  <a:lnTo>
                    <a:pt x="1873" y="529"/>
                  </a:lnTo>
                  <a:lnTo>
                    <a:pt x="1633" y="241"/>
                  </a:lnTo>
                  <a:lnTo>
                    <a:pt x="134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7" name="Google Shape;3887;p59"/>
            <p:cNvSpPr/>
            <p:nvPr/>
          </p:nvSpPr>
          <p:spPr>
            <a:xfrm>
              <a:off x="594700" y="2834675"/>
              <a:ext cx="471875" cy="447850"/>
            </a:xfrm>
            <a:custGeom>
              <a:avLst/>
              <a:gdLst/>
              <a:ahLst/>
              <a:cxnLst/>
              <a:rect l="l" t="t" r="r" b="b"/>
              <a:pathLst>
                <a:path w="18875" h="17914" extrusionOk="0">
                  <a:moveTo>
                    <a:pt x="10374" y="0"/>
                  </a:moveTo>
                  <a:lnTo>
                    <a:pt x="9606" y="96"/>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8" name="Google Shape;3888;p59"/>
            <p:cNvSpPr/>
            <p:nvPr/>
          </p:nvSpPr>
          <p:spPr>
            <a:xfrm>
              <a:off x="594700" y="2834675"/>
              <a:ext cx="471875" cy="447850"/>
            </a:xfrm>
            <a:custGeom>
              <a:avLst/>
              <a:gdLst/>
              <a:ahLst/>
              <a:cxnLst/>
              <a:rect l="l" t="t" r="r" b="b"/>
              <a:pathLst>
                <a:path w="18875" h="17914" fill="none" extrusionOk="0">
                  <a:moveTo>
                    <a:pt x="9606" y="96"/>
                  </a:moveTo>
                  <a:lnTo>
                    <a:pt x="5667" y="1057"/>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lnTo>
                    <a:pt x="10374" y="0"/>
                  </a:lnTo>
                  <a:lnTo>
                    <a:pt x="9606" y="9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9" name="Google Shape;3889;p59"/>
            <p:cNvSpPr/>
            <p:nvPr/>
          </p:nvSpPr>
          <p:spPr>
            <a:xfrm>
              <a:off x="754375" y="3097600"/>
              <a:ext cx="165725" cy="103275"/>
            </a:xfrm>
            <a:custGeom>
              <a:avLst/>
              <a:gdLst/>
              <a:ahLst/>
              <a:cxnLst/>
              <a:rect l="l" t="t" r="r" b="b"/>
              <a:pathLst>
                <a:path w="6629" h="4131" extrusionOk="0">
                  <a:moveTo>
                    <a:pt x="4851" y="1"/>
                  </a:moveTo>
                  <a:lnTo>
                    <a:pt x="4371" y="97"/>
                  </a:lnTo>
                  <a:lnTo>
                    <a:pt x="4035" y="241"/>
                  </a:lnTo>
                  <a:lnTo>
                    <a:pt x="3747" y="433"/>
                  </a:lnTo>
                  <a:lnTo>
                    <a:pt x="3315" y="817"/>
                  </a:lnTo>
                  <a:lnTo>
                    <a:pt x="3122" y="913"/>
                  </a:lnTo>
                  <a:lnTo>
                    <a:pt x="2882" y="913"/>
                  </a:lnTo>
                  <a:lnTo>
                    <a:pt x="2642" y="817"/>
                  </a:lnTo>
                  <a:lnTo>
                    <a:pt x="2354" y="673"/>
                  </a:lnTo>
                  <a:lnTo>
                    <a:pt x="1826" y="337"/>
                  </a:lnTo>
                  <a:lnTo>
                    <a:pt x="1490" y="193"/>
                  </a:lnTo>
                  <a:lnTo>
                    <a:pt x="1201" y="145"/>
                  </a:lnTo>
                  <a:lnTo>
                    <a:pt x="1009" y="145"/>
                  </a:lnTo>
                  <a:lnTo>
                    <a:pt x="865" y="193"/>
                  </a:lnTo>
                  <a:lnTo>
                    <a:pt x="673" y="241"/>
                  </a:lnTo>
                  <a:lnTo>
                    <a:pt x="481" y="337"/>
                  </a:lnTo>
                  <a:lnTo>
                    <a:pt x="337" y="529"/>
                  </a:lnTo>
                  <a:lnTo>
                    <a:pt x="193" y="721"/>
                  </a:lnTo>
                  <a:lnTo>
                    <a:pt x="97" y="1009"/>
                  </a:lnTo>
                  <a:lnTo>
                    <a:pt x="1" y="1297"/>
                  </a:lnTo>
                  <a:lnTo>
                    <a:pt x="1" y="1633"/>
                  </a:lnTo>
                  <a:lnTo>
                    <a:pt x="49" y="2018"/>
                  </a:lnTo>
                  <a:lnTo>
                    <a:pt x="145" y="2354"/>
                  </a:lnTo>
                  <a:lnTo>
                    <a:pt x="289" y="2690"/>
                  </a:lnTo>
                  <a:lnTo>
                    <a:pt x="481" y="3026"/>
                  </a:lnTo>
                  <a:lnTo>
                    <a:pt x="769" y="3362"/>
                  </a:lnTo>
                  <a:lnTo>
                    <a:pt x="1153" y="3650"/>
                  </a:lnTo>
                  <a:lnTo>
                    <a:pt x="1586" y="3843"/>
                  </a:lnTo>
                  <a:lnTo>
                    <a:pt x="2066" y="4035"/>
                  </a:lnTo>
                  <a:lnTo>
                    <a:pt x="2690" y="4131"/>
                  </a:lnTo>
                  <a:lnTo>
                    <a:pt x="3363" y="4131"/>
                  </a:lnTo>
                  <a:lnTo>
                    <a:pt x="4179" y="4083"/>
                  </a:lnTo>
                  <a:lnTo>
                    <a:pt x="4707" y="3987"/>
                  </a:lnTo>
                  <a:lnTo>
                    <a:pt x="5188" y="3795"/>
                  </a:lnTo>
                  <a:lnTo>
                    <a:pt x="5572" y="3554"/>
                  </a:lnTo>
                  <a:lnTo>
                    <a:pt x="5908" y="3314"/>
                  </a:lnTo>
                  <a:lnTo>
                    <a:pt x="6196" y="2978"/>
                  </a:lnTo>
                  <a:lnTo>
                    <a:pt x="6388" y="2642"/>
                  </a:lnTo>
                  <a:lnTo>
                    <a:pt x="6532" y="2306"/>
                  </a:lnTo>
                  <a:lnTo>
                    <a:pt x="6580" y="1970"/>
                  </a:lnTo>
                  <a:lnTo>
                    <a:pt x="6628" y="1633"/>
                  </a:lnTo>
                  <a:lnTo>
                    <a:pt x="6580" y="1297"/>
                  </a:lnTo>
                  <a:lnTo>
                    <a:pt x="6484" y="961"/>
                  </a:lnTo>
                  <a:lnTo>
                    <a:pt x="6388" y="673"/>
                  </a:lnTo>
                  <a:lnTo>
                    <a:pt x="6196" y="433"/>
                  </a:lnTo>
                  <a:lnTo>
                    <a:pt x="5956" y="241"/>
                  </a:lnTo>
                  <a:lnTo>
                    <a:pt x="5716" y="97"/>
                  </a:lnTo>
                  <a:lnTo>
                    <a:pt x="5380" y="49"/>
                  </a:lnTo>
                  <a:lnTo>
                    <a:pt x="509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0" name="Google Shape;3890;p59"/>
            <p:cNvSpPr/>
            <p:nvPr/>
          </p:nvSpPr>
          <p:spPr>
            <a:xfrm>
              <a:off x="754375" y="3133625"/>
              <a:ext cx="128500" cy="67250"/>
            </a:xfrm>
            <a:custGeom>
              <a:avLst/>
              <a:gdLst/>
              <a:ahLst/>
              <a:cxnLst/>
              <a:rect l="l" t="t" r="r" b="b"/>
              <a:pathLst>
                <a:path w="5140" h="2690" extrusionOk="0">
                  <a:moveTo>
                    <a:pt x="1105" y="0"/>
                  </a:moveTo>
                  <a:lnTo>
                    <a:pt x="721" y="48"/>
                  </a:lnTo>
                  <a:lnTo>
                    <a:pt x="1" y="144"/>
                  </a:lnTo>
                  <a:lnTo>
                    <a:pt x="49" y="625"/>
                  </a:lnTo>
                  <a:lnTo>
                    <a:pt x="241" y="1153"/>
                  </a:lnTo>
                  <a:lnTo>
                    <a:pt x="337" y="1393"/>
                  </a:lnTo>
                  <a:lnTo>
                    <a:pt x="481" y="1633"/>
                  </a:lnTo>
                  <a:lnTo>
                    <a:pt x="673" y="1825"/>
                  </a:lnTo>
                  <a:lnTo>
                    <a:pt x="913" y="2017"/>
                  </a:lnTo>
                  <a:lnTo>
                    <a:pt x="1201" y="2209"/>
                  </a:lnTo>
                  <a:lnTo>
                    <a:pt x="1490" y="2402"/>
                  </a:lnTo>
                  <a:lnTo>
                    <a:pt x="1826" y="2498"/>
                  </a:lnTo>
                  <a:lnTo>
                    <a:pt x="2210" y="2594"/>
                  </a:lnTo>
                  <a:lnTo>
                    <a:pt x="2642" y="2690"/>
                  </a:lnTo>
                  <a:lnTo>
                    <a:pt x="3603" y="2690"/>
                  </a:lnTo>
                  <a:lnTo>
                    <a:pt x="4179" y="2642"/>
                  </a:lnTo>
                  <a:lnTo>
                    <a:pt x="4659" y="2546"/>
                  </a:lnTo>
                  <a:lnTo>
                    <a:pt x="5140" y="2402"/>
                  </a:lnTo>
                  <a:lnTo>
                    <a:pt x="4899" y="1921"/>
                  </a:lnTo>
                  <a:lnTo>
                    <a:pt x="4563" y="1489"/>
                  </a:lnTo>
                  <a:lnTo>
                    <a:pt x="4179" y="1105"/>
                  </a:lnTo>
                  <a:lnTo>
                    <a:pt x="3747" y="769"/>
                  </a:lnTo>
                  <a:lnTo>
                    <a:pt x="3267" y="481"/>
                  </a:lnTo>
                  <a:lnTo>
                    <a:pt x="2690" y="288"/>
                  </a:lnTo>
                  <a:lnTo>
                    <a:pt x="2114" y="96"/>
                  </a:lnTo>
                  <a:lnTo>
                    <a:pt x="1490" y="48"/>
                  </a:lnTo>
                  <a:lnTo>
                    <a:pt x="1105"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1" name="Google Shape;3891;p59"/>
            <p:cNvSpPr/>
            <p:nvPr/>
          </p:nvSpPr>
          <p:spPr>
            <a:xfrm>
              <a:off x="761575" y="3097600"/>
              <a:ext cx="142900" cy="51650"/>
            </a:xfrm>
            <a:custGeom>
              <a:avLst/>
              <a:gdLst/>
              <a:ahLst/>
              <a:cxnLst/>
              <a:rect l="l" t="t" r="r" b="b"/>
              <a:pathLst>
                <a:path w="5716" h="2066" extrusionOk="0">
                  <a:moveTo>
                    <a:pt x="4563" y="1"/>
                  </a:moveTo>
                  <a:lnTo>
                    <a:pt x="4083" y="97"/>
                  </a:lnTo>
                  <a:lnTo>
                    <a:pt x="3747" y="241"/>
                  </a:lnTo>
                  <a:lnTo>
                    <a:pt x="3459" y="433"/>
                  </a:lnTo>
                  <a:lnTo>
                    <a:pt x="3027" y="817"/>
                  </a:lnTo>
                  <a:lnTo>
                    <a:pt x="2834" y="913"/>
                  </a:lnTo>
                  <a:lnTo>
                    <a:pt x="2594" y="913"/>
                  </a:lnTo>
                  <a:lnTo>
                    <a:pt x="2354" y="817"/>
                  </a:lnTo>
                  <a:lnTo>
                    <a:pt x="2066" y="673"/>
                  </a:lnTo>
                  <a:lnTo>
                    <a:pt x="1538" y="337"/>
                  </a:lnTo>
                  <a:lnTo>
                    <a:pt x="1202" y="193"/>
                  </a:lnTo>
                  <a:lnTo>
                    <a:pt x="913" y="145"/>
                  </a:lnTo>
                  <a:lnTo>
                    <a:pt x="721" y="145"/>
                  </a:lnTo>
                  <a:lnTo>
                    <a:pt x="577" y="193"/>
                  </a:lnTo>
                  <a:lnTo>
                    <a:pt x="385" y="241"/>
                  </a:lnTo>
                  <a:lnTo>
                    <a:pt x="193" y="337"/>
                  </a:lnTo>
                  <a:lnTo>
                    <a:pt x="1" y="529"/>
                  </a:lnTo>
                  <a:lnTo>
                    <a:pt x="193" y="817"/>
                  </a:lnTo>
                  <a:lnTo>
                    <a:pt x="433" y="1105"/>
                  </a:lnTo>
                  <a:lnTo>
                    <a:pt x="721" y="1345"/>
                  </a:lnTo>
                  <a:lnTo>
                    <a:pt x="1058" y="1585"/>
                  </a:lnTo>
                  <a:lnTo>
                    <a:pt x="1394" y="1777"/>
                  </a:lnTo>
                  <a:lnTo>
                    <a:pt x="1778" y="1874"/>
                  </a:lnTo>
                  <a:lnTo>
                    <a:pt x="2162" y="2018"/>
                  </a:lnTo>
                  <a:lnTo>
                    <a:pt x="2594" y="2066"/>
                  </a:lnTo>
                  <a:lnTo>
                    <a:pt x="3123" y="2066"/>
                  </a:lnTo>
                  <a:lnTo>
                    <a:pt x="3651" y="1970"/>
                  </a:lnTo>
                  <a:lnTo>
                    <a:pt x="4083" y="1825"/>
                  </a:lnTo>
                  <a:lnTo>
                    <a:pt x="4563" y="1633"/>
                  </a:lnTo>
                  <a:lnTo>
                    <a:pt x="4948" y="1345"/>
                  </a:lnTo>
                  <a:lnTo>
                    <a:pt x="5236" y="1057"/>
                  </a:lnTo>
                  <a:lnTo>
                    <a:pt x="5524" y="673"/>
                  </a:lnTo>
                  <a:lnTo>
                    <a:pt x="5716" y="289"/>
                  </a:lnTo>
                  <a:lnTo>
                    <a:pt x="5428" y="97"/>
                  </a:lnTo>
                  <a:lnTo>
                    <a:pt x="5092" y="49"/>
                  </a:lnTo>
                  <a:lnTo>
                    <a:pt x="4804"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2" name="Google Shape;3892;p59"/>
            <p:cNvSpPr/>
            <p:nvPr/>
          </p:nvSpPr>
          <p:spPr>
            <a:xfrm>
              <a:off x="523875" y="3025575"/>
              <a:ext cx="144100" cy="157300"/>
            </a:xfrm>
            <a:custGeom>
              <a:avLst/>
              <a:gdLst/>
              <a:ahLst/>
              <a:cxnLst/>
              <a:rect l="l" t="t" r="r" b="b"/>
              <a:pathLst>
                <a:path w="5764" h="6292" extrusionOk="0">
                  <a:moveTo>
                    <a:pt x="2641" y="0"/>
                  </a:moveTo>
                  <a:lnTo>
                    <a:pt x="2353" y="48"/>
                  </a:lnTo>
                  <a:lnTo>
                    <a:pt x="2065" y="144"/>
                  </a:lnTo>
                  <a:lnTo>
                    <a:pt x="1777" y="240"/>
                  </a:lnTo>
                  <a:lnTo>
                    <a:pt x="1489" y="336"/>
                  </a:lnTo>
                  <a:lnTo>
                    <a:pt x="1249" y="480"/>
                  </a:lnTo>
                  <a:lnTo>
                    <a:pt x="1057" y="672"/>
                  </a:lnTo>
                  <a:lnTo>
                    <a:pt x="816" y="864"/>
                  </a:lnTo>
                  <a:lnTo>
                    <a:pt x="480" y="1297"/>
                  </a:lnTo>
                  <a:lnTo>
                    <a:pt x="240" y="1825"/>
                  </a:lnTo>
                  <a:lnTo>
                    <a:pt x="48" y="2401"/>
                  </a:lnTo>
                  <a:lnTo>
                    <a:pt x="0" y="3026"/>
                  </a:lnTo>
                  <a:lnTo>
                    <a:pt x="0" y="3314"/>
                  </a:lnTo>
                  <a:lnTo>
                    <a:pt x="48" y="3650"/>
                  </a:lnTo>
                  <a:lnTo>
                    <a:pt x="96" y="3938"/>
                  </a:lnTo>
                  <a:lnTo>
                    <a:pt x="192" y="4274"/>
                  </a:lnTo>
                  <a:lnTo>
                    <a:pt x="480" y="4803"/>
                  </a:lnTo>
                  <a:lnTo>
                    <a:pt x="816" y="5283"/>
                  </a:lnTo>
                  <a:lnTo>
                    <a:pt x="1249" y="5667"/>
                  </a:lnTo>
                  <a:lnTo>
                    <a:pt x="1729" y="6003"/>
                  </a:lnTo>
                  <a:lnTo>
                    <a:pt x="2017" y="6099"/>
                  </a:lnTo>
                  <a:lnTo>
                    <a:pt x="2257" y="6195"/>
                  </a:lnTo>
                  <a:lnTo>
                    <a:pt x="2545" y="6243"/>
                  </a:lnTo>
                  <a:lnTo>
                    <a:pt x="2833" y="6291"/>
                  </a:lnTo>
                  <a:lnTo>
                    <a:pt x="3122" y="6291"/>
                  </a:lnTo>
                  <a:lnTo>
                    <a:pt x="3410" y="6243"/>
                  </a:lnTo>
                  <a:lnTo>
                    <a:pt x="3698" y="6147"/>
                  </a:lnTo>
                  <a:lnTo>
                    <a:pt x="3986" y="6051"/>
                  </a:lnTo>
                  <a:lnTo>
                    <a:pt x="4226" y="5955"/>
                  </a:lnTo>
                  <a:lnTo>
                    <a:pt x="4466" y="5811"/>
                  </a:lnTo>
                  <a:lnTo>
                    <a:pt x="4706" y="5619"/>
                  </a:lnTo>
                  <a:lnTo>
                    <a:pt x="4899" y="5427"/>
                  </a:lnTo>
                  <a:lnTo>
                    <a:pt x="5283" y="4995"/>
                  </a:lnTo>
                  <a:lnTo>
                    <a:pt x="5523" y="4466"/>
                  </a:lnTo>
                  <a:lnTo>
                    <a:pt x="5715" y="3890"/>
                  </a:lnTo>
                  <a:lnTo>
                    <a:pt x="5763" y="3266"/>
                  </a:lnTo>
                  <a:lnTo>
                    <a:pt x="5763" y="2978"/>
                  </a:lnTo>
                  <a:lnTo>
                    <a:pt x="5715" y="2641"/>
                  </a:lnTo>
                  <a:lnTo>
                    <a:pt x="5619" y="2353"/>
                  </a:lnTo>
                  <a:lnTo>
                    <a:pt x="5523" y="2017"/>
                  </a:lnTo>
                  <a:lnTo>
                    <a:pt x="5283" y="1489"/>
                  </a:lnTo>
                  <a:lnTo>
                    <a:pt x="4899" y="1009"/>
                  </a:lnTo>
                  <a:lnTo>
                    <a:pt x="4514" y="624"/>
                  </a:lnTo>
                  <a:lnTo>
                    <a:pt x="3986" y="288"/>
                  </a:lnTo>
                  <a:lnTo>
                    <a:pt x="3746" y="192"/>
                  </a:lnTo>
                  <a:lnTo>
                    <a:pt x="3458" y="96"/>
                  </a:lnTo>
                  <a:lnTo>
                    <a:pt x="3218" y="48"/>
                  </a:lnTo>
                  <a:lnTo>
                    <a:pt x="2930"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3" name="Google Shape;3893;p59"/>
            <p:cNvSpPr/>
            <p:nvPr/>
          </p:nvSpPr>
          <p:spPr>
            <a:xfrm>
              <a:off x="523875" y="3025575"/>
              <a:ext cx="144100" cy="157300"/>
            </a:xfrm>
            <a:custGeom>
              <a:avLst/>
              <a:gdLst/>
              <a:ahLst/>
              <a:cxnLst/>
              <a:rect l="l" t="t" r="r" b="b"/>
              <a:pathLst>
                <a:path w="5764" h="6292" fill="none" extrusionOk="0">
                  <a:moveTo>
                    <a:pt x="5715" y="2641"/>
                  </a:moveTo>
                  <a:lnTo>
                    <a:pt x="5715" y="2641"/>
                  </a:lnTo>
                  <a:lnTo>
                    <a:pt x="5763" y="2978"/>
                  </a:lnTo>
                  <a:lnTo>
                    <a:pt x="5763" y="3266"/>
                  </a:lnTo>
                  <a:lnTo>
                    <a:pt x="5715" y="3890"/>
                  </a:lnTo>
                  <a:lnTo>
                    <a:pt x="5523" y="4466"/>
                  </a:lnTo>
                  <a:lnTo>
                    <a:pt x="5283" y="4995"/>
                  </a:lnTo>
                  <a:lnTo>
                    <a:pt x="4899" y="5427"/>
                  </a:lnTo>
                  <a:lnTo>
                    <a:pt x="4706" y="5619"/>
                  </a:lnTo>
                  <a:lnTo>
                    <a:pt x="4466" y="5811"/>
                  </a:lnTo>
                  <a:lnTo>
                    <a:pt x="4226" y="5955"/>
                  </a:lnTo>
                  <a:lnTo>
                    <a:pt x="3986" y="6051"/>
                  </a:lnTo>
                  <a:lnTo>
                    <a:pt x="3698" y="6147"/>
                  </a:lnTo>
                  <a:lnTo>
                    <a:pt x="3410" y="6243"/>
                  </a:lnTo>
                  <a:lnTo>
                    <a:pt x="3410" y="6243"/>
                  </a:lnTo>
                  <a:lnTo>
                    <a:pt x="3122" y="6291"/>
                  </a:lnTo>
                  <a:lnTo>
                    <a:pt x="2833" y="6291"/>
                  </a:lnTo>
                  <a:lnTo>
                    <a:pt x="2545" y="6243"/>
                  </a:lnTo>
                  <a:lnTo>
                    <a:pt x="2257" y="6195"/>
                  </a:lnTo>
                  <a:lnTo>
                    <a:pt x="2017" y="6099"/>
                  </a:lnTo>
                  <a:lnTo>
                    <a:pt x="1729" y="6003"/>
                  </a:lnTo>
                  <a:lnTo>
                    <a:pt x="1249" y="5667"/>
                  </a:lnTo>
                  <a:lnTo>
                    <a:pt x="816" y="5283"/>
                  </a:lnTo>
                  <a:lnTo>
                    <a:pt x="480" y="4803"/>
                  </a:lnTo>
                  <a:lnTo>
                    <a:pt x="192" y="4274"/>
                  </a:lnTo>
                  <a:lnTo>
                    <a:pt x="96" y="3938"/>
                  </a:lnTo>
                  <a:lnTo>
                    <a:pt x="48" y="3650"/>
                  </a:lnTo>
                  <a:lnTo>
                    <a:pt x="48" y="3650"/>
                  </a:lnTo>
                  <a:lnTo>
                    <a:pt x="0" y="3314"/>
                  </a:lnTo>
                  <a:lnTo>
                    <a:pt x="0" y="3026"/>
                  </a:lnTo>
                  <a:lnTo>
                    <a:pt x="48" y="2401"/>
                  </a:lnTo>
                  <a:lnTo>
                    <a:pt x="240" y="1825"/>
                  </a:lnTo>
                  <a:lnTo>
                    <a:pt x="480" y="1297"/>
                  </a:lnTo>
                  <a:lnTo>
                    <a:pt x="816" y="864"/>
                  </a:lnTo>
                  <a:lnTo>
                    <a:pt x="1057" y="672"/>
                  </a:lnTo>
                  <a:lnTo>
                    <a:pt x="1249" y="480"/>
                  </a:lnTo>
                  <a:lnTo>
                    <a:pt x="1489" y="336"/>
                  </a:lnTo>
                  <a:lnTo>
                    <a:pt x="1777" y="240"/>
                  </a:lnTo>
                  <a:lnTo>
                    <a:pt x="2065" y="144"/>
                  </a:lnTo>
                  <a:lnTo>
                    <a:pt x="2353" y="48"/>
                  </a:lnTo>
                  <a:lnTo>
                    <a:pt x="2353" y="48"/>
                  </a:lnTo>
                  <a:lnTo>
                    <a:pt x="2641" y="0"/>
                  </a:lnTo>
                  <a:lnTo>
                    <a:pt x="2930" y="0"/>
                  </a:lnTo>
                  <a:lnTo>
                    <a:pt x="3218" y="48"/>
                  </a:lnTo>
                  <a:lnTo>
                    <a:pt x="3458" y="96"/>
                  </a:lnTo>
                  <a:lnTo>
                    <a:pt x="3746" y="192"/>
                  </a:lnTo>
                  <a:lnTo>
                    <a:pt x="3986" y="288"/>
                  </a:lnTo>
                  <a:lnTo>
                    <a:pt x="4514" y="624"/>
                  </a:lnTo>
                  <a:lnTo>
                    <a:pt x="4899" y="1009"/>
                  </a:lnTo>
                  <a:lnTo>
                    <a:pt x="5283" y="1489"/>
                  </a:lnTo>
                  <a:lnTo>
                    <a:pt x="5523" y="2017"/>
                  </a:lnTo>
                  <a:lnTo>
                    <a:pt x="5619" y="2353"/>
                  </a:lnTo>
                  <a:lnTo>
                    <a:pt x="5715" y="26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4" name="Google Shape;3894;p59"/>
            <p:cNvSpPr/>
            <p:nvPr/>
          </p:nvSpPr>
          <p:spPr>
            <a:xfrm>
              <a:off x="550275" y="3057975"/>
              <a:ext cx="82875" cy="92475"/>
            </a:xfrm>
            <a:custGeom>
              <a:avLst/>
              <a:gdLst/>
              <a:ahLst/>
              <a:cxnLst/>
              <a:rect l="l" t="t" r="r" b="b"/>
              <a:pathLst>
                <a:path w="3315" h="3699" extrusionOk="0">
                  <a:moveTo>
                    <a:pt x="1633" y="1"/>
                  </a:moveTo>
                  <a:lnTo>
                    <a:pt x="1345" y="49"/>
                  </a:lnTo>
                  <a:lnTo>
                    <a:pt x="1009" y="145"/>
                  </a:lnTo>
                  <a:lnTo>
                    <a:pt x="721" y="289"/>
                  </a:lnTo>
                  <a:lnTo>
                    <a:pt x="481" y="481"/>
                  </a:lnTo>
                  <a:lnTo>
                    <a:pt x="289" y="769"/>
                  </a:lnTo>
                  <a:lnTo>
                    <a:pt x="97" y="1057"/>
                  </a:lnTo>
                  <a:lnTo>
                    <a:pt x="1" y="1393"/>
                  </a:lnTo>
                  <a:lnTo>
                    <a:pt x="1" y="1778"/>
                  </a:lnTo>
                  <a:lnTo>
                    <a:pt x="1" y="2162"/>
                  </a:lnTo>
                  <a:lnTo>
                    <a:pt x="97" y="2450"/>
                  </a:lnTo>
                  <a:lnTo>
                    <a:pt x="241" y="2786"/>
                  </a:lnTo>
                  <a:lnTo>
                    <a:pt x="433" y="3026"/>
                  </a:lnTo>
                  <a:lnTo>
                    <a:pt x="625" y="3266"/>
                  </a:lnTo>
                  <a:lnTo>
                    <a:pt x="865" y="3459"/>
                  </a:lnTo>
                  <a:lnTo>
                    <a:pt x="1153" y="3603"/>
                  </a:lnTo>
                  <a:lnTo>
                    <a:pt x="1441" y="3651"/>
                  </a:lnTo>
                  <a:lnTo>
                    <a:pt x="1729" y="3699"/>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1874"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5" name="Google Shape;3895;p59"/>
            <p:cNvSpPr/>
            <p:nvPr/>
          </p:nvSpPr>
          <p:spPr>
            <a:xfrm>
              <a:off x="550275" y="3057975"/>
              <a:ext cx="82875" cy="92475"/>
            </a:xfrm>
            <a:custGeom>
              <a:avLst/>
              <a:gdLst/>
              <a:ahLst/>
              <a:cxnLst/>
              <a:rect l="l" t="t" r="r" b="b"/>
              <a:pathLst>
                <a:path w="3315" h="3699" fill="none" extrusionOk="0">
                  <a:moveTo>
                    <a:pt x="1633" y="1"/>
                  </a:moveTo>
                  <a:lnTo>
                    <a:pt x="1633" y="1"/>
                  </a:lnTo>
                  <a:lnTo>
                    <a:pt x="1345" y="49"/>
                  </a:lnTo>
                  <a:lnTo>
                    <a:pt x="1345" y="49"/>
                  </a:lnTo>
                  <a:lnTo>
                    <a:pt x="1009" y="145"/>
                  </a:lnTo>
                  <a:lnTo>
                    <a:pt x="721" y="289"/>
                  </a:lnTo>
                  <a:lnTo>
                    <a:pt x="481" y="481"/>
                  </a:lnTo>
                  <a:lnTo>
                    <a:pt x="289" y="769"/>
                  </a:lnTo>
                  <a:lnTo>
                    <a:pt x="97" y="1057"/>
                  </a:lnTo>
                  <a:lnTo>
                    <a:pt x="1" y="1393"/>
                  </a:lnTo>
                  <a:lnTo>
                    <a:pt x="1" y="1778"/>
                  </a:lnTo>
                  <a:lnTo>
                    <a:pt x="1" y="2162"/>
                  </a:lnTo>
                  <a:lnTo>
                    <a:pt x="1" y="2162"/>
                  </a:lnTo>
                  <a:lnTo>
                    <a:pt x="97" y="2450"/>
                  </a:lnTo>
                  <a:lnTo>
                    <a:pt x="241" y="2786"/>
                  </a:lnTo>
                  <a:lnTo>
                    <a:pt x="433" y="3026"/>
                  </a:lnTo>
                  <a:lnTo>
                    <a:pt x="625" y="3266"/>
                  </a:lnTo>
                  <a:lnTo>
                    <a:pt x="865" y="3459"/>
                  </a:lnTo>
                  <a:lnTo>
                    <a:pt x="1153" y="3603"/>
                  </a:lnTo>
                  <a:lnTo>
                    <a:pt x="1441" y="3651"/>
                  </a:lnTo>
                  <a:lnTo>
                    <a:pt x="1729" y="3699"/>
                  </a:lnTo>
                  <a:lnTo>
                    <a:pt x="1729" y="3699"/>
                  </a:lnTo>
                  <a:lnTo>
                    <a:pt x="2018" y="3651"/>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2114" y="97"/>
                  </a:lnTo>
                  <a:lnTo>
                    <a:pt x="1874" y="1"/>
                  </a:lnTo>
                  <a:lnTo>
                    <a:pt x="163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6" name="Google Shape;3896;p59"/>
            <p:cNvSpPr/>
            <p:nvPr/>
          </p:nvSpPr>
          <p:spPr>
            <a:xfrm>
              <a:off x="537075" y="3073600"/>
              <a:ext cx="1225" cy="25"/>
            </a:xfrm>
            <a:custGeom>
              <a:avLst/>
              <a:gdLst/>
              <a:ahLst/>
              <a:cxnLst/>
              <a:rect l="l" t="t" r="r" b="b"/>
              <a:pathLst>
                <a:path w="49" h="1" extrusionOk="0">
                  <a:moveTo>
                    <a:pt x="48" y="0"/>
                  </a:moveTo>
                  <a:lnTo>
                    <a:pt x="0" y="0"/>
                  </a:lnTo>
                  <a:lnTo>
                    <a:pt x="48"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7" name="Google Shape;3897;p59"/>
            <p:cNvSpPr/>
            <p:nvPr/>
          </p:nvSpPr>
          <p:spPr>
            <a:xfrm>
              <a:off x="528675" y="3062775"/>
              <a:ext cx="25" cy="1225"/>
            </a:xfrm>
            <a:custGeom>
              <a:avLst/>
              <a:gdLst/>
              <a:ahLst/>
              <a:cxnLst/>
              <a:rect l="l" t="t" r="r" b="b"/>
              <a:pathLst>
                <a:path w="1" h="49" extrusionOk="0">
                  <a:moveTo>
                    <a:pt x="0" y="49"/>
                  </a:moveTo>
                  <a:lnTo>
                    <a:pt x="0" y="1"/>
                  </a:lnTo>
                  <a:lnTo>
                    <a:pt x="0" y="49"/>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8" name="Google Shape;3898;p59"/>
            <p:cNvSpPr/>
            <p:nvPr/>
          </p:nvSpPr>
          <p:spPr>
            <a:xfrm>
              <a:off x="655925" y="3101200"/>
              <a:ext cx="81675" cy="66050"/>
            </a:xfrm>
            <a:custGeom>
              <a:avLst/>
              <a:gdLst/>
              <a:ahLst/>
              <a:cxnLst/>
              <a:rect l="l" t="t" r="r" b="b"/>
              <a:pathLst>
                <a:path w="3267" h="2642" extrusionOk="0">
                  <a:moveTo>
                    <a:pt x="1490" y="1"/>
                  </a:moveTo>
                  <a:lnTo>
                    <a:pt x="1201" y="49"/>
                  </a:lnTo>
                  <a:lnTo>
                    <a:pt x="961" y="97"/>
                  </a:lnTo>
                  <a:lnTo>
                    <a:pt x="721" y="145"/>
                  </a:lnTo>
                  <a:lnTo>
                    <a:pt x="481" y="241"/>
                  </a:lnTo>
                  <a:lnTo>
                    <a:pt x="433" y="721"/>
                  </a:lnTo>
                  <a:lnTo>
                    <a:pt x="337" y="1153"/>
                  </a:lnTo>
                  <a:lnTo>
                    <a:pt x="193" y="1537"/>
                  </a:lnTo>
                  <a:lnTo>
                    <a:pt x="1" y="1922"/>
                  </a:lnTo>
                  <a:lnTo>
                    <a:pt x="241" y="2210"/>
                  </a:lnTo>
                  <a:lnTo>
                    <a:pt x="577" y="2402"/>
                  </a:lnTo>
                  <a:lnTo>
                    <a:pt x="1009" y="2546"/>
                  </a:lnTo>
                  <a:lnTo>
                    <a:pt x="1442" y="2642"/>
                  </a:lnTo>
                  <a:lnTo>
                    <a:pt x="1922" y="2642"/>
                  </a:lnTo>
                  <a:lnTo>
                    <a:pt x="2210" y="2546"/>
                  </a:lnTo>
                  <a:lnTo>
                    <a:pt x="2498" y="2450"/>
                  </a:lnTo>
                  <a:lnTo>
                    <a:pt x="2738" y="2306"/>
                  </a:lnTo>
                  <a:lnTo>
                    <a:pt x="2930" y="2114"/>
                  </a:lnTo>
                  <a:lnTo>
                    <a:pt x="3074" y="1922"/>
                  </a:lnTo>
                  <a:lnTo>
                    <a:pt x="3218" y="1681"/>
                  </a:lnTo>
                  <a:lnTo>
                    <a:pt x="3266" y="1441"/>
                  </a:lnTo>
                  <a:lnTo>
                    <a:pt x="3218" y="1153"/>
                  </a:lnTo>
                  <a:lnTo>
                    <a:pt x="3122" y="913"/>
                  </a:lnTo>
                  <a:lnTo>
                    <a:pt x="2978" y="673"/>
                  </a:lnTo>
                  <a:lnTo>
                    <a:pt x="2786" y="481"/>
                  </a:lnTo>
                  <a:lnTo>
                    <a:pt x="2546" y="289"/>
                  </a:lnTo>
                  <a:lnTo>
                    <a:pt x="2258" y="145"/>
                  </a:lnTo>
                  <a:lnTo>
                    <a:pt x="1970" y="49"/>
                  </a:lnTo>
                  <a:lnTo>
                    <a:pt x="1586"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9" name="Google Shape;3899;p59"/>
            <p:cNvSpPr/>
            <p:nvPr/>
          </p:nvSpPr>
          <p:spPr>
            <a:xfrm>
              <a:off x="655925" y="3101200"/>
              <a:ext cx="81675" cy="66050"/>
            </a:xfrm>
            <a:custGeom>
              <a:avLst/>
              <a:gdLst/>
              <a:ahLst/>
              <a:cxnLst/>
              <a:rect l="l" t="t" r="r" b="b"/>
              <a:pathLst>
                <a:path w="3267" h="2642" fill="none" extrusionOk="0">
                  <a:moveTo>
                    <a:pt x="1490" y="1"/>
                  </a:moveTo>
                  <a:lnTo>
                    <a:pt x="1490" y="1"/>
                  </a:lnTo>
                  <a:lnTo>
                    <a:pt x="1201" y="49"/>
                  </a:lnTo>
                  <a:lnTo>
                    <a:pt x="961" y="97"/>
                  </a:lnTo>
                  <a:lnTo>
                    <a:pt x="721" y="145"/>
                  </a:lnTo>
                  <a:lnTo>
                    <a:pt x="481" y="241"/>
                  </a:lnTo>
                  <a:lnTo>
                    <a:pt x="481" y="241"/>
                  </a:lnTo>
                  <a:lnTo>
                    <a:pt x="433" y="721"/>
                  </a:lnTo>
                  <a:lnTo>
                    <a:pt x="337" y="1153"/>
                  </a:lnTo>
                  <a:lnTo>
                    <a:pt x="193" y="1537"/>
                  </a:lnTo>
                  <a:lnTo>
                    <a:pt x="1" y="1922"/>
                  </a:lnTo>
                  <a:lnTo>
                    <a:pt x="1" y="1922"/>
                  </a:lnTo>
                  <a:lnTo>
                    <a:pt x="241" y="2210"/>
                  </a:lnTo>
                  <a:lnTo>
                    <a:pt x="577" y="2402"/>
                  </a:lnTo>
                  <a:lnTo>
                    <a:pt x="1009" y="2546"/>
                  </a:lnTo>
                  <a:lnTo>
                    <a:pt x="1442" y="2642"/>
                  </a:lnTo>
                  <a:lnTo>
                    <a:pt x="1442" y="2642"/>
                  </a:lnTo>
                  <a:lnTo>
                    <a:pt x="1586" y="2642"/>
                  </a:lnTo>
                  <a:lnTo>
                    <a:pt x="1586" y="2642"/>
                  </a:lnTo>
                  <a:lnTo>
                    <a:pt x="1922" y="2642"/>
                  </a:lnTo>
                  <a:lnTo>
                    <a:pt x="2210" y="2546"/>
                  </a:lnTo>
                  <a:lnTo>
                    <a:pt x="2498" y="2450"/>
                  </a:lnTo>
                  <a:lnTo>
                    <a:pt x="2738" y="2306"/>
                  </a:lnTo>
                  <a:lnTo>
                    <a:pt x="2930" y="2114"/>
                  </a:lnTo>
                  <a:lnTo>
                    <a:pt x="3074" y="1922"/>
                  </a:lnTo>
                  <a:lnTo>
                    <a:pt x="3218" y="1681"/>
                  </a:lnTo>
                  <a:lnTo>
                    <a:pt x="3266" y="1441"/>
                  </a:lnTo>
                  <a:lnTo>
                    <a:pt x="3266" y="1441"/>
                  </a:lnTo>
                  <a:lnTo>
                    <a:pt x="3218" y="1153"/>
                  </a:lnTo>
                  <a:lnTo>
                    <a:pt x="3122" y="913"/>
                  </a:lnTo>
                  <a:lnTo>
                    <a:pt x="2978" y="673"/>
                  </a:lnTo>
                  <a:lnTo>
                    <a:pt x="2786" y="481"/>
                  </a:lnTo>
                  <a:lnTo>
                    <a:pt x="2546" y="289"/>
                  </a:lnTo>
                  <a:lnTo>
                    <a:pt x="2258" y="145"/>
                  </a:lnTo>
                  <a:lnTo>
                    <a:pt x="1970" y="49"/>
                  </a:lnTo>
                  <a:lnTo>
                    <a:pt x="1586" y="1"/>
                  </a:lnTo>
                  <a:lnTo>
                    <a:pt x="1586" y="1"/>
                  </a:lnTo>
                  <a:lnTo>
                    <a:pt x="149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0" name="Google Shape;3900;p59"/>
            <p:cNvSpPr/>
            <p:nvPr/>
          </p:nvSpPr>
          <p:spPr>
            <a:xfrm>
              <a:off x="651125" y="3107200"/>
              <a:ext cx="16850" cy="42050"/>
            </a:xfrm>
            <a:custGeom>
              <a:avLst/>
              <a:gdLst/>
              <a:ahLst/>
              <a:cxnLst/>
              <a:rect l="l" t="t" r="r" b="b"/>
              <a:pathLst>
                <a:path w="674" h="1682" extrusionOk="0">
                  <a:moveTo>
                    <a:pt x="673" y="1"/>
                  </a:moveTo>
                  <a:lnTo>
                    <a:pt x="385" y="193"/>
                  </a:lnTo>
                  <a:lnTo>
                    <a:pt x="193" y="433"/>
                  </a:lnTo>
                  <a:lnTo>
                    <a:pt x="49" y="721"/>
                  </a:lnTo>
                  <a:lnTo>
                    <a:pt x="1" y="1009"/>
                  </a:lnTo>
                  <a:lnTo>
                    <a:pt x="1" y="1153"/>
                  </a:lnTo>
                  <a:lnTo>
                    <a:pt x="49" y="1345"/>
                  </a:lnTo>
                  <a:lnTo>
                    <a:pt x="97" y="1538"/>
                  </a:lnTo>
                  <a:lnTo>
                    <a:pt x="193" y="1682"/>
                  </a:lnTo>
                  <a:lnTo>
                    <a:pt x="385" y="1297"/>
                  </a:lnTo>
                  <a:lnTo>
                    <a:pt x="529" y="913"/>
                  </a:lnTo>
                  <a:lnTo>
                    <a:pt x="625" y="481"/>
                  </a:lnTo>
                  <a:lnTo>
                    <a:pt x="67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1" name="Google Shape;3901;p59"/>
            <p:cNvSpPr/>
            <p:nvPr/>
          </p:nvSpPr>
          <p:spPr>
            <a:xfrm>
              <a:off x="651125" y="3107200"/>
              <a:ext cx="16850" cy="42050"/>
            </a:xfrm>
            <a:custGeom>
              <a:avLst/>
              <a:gdLst/>
              <a:ahLst/>
              <a:cxnLst/>
              <a:rect l="l" t="t" r="r" b="b"/>
              <a:pathLst>
                <a:path w="674" h="1682" fill="none" extrusionOk="0">
                  <a:moveTo>
                    <a:pt x="673" y="1"/>
                  </a:moveTo>
                  <a:lnTo>
                    <a:pt x="673" y="1"/>
                  </a:lnTo>
                  <a:lnTo>
                    <a:pt x="385" y="193"/>
                  </a:lnTo>
                  <a:lnTo>
                    <a:pt x="193" y="433"/>
                  </a:lnTo>
                  <a:lnTo>
                    <a:pt x="49" y="721"/>
                  </a:lnTo>
                  <a:lnTo>
                    <a:pt x="1" y="1009"/>
                  </a:lnTo>
                  <a:lnTo>
                    <a:pt x="1" y="1009"/>
                  </a:lnTo>
                  <a:lnTo>
                    <a:pt x="1" y="1153"/>
                  </a:lnTo>
                  <a:lnTo>
                    <a:pt x="49" y="1345"/>
                  </a:lnTo>
                  <a:lnTo>
                    <a:pt x="97" y="1538"/>
                  </a:lnTo>
                  <a:lnTo>
                    <a:pt x="193" y="1682"/>
                  </a:lnTo>
                  <a:lnTo>
                    <a:pt x="193" y="1682"/>
                  </a:lnTo>
                  <a:lnTo>
                    <a:pt x="385" y="1297"/>
                  </a:lnTo>
                  <a:lnTo>
                    <a:pt x="529" y="913"/>
                  </a:lnTo>
                  <a:lnTo>
                    <a:pt x="625" y="481"/>
                  </a:lnTo>
                  <a:lnTo>
                    <a:pt x="67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2" name="Google Shape;3902;p59"/>
            <p:cNvSpPr/>
            <p:nvPr/>
          </p:nvSpPr>
          <p:spPr>
            <a:xfrm>
              <a:off x="886450" y="2915100"/>
              <a:ext cx="82875" cy="40850"/>
            </a:xfrm>
            <a:custGeom>
              <a:avLst/>
              <a:gdLst/>
              <a:ahLst/>
              <a:cxnLst/>
              <a:rect l="l" t="t" r="r" b="b"/>
              <a:pathLst>
                <a:path w="3315" h="1634" extrusionOk="0">
                  <a:moveTo>
                    <a:pt x="1393" y="1"/>
                  </a:moveTo>
                  <a:lnTo>
                    <a:pt x="1153" y="49"/>
                  </a:lnTo>
                  <a:lnTo>
                    <a:pt x="913" y="97"/>
                  </a:lnTo>
                  <a:lnTo>
                    <a:pt x="625" y="241"/>
                  </a:lnTo>
                  <a:lnTo>
                    <a:pt x="385" y="385"/>
                  </a:lnTo>
                  <a:lnTo>
                    <a:pt x="193" y="625"/>
                  </a:lnTo>
                  <a:lnTo>
                    <a:pt x="49" y="865"/>
                  </a:lnTo>
                  <a:lnTo>
                    <a:pt x="1" y="913"/>
                  </a:lnTo>
                  <a:lnTo>
                    <a:pt x="1" y="961"/>
                  </a:lnTo>
                  <a:lnTo>
                    <a:pt x="97" y="1057"/>
                  </a:lnTo>
                  <a:lnTo>
                    <a:pt x="193" y="1105"/>
                  </a:lnTo>
                  <a:lnTo>
                    <a:pt x="289" y="1057"/>
                  </a:lnTo>
                  <a:lnTo>
                    <a:pt x="337" y="1009"/>
                  </a:lnTo>
                  <a:lnTo>
                    <a:pt x="433" y="817"/>
                  </a:lnTo>
                  <a:lnTo>
                    <a:pt x="625" y="625"/>
                  </a:lnTo>
                  <a:lnTo>
                    <a:pt x="817" y="529"/>
                  </a:lnTo>
                  <a:lnTo>
                    <a:pt x="1009" y="385"/>
                  </a:lnTo>
                  <a:lnTo>
                    <a:pt x="1201" y="337"/>
                  </a:lnTo>
                  <a:lnTo>
                    <a:pt x="1441" y="337"/>
                  </a:lnTo>
                  <a:lnTo>
                    <a:pt x="1826" y="433"/>
                  </a:lnTo>
                  <a:lnTo>
                    <a:pt x="2210" y="577"/>
                  </a:lnTo>
                  <a:lnTo>
                    <a:pt x="2594" y="817"/>
                  </a:lnTo>
                  <a:lnTo>
                    <a:pt x="2882" y="1153"/>
                  </a:lnTo>
                  <a:lnTo>
                    <a:pt x="2978" y="1345"/>
                  </a:lnTo>
                  <a:lnTo>
                    <a:pt x="3026" y="1538"/>
                  </a:lnTo>
                  <a:lnTo>
                    <a:pt x="3122" y="1634"/>
                  </a:lnTo>
                  <a:lnTo>
                    <a:pt x="3218" y="1634"/>
                  </a:lnTo>
                  <a:lnTo>
                    <a:pt x="3314" y="1538"/>
                  </a:lnTo>
                  <a:lnTo>
                    <a:pt x="3314" y="1441"/>
                  </a:lnTo>
                  <a:lnTo>
                    <a:pt x="3218" y="1201"/>
                  </a:lnTo>
                  <a:lnTo>
                    <a:pt x="3122" y="961"/>
                  </a:lnTo>
                  <a:lnTo>
                    <a:pt x="2978" y="721"/>
                  </a:lnTo>
                  <a:lnTo>
                    <a:pt x="2834" y="529"/>
                  </a:lnTo>
                  <a:lnTo>
                    <a:pt x="2594" y="385"/>
                  </a:lnTo>
                  <a:lnTo>
                    <a:pt x="2402" y="193"/>
                  </a:lnTo>
                  <a:lnTo>
                    <a:pt x="2162" y="97"/>
                  </a:lnTo>
                  <a:lnTo>
                    <a:pt x="1922"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3" name="Google Shape;3903;p59"/>
            <p:cNvSpPr/>
            <p:nvPr/>
          </p:nvSpPr>
          <p:spPr>
            <a:xfrm>
              <a:off x="683550" y="2918700"/>
              <a:ext cx="81675" cy="39650"/>
            </a:xfrm>
            <a:custGeom>
              <a:avLst/>
              <a:gdLst/>
              <a:ahLst/>
              <a:cxnLst/>
              <a:rect l="l" t="t" r="r" b="b"/>
              <a:pathLst>
                <a:path w="3267" h="1586" extrusionOk="0">
                  <a:moveTo>
                    <a:pt x="1585" y="1"/>
                  </a:moveTo>
                  <a:lnTo>
                    <a:pt x="1345" y="97"/>
                  </a:lnTo>
                  <a:lnTo>
                    <a:pt x="913" y="289"/>
                  </a:lnTo>
                  <a:lnTo>
                    <a:pt x="673" y="433"/>
                  </a:lnTo>
                  <a:lnTo>
                    <a:pt x="529" y="577"/>
                  </a:lnTo>
                  <a:lnTo>
                    <a:pt x="337" y="769"/>
                  </a:lnTo>
                  <a:lnTo>
                    <a:pt x="192" y="961"/>
                  </a:lnTo>
                  <a:lnTo>
                    <a:pt x="96" y="1201"/>
                  </a:lnTo>
                  <a:lnTo>
                    <a:pt x="0" y="1442"/>
                  </a:lnTo>
                  <a:lnTo>
                    <a:pt x="0" y="1538"/>
                  </a:lnTo>
                  <a:lnTo>
                    <a:pt x="96" y="1586"/>
                  </a:lnTo>
                  <a:lnTo>
                    <a:pt x="192" y="1586"/>
                  </a:lnTo>
                  <a:lnTo>
                    <a:pt x="289" y="1490"/>
                  </a:lnTo>
                  <a:lnTo>
                    <a:pt x="337" y="1297"/>
                  </a:lnTo>
                  <a:lnTo>
                    <a:pt x="481" y="1153"/>
                  </a:lnTo>
                  <a:lnTo>
                    <a:pt x="769" y="865"/>
                  </a:lnTo>
                  <a:lnTo>
                    <a:pt x="1105" y="625"/>
                  </a:lnTo>
                  <a:lnTo>
                    <a:pt x="1441" y="481"/>
                  </a:lnTo>
                  <a:lnTo>
                    <a:pt x="1873" y="337"/>
                  </a:lnTo>
                  <a:lnTo>
                    <a:pt x="2065" y="337"/>
                  </a:lnTo>
                  <a:lnTo>
                    <a:pt x="2258" y="385"/>
                  </a:lnTo>
                  <a:lnTo>
                    <a:pt x="2450" y="433"/>
                  </a:lnTo>
                  <a:lnTo>
                    <a:pt x="2690" y="529"/>
                  </a:lnTo>
                  <a:lnTo>
                    <a:pt x="2834" y="673"/>
                  </a:lnTo>
                  <a:lnTo>
                    <a:pt x="2978" y="817"/>
                  </a:lnTo>
                  <a:lnTo>
                    <a:pt x="3074" y="865"/>
                  </a:lnTo>
                  <a:lnTo>
                    <a:pt x="3122" y="865"/>
                  </a:lnTo>
                  <a:lnTo>
                    <a:pt x="3218" y="817"/>
                  </a:lnTo>
                  <a:lnTo>
                    <a:pt x="3266" y="721"/>
                  </a:lnTo>
                  <a:lnTo>
                    <a:pt x="3266" y="673"/>
                  </a:lnTo>
                  <a:lnTo>
                    <a:pt x="3218" y="577"/>
                  </a:lnTo>
                  <a:lnTo>
                    <a:pt x="3026" y="385"/>
                  </a:lnTo>
                  <a:lnTo>
                    <a:pt x="2834" y="241"/>
                  </a:lnTo>
                  <a:lnTo>
                    <a:pt x="2594" y="145"/>
                  </a:lnTo>
                  <a:lnTo>
                    <a:pt x="2354" y="49"/>
                  </a:lnTo>
                  <a:lnTo>
                    <a:pt x="1825"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4" name="Google Shape;3904;p59"/>
            <p:cNvSpPr/>
            <p:nvPr/>
          </p:nvSpPr>
          <p:spPr>
            <a:xfrm>
              <a:off x="934475" y="3065175"/>
              <a:ext cx="85275" cy="67275"/>
            </a:xfrm>
            <a:custGeom>
              <a:avLst/>
              <a:gdLst/>
              <a:ahLst/>
              <a:cxnLst/>
              <a:rect l="l" t="t" r="r" b="b"/>
              <a:pathLst>
                <a:path w="3411" h="2691" extrusionOk="0">
                  <a:moveTo>
                    <a:pt x="1682" y="1"/>
                  </a:moveTo>
                  <a:lnTo>
                    <a:pt x="1393" y="49"/>
                  </a:lnTo>
                  <a:lnTo>
                    <a:pt x="1057" y="145"/>
                  </a:lnTo>
                  <a:lnTo>
                    <a:pt x="769" y="337"/>
                  </a:lnTo>
                  <a:lnTo>
                    <a:pt x="529" y="481"/>
                  </a:lnTo>
                  <a:lnTo>
                    <a:pt x="337" y="721"/>
                  </a:lnTo>
                  <a:lnTo>
                    <a:pt x="145" y="961"/>
                  </a:lnTo>
                  <a:lnTo>
                    <a:pt x="49" y="1201"/>
                  </a:lnTo>
                  <a:lnTo>
                    <a:pt x="1" y="1490"/>
                  </a:lnTo>
                  <a:lnTo>
                    <a:pt x="49" y="1730"/>
                  </a:lnTo>
                  <a:lnTo>
                    <a:pt x="97" y="1922"/>
                  </a:lnTo>
                  <a:lnTo>
                    <a:pt x="241" y="2114"/>
                  </a:lnTo>
                  <a:lnTo>
                    <a:pt x="385" y="2306"/>
                  </a:lnTo>
                  <a:lnTo>
                    <a:pt x="577" y="2402"/>
                  </a:lnTo>
                  <a:lnTo>
                    <a:pt x="769" y="2546"/>
                  </a:lnTo>
                  <a:lnTo>
                    <a:pt x="1009" y="2594"/>
                  </a:lnTo>
                  <a:lnTo>
                    <a:pt x="1249" y="2642"/>
                  </a:lnTo>
                  <a:lnTo>
                    <a:pt x="1489" y="2690"/>
                  </a:lnTo>
                  <a:lnTo>
                    <a:pt x="1778" y="2642"/>
                  </a:lnTo>
                  <a:lnTo>
                    <a:pt x="2018" y="2594"/>
                  </a:lnTo>
                  <a:lnTo>
                    <a:pt x="2354" y="2498"/>
                  </a:lnTo>
                  <a:lnTo>
                    <a:pt x="2642" y="2354"/>
                  </a:lnTo>
                  <a:lnTo>
                    <a:pt x="2930" y="2162"/>
                  </a:lnTo>
                  <a:lnTo>
                    <a:pt x="3122" y="1970"/>
                  </a:lnTo>
                  <a:lnTo>
                    <a:pt x="3266" y="1730"/>
                  </a:lnTo>
                  <a:lnTo>
                    <a:pt x="3362" y="1442"/>
                  </a:lnTo>
                  <a:lnTo>
                    <a:pt x="3410" y="1201"/>
                  </a:lnTo>
                  <a:lnTo>
                    <a:pt x="3410" y="913"/>
                  </a:lnTo>
                  <a:lnTo>
                    <a:pt x="3314" y="721"/>
                  </a:lnTo>
                  <a:lnTo>
                    <a:pt x="3218" y="529"/>
                  </a:lnTo>
                  <a:lnTo>
                    <a:pt x="3074" y="385"/>
                  </a:lnTo>
                  <a:lnTo>
                    <a:pt x="2882" y="241"/>
                  </a:lnTo>
                  <a:lnTo>
                    <a:pt x="2690" y="145"/>
                  </a:lnTo>
                  <a:lnTo>
                    <a:pt x="2450" y="49"/>
                  </a:lnTo>
                  <a:lnTo>
                    <a:pt x="2210"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5" name="Google Shape;3905;p59"/>
            <p:cNvSpPr/>
            <p:nvPr/>
          </p:nvSpPr>
          <p:spPr>
            <a:xfrm>
              <a:off x="934475" y="3065175"/>
              <a:ext cx="85275" cy="67275"/>
            </a:xfrm>
            <a:custGeom>
              <a:avLst/>
              <a:gdLst/>
              <a:ahLst/>
              <a:cxnLst/>
              <a:rect l="l" t="t" r="r" b="b"/>
              <a:pathLst>
                <a:path w="3411" h="2691" fill="none" extrusionOk="0">
                  <a:moveTo>
                    <a:pt x="1922" y="1"/>
                  </a:moveTo>
                  <a:lnTo>
                    <a:pt x="1922" y="1"/>
                  </a:lnTo>
                  <a:lnTo>
                    <a:pt x="1682" y="1"/>
                  </a:lnTo>
                  <a:lnTo>
                    <a:pt x="1393" y="49"/>
                  </a:lnTo>
                  <a:lnTo>
                    <a:pt x="1393" y="49"/>
                  </a:lnTo>
                  <a:lnTo>
                    <a:pt x="1057" y="145"/>
                  </a:lnTo>
                  <a:lnTo>
                    <a:pt x="769" y="337"/>
                  </a:lnTo>
                  <a:lnTo>
                    <a:pt x="529" y="481"/>
                  </a:lnTo>
                  <a:lnTo>
                    <a:pt x="337" y="721"/>
                  </a:lnTo>
                  <a:lnTo>
                    <a:pt x="145" y="961"/>
                  </a:lnTo>
                  <a:lnTo>
                    <a:pt x="49" y="1201"/>
                  </a:lnTo>
                  <a:lnTo>
                    <a:pt x="1" y="1490"/>
                  </a:lnTo>
                  <a:lnTo>
                    <a:pt x="49" y="1730"/>
                  </a:lnTo>
                  <a:lnTo>
                    <a:pt x="49" y="1730"/>
                  </a:lnTo>
                  <a:lnTo>
                    <a:pt x="97" y="1922"/>
                  </a:lnTo>
                  <a:lnTo>
                    <a:pt x="241" y="2114"/>
                  </a:lnTo>
                  <a:lnTo>
                    <a:pt x="385" y="2306"/>
                  </a:lnTo>
                  <a:lnTo>
                    <a:pt x="577" y="2402"/>
                  </a:lnTo>
                  <a:lnTo>
                    <a:pt x="769" y="2546"/>
                  </a:lnTo>
                  <a:lnTo>
                    <a:pt x="1009" y="2594"/>
                  </a:lnTo>
                  <a:lnTo>
                    <a:pt x="1249" y="2642"/>
                  </a:lnTo>
                  <a:lnTo>
                    <a:pt x="1489" y="2690"/>
                  </a:lnTo>
                  <a:lnTo>
                    <a:pt x="1489" y="2690"/>
                  </a:lnTo>
                  <a:lnTo>
                    <a:pt x="1778" y="2642"/>
                  </a:lnTo>
                  <a:lnTo>
                    <a:pt x="2018" y="2594"/>
                  </a:lnTo>
                  <a:lnTo>
                    <a:pt x="2018" y="2594"/>
                  </a:lnTo>
                  <a:lnTo>
                    <a:pt x="2354" y="2498"/>
                  </a:lnTo>
                  <a:lnTo>
                    <a:pt x="2642" y="2354"/>
                  </a:lnTo>
                  <a:lnTo>
                    <a:pt x="2930" y="2162"/>
                  </a:lnTo>
                  <a:lnTo>
                    <a:pt x="3122" y="1970"/>
                  </a:lnTo>
                  <a:lnTo>
                    <a:pt x="3266" y="1730"/>
                  </a:lnTo>
                  <a:lnTo>
                    <a:pt x="3362" y="1442"/>
                  </a:lnTo>
                  <a:lnTo>
                    <a:pt x="3410" y="1201"/>
                  </a:lnTo>
                  <a:lnTo>
                    <a:pt x="3410" y="913"/>
                  </a:lnTo>
                  <a:lnTo>
                    <a:pt x="3410" y="913"/>
                  </a:lnTo>
                  <a:lnTo>
                    <a:pt x="3314" y="721"/>
                  </a:lnTo>
                  <a:lnTo>
                    <a:pt x="3218" y="529"/>
                  </a:lnTo>
                  <a:lnTo>
                    <a:pt x="3074" y="385"/>
                  </a:lnTo>
                  <a:lnTo>
                    <a:pt x="2882" y="241"/>
                  </a:lnTo>
                  <a:lnTo>
                    <a:pt x="2690" y="145"/>
                  </a:lnTo>
                  <a:lnTo>
                    <a:pt x="2450" y="49"/>
                  </a:lnTo>
                  <a:lnTo>
                    <a:pt x="2210" y="1"/>
                  </a:lnTo>
                  <a:lnTo>
                    <a:pt x="1922"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6" name="Google Shape;3906;p59"/>
            <p:cNvSpPr/>
            <p:nvPr/>
          </p:nvSpPr>
          <p:spPr>
            <a:xfrm>
              <a:off x="682350" y="2973925"/>
              <a:ext cx="97275" cy="121300"/>
            </a:xfrm>
            <a:custGeom>
              <a:avLst/>
              <a:gdLst/>
              <a:ahLst/>
              <a:cxnLst/>
              <a:rect l="l" t="t" r="r" b="b"/>
              <a:pathLst>
                <a:path w="3891" h="4852" extrusionOk="0">
                  <a:moveTo>
                    <a:pt x="1873" y="1"/>
                  </a:moveTo>
                  <a:lnTo>
                    <a:pt x="1489" y="49"/>
                  </a:lnTo>
                  <a:lnTo>
                    <a:pt x="1105" y="193"/>
                  </a:lnTo>
                  <a:lnTo>
                    <a:pt x="817" y="385"/>
                  </a:lnTo>
                  <a:lnTo>
                    <a:pt x="529" y="625"/>
                  </a:lnTo>
                  <a:lnTo>
                    <a:pt x="288" y="913"/>
                  </a:lnTo>
                  <a:lnTo>
                    <a:pt x="144" y="1250"/>
                  </a:lnTo>
                  <a:lnTo>
                    <a:pt x="48" y="1586"/>
                  </a:lnTo>
                  <a:lnTo>
                    <a:pt x="0" y="2018"/>
                  </a:lnTo>
                  <a:lnTo>
                    <a:pt x="48" y="3027"/>
                  </a:lnTo>
                  <a:lnTo>
                    <a:pt x="96" y="3411"/>
                  </a:lnTo>
                  <a:lnTo>
                    <a:pt x="240" y="3747"/>
                  </a:lnTo>
                  <a:lnTo>
                    <a:pt x="433" y="4083"/>
                  </a:lnTo>
                  <a:lnTo>
                    <a:pt x="673" y="4371"/>
                  </a:lnTo>
                  <a:lnTo>
                    <a:pt x="961" y="4563"/>
                  </a:lnTo>
                  <a:lnTo>
                    <a:pt x="1297" y="4755"/>
                  </a:lnTo>
                  <a:lnTo>
                    <a:pt x="1681" y="4851"/>
                  </a:lnTo>
                  <a:lnTo>
                    <a:pt x="2065" y="4851"/>
                  </a:lnTo>
                  <a:lnTo>
                    <a:pt x="2450" y="4803"/>
                  </a:lnTo>
                  <a:lnTo>
                    <a:pt x="2786" y="4659"/>
                  </a:lnTo>
                  <a:lnTo>
                    <a:pt x="3122" y="4467"/>
                  </a:lnTo>
                  <a:lnTo>
                    <a:pt x="3410" y="4227"/>
                  </a:lnTo>
                  <a:lnTo>
                    <a:pt x="3650" y="3939"/>
                  </a:lnTo>
                  <a:lnTo>
                    <a:pt x="3794" y="3603"/>
                  </a:lnTo>
                  <a:lnTo>
                    <a:pt x="3890" y="3267"/>
                  </a:lnTo>
                  <a:lnTo>
                    <a:pt x="3890" y="2834"/>
                  </a:lnTo>
                  <a:lnTo>
                    <a:pt x="3842" y="1826"/>
                  </a:lnTo>
                  <a:lnTo>
                    <a:pt x="3794" y="1442"/>
                  </a:lnTo>
                  <a:lnTo>
                    <a:pt x="3698" y="1106"/>
                  </a:lnTo>
                  <a:lnTo>
                    <a:pt x="3506" y="769"/>
                  </a:lnTo>
                  <a:lnTo>
                    <a:pt x="3266" y="481"/>
                  </a:lnTo>
                  <a:lnTo>
                    <a:pt x="2930" y="289"/>
                  </a:lnTo>
                  <a:lnTo>
                    <a:pt x="2594" y="97"/>
                  </a:lnTo>
                  <a:lnTo>
                    <a:pt x="2258"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7" name="Google Shape;3907;p59"/>
            <p:cNvSpPr/>
            <p:nvPr/>
          </p:nvSpPr>
          <p:spPr>
            <a:xfrm>
              <a:off x="708750" y="2982350"/>
              <a:ext cx="70875" cy="105675"/>
            </a:xfrm>
            <a:custGeom>
              <a:avLst/>
              <a:gdLst/>
              <a:ahLst/>
              <a:cxnLst/>
              <a:rect l="l" t="t" r="r" b="b"/>
              <a:pathLst>
                <a:path w="2835" h="4227" extrusionOk="0">
                  <a:moveTo>
                    <a:pt x="1634" y="0"/>
                  </a:moveTo>
                  <a:lnTo>
                    <a:pt x="1250" y="96"/>
                  </a:lnTo>
                  <a:lnTo>
                    <a:pt x="961" y="192"/>
                  </a:lnTo>
                  <a:lnTo>
                    <a:pt x="673" y="432"/>
                  </a:lnTo>
                  <a:lnTo>
                    <a:pt x="433" y="672"/>
                  </a:lnTo>
                  <a:lnTo>
                    <a:pt x="241" y="1009"/>
                  </a:lnTo>
                  <a:lnTo>
                    <a:pt x="97" y="1345"/>
                  </a:lnTo>
                  <a:lnTo>
                    <a:pt x="1" y="1777"/>
                  </a:lnTo>
                  <a:lnTo>
                    <a:pt x="1" y="2161"/>
                  </a:lnTo>
                  <a:lnTo>
                    <a:pt x="49" y="2593"/>
                  </a:lnTo>
                  <a:lnTo>
                    <a:pt x="193" y="2978"/>
                  </a:lnTo>
                  <a:lnTo>
                    <a:pt x="337" y="3362"/>
                  </a:lnTo>
                  <a:lnTo>
                    <a:pt x="577" y="3650"/>
                  </a:lnTo>
                  <a:lnTo>
                    <a:pt x="817" y="3890"/>
                  </a:lnTo>
                  <a:lnTo>
                    <a:pt x="1105" y="4082"/>
                  </a:lnTo>
                  <a:lnTo>
                    <a:pt x="1442" y="4178"/>
                  </a:lnTo>
                  <a:lnTo>
                    <a:pt x="1778" y="4226"/>
                  </a:lnTo>
                  <a:lnTo>
                    <a:pt x="2018" y="4178"/>
                  </a:lnTo>
                  <a:lnTo>
                    <a:pt x="2402" y="3842"/>
                  </a:lnTo>
                  <a:lnTo>
                    <a:pt x="2546" y="3650"/>
                  </a:lnTo>
                  <a:lnTo>
                    <a:pt x="2642" y="3458"/>
                  </a:lnTo>
                  <a:lnTo>
                    <a:pt x="2738" y="3266"/>
                  </a:lnTo>
                  <a:lnTo>
                    <a:pt x="2834" y="3026"/>
                  </a:lnTo>
                  <a:lnTo>
                    <a:pt x="2834" y="2786"/>
                  </a:lnTo>
                  <a:lnTo>
                    <a:pt x="2834" y="2497"/>
                  </a:lnTo>
                  <a:lnTo>
                    <a:pt x="2786" y="1489"/>
                  </a:lnTo>
                  <a:lnTo>
                    <a:pt x="2738" y="1105"/>
                  </a:lnTo>
                  <a:lnTo>
                    <a:pt x="2594" y="721"/>
                  </a:lnTo>
                  <a:lnTo>
                    <a:pt x="2402" y="384"/>
                  </a:lnTo>
                  <a:lnTo>
                    <a:pt x="2114" y="96"/>
                  </a:lnTo>
                  <a:lnTo>
                    <a:pt x="1874" y="48"/>
                  </a:lnTo>
                  <a:lnTo>
                    <a:pt x="1634"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8" name="Google Shape;3908;p59"/>
            <p:cNvSpPr/>
            <p:nvPr/>
          </p:nvSpPr>
          <p:spPr>
            <a:xfrm>
              <a:off x="828825" y="3030375"/>
              <a:ext cx="21625" cy="22825"/>
            </a:xfrm>
            <a:custGeom>
              <a:avLst/>
              <a:gdLst/>
              <a:ahLst/>
              <a:cxnLst/>
              <a:rect l="l" t="t" r="r" b="b"/>
              <a:pathLst>
                <a:path w="865" h="913" extrusionOk="0">
                  <a:moveTo>
                    <a:pt x="721" y="0"/>
                  </a:moveTo>
                  <a:lnTo>
                    <a:pt x="673" y="48"/>
                  </a:lnTo>
                  <a:lnTo>
                    <a:pt x="577" y="192"/>
                  </a:lnTo>
                  <a:lnTo>
                    <a:pt x="481" y="288"/>
                  </a:lnTo>
                  <a:lnTo>
                    <a:pt x="333" y="436"/>
                  </a:lnTo>
                  <a:lnTo>
                    <a:pt x="333" y="436"/>
                  </a:lnTo>
                  <a:lnTo>
                    <a:pt x="144" y="96"/>
                  </a:lnTo>
                  <a:lnTo>
                    <a:pt x="96" y="48"/>
                  </a:lnTo>
                  <a:lnTo>
                    <a:pt x="48" y="48"/>
                  </a:lnTo>
                  <a:lnTo>
                    <a:pt x="0" y="96"/>
                  </a:lnTo>
                  <a:lnTo>
                    <a:pt x="0" y="192"/>
                  </a:lnTo>
                  <a:lnTo>
                    <a:pt x="241" y="624"/>
                  </a:lnTo>
                  <a:lnTo>
                    <a:pt x="241" y="672"/>
                  </a:lnTo>
                  <a:lnTo>
                    <a:pt x="289" y="672"/>
                  </a:lnTo>
                  <a:lnTo>
                    <a:pt x="385" y="624"/>
                  </a:lnTo>
                  <a:lnTo>
                    <a:pt x="577" y="384"/>
                  </a:lnTo>
                  <a:lnTo>
                    <a:pt x="673" y="240"/>
                  </a:lnTo>
                  <a:lnTo>
                    <a:pt x="673" y="288"/>
                  </a:lnTo>
                  <a:lnTo>
                    <a:pt x="673" y="480"/>
                  </a:lnTo>
                  <a:lnTo>
                    <a:pt x="673" y="672"/>
                  </a:lnTo>
                  <a:lnTo>
                    <a:pt x="673" y="769"/>
                  </a:lnTo>
                  <a:lnTo>
                    <a:pt x="673" y="865"/>
                  </a:lnTo>
                  <a:lnTo>
                    <a:pt x="721" y="913"/>
                  </a:lnTo>
                  <a:lnTo>
                    <a:pt x="769" y="913"/>
                  </a:lnTo>
                  <a:lnTo>
                    <a:pt x="817" y="865"/>
                  </a:lnTo>
                  <a:lnTo>
                    <a:pt x="865" y="769"/>
                  </a:lnTo>
                  <a:lnTo>
                    <a:pt x="865" y="672"/>
                  </a:lnTo>
                  <a:lnTo>
                    <a:pt x="865" y="480"/>
                  </a:lnTo>
                  <a:lnTo>
                    <a:pt x="817" y="96"/>
                  </a:lnTo>
                  <a:lnTo>
                    <a:pt x="769"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9" name="Google Shape;3909;p59"/>
            <p:cNvSpPr/>
            <p:nvPr/>
          </p:nvSpPr>
          <p:spPr>
            <a:xfrm>
              <a:off x="239325" y="2558525"/>
              <a:ext cx="283350" cy="421450"/>
            </a:xfrm>
            <a:custGeom>
              <a:avLst/>
              <a:gdLst/>
              <a:ahLst/>
              <a:cxnLst/>
              <a:rect l="l" t="t" r="r" b="b"/>
              <a:pathLst>
                <a:path w="11334" h="16858" extrusionOk="0">
                  <a:moveTo>
                    <a:pt x="4995" y="0"/>
                  </a:moveTo>
                  <a:lnTo>
                    <a:pt x="4322" y="48"/>
                  </a:lnTo>
                  <a:lnTo>
                    <a:pt x="3698" y="144"/>
                  </a:lnTo>
                  <a:lnTo>
                    <a:pt x="4226" y="336"/>
                  </a:lnTo>
                  <a:lnTo>
                    <a:pt x="4755" y="625"/>
                  </a:lnTo>
                  <a:lnTo>
                    <a:pt x="5331" y="961"/>
                  </a:lnTo>
                  <a:lnTo>
                    <a:pt x="5571" y="1153"/>
                  </a:lnTo>
                  <a:lnTo>
                    <a:pt x="5811" y="1393"/>
                  </a:lnTo>
                  <a:lnTo>
                    <a:pt x="6051" y="1633"/>
                  </a:lnTo>
                  <a:lnTo>
                    <a:pt x="6195" y="1921"/>
                  </a:lnTo>
                  <a:lnTo>
                    <a:pt x="6291" y="2209"/>
                  </a:lnTo>
                  <a:lnTo>
                    <a:pt x="6291" y="2498"/>
                  </a:lnTo>
                  <a:lnTo>
                    <a:pt x="6243" y="2834"/>
                  </a:lnTo>
                  <a:lnTo>
                    <a:pt x="6051" y="3170"/>
                  </a:lnTo>
                  <a:lnTo>
                    <a:pt x="5715" y="3602"/>
                  </a:lnTo>
                  <a:lnTo>
                    <a:pt x="5379" y="4082"/>
                  </a:lnTo>
                  <a:lnTo>
                    <a:pt x="5379" y="4082"/>
                  </a:lnTo>
                  <a:lnTo>
                    <a:pt x="5427" y="3746"/>
                  </a:lnTo>
                  <a:lnTo>
                    <a:pt x="5475" y="3410"/>
                  </a:lnTo>
                  <a:lnTo>
                    <a:pt x="5475" y="3122"/>
                  </a:lnTo>
                  <a:lnTo>
                    <a:pt x="5427" y="2930"/>
                  </a:lnTo>
                  <a:lnTo>
                    <a:pt x="5283" y="2594"/>
                  </a:lnTo>
                  <a:lnTo>
                    <a:pt x="5139" y="2305"/>
                  </a:lnTo>
                  <a:lnTo>
                    <a:pt x="4947" y="2017"/>
                  </a:lnTo>
                  <a:lnTo>
                    <a:pt x="4706" y="1825"/>
                  </a:lnTo>
                  <a:lnTo>
                    <a:pt x="4514" y="1681"/>
                  </a:lnTo>
                  <a:lnTo>
                    <a:pt x="4274" y="1537"/>
                  </a:lnTo>
                  <a:lnTo>
                    <a:pt x="3842" y="1345"/>
                  </a:lnTo>
                  <a:lnTo>
                    <a:pt x="3410" y="1249"/>
                  </a:lnTo>
                  <a:lnTo>
                    <a:pt x="3026" y="1201"/>
                  </a:lnTo>
                  <a:lnTo>
                    <a:pt x="2689" y="1249"/>
                  </a:lnTo>
                  <a:lnTo>
                    <a:pt x="3218" y="1249"/>
                  </a:lnTo>
                  <a:lnTo>
                    <a:pt x="3458" y="1345"/>
                  </a:lnTo>
                  <a:lnTo>
                    <a:pt x="3650" y="1441"/>
                  </a:lnTo>
                  <a:lnTo>
                    <a:pt x="4034" y="1729"/>
                  </a:lnTo>
                  <a:lnTo>
                    <a:pt x="4370" y="2017"/>
                  </a:lnTo>
                  <a:lnTo>
                    <a:pt x="4562" y="2353"/>
                  </a:lnTo>
                  <a:lnTo>
                    <a:pt x="4755" y="2642"/>
                  </a:lnTo>
                  <a:lnTo>
                    <a:pt x="4899" y="2930"/>
                  </a:lnTo>
                  <a:lnTo>
                    <a:pt x="4466" y="3170"/>
                  </a:lnTo>
                  <a:lnTo>
                    <a:pt x="4034" y="3458"/>
                  </a:lnTo>
                  <a:lnTo>
                    <a:pt x="3458" y="3890"/>
                  </a:lnTo>
                  <a:lnTo>
                    <a:pt x="2785" y="4419"/>
                  </a:lnTo>
                  <a:lnTo>
                    <a:pt x="2113" y="5091"/>
                  </a:lnTo>
                  <a:lnTo>
                    <a:pt x="1393" y="5907"/>
                  </a:lnTo>
                  <a:lnTo>
                    <a:pt x="1057" y="6340"/>
                  </a:lnTo>
                  <a:lnTo>
                    <a:pt x="768" y="6820"/>
                  </a:lnTo>
                  <a:lnTo>
                    <a:pt x="432" y="7396"/>
                  </a:lnTo>
                  <a:lnTo>
                    <a:pt x="240" y="7972"/>
                  </a:lnTo>
                  <a:lnTo>
                    <a:pt x="48" y="8549"/>
                  </a:lnTo>
                  <a:lnTo>
                    <a:pt x="0" y="9173"/>
                  </a:lnTo>
                  <a:lnTo>
                    <a:pt x="0" y="9797"/>
                  </a:lnTo>
                  <a:lnTo>
                    <a:pt x="48" y="10374"/>
                  </a:lnTo>
                  <a:lnTo>
                    <a:pt x="144" y="10998"/>
                  </a:lnTo>
                  <a:lnTo>
                    <a:pt x="288" y="11622"/>
                  </a:lnTo>
                  <a:lnTo>
                    <a:pt x="528" y="12247"/>
                  </a:lnTo>
                  <a:lnTo>
                    <a:pt x="816" y="12823"/>
                  </a:lnTo>
                  <a:lnTo>
                    <a:pt x="1105" y="13399"/>
                  </a:lnTo>
                  <a:lnTo>
                    <a:pt x="1489" y="13928"/>
                  </a:lnTo>
                  <a:lnTo>
                    <a:pt x="1873" y="14408"/>
                  </a:lnTo>
                  <a:lnTo>
                    <a:pt x="2305" y="14888"/>
                  </a:lnTo>
                  <a:lnTo>
                    <a:pt x="2737" y="15320"/>
                  </a:lnTo>
                  <a:lnTo>
                    <a:pt x="3218" y="15752"/>
                  </a:lnTo>
                  <a:lnTo>
                    <a:pt x="3746" y="16089"/>
                  </a:lnTo>
                  <a:lnTo>
                    <a:pt x="4274" y="16377"/>
                  </a:lnTo>
                  <a:lnTo>
                    <a:pt x="4803" y="16569"/>
                  </a:lnTo>
                  <a:lnTo>
                    <a:pt x="5331" y="16761"/>
                  </a:lnTo>
                  <a:lnTo>
                    <a:pt x="5859" y="16857"/>
                  </a:lnTo>
                  <a:lnTo>
                    <a:pt x="6435" y="16857"/>
                  </a:lnTo>
                  <a:lnTo>
                    <a:pt x="7012" y="16809"/>
                  </a:lnTo>
                  <a:lnTo>
                    <a:pt x="7540" y="16713"/>
                  </a:lnTo>
                  <a:lnTo>
                    <a:pt x="8068" y="16473"/>
                  </a:lnTo>
                  <a:lnTo>
                    <a:pt x="8597" y="16137"/>
                  </a:lnTo>
                  <a:lnTo>
                    <a:pt x="9125" y="15752"/>
                  </a:lnTo>
                  <a:lnTo>
                    <a:pt x="9605" y="15224"/>
                  </a:lnTo>
                  <a:lnTo>
                    <a:pt x="10037" y="14600"/>
                  </a:lnTo>
                  <a:lnTo>
                    <a:pt x="10470" y="13880"/>
                  </a:lnTo>
                  <a:lnTo>
                    <a:pt x="10902" y="13015"/>
                  </a:lnTo>
                  <a:lnTo>
                    <a:pt x="11238" y="12055"/>
                  </a:lnTo>
                  <a:lnTo>
                    <a:pt x="11334" y="11766"/>
                  </a:lnTo>
                  <a:lnTo>
                    <a:pt x="11334" y="11478"/>
                  </a:lnTo>
                  <a:lnTo>
                    <a:pt x="11286" y="11238"/>
                  </a:lnTo>
                  <a:lnTo>
                    <a:pt x="11142" y="10998"/>
                  </a:lnTo>
                  <a:lnTo>
                    <a:pt x="10998" y="10854"/>
                  </a:lnTo>
                  <a:lnTo>
                    <a:pt x="10806" y="10662"/>
                  </a:lnTo>
                  <a:lnTo>
                    <a:pt x="10566" y="10566"/>
                  </a:lnTo>
                  <a:lnTo>
                    <a:pt x="10325" y="10470"/>
                  </a:lnTo>
                  <a:lnTo>
                    <a:pt x="9845" y="10326"/>
                  </a:lnTo>
                  <a:lnTo>
                    <a:pt x="9413" y="10230"/>
                  </a:lnTo>
                  <a:lnTo>
                    <a:pt x="8933" y="10182"/>
                  </a:lnTo>
                  <a:lnTo>
                    <a:pt x="9077" y="10037"/>
                  </a:lnTo>
                  <a:lnTo>
                    <a:pt x="9413" y="9557"/>
                  </a:lnTo>
                  <a:lnTo>
                    <a:pt x="9845" y="8789"/>
                  </a:lnTo>
                  <a:lnTo>
                    <a:pt x="10037" y="8309"/>
                  </a:lnTo>
                  <a:lnTo>
                    <a:pt x="10229" y="7780"/>
                  </a:lnTo>
                  <a:lnTo>
                    <a:pt x="10373" y="7204"/>
                  </a:lnTo>
                  <a:lnTo>
                    <a:pt x="10470" y="6580"/>
                  </a:lnTo>
                  <a:lnTo>
                    <a:pt x="10518" y="5859"/>
                  </a:lnTo>
                  <a:lnTo>
                    <a:pt x="10470" y="5139"/>
                  </a:lnTo>
                  <a:lnTo>
                    <a:pt x="10325" y="4419"/>
                  </a:lnTo>
                  <a:lnTo>
                    <a:pt x="10085" y="3602"/>
                  </a:lnTo>
                  <a:lnTo>
                    <a:pt x="9749" y="2786"/>
                  </a:lnTo>
                  <a:lnTo>
                    <a:pt x="9269" y="1969"/>
                  </a:lnTo>
                  <a:lnTo>
                    <a:pt x="8933" y="1489"/>
                  </a:lnTo>
                  <a:lnTo>
                    <a:pt x="8500" y="1105"/>
                  </a:lnTo>
                  <a:lnTo>
                    <a:pt x="8116" y="769"/>
                  </a:lnTo>
                  <a:lnTo>
                    <a:pt x="7636" y="529"/>
                  </a:lnTo>
                  <a:lnTo>
                    <a:pt x="7204" y="336"/>
                  </a:lnTo>
                  <a:lnTo>
                    <a:pt x="6724" y="192"/>
                  </a:lnTo>
                  <a:lnTo>
                    <a:pt x="6243" y="96"/>
                  </a:lnTo>
                  <a:lnTo>
                    <a:pt x="5811" y="48"/>
                  </a:lnTo>
                  <a:lnTo>
                    <a:pt x="4995"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0" name="Google Shape;3910;p59"/>
            <p:cNvSpPr/>
            <p:nvPr/>
          </p:nvSpPr>
          <p:spPr>
            <a:xfrm>
              <a:off x="442225" y="2804650"/>
              <a:ext cx="97275" cy="169300"/>
            </a:xfrm>
            <a:custGeom>
              <a:avLst/>
              <a:gdLst/>
              <a:ahLst/>
              <a:cxnLst/>
              <a:rect l="l" t="t" r="r" b="b"/>
              <a:pathLst>
                <a:path w="3891" h="6772" extrusionOk="0">
                  <a:moveTo>
                    <a:pt x="2450" y="0"/>
                  </a:moveTo>
                  <a:lnTo>
                    <a:pt x="2161" y="48"/>
                  </a:lnTo>
                  <a:lnTo>
                    <a:pt x="2017" y="144"/>
                  </a:lnTo>
                  <a:lnTo>
                    <a:pt x="1825" y="337"/>
                  </a:lnTo>
                  <a:lnTo>
                    <a:pt x="1633" y="625"/>
                  </a:lnTo>
                  <a:lnTo>
                    <a:pt x="1441" y="961"/>
                  </a:lnTo>
                  <a:lnTo>
                    <a:pt x="1057" y="1825"/>
                  </a:lnTo>
                  <a:lnTo>
                    <a:pt x="673" y="2834"/>
                  </a:lnTo>
                  <a:lnTo>
                    <a:pt x="384" y="3842"/>
                  </a:lnTo>
                  <a:lnTo>
                    <a:pt x="144" y="4851"/>
                  </a:lnTo>
                  <a:lnTo>
                    <a:pt x="0" y="5619"/>
                  </a:lnTo>
                  <a:lnTo>
                    <a:pt x="0" y="5956"/>
                  </a:lnTo>
                  <a:lnTo>
                    <a:pt x="48" y="6196"/>
                  </a:lnTo>
                  <a:lnTo>
                    <a:pt x="192" y="6484"/>
                  </a:lnTo>
                  <a:lnTo>
                    <a:pt x="336" y="6676"/>
                  </a:lnTo>
                  <a:lnTo>
                    <a:pt x="481" y="6772"/>
                  </a:lnTo>
                  <a:lnTo>
                    <a:pt x="625" y="6772"/>
                  </a:lnTo>
                  <a:lnTo>
                    <a:pt x="769" y="6724"/>
                  </a:lnTo>
                  <a:lnTo>
                    <a:pt x="913" y="6676"/>
                  </a:lnTo>
                  <a:lnTo>
                    <a:pt x="1009" y="6628"/>
                  </a:lnTo>
                  <a:lnTo>
                    <a:pt x="3890" y="721"/>
                  </a:lnTo>
                  <a:lnTo>
                    <a:pt x="3746" y="577"/>
                  </a:lnTo>
                  <a:lnTo>
                    <a:pt x="3314" y="289"/>
                  </a:lnTo>
                  <a:lnTo>
                    <a:pt x="3074" y="144"/>
                  </a:lnTo>
                  <a:lnTo>
                    <a:pt x="2786" y="48"/>
                  </a:lnTo>
                  <a:lnTo>
                    <a:pt x="2450" y="0"/>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1" name="Google Shape;3911;p59"/>
            <p:cNvSpPr/>
            <p:nvPr/>
          </p:nvSpPr>
          <p:spPr>
            <a:xfrm>
              <a:off x="868450" y="2958325"/>
              <a:ext cx="98475" cy="121300"/>
            </a:xfrm>
            <a:custGeom>
              <a:avLst/>
              <a:gdLst/>
              <a:ahLst/>
              <a:cxnLst/>
              <a:rect l="l" t="t" r="r" b="b"/>
              <a:pathLst>
                <a:path w="3939" h="4852" extrusionOk="0">
                  <a:moveTo>
                    <a:pt x="1729" y="1"/>
                  </a:moveTo>
                  <a:lnTo>
                    <a:pt x="1345" y="49"/>
                  </a:lnTo>
                  <a:lnTo>
                    <a:pt x="1009" y="193"/>
                  </a:lnTo>
                  <a:lnTo>
                    <a:pt x="673" y="433"/>
                  </a:lnTo>
                  <a:lnTo>
                    <a:pt x="432" y="673"/>
                  </a:lnTo>
                  <a:lnTo>
                    <a:pt x="240" y="961"/>
                  </a:lnTo>
                  <a:lnTo>
                    <a:pt x="96" y="1345"/>
                  </a:lnTo>
                  <a:lnTo>
                    <a:pt x="0" y="1682"/>
                  </a:lnTo>
                  <a:lnTo>
                    <a:pt x="0" y="2066"/>
                  </a:lnTo>
                  <a:lnTo>
                    <a:pt x="96" y="3122"/>
                  </a:lnTo>
                  <a:lnTo>
                    <a:pt x="192" y="3458"/>
                  </a:lnTo>
                  <a:lnTo>
                    <a:pt x="336" y="3843"/>
                  </a:lnTo>
                  <a:lnTo>
                    <a:pt x="529" y="4131"/>
                  </a:lnTo>
                  <a:lnTo>
                    <a:pt x="769" y="4419"/>
                  </a:lnTo>
                  <a:lnTo>
                    <a:pt x="1105" y="4611"/>
                  </a:lnTo>
                  <a:lnTo>
                    <a:pt x="1441" y="4755"/>
                  </a:lnTo>
                  <a:lnTo>
                    <a:pt x="1825"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746" y="1345"/>
                  </a:lnTo>
                  <a:lnTo>
                    <a:pt x="3602" y="1009"/>
                  </a:lnTo>
                  <a:lnTo>
                    <a:pt x="3410" y="673"/>
                  </a:lnTo>
                  <a:lnTo>
                    <a:pt x="3122" y="433"/>
                  </a:lnTo>
                  <a:lnTo>
                    <a:pt x="2834" y="193"/>
                  </a:lnTo>
                  <a:lnTo>
                    <a:pt x="2498" y="49"/>
                  </a:lnTo>
                  <a:lnTo>
                    <a:pt x="2113"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2" name="Google Shape;3912;p59"/>
            <p:cNvSpPr/>
            <p:nvPr/>
          </p:nvSpPr>
          <p:spPr>
            <a:xfrm>
              <a:off x="868450" y="2958325"/>
              <a:ext cx="98475" cy="121300"/>
            </a:xfrm>
            <a:custGeom>
              <a:avLst/>
              <a:gdLst/>
              <a:ahLst/>
              <a:cxnLst/>
              <a:rect l="l" t="t" r="r" b="b"/>
              <a:pathLst>
                <a:path w="3939" h="4852" fill="none" extrusionOk="0">
                  <a:moveTo>
                    <a:pt x="2209" y="4851"/>
                  </a:moveTo>
                  <a:lnTo>
                    <a:pt x="2209"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842" y="1730"/>
                  </a:lnTo>
                  <a:lnTo>
                    <a:pt x="3746" y="1345"/>
                  </a:lnTo>
                  <a:lnTo>
                    <a:pt x="3602" y="1009"/>
                  </a:lnTo>
                  <a:lnTo>
                    <a:pt x="3410" y="673"/>
                  </a:lnTo>
                  <a:lnTo>
                    <a:pt x="3122" y="433"/>
                  </a:lnTo>
                  <a:lnTo>
                    <a:pt x="2834" y="193"/>
                  </a:lnTo>
                  <a:lnTo>
                    <a:pt x="2498" y="49"/>
                  </a:lnTo>
                  <a:lnTo>
                    <a:pt x="2113" y="1"/>
                  </a:lnTo>
                  <a:lnTo>
                    <a:pt x="1729" y="1"/>
                  </a:lnTo>
                  <a:lnTo>
                    <a:pt x="1729" y="1"/>
                  </a:lnTo>
                  <a:lnTo>
                    <a:pt x="1345" y="49"/>
                  </a:lnTo>
                  <a:lnTo>
                    <a:pt x="1009" y="193"/>
                  </a:lnTo>
                  <a:lnTo>
                    <a:pt x="673" y="433"/>
                  </a:lnTo>
                  <a:lnTo>
                    <a:pt x="432" y="673"/>
                  </a:lnTo>
                  <a:lnTo>
                    <a:pt x="240" y="961"/>
                  </a:lnTo>
                  <a:lnTo>
                    <a:pt x="96" y="1345"/>
                  </a:lnTo>
                  <a:lnTo>
                    <a:pt x="0" y="1682"/>
                  </a:lnTo>
                  <a:lnTo>
                    <a:pt x="0" y="2066"/>
                  </a:lnTo>
                  <a:lnTo>
                    <a:pt x="96" y="3122"/>
                  </a:lnTo>
                  <a:lnTo>
                    <a:pt x="96" y="3122"/>
                  </a:lnTo>
                  <a:lnTo>
                    <a:pt x="192" y="3458"/>
                  </a:lnTo>
                  <a:lnTo>
                    <a:pt x="336" y="3843"/>
                  </a:lnTo>
                  <a:lnTo>
                    <a:pt x="529" y="4131"/>
                  </a:lnTo>
                  <a:lnTo>
                    <a:pt x="769" y="4419"/>
                  </a:lnTo>
                  <a:lnTo>
                    <a:pt x="1105" y="4611"/>
                  </a:lnTo>
                  <a:lnTo>
                    <a:pt x="1441" y="4755"/>
                  </a:lnTo>
                  <a:lnTo>
                    <a:pt x="1825" y="4851"/>
                  </a:lnTo>
                  <a:lnTo>
                    <a:pt x="2209" y="485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3" name="Google Shape;3913;p59"/>
            <p:cNvSpPr/>
            <p:nvPr/>
          </p:nvSpPr>
          <p:spPr>
            <a:xfrm>
              <a:off x="868450" y="2969125"/>
              <a:ext cx="72050" cy="104500"/>
            </a:xfrm>
            <a:custGeom>
              <a:avLst/>
              <a:gdLst/>
              <a:ahLst/>
              <a:cxnLst/>
              <a:rect l="l" t="t" r="r" b="b"/>
              <a:pathLst>
                <a:path w="2882" h="4180" extrusionOk="0">
                  <a:moveTo>
                    <a:pt x="961" y="1"/>
                  </a:moveTo>
                  <a:lnTo>
                    <a:pt x="721" y="49"/>
                  </a:lnTo>
                  <a:lnTo>
                    <a:pt x="529" y="145"/>
                  </a:lnTo>
                  <a:lnTo>
                    <a:pt x="288" y="481"/>
                  </a:lnTo>
                  <a:lnTo>
                    <a:pt x="96" y="817"/>
                  </a:lnTo>
                  <a:lnTo>
                    <a:pt x="0" y="1250"/>
                  </a:lnTo>
                  <a:lnTo>
                    <a:pt x="0" y="1634"/>
                  </a:lnTo>
                  <a:lnTo>
                    <a:pt x="96" y="2690"/>
                  </a:lnTo>
                  <a:lnTo>
                    <a:pt x="144" y="2930"/>
                  </a:lnTo>
                  <a:lnTo>
                    <a:pt x="192" y="3171"/>
                  </a:lnTo>
                  <a:lnTo>
                    <a:pt x="288" y="3363"/>
                  </a:lnTo>
                  <a:lnTo>
                    <a:pt x="432" y="3555"/>
                  </a:lnTo>
                  <a:lnTo>
                    <a:pt x="577" y="3747"/>
                  </a:lnTo>
                  <a:lnTo>
                    <a:pt x="721" y="3939"/>
                  </a:lnTo>
                  <a:lnTo>
                    <a:pt x="1105" y="4179"/>
                  </a:lnTo>
                  <a:lnTo>
                    <a:pt x="1393" y="4179"/>
                  </a:lnTo>
                  <a:lnTo>
                    <a:pt x="1729" y="4131"/>
                  </a:lnTo>
                  <a:lnTo>
                    <a:pt x="2017" y="3987"/>
                  </a:lnTo>
                  <a:lnTo>
                    <a:pt x="2305" y="3747"/>
                  </a:lnTo>
                  <a:lnTo>
                    <a:pt x="2498" y="3459"/>
                  </a:lnTo>
                  <a:lnTo>
                    <a:pt x="2690" y="3122"/>
                  </a:lnTo>
                  <a:lnTo>
                    <a:pt x="2834" y="2786"/>
                  </a:lnTo>
                  <a:lnTo>
                    <a:pt x="2882" y="2354"/>
                  </a:lnTo>
                  <a:lnTo>
                    <a:pt x="2882" y="1970"/>
                  </a:lnTo>
                  <a:lnTo>
                    <a:pt x="2786" y="1538"/>
                  </a:lnTo>
                  <a:lnTo>
                    <a:pt x="2642" y="1153"/>
                  </a:lnTo>
                  <a:lnTo>
                    <a:pt x="2498" y="817"/>
                  </a:lnTo>
                  <a:lnTo>
                    <a:pt x="2257" y="529"/>
                  </a:lnTo>
                  <a:lnTo>
                    <a:pt x="1969" y="289"/>
                  </a:lnTo>
                  <a:lnTo>
                    <a:pt x="1681" y="145"/>
                  </a:lnTo>
                  <a:lnTo>
                    <a:pt x="1345" y="49"/>
                  </a:lnTo>
                  <a:lnTo>
                    <a:pt x="961"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4" name="Google Shape;3914;p59"/>
            <p:cNvSpPr/>
            <p:nvPr/>
          </p:nvSpPr>
          <p:spPr>
            <a:xfrm>
              <a:off x="457825" y="2674975"/>
              <a:ext cx="710800" cy="584725"/>
            </a:xfrm>
            <a:custGeom>
              <a:avLst/>
              <a:gdLst/>
              <a:ahLst/>
              <a:cxnLst/>
              <a:rect l="l" t="t" r="r" b="b"/>
              <a:pathLst>
                <a:path w="28432" h="23389" extrusionOk="0">
                  <a:moveTo>
                    <a:pt x="13832" y="1"/>
                  </a:move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029" y="23245"/>
                  </a:lnTo>
                  <a:lnTo>
                    <a:pt x="8693" y="23101"/>
                  </a:lnTo>
                  <a:lnTo>
                    <a:pt x="8117" y="22621"/>
                  </a:lnTo>
                  <a:lnTo>
                    <a:pt x="7589" y="22140"/>
                  </a:lnTo>
                  <a:lnTo>
                    <a:pt x="7108" y="21564"/>
                  </a:lnTo>
                  <a:lnTo>
                    <a:pt x="6724" y="21084"/>
                  </a:lnTo>
                  <a:lnTo>
                    <a:pt x="6388" y="20652"/>
                  </a:lnTo>
                  <a:lnTo>
                    <a:pt x="6148"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204" y="17290"/>
                  </a:lnTo>
                  <a:lnTo>
                    <a:pt x="7396" y="16713"/>
                  </a:lnTo>
                  <a:lnTo>
                    <a:pt x="7541" y="16041"/>
                  </a:lnTo>
                  <a:lnTo>
                    <a:pt x="7637" y="15369"/>
                  </a:lnTo>
                  <a:lnTo>
                    <a:pt x="7733" y="14648"/>
                  </a:lnTo>
                  <a:lnTo>
                    <a:pt x="7733" y="13976"/>
                  </a:lnTo>
                  <a:lnTo>
                    <a:pt x="7685" y="13400"/>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281" y="10662"/>
                  </a:lnTo>
                  <a:lnTo>
                    <a:pt x="16665" y="10662"/>
                  </a:lnTo>
                  <a:lnTo>
                    <a:pt x="16857" y="10566"/>
                  </a:lnTo>
                  <a:lnTo>
                    <a:pt x="17338" y="10326"/>
                  </a:lnTo>
                  <a:lnTo>
                    <a:pt x="17770" y="9990"/>
                  </a:lnTo>
                  <a:lnTo>
                    <a:pt x="18202" y="9606"/>
                  </a:lnTo>
                  <a:lnTo>
                    <a:pt x="18586" y="9173"/>
                  </a:lnTo>
                  <a:lnTo>
                    <a:pt x="18875" y="8741"/>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188" y="10566"/>
                  </a:lnTo>
                  <a:lnTo>
                    <a:pt x="22236" y="10374"/>
                  </a:lnTo>
                  <a:lnTo>
                    <a:pt x="22284" y="10134"/>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703" y="9894"/>
                  </a:lnTo>
                  <a:lnTo>
                    <a:pt x="26991" y="9990"/>
                  </a:lnTo>
                  <a:lnTo>
                    <a:pt x="27279" y="10086"/>
                  </a:lnTo>
                  <a:lnTo>
                    <a:pt x="27855" y="10086"/>
                  </a:lnTo>
                  <a:lnTo>
                    <a:pt x="28047" y="9990"/>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0507" y="1634"/>
                  </a:lnTo>
                  <a:lnTo>
                    <a:pt x="19403" y="1105"/>
                  </a:lnTo>
                  <a:lnTo>
                    <a:pt x="18875" y="865"/>
                  </a:lnTo>
                  <a:lnTo>
                    <a:pt x="18394" y="673"/>
                  </a:lnTo>
                  <a:lnTo>
                    <a:pt x="17290" y="385"/>
                  </a:lnTo>
                  <a:lnTo>
                    <a:pt x="16185" y="145"/>
                  </a:lnTo>
                  <a:lnTo>
                    <a:pt x="15033" y="49"/>
                  </a:lnTo>
                  <a:lnTo>
                    <a:pt x="1383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5" name="Google Shape;3915;p59"/>
            <p:cNvSpPr/>
            <p:nvPr/>
          </p:nvSpPr>
          <p:spPr>
            <a:xfrm>
              <a:off x="457825" y="2674975"/>
              <a:ext cx="710800" cy="584725"/>
            </a:xfrm>
            <a:custGeom>
              <a:avLst/>
              <a:gdLst/>
              <a:ahLst/>
              <a:cxnLst/>
              <a:rect l="l" t="t" r="r" b="b"/>
              <a:pathLst>
                <a:path w="28432" h="23389" fill="none" extrusionOk="0">
                  <a:moveTo>
                    <a:pt x="25070" y="5235"/>
                  </a:moveTo>
                  <a:lnTo>
                    <a:pt x="25070" y="5235"/>
                  </a:lnTo>
                  <a:lnTo>
                    <a:pt x="2555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1708" y="2258"/>
                  </a:lnTo>
                  <a:lnTo>
                    <a:pt x="20507" y="1634"/>
                  </a:lnTo>
                  <a:lnTo>
                    <a:pt x="19403" y="1105"/>
                  </a:lnTo>
                  <a:lnTo>
                    <a:pt x="18875" y="865"/>
                  </a:lnTo>
                  <a:lnTo>
                    <a:pt x="18394" y="673"/>
                  </a:lnTo>
                  <a:lnTo>
                    <a:pt x="18394" y="673"/>
                  </a:lnTo>
                  <a:lnTo>
                    <a:pt x="17290" y="385"/>
                  </a:lnTo>
                  <a:lnTo>
                    <a:pt x="16185" y="145"/>
                  </a:lnTo>
                  <a:lnTo>
                    <a:pt x="15033" y="49"/>
                  </a:lnTo>
                  <a:lnTo>
                    <a:pt x="13832" y="1"/>
                  </a:ln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318" y="23389"/>
                  </a:lnTo>
                  <a:lnTo>
                    <a:pt x="9029" y="23245"/>
                  </a:lnTo>
                  <a:lnTo>
                    <a:pt x="8693" y="23101"/>
                  </a:lnTo>
                  <a:lnTo>
                    <a:pt x="8117" y="22621"/>
                  </a:lnTo>
                  <a:lnTo>
                    <a:pt x="7589" y="22140"/>
                  </a:lnTo>
                  <a:lnTo>
                    <a:pt x="7108" y="21564"/>
                  </a:lnTo>
                  <a:lnTo>
                    <a:pt x="6724" y="21084"/>
                  </a:lnTo>
                  <a:lnTo>
                    <a:pt x="6388" y="20652"/>
                  </a:lnTo>
                  <a:lnTo>
                    <a:pt x="6148" y="20267"/>
                  </a:lnTo>
                  <a:lnTo>
                    <a:pt x="6148" y="20267"/>
                  </a:lnTo>
                  <a:lnTo>
                    <a:pt x="5764"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012" y="17770"/>
                  </a:lnTo>
                  <a:lnTo>
                    <a:pt x="7204" y="17290"/>
                  </a:lnTo>
                  <a:lnTo>
                    <a:pt x="7396" y="16713"/>
                  </a:lnTo>
                  <a:lnTo>
                    <a:pt x="7541" y="16041"/>
                  </a:lnTo>
                  <a:lnTo>
                    <a:pt x="7637" y="15369"/>
                  </a:lnTo>
                  <a:lnTo>
                    <a:pt x="7733" y="14648"/>
                  </a:lnTo>
                  <a:lnTo>
                    <a:pt x="7733" y="13976"/>
                  </a:lnTo>
                  <a:lnTo>
                    <a:pt x="7685" y="13400"/>
                  </a:lnTo>
                  <a:lnTo>
                    <a:pt x="7589" y="12871"/>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089" y="10614"/>
                  </a:lnTo>
                  <a:lnTo>
                    <a:pt x="16281" y="10662"/>
                  </a:lnTo>
                  <a:lnTo>
                    <a:pt x="16425" y="10662"/>
                  </a:lnTo>
                  <a:lnTo>
                    <a:pt x="16665" y="10662"/>
                  </a:lnTo>
                  <a:lnTo>
                    <a:pt x="16857" y="10566"/>
                  </a:lnTo>
                  <a:lnTo>
                    <a:pt x="17338" y="10326"/>
                  </a:lnTo>
                  <a:lnTo>
                    <a:pt x="17770" y="9990"/>
                  </a:lnTo>
                  <a:lnTo>
                    <a:pt x="18202" y="9606"/>
                  </a:lnTo>
                  <a:lnTo>
                    <a:pt x="18586" y="9173"/>
                  </a:lnTo>
                  <a:lnTo>
                    <a:pt x="18875" y="8741"/>
                  </a:lnTo>
                  <a:lnTo>
                    <a:pt x="19067" y="8309"/>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092" y="10662"/>
                  </a:lnTo>
                  <a:lnTo>
                    <a:pt x="22188" y="10566"/>
                  </a:lnTo>
                  <a:lnTo>
                    <a:pt x="22236" y="10374"/>
                  </a:lnTo>
                  <a:lnTo>
                    <a:pt x="22284" y="10134"/>
                  </a:lnTo>
                  <a:lnTo>
                    <a:pt x="22284" y="9846"/>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030" y="9606"/>
                  </a:lnTo>
                  <a:lnTo>
                    <a:pt x="26703" y="9894"/>
                  </a:lnTo>
                  <a:lnTo>
                    <a:pt x="26991" y="9990"/>
                  </a:lnTo>
                  <a:lnTo>
                    <a:pt x="27279" y="10086"/>
                  </a:lnTo>
                  <a:lnTo>
                    <a:pt x="27567" y="10086"/>
                  </a:lnTo>
                  <a:lnTo>
                    <a:pt x="27855" y="10086"/>
                  </a:lnTo>
                  <a:lnTo>
                    <a:pt x="28047" y="9990"/>
                  </a:lnTo>
                  <a:lnTo>
                    <a:pt x="28239" y="9846"/>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6" name="Google Shape;3916;p59"/>
            <p:cNvSpPr/>
            <p:nvPr/>
          </p:nvSpPr>
          <p:spPr>
            <a:xfrm>
              <a:off x="908075" y="2721800"/>
              <a:ext cx="91250" cy="42050"/>
            </a:xfrm>
            <a:custGeom>
              <a:avLst/>
              <a:gdLst/>
              <a:ahLst/>
              <a:cxnLst/>
              <a:rect l="l" t="t" r="r" b="b"/>
              <a:pathLst>
                <a:path w="3650" h="1682" extrusionOk="0">
                  <a:moveTo>
                    <a:pt x="816" y="1"/>
                  </a:moveTo>
                  <a:lnTo>
                    <a:pt x="576" y="49"/>
                  </a:lnTo>
                  <a:lnTo>
                    <a:pt x="336" y="97"/>
                  </a:lnTo>
                  <a:lnTo>
                    <a:pt x="144" y="145"/>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930" y="1682"/>
                  </a:lnTo>
                  <a:lnTo>
                    <a:pt x="3170" y="1634"/>
                  </a:lnTo>
                  <a:lnTo>
                    <a:pt x="3362" y="1537"/>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7" name="Google Shape;3917;p59"/>
            <p:cNvSpPr/>
            <p:nvPr/>
          </p:nvSpPr>
          <p:spPr>
            <a:xfrm>
              <a:off x="908075" y="2721800"/>
              <a:ext cx="91250" cy="42050"/>
            </a:xfrm>
            <a:custGeom>
              <a:avLst/>
              <a:gdLst/>
              <a:ahLst/>
              <a:cxnLst/>
              <a:rect l="l" t="t" r="r" b="b"/>
              <a:pathLst>
                <a:path w="3650" h="1682" fill="none" extrusionOk="0">
                  <a:moveTo>
                    <a:pt x="816" y="1"/>
                  </a:moveTo>
                  <a:lnTo>
                    <a:pt x="816" y="1"/>
                  </a:lnTo>
                  <a:lnTo>
                    <a:pt x="576" y="49"/>
                  </a:lnTo>
                  <a:lnTo>
                    <a:pt x="336" y="97"/>
                  </a:lnTo>
                  <a:lnTo>
                    <a:pt x="144" y="145"/>
                  </a:lnTo>
                  <a:lnTo>
                    <a:pt x="48" y="241"/>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641" y="1682"/>
                  </a:lnTo>
                  <a:lnTo>
                    <a:pt x="2641" y="1682"/>
                  </a:lnTo>
                  <a:lnTo>
                    <a:pt x="2930" y="1682"/>
                  </a:lnTo>
                  <a:lnTo>
                    <a:pt x="3170" y="1634"/>
                  </a:lnTo>
                  <a:lnTo>
                    <a:pt x="3362" y="1537"/>
                  </a:lnTo>
                  <a:lnTo>
                    <a:pt x="3554" y="1393"/>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8" name="Google Shape;3918;p59"/>
            <p:cNvSpPr/>
            <p:nvPr/>
          </p:nvSpPr>
          <p:spPr>
            <a:xfrm>
              <a:off x="894850" y="2755425"/>
              <a:ext cx="49250" cy="37250"/>
            </a:xfrm>
            <a:custGeom>
              <a:avLst/>
              <a:gdLst/>
              <a:ahLst/>
              <a:cxnLst/>
              <a:rect l="l" t="t" r="r" b="b"/>
              <a:pathLst>
                <a:path w="1970" h="1490" extrusionOk="0">
                  <a:moveTo>
                    <a:pt x="433" y="0"/>
                  </a:moveTo>
                  <a:lnTo>
                    <a:pt x="241" y="48"/>
                  </a:lnTo>
                  <a:lnTo>
                    <a:pt x="145" y="96"/>
                  </a:lnTo>
                  <a:lnTo>
                    <a:pt x="49" y="192"/>
                  </a:lnTo>
                  <a:lnTo>
                    <a:pt x="1" y="289"/>
                  </a:lnTo>
                  <a:lnTo>
                    <a:pt x="1" y="529"/>
                  </a:lnTo>
                  <a:lnTo>
                    <a:pt x="97" y="721"/>
                  </a:lnTo>
                  <a:lnTo>
                    <a:pt x="289" y="961"/>
                  </a:lnTo>
                  <a:lnTo>
                    <a:pt x="529" y="1153"/>
                  </a:lnTo>
                  <a:lnTo>
                    <a:pt x="817" y="1297"/>
                  </a:lnTo>
                  <a:lnTo>
                    <a:pt x="1105" y="1441"/>
                  </a:lnTo>
                  <a:lnTo>
                    <a:pt x="1442" y="1489"/>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9" name="Google Shape;3919;p59"/>
            <p:cNvSpPr/>
            <p:nvPr/>
          </p:nvSpPr>
          <p:spPr>
            <a:xfrm>
              <a:off x="894850" y="2755425"/>
              <a:ext cx="49250" cy="37250"/>
            </a:xfrm>
            <a:custGeom>
              <a:avLst/>
              <a:gdLst/>
              <a:ahLst/>
              <a:cxnLst/>
              <a:rect l="l" t="t" r="r" b="b"/>
              <a:pathLst>
                <a:path w="1970" h="1490" fill="none" extrusionOk="0">
                  <a:moveTo>
                    <a:pt x="433" y="0"/>
                  </a:moveTo>
                  <a:lnTo>
                    <a:pt x="433" y="0"/>
                  </a:lnTo>
                  <a:lnTo>
                    <a:pt x="241" y="48"/>
                  </a:lnTo>
                  <a:lnTo>
                    <a:pt x="145" y="96"/>
                  </a:lnTo>
                  <a:lnTo>
                    <a:pt x="145" y="96"/>
                  </a:lnTo>
                  <a:lnTo>
                    <a:pt x="49" y="192"/>
                  </a:lnTo>
                  <a:lnTo>
                    <a:pt x="1" y="289"/>
                  </a:lnTo>
                  <a:lnTo>
                    <a:pt x="1" y="529"/>
                  </a:lnTo>
                  <a:lnTo>
                    <a:pt x="97" y="721"/>
                  </a:lnTo>
                  <a:lnTo>
                    <a:pt x="289" y="961"/>
                  </a:lnTo>
                  <a:lnTo>
                    <a:pt x="529" y="1153"/>
                  </a:lnTo>
                  <a:lnTo>
                    <a:pt x="817" y="1297"/>
                  </a:lnTo>
                  <a:lnTo>
                    <a:pt x="1105" y="1441"/>
                  </a:lnTo>
                  <a:lnTo>
                    <a:pt x="1442" y="1489"/>
                  </a:lnTo>
                  <a:lnTo>
                    <a:pt x="1442" y="1489"/>
                  </a:lnTo>
                  <a:lnTo>
                    <a:pt x="1730" y="1393"/>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0" name="Google Shape;3920;p59"/>
            <p:cNvSpPr/>
            <p:nvPr/>
          </p:nvSpPr>
          <p:spPr>
            <a:xfrm>
              <a:off x="539475" y="2853875"/>
              <a:ext cx="40850" cy="58850"/>
            </a:xfrm>
            <a:custGeom>
              <a:avLst/>
              <a:gdLst/>
              <a:ahLst/>
              <a:cxnLst/>
              <a:rect l="l" t="t" r="r" b="b"/>
              <a:pathLst>
                <a:path w="1634" h="2354" extrusionOk="0">
                  <a:moveTo>
                    <a:pt x="1201" y="0"/>
                  </a:move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577" y="2354"/>
                  </a:lnTo>
                  <a:lnTo>
                    <a:pt x="769" y="2306"/>
                  </a:lnTo>
                  <a:lnTo>
                    <a:pt x="913" y="2258"/>
                  </a:lnTo>
                  <a:lnTo>
                    <a:pt x="1057" y="2114"/>
                  </a:lnTo>
                  <a:lnTo>
                    <a:pt x="1201" y="1969"/>
                  </a:lnTo>
                  <a:lnTo>
                    <a:pt x="1441" y="1585"/>
                  </a:lnTo>
                  <a:lnTo>
                    <a:pt x="1585" y="1153"/>
                  </a:lnTo>
                  <a:lnTo>
                    <a:pt x="1633" y="721"/>
                  </a:lnTo>
                  <a:lnTo>
                    <a:pt x="1633" y="337"/>
                  </a:lnTo>
                  <a:lnTo>
                    <a:pt x="1585" y="193"/>
                  </a:lnTo>
                  <a:lnTo>
                    <a:pt x="1537" y="96"/>
                  </a:lnTo>
                  <a:lnTo>
                    <a:pt x="1441"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1" name="Google Shape;3921;p59"/>
            <p:cNvSpPr/>
            <p:nvPr/>
          </p:nvSpPr>
          <p:spPr>
            <a:xfrm>
              <a:off x="539475" y="2853875"/>
              <a:ext cx="40850" cy="58850"/>
            </a:xfrm>
            <a:custGeom>
              <a:avLst/>
              <a:gdLst/>
              <a:ahLst/>
              <a:cxnLst/>
              <a:rect l="l" t="t" r="r" b="b"/>
              <a:pathLst>
                <a:path w="1634" h="2354" fill="none" extrusionOk="0">
                  <a:moveTo>
                    <a:pt x="1297" y="0"/>
                  </a:moveTo>
                  <a:lnTo>
                    <a:pt x="1297" y="0"/>
                  </a:lnTo>
                  <a:lnTo>
                    <a:pt x="1201" y="0"/>
                  </a:lnTo>
                  <a:lnTo>
                    <a:pt x="1201" y="0"/>
                  </a:ln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481" y="2354"/>
                  </a:lnTo>
                  <a:lnTo>
                    <a:pt x="577" y="2354"/>
                  </a:lnTo>
                  <a:lnTo>
                    <a:pt x="577" y="2354"/>
                  </a:lnTo>
                  <a:lnTo>
                    <a:pt x="769" y="2306"/>
                  </a:lnTo>
                  <a:lnTo>
                    <a:pt x="913" y="2258"/>
                  </a:lnTo>
                  <a:lnTo>
                    <a:pt x="1057" y="2114"/>
                  </a:lnTo>
                  <a:lnTo>
                    <a:pt x="1201" y="1969"/>
                  </a:lnTo>
                  <a:lnTo>
                    <a:pt x="1441" y="1585"/>
                  </a:lnTo>
                  <a:lnTo>
                    <a:pt x="1585" y="1153"/>
                  </a:lnTo>
                  <a:lnTo>
                    <a:pt x="1585" y="1153"/>
                  </a:lnTo>
                  <a:lnTo>
                    <a:pt x="1633" y="721"/>
                  </a:lnTo>
                  <a:lnTo>
                    <a:pt x="1633" y="337"/>
                  </a:lnTo>
                  <a:lnTo>
                    <a:pt x="1585" y="193"/>
                  </a:lnTo>
                  <a:lnTo>
                    <a:pt x="1537" y="96"/>
                  </a:lnTo>
                  <a:lnTo>
                    <a:pt x="1441" y="0"/>
                  </a:lnTo>
                  <a:lnTo>
                    <a:pt x="129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2" name="Google Shape;3922;p59"/>
            <p:cNvSpPr/>
            <p:nvPr/>
          </p:nvSpPr>
          <p:spPr>
            <a:xfrm>
              <a:off x="587500" y="2875475"/>
              <a:ext cx="28825" cy="40850"/>
            </a:xfrm>
            <a:custGeom>
              <a:avLst/>
              <a:gdLst/>
              <a:ahLst/>
              <a:cxnLst/>
              <a:rect l="l" t="t" r="r" b="b"/>
              <a:pathLst>
                <a:path w="1153" h="1634" extrusionOk="0">
                  <a:moveTo>
                    <a:pt x="817" y="1"/>
                  </a:moveTo>
                  <a:lnTo>
                    <a:pt x="577" y="97"/>
                  </a:lnTo>
                  <a:lnTo>
                    <a:pt x="385" y="289"/>
                  </a:lnTo>
                  <a:lnTo>
                    <a:pt x="192" y="529"/>
                  </a:lnTo>
                  <a:lnTo>
                    <a:pt x="48" y="817"/>
                  </a:lnTo>
                  <a:lnTo>
                    <a:pt x="0" y="1105"/>
                  </a:lnTo>
                  <a:lnTo>
                    <a:pt x="0" y="1346"/>
                  </a:lnTo>
                  <a:lnTo>
                    <a:pt x="48" y="1442"/>
                  </a:lnTo>
                  <a:lnTo>
                    <a:pt x="96" y="1538"/>
                  </a:lnTo>
                  <a:lnTo>
                    <a:pt x="192" y="1586"/>
                  </a:lnTo>
                  <a:lnTo>
                    <a:pt x="337" y="1634"/>
                  </a:lnTo>
                  <a:lnTo>
                    <a:pt x="529" y="1634"/>
                  </a:lnTo>
                  <a:lnTo>
                    <a:pt x="625" y="1586"/>
                  </a:lnTo>
                  <a:lnTo>
                    <a:pt x="817" y="1394"/>
                  </a:lnTo>
                  <a:lnTo>
                    <a:pt x="1009" y="1105"/>
                  </a:lnTo>
                  <a:lnTo>
                    <a:pt x="1105" y="817"/>
                  </a:lnTo>
                  <a:lnTo>
                    <a:pt x="1153" y="529"/>
                  </a:lnTo>
                  <a:lnTo>
                    <a:pt x="1153" y="241"/>
                  </a:lnTo>
                  <a:lnTo>
                    <a:pt x="1057" y="49"/>
                  </a:lnTo>
                  <a:lnTo>
                    <a:pt x="1009"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3" name="Google Shape;3923;p59"/>
            <p:cNvSpPr/>
            <p:nvPr/>
          </p:nvSpPr>
          <p:spPr>
            <a:xfrm>
              <a:off x="587500" y="2875475"/>
              <a:ext cx="28825" cy="40850"/>
            </a:xfrm>
            <a:custGeom>
              <a:avLst/>
              <a:gdLst/>
              <a:ahLst/>
              <a:cxnLst/>
              <a:rect l="l" t="t" r="r" b="b"/>
              <a:pathLst>
                <a:path w="1153" h="1634" fill="none" extrusionOk="0">
                  <a:moveTo>
                    <a:pt x="913" y="1"/>
                  </a:moveTo>
                  <a:lnTo>
                    <a:pt x="913" y="1"/>
                  </a:lnTo>
                  <a:lnTo>
                    <a:pt x="817" y="1"/>
                  </a:lnTo>
                  <a:lnTo>
                    <a:pt x="817" y="1"/>
                  </a:lnTo>
                  <a:lnTo>
                    <a:pt x="577" y="97"/>
                  </a:lnTo>
                  <a:lnTo>
                    <a:pt x="385" y="289"/>
                  </a:lnTo>
                  <a:lnTo>
                    <a:pt x="192" y="529"/>
                  </a:lnTo>
                  <a:lnTo>
                    <a:pt x="48" y="817"/>
                  </a:lnTo>
                  <a:lnTo>
                    <a:pt x="0" y="1105"/>
                  </a:lnTo>
                  <a:lnTo>
                    <a:pt x="0" y="1346"/>
                  </a:lnTo>
                  <a:lnTo>
                    <a:pt x="48" y="1442"/>
                  </a:lnTo>
                  <a:lnTo>
                    <a:pt x="96" y="1538"/>
                  </a:lnTo>
                  <a:lnTo>
                    <a:pt x="192" y="1586"/>
                  </a:lnTo>
                  <a:lnTo>
                    <a:pt x="337" y="1634"/>
                  </a:lnTo>
                  <a:lnTo>
                    <a:pt x="337" y="1634"/>
                  </a:lnTo>
                  <a:lnTo>
                    <a:pt x="385" y="1634"/>
                  </a:lnTo>
                  <a:lnTo>
                    <a:pt x="385" y="1634"/>
                  </a:lnTo>
                  <a:lnTo>
                    <a:pt x="529" y="1634"/>
                  </a:lnTo>
                  <a:lnTo>
                    <a:pt x="625" y="1586"/>
                  </a:lnTo>
                  <a:lnTo>
                    <a:pt x="817" y="1394"/>
                  </a:lnTo>
                  <a:lnTo>
                    <a:pt x="1009" y="1105"/>
                  </a:lnTo>
                  <a:lnTo>
                    <a:pt x="1105" y="817"/>
                  </a:lnTo>
                  <a:lnTo>
                    <a:pt x="1105" y="817"/>
                  </a:lnTo>
                  <a:lnTo>
                    <a:pt x="1153" y="529"/>
                  </a:lnTo>
                  <a:lnTo>
                    <a:pt x="1153" y="241"/>
                  </a:lnTo>
                  <a:lnTo>
                    <a:pt x="1057" y="49"/>
                  </a:lnTo>
                  <a:lnTo>
                    <a:pt x="1009" y="1"/>
                  </a:lnTo>
                  <a:lnTo>
                    <a:pt x="91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826910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g.loigiaihay.com/picture/article/2021/1023/giai-hoat-dong-thuc-hanh-trang-88-bai-23-sgk-tu-nhien-va-xa-hoi-lop-2-ket-noi-tri-thuc-voi-cuoc-song_1_16349628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4" y="1376362"/>
            <a:ext cx="4298279" cy="53546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4061064" y="1092440"/>
            <a:ext cx="8405790" cy="1200329"/>
          </a:xfrm>
          <a:prstGeom prst="rect">
            <a:avLst/>
          </a:prstGeom>
          <a:noFill/>
        </p:spPr>
        <p:txBody>
          <a:bodyPr wrap="square" rtlCol="0">
            <a:spAutoFit/>
          </a:bodyPr>
          <a:lstStyle/>
          <a:p>
            <a:pPr algn="ctr"/>
            <a:r>
              <a:rPr lang="vi-VN" sz="3600" b="1" dirty="0">
                <a:solidFill>
                  <a:srgbClr val="00B050"/>
                </a:solidFill>
                <a:latin typeface="Arial" panose="020B0604020202020204" pitchFamily="34" charset="0"/>
                <a:ea typeface="Barlow Condensed" panose="00000506000000000000" charset="0"/>
                <a:cs typeface="Arial" panose="020B0604020202020204" pitchFamily="34" charset="0"/>
              </a:rPr>
              <a:t>1. Các bộ phận a,b,c tương ứng với bộ phận nào của cơ quan hô hấp</a:t>
            </a:r>
            <a:endParaRPr lang="en-US" sz="36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
        <p:nvSpPr>
          <p:cNvPr id="11" name="Rounded Rectangle 10"/>
          <p:cNvSpPr/>
          <p:nvPr/>
        </p:nvSpPr>
        <p:spPr>
          <a:xfrm>
            <a:off x="6198870" y="2583011"/>
            <a:ext cx="3948429" cy="8967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400" b="1" dirty="0">
                <a:solidFill>
                  <a:schemeClr val="accent5"/>
                </a:solidFill>
                <a:latin typeface="Cambria" panose="02040503050406030204" pitchFamily="18" charset="0"/>
                <a:ea typeface="Cambria" panose="02040503050406030204" pitchFamily="18" charset="0"/>
                <a:cs typeface="Arial" panose="020B0604020202020204" pitchFamily="34" charset="0"/>
              </a:rPr>
              <a:t>a. Khí quản</a:t>
            </a:r>
            <a:endParaRPr lang="en-US" sz="5400" b="1"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sp>
        <p:nvSpPr>
          <p:cNvPr id="12" name="Rounded Rectangle 11"/>
          <p:cNvSpPr/>
          <p:nvPr/>
        </p:nvSpPr>
        <p:spPr>
          <a:xfrm>
            <a:off x="6198869" y="3903811"/>
            <a:ext cx="3948429" cy="8967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400" b="1" dirty="0">
                <a:solidFill>
                  <a:schemeClr val="accent5"/>
                </a:solidFill>
                <a:latin typeface="Cambria" panose="02040503050406030204" pitchFamily="18" charset="0"/>
                <a:ea typeface="Cambria" panose="02040503050406030204" pitchFamily="18" charset="0"/>
                <a:cs typeface="Arial" panose="020B0604020202020204" pitchFamily="34" charset="0"/>
              </a:rPr>
              <a:t>b. Phế quản</a:t>
            </a:r>
            <a:endParaRPr lang="en-US" sz="5400" b="1"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sp>
        <p:nvSpPr>
          <p:cNvPr id="13" name="Rounded Rectangle 12"/>
          <p:cNvSpPr/>
          <p:nvPr/>
        </p:nvSpPr>
        <p:spPr>
          <a:xfrm>
            <a:off x="6198868" y="5224611"/>
            <a:ext cx="3948429" cy="8967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400" b="1" dirty="0">
                <a:solidFill>
                  <a:schemeClr val="accent5"/>
                </a:solidFill>
                <a:latin typeface="Cambria" panose="02040503050406030204" pitchFamily="18" charset="0"/>
                <a:ea typeface="Cambria" panose="02040503050406030204" pitchFamily="18" charset="0"/>
                <a:cs typeface="Arial" panose="020B0604020202020204" pitchFamily="34" charset="0"/>
              </a:rPr>
              <a:t>c. Phổi</a:t>
            </a:r>
            <a:endParaRPr lang="en-US" sz="5400" b="1"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cxnSp>
        <p:nvCxnSpPr>
          <p:cNvPr id="14" name="Straight Arrow Connector 13"/>
          <p:cNvCxnSpPr>
            <a:endCxn id="11" idx="1"/>
          </p:cNvCxnSpPr>
          <p:nvPr/>
        </p:nvCxnSpPr>
        <p:spPr>
          <a:xfrm>
            <a:off x="2925283" y="2466766"/>
            <a:ext cx="3273587" cy="56464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2" idx="1"/>
          </p:cNvCxnSpPr>
          <p:nvPr/>
        </p:nvCxnSpPr>
        <p:spPr>
          <a:xfrm flipV="1">
            <a:off x="3052283" y="4352206"/>
            <a:ext cx="3146586" cy="2535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13" idx="1"/>
          </p:cNvCxnSpPr>
          <p:nvPr/>
        </p:nvCxnSpPr>
        <p:spPr>
          <a:xfrm>
            <a:off x="3740367" y="5412680"/>
            <a:ext cx="2458501" cy="26032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609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img.loigiaihay.com/picture/article/2021/1023/giai-hoat-dong-thuc-hanh-trang-88-bai-23-sgk-tu-nhien-va-xa-hoi-lop-2-ket-noi-tri-thuc-voi-cuoc-song_2_16349628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601" y="1350961"/>
            <a:ext cx="3784600" cy="52607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517764" y="150632"/>
            <a:ext cx="7470536" cy="2308324"/>
          </a:xfrm>
          <a:prstGeom prst="rect">
            <a:avLst/>
          </a:prstGeom>
          <a:noFill/>
        </p:spPr>
        <p:txBody>
          <a:bodyPr wrap="square" rtlCol="0">
            <a:spAutoFit/>
          </a:bodyPr>
          <a:lstStyle/>
          <a:p>
            <a:pPr algn="just"/>
            <a:r>
              <a:rPr lang="vi-VN" sz="3600" b="1" dirty="0">
                <a:solidFill>
                  <a:srgbClr val="00B050"/>
                </a:solidFill>
                <a:latin typeface="Arial" panose="020B0604020202020204" pitchFamily="34" charset="0"/>
                <a:ea typeface="Barlow Condensed" panose="00000506000000000000" charset="0"/>
                <a:cs typeface="Arial" panose="020B0604020202020204" pitchFamily="34" charset="0"/>
              </a:rPr>
              <a:t>2. Nêu sự thay đổi của hai quả bóng khi thổi vào đầu ống hút. Hoạt động này giống  với hoạt động hít vào hay thở ra?</a:t>
            </a:r>
            <a:endParaRPr lang="en-US" sz="36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
        <p:nvSpPr>
          <p:cNvPr id="2" name="Rectangle 1"/>
          <p:cNvSpPr/>
          <p:nvPr/>
        </p:nvSpPr>
        <p:spPr>
          <a:xfrm>
            <a:off x="1066800" y="2598656"/>
            <a:ext cx="7213600" cy="1323439"/>
          </a:xfrm>
          <a:prstGeom prst="rect">
            <a:avLst/>
          </a:prstGeom>
        </p:spPr>
        <p:txBody>
          <a:bodyPr wrap="square">
            <a:spAutoFit/>
          </a:bodyPr>
          <a:lstStyle/>
          <a:p>
            <a:r>
              <a:rPr lang="en-US" sz="4000" dirty="0">
                <a:solidFill>
                  <a:srgbClr val="000000"/>
                </a:solidFill>
                <a:latin typeface="Cambria" panose="02040503050406030204" pitchFamily="18" charset="0"/>
                <a:ea typeface="Cambria" panose="02040503050406030204" pitchFamily="18" charset="0"/>
              </a:rPr>
              <a:t>- Hai </a:t>
            </a:r>
            <a:r>
              <a:rPr lang="en-US" sz="4000" dirty="0" err="1">
                <a:solidFill>
                  <a:srgbClr val="000000"/>
                </a:solidFill>
                <a:latin typeface="Cambria" panose="02040503050406030204" pitchFamily="18" charset="0"/>
                <a:ea typeface="Cambria" panose="02040503050406030204" pitchFamily="18" charset="0"/>
              </a:rPr>
              <a:t>quả</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bóng</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sẽ</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phình</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ra</a:t>
            </a:r>
            <a:r>
              <a:rPr lang="en-US" sz="4000" dirty="0">
                <a:solidFill>
                  <a:srgbClr val="000000"/>
                </a:solidFill>
                <a:latin typeface="Cambria" panose="02040503050406030204" pitchFamily="18" charset="0"/>
                <a:ea typeface="Cambria" panose="02040503050406030204" pitchFamily="18" charset="0"/>
              </a:rPr>
              <a:t>, to </a:t>
            </a:r>
            <a:r>
              <a:rPr lang="en-US" sz="4000" dirty="0" err="1">
                <a:solidFill>
                  <a:srgbClr val="000000"/>
                </a:solidFill>
                <a:latin typeface="Cambria" panose="02040503050406030204" pitchFamily="18" charset="0"/>
                <a:ea typeface="Cambria" panose="02040503050406030204" pitchFamily="18" charset="0"/>
              </a:rPr>
              <a:t>lên</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khi</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thổi</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vào</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hai</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đầu</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ống</a:t>
            </a:r>
            <a:r>
              <a:rPr lang="en-US" sz="4000" dirty="0">
                <a:solidFill>
                  <a:srgbClr val="000000"/>
                </a:solidFill>
                <a:latin typeface="Cambria" panose="02040503050406030204" pitchFamily="18" charset="0"/>
                <a:ea typeface="Cambria" panose="02040503050406030204" pitchFamily="18" charset="0"/>
              </a:rPr>
              <a:t> </a:t>
            </a:r>
            <a:r>
              <a:rPr lang="en-US" sz="4000" dirty="0" err="1">
                <a:solidFill>
                  <a:srgbClr val="000000"/>
                </a:solidFill>
                <a:latin typeface="Cambria" panose="02040503050406030204" pitchFamily="18" charset="0"/>
                <a:ea typeface="Cambria" panose="02040503050406030204" pitchFamily="18" charset="0"/>
              </a:rPr>
              <a:t>hút</a:t>
            </a:r>
            <a:r>
              <a:rPr lang="en-US" sz="4000" dirty="0">
                <a:solidFill>
                  <a:srgbClr val="000000"/>
                </a:solidFill>
                <a:latin typeface="Cambria" panose="02040503050406030204" pitchFamily="18" charset="0"/>
                <a:ea typeface="Cambria" panose="02040503050406030204" pitchFamily="18" charset="0"/>
              </a:rPr>
              <a:t>.</a:t>
            </a:r>
            <a:endParaRPr lang="en-US" sz="4000" dirty="0">
              <a:latin typeface="Cambria" panose="02040503050406030204" pitchFamily="18" charset="0"/>
              <a:ea typeface="Cambria" panose="02040503050406030204" pitchFamily="18" charset="0"/>
            </a:endParaRPr>
          </a:p>
        </p:txBody>
      </p:sp>
      <p:sp>
        <p:nvSpPr>
          <p:cNvPr id="3" name="Rectangle 2"/>
          <p:cNvSpPr/>
          <p:nvPr/>
        </p:nvSpPr>
        <p:spPr>
          <a:xfrm>
            <a:off x="889001" y="4210761"/>
            <a:ext cx="7213600" cy="1200329"/>
          </a:xfrm>
          <a:prstGeom prst="rect">
            <a:avLst/>
          </a:prstGeom>
        </p:spPr>
        <p:txBody>
          <a:bodyPr wrap="square">
            <a:spAutoFit/>
          </a:bodyPr>
          <a:lstStyle/>
          <a:p>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Hoạt</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động</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này</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giống</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với</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hoạt</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động</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thở</a:t>
            </a:r>
            <a:r>
              <a:rPr lang="en-US" sz="3600" dirty="0">
                <a:solidFill>
                  <a:srgbClr val="000000"/>
                </a:solidFill>
                <a:latin typeface="Cambria" panose="02040503050406030204" pitchFamily="18" charset="0"/>
                <a:ea typeface="Cambria" panose="02040503050406030204" pitchFamily="18" charset="0"/>
              </a:rPr>
              <a:t> </a:t>
            </a:r>
            <a:r>
              <a:rPr lang="en-US" sz="3600" dirty="0" err="1">
                <a:solidFill>
                  <a:srgbClr val="000000"/>
                </a:solidFill>
                <a:latin typeface="Cambria" panose="02040503050406030204" pitchFamily="18" charset="0"/>
                <a:ea typeface="Cambria" panose="02040503050406030204" pitchFamily="18" charset="0"/>
              </a:rPr>
              <a:t>ra.</a:t>
            </a:r>
            <a:endParaRPr lang="en-US" sz="3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7838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38"/>
        <p:cNvGrpSpPr/>
        <p:nvPr/>
      </p:nvGrpSpPr>
      <p:grpSpPr>
        <a:xfrm>
          <a:off x="0" y="0"/>
          <a:ext cx="0" cy="0"/>
          <a:chOff x="0" y="0"/>
          <a:chExt cx="0" cy="0"/>
        </a:xfrm>
      </p:grpSpPr>
      <p:pic>
        <p:nvPicPr>
          <p:cNvPr id="4098" name="Picture 2" descr="https://img.loigiaihay.com/picture/article/2021/1023/giai-hoat-dong-thuc-hanh-trang-88-bai-23-sgk-tu-nhien-va-xa-hoi-lop-2-ket-noi-tri-thuc-voi-cuoc-song_3_16349628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8260" y="1485900"/>
            <a:ext cx="3675465" cy="508793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1" name="TextBox 10"/>
          <p:cNvSpPr txBox="1"/>
          <p:nvPr/>
        </p:nvSpPr>
        <p:spPr>
          <a:xfrm>
            <a:off x="517764" y="150632"/>
            <a:ext cx="7470536" cy="2862322"/>
          </a:xfrm>
          <a:prstGeom prst="rect">
            <a:avLst/>
          </a:prstGeom>
          <a:noFill/>
        </p:spPr>
        <p:txBody>
          <a:bodyPr wrap="square" rtlCol="0">
            <a:spAutoFit/>
          </a:bodyPr>
          <a:lstStyle/>
          <a:p>
            <a:pPr algn="just"/>
            <a:r>
              <a:rPr lang="vi-VN" sz="3600" b="1" dirty="0">
                <a:solidFill>
                  <a:srgbClr val="00B050"/>
                </a:solidFill>
                <a:latin typeface="Arial" panose="020B0604020202020204" pitchFamily="34" charset="0"/>
                <a:ea typeface="Barlow Condensed" panose="00000506000000000000" charset="0"/>
                <a:cs typeface="Arial" panose="020B0604020202020204" pitchFamily="34" charset="0"/>
              </a:rPr>
              <a:t>3. Dùng tay giữ chặt ống hút và thổi. Em thấy hai quả bóng có thay đổi không? Điều gì sẽ xảy ra nếu có vật rơi vào khí quản hoặc phế quản?</a:t>
            </a:r>
            <a:endParaRPr lang="en-US" sz="36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
        <p:nvSpPr>
          <p:cNvPr id="2" name="Rectangle 1"/>
          <p:cNvSpPr/>
          <p:nvPr/>
        </p:nvSpPr>
        <p:spPr>
          <a:xfrm>
            <a:off x="20284" y="3161437"/>
            <a:ext cx="8465496" cy="1077218"/>
          </a:xfrm>
          <a:prstGeom prst="rect">
            <a:avLst/>
          </a:prstGeom>
        </p:spPr>
        <p:txBody>
          <a:bodyPr wrap="square">
            <a:spAutoFit/>
          </a:bodyPr>
          <a:lstStyle/>
          <a:p>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Khi</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dùng</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tay</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giữ</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chặt</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ống</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hút</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và</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thổi</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em</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thấy</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hai</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quả</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bóng</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không</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thay</a:t>
            </a:r>
            <a:r>
              <a:rPr lang="en-US" sz="3200" dirty="0">
                <a:solidFill>
                  <a:srgbClr val="000000"/>
                </a:solidFill>
                <a:latin typeface="Cambria" panose="02040503050406030204" pitchFamily="18" charset="0"/>
                <a:ea typeface="Cambria" panose="02040503050406030204" pitchFamily="18" charset="0"/>
              </a:rPr>
              <a:t> </a:t>
            </a:r>
            <a:r>
              <a:rPr lang="en-US" sz="3200" dirty="0" err="1">
                <a:solidFill>
                  <a:srgbClr val="000000"/>
                </a:solidFill>
                <a:latin typeface="Cambria" panose="02040503050406030204" pitchFamily="18" charset="0"/>
                <a:ea typeface="Cambria" panose="02040503050406030204" pitchFamily="18" charset="0"/>
              </a:rPr>
              <a:t>đổi</a:t>
            </a:r>
            <a:r>
              <a:rPr lang="en-US" sz="3200" dirty="0">
                <a:solidFill>
                  <a:srgbClr val="000000"/>
                </a:solidFill>
                <a:latin typeface="Cambria" panose="02040503050406030204" pitchFamily="18" charset="0"/>
                <a:ea typeface="Cambria" panose="02040503050406030204" pitchFamily="18" charset="0"/>
              </a:rPr>
              <a:t> so </a:t>
            </a:r>
            <a:r>
              <a:rPr lang="en-US" sz="3200" dirty="0" err="1">
                <a:solidFill>
                  <a:srgbClr val="000000"/>
                </a:solidFill>
                <a:latin typeface="Cambria" panose="02040503050406030204" pitchFamily="18" charset="0"/>
                <a:ea typeface="Cambria" panose="02040503050406030204" pitchFamily="18" charset="0"/>
              </a:rPr>
              <a:t>với</a:t>
            </a:r>
            <a:r>
              <a:rPr lang="en-US" sz="3200" dirty="0">
                <a:solidFill>
                  <a:srgbClr val="000000"/>
                </a:solidFill>
                <a:latin typeface="Cambria" panose="02040503050406030204" pitchFamily="18" charset="0"/>
                <a:ea typeface="Cambria" panose="02040503050406030204" pitchFamily="18" charset="0"/>
              </a:rPr>
              <a:t> ban </a:t>
            </a:r>
            <a:r>
              <a:rPr lang="en-US" sz="3200" dirty="0" err="1">
                <a:solidFill>
                  <a:srgbClr val="000000"/>
                </a:solidFill>
                <a:latin typeface="Cambria" panose="02040503050406030204" pitchFamily="18" charset="0"/>
                <a:ea typeface="Cambria" panose="02040503050406030204" pitchFamily="18" charset="0"/>
              </a:rPr>
              <a:t>đầu</a:t>
            </a:r>
            <a:r>
              <a:rPr lang="en-US" sz="3200" dirty="0">
                <a:solidFill>
                  <a:srgbClr val="000000"/>
                </a:solidFill>
                <a:latin typeface="Cambria" panose="02040503050406030204" pitchFamily="18" charset="0"/>
                <a:ea typeface="Cambria" panose="02040503050406030204" pitchFamily="18" charset="0"/>
              </a:rPr>
              <a:t>.</a:t>
            </a:r>
            <a:endParaRPr lang="en-US" sz="3200" dirty="0">
              <a:latin typeface="Cambria" panose="02040503050406030204" pitchFamily="18" charset="0"/>
              <a:ea typeface="Cambria" panose="02040503050406030204" pitchFamily="18" charset="0"/>
            </a:endParaRPr>
          </a:p>
        </p:txBody>
      </p:sp>
      <p:sp>
        <p:nvSpPr>
          <p:cNvPr id="3" name="Rectangle 2"/>
          <p:cNvSpPr/>
          <p:nvPr/>
        </p:nvSpPr>
        <p:spPr>
          <a:xfrm>
            <a:off x="0" y="4688491"/>
            <a:ext cx="8145816" cy="1569660"/>
          </a:xfrm>
          <a:prstGeom prst="rect">
            <a:avLst/>
          </a:prstGeom>
        </p:spPr>
        <p:txBody>
          <a:bodyPr wrap="square">
            <a:spAutoFit/>
          </a:bodyPr>
          <a:lstStyle/>
          <a:p>
            <a:r>
              <a:rPr lang="vi-VN" sz="3200" dirty="0">
                <a:solidFill>
                  <a:srgbClr val="000000"/>
                </a:solidFill>
                <a:latin typeface="Cambria" panose="02040503050406030204" pitchFamily="18" charset="0"/>
                <a:ea typeface="Cambria" panose="02040503050406030204" pitchFamily="18" charset="0"/>
              </a:rPr>
              <a:t>- Nếu có vật rơi vào khí quản hoặc phế quản thì đường hô hấp sẽ bị tắc có thể dẫn đến tử vong.</a:t>
            </a:r>
            <a:endParaRPr lang="en-US" sz="3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9215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02"/>
        <p:cNvGrpSpPr/>
        <p:nvPr/>
      </p:nvGrpSpPr>
      <p:grpSpPr>
        <a:xfrm>
          <a:off x="0" y="0"/>
          <a:ext cx="0" cy="0"/>
          <a:chOff x="0" y="0"/>
          <a:chExt cx="0" cy="0"/>
        </a:xfrm>
      </p:grpSpPr>
      <p:grpSp>
        <p:nvGrpSpPr>
          <p:cNvPr id="3703" name="Google Shape;3703;p59"/>
          <p:cNvGrpSpPr/>
          <p:nvPr/>
        </p:nvGrpSpPr>
        <p:grpSpPr>
          <a:xfrm>
            <a:off x="1663810" y="1951760"/>
            <a:ext cx="4217879" cy="4123635"/>
            <a:chOff x="2649462" y="141085"/>
            <a:chExt cx="2650309" cy="2591091"/>
          </a:xfrm>
        </p:grpSpPr>
        <p:sp>
          <p:nvSpPr>
            <p:cNvPr id="3704" name="Google Shape;3704;p59"/>
            <p:cNvSpPr/>
            <p:nvPr/>
          </p:nvSpPr>
          <p:spPr>
            <a:xfrm>
              <a:off x="2745905" y="370357"/>
              <a:ext cx="2315562" cy="227763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3705" name="Google Shape;3705;p59"/>
            <p:cNvGrpSpPr/>
            <p:nvPr/>
          </p:nvGrpSpPr>
          <p:grpSpPr>
            <a:xfrm rot="10800000">
              <a:off x="2649462" y="141085"/>
              <a:ext cx="2650309" cy="2591091"/>
              <a:chOff x="6012925" y="2964625"/>
              <a:chExt cx="1341725" cy="1009975"/>
            </a:xfrm>
          </p:grpSpPr>
          <p:sp>
            <p:nvSpPr>
              <p:cNvPr id="3706" name="Google Shape;3706;p59"/>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7" name="Google Shape;3707;p59"/>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8" name="Google Shape;3708;p59"/>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9" name="Google Shape;3709;p59"/>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sp>
        <p:nvSpPr>
          <p:cNvPr id="3711" name="Google Shape;3711;p59"/>
          <p:cNvSpPr txBox="1">
            <a:spLocks noGrp="1"/>
          </p:cNvSpPr>
          <p:nvPr>
            <p:ph type="title"/>
          </p:nvPr>
        </p:nvSpPr>
        <p:spPr>
          <a:xfrm>
            <a:off x="5615803" y="3081739"/>
            <a:ext cx="5506411" cy="1658400"/>
          </a:xfrm>
          <a:prstGeom prst="rect">
            <a:avLst/>
          </a:prstGeom>
        </p:spPr>
        <p:txBody>
          <a:bodyPr spcFirstLastPara="1" wrap="square" lIns="121900" tIns="121900" rIns="121900" bIns="121900" anchor="ctr" anchorCtr="0">
            <a:noAutofit/>
          </a:bodyPr>
          <a:lstStyle/>
          <a:p>
            <a:pPr algn="ctr"/>
            <a:r>
              <a:rPr lang="vi-VN" sz="11500" dirty="0"/>
              <a:t>VẬN DỤNG</a:t>
            </a:r>
            <a:endParaRPr sz="11500" dirty="0"/>
          </a:p>
        </p:txBody>
      </p:sp>
      <p:grpSp>
        <p:nvGrpSpPr>
          <p:cNvPr id="3714" name="Google Shape;3714;p59"/>
          <p:cNvGrpSpPr/>
          <p:nvPr/>
        </p:nvGrpSpPr>
        <p:grpSpPr>
          <a:xfrm rot="3427686">
            <a:off x="4750775" y="535692"/>
            <a:ext cx="1326316" cy="1326501"/>
            <a:chOff x="1460350" y="2402425"/>
            <a:chExt cx="208950" cy="208950"/>
          </a:xfrm>
        </p:grpSpPr>
        <p:sp>
          <p:nvSpPr>
            <p:cNvPr id="3715" name="Google Shape;3715;p5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6" name="Google Shape;3716;p5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7" name="Google Shape;3717;p5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8" name="Google Shape;3718;p5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9" name="Google Shape;3719;p5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0" name="Google Shape;3720;p5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1" name="Google Shape;3721;p5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2" name="Google Shape;3722;p5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3" name="Google Shape;3723;p5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4" name="Google Shape;3724;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5" name="Google Shape;3725;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6" name="Google Shape;3726;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7" name="Google Shape;3727;p5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8" name="Google Shape;3728;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9" name="Google Shape;3729;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0" name="Google Shape;3730;p5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1" name="Google Shape;3731;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2" name="Google Shape;3732;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3" name="Google Shape;3733;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4" name="Google Shape;3734;p5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5" name="Google Shape;3735;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6" name="Google Shape;3736;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7" name="Google Shape;3737;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8" name="Google Shape;3738;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9" name="Google Shape;3739;p5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0" name="Google Shape;3740;p5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1" name="Google Shape;3741;p5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2" name="Google Shape;3742;p5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743" name="Google Shape;3743;p59"/>
          <p:cNvGrpSpPr/>
          <p:nvPr/>
        </p:nvGrpSpPr>
        <p:grpSpPr>
          <a:xfrm>
            <a:off x="1000238" y="441731"/>
            <a:ext cx="3958473" cy="4856653"/>
            <a:chOff x="239325" y="2558525"/>
            <a:chExt cx="1132200" cy="1389150"/>
          </a:xfrm>
        </p:grpSpPr>
        <p:sp>
          <p:nvSpPr>
            <p:cNvPr id="3744" name="Google Shape;3744;p59"/>
            <p:cNvSpPr/>
            <p:nvPr/>
          </p:nvSpPr>
          <p:spPr>
            <a:xfrm>
              <a:off x="665525" y="3597075"/>
              <a:ext cx="527125" cy="217325"/>
            </a:xfrm>
            <a:custGeom>
              <a:avLst/>
              <a:gdLst/>
              <a:ahLst/>
              <a:cxnLst/>
              <a:rect l="l" t="t" r="r" b="b"/>
              <a:pathLst>
                <a:path w="21085" h="8693" extrusionOk="0">
                  <a:moveTo>
                    <a:pt x="21084" y="0"/>
                  </a:moveTo>
                  <a:lnTo>
                    <a:pt x="9990" y="1825"/>
                  </a:ln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6484" y="8693"/>
                  </a:lnTo>
                  <a:lnTo>
                    <a:pt x="7637" y="8597"/>
                  </a:lnTo>
                  <a:lnTo>
                    <a:pt x="8838" y="8404"/>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5" name="Google Shape;3745;p59"/>
            <p:cNvSpPr/>
            <p:nvPr/>
          </p:nvSpPr>
          <p:spPr>
            <a:xfrm>
              <a:off x="665525" y="3597075"/>
              <a:ext cx="527125" cy="217325"/>
            </a:xfrm>
            <a:custGeom>
              <a:avLst/>
              <a:gdLst/>
              <a:ahLst/>
              <a:cxnLst/>
              <a:rect l="l" t="t" r="r" b="b"/>
              <a:pathLst>
                <a:path w="21085" h="8693" fill="none" extrusionOk="0">
                  <a:moveTo>
                    <a:pt x="1" y="6916"/>
                  </a:move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5476" y="8693"/>
                  </a:lnTo>
                  <a:lnTo>
                    <a:pt x="6484" y="8693"/>
                  </a:lnTo>
                  <a:lnTo>
                    <a:pt x="7637" y="8597"/>
                  </a:lnTo>
                  <a:lnTo>
                    <a:pt x="8838" y="8404"/>
                  </a:lnTo>
                  <a:lnTo>
                    <a:pt x="10182" y="8068"/>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lnTo>
                    <a:pt x="9990" y="1825"/>
                  </a:lnTo>
                  <a:lnTo>
                    <a:pt x="1" y="691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6" name="Google Shape;3746;p59"/>
            <p:cNvSpPr/>
            <p:nvPr/>
          </p:nvSpPr>
          <p:spPr>
            <a:xfrm>
              <a:off x="1082150" y="3708725"/>
              <a:ext cx="1225" cy="4825"/>
            </a:xfrm>
            <a:custGeom>
              <a:avLst/>
              <a:gdLst/>
              <a:ahLst/>
              <a:cxnLst/>
              <a:rect l="l" t="t" r="r" b="b"/>
              <a:pathLst>
                <a:path w="49" h="193" extrusionOk="0">
                  <a:moveTo>
                    <a:pt x="49" y="0"/>
                  </a:moveTo>
                  <a:lnTo>
                    <a:pt x="49" y="0"/>
                  </a:lnTo>
                  <a:lnTo>
                    <a:pt x="1" y="192"/>
                  </a:lnTo>
                  <a:lnTo>
                    <a:pt x="1" y="192"/>
                  </a:lnTo>
                  <a:lnTo>
                    <a:pt x="1" y="192"/>
                  </a:lnTo>
                  <a:lnTo>
                    <a:pt x="1" y="192"/>
                  </a:lnTo>
                  <a:lnTo>
                    <a:pt x="49"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7" name="Google Shape;3747;p59"/>
            <p:cNvSpPr/>
            <p:nvPr/>
          </p:nvSpPr>
          <p:spPr>
            <a:xfrm>
              <a:off x="1082150" y="3708725"/>
              <a:ext cx="1225" cy="4825"/>
            </a:xfrm>
            <a:custGeom>
              <a:avLst/>
              <a:gdLst/>
              <a:ahLst/>
              <a:cxnLst/>
              <a:rect l="l" t="t" r="r" b="b"/>
              <a:pathLst>
                <a:path w="49" h="193" fill="none" extrusionOk="0">
                  <a:moveTo>
                    <a:pt x="49" y="0"/>
                  </a:moveTo>
                  <a:lnTo>
                    <a:pt x="49" y="0"/>
                  </a:lnTo>
                  <a:lnTo>
                    <a:pt x="1" y="192"/>
                  </a:lnTo>
                  <a:lnTo>
                    <a:pt x="1" y="192"/>
                  </a:lnTo>
                  <a:lnTo>
                    <a:pt x="1" y="192"/>
                  </a:lnTo>
                  <a:lnTo>
                    <a:pt x="1" y="192"/>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8" name="Google Shape;3748;p59"/>
            <p:cNvSpPr/>
            <p:nvPr/>
          </p:nvSpPr>
          <p:spPr>
            <a:xfrm>
              <a:off x="701550" y="3795175"/>
              <a:ext cx="218550" cy="19225"/>
            </a:xfrm>
            <a:custGeom>
              <a:avLst/>
              <a:gdLst/>
              <a:ahLst/>
              <a:cxnLst/>
              <a:rect l="l" t="t" r="r" b="b"/>
              <a:pathLst>
                <a:path w="8742" h="769" extrusionOk="0">
                  <a:moveTo>
                    <a:pt x="1" y="0"/>
                  </a:moveTo>
                  <a:lnTo>
                    <a:pt x="337" y="144"/>
                  </a:lnTo>
                  <a:lnTo>
                    <a:pt x="385" y="144"/>
                  </a:lnTo>
                  <a:lnTo>
                    <a:pt x="241" y="48"/>
                  </a:lnTo>
                  <a:lnTo>
                    <a:pt x="1" y="0"/>
                  </a:lnTo>
                  <a:close/>
                  <a:moveTo>
                    <a:pt x="8741" y="144"/>
                  </a:moveTo>
                  <a:lnTo>
                    <a:pt x="7925" y="336"/>
                  </a:lnTo>
                  <a:lnTo>
                    <a:pt x="7272" y="500"/>
                  </a:lnTo>
                  <a:lnTo>
                    <a:pt x="7272" y="500"/>
                  </a:lnTo>
                  <a:lnTo>
                    <a:pt x="7925" y="384"/>
                  </a:lnTo>
                  <a:lnTo>
                    <a:pt x="8741" y="144"/>
                  </a:lnTo>
                  <a:close/>
                  <a:moveTo>
                    <a:pt x="7272" y="500"/>
                  </a:moveTo>
                  <a:lnTo>
                    <a:pt x="7108" y="528"/>
                  </a:lnTo>
                  <a:lnTo>
                    <a:pt x="7012" y="548"/>
                  </a:lnTo>
                  <a:lnTo>
                    <a:pt x="7012" y="548"/>
                  </a:lnTo>
                  <a:lnTo>
                    <a:pt x="7156" y="528"/>
                  </a:lnTo>
                  <a:lnTo>
                    <a:pt x="7272" y="500"/>
                  </a:lnTo>
                  <a:close/>
                  <a:moveTo>
                    <a:pt x="7012" y="548"/>
                  </a:moveTo>
                  <a:lnTo>
                    <a:pt x="6436" y="625"/>
                  </a:lnTo>
                  <a:lnTo>
                    <a:pt x="5716" y="721"/>
                  </a:lnTo>
                  <a:lnTo>
                    <a:pt x="5668" y="769"/>
                  </a:lnTo>
                  <a:lnTo>
                    <a:pt x="6388" y="673"/>
                  </a:lnTo>
                  <a:lnTo>
                    <a:pt x="7012" y="548"/>
                  </a:lnTo>
                  <a:close/>
                </a:path>
              </a:pathLst>
            </a:custGeom>
            <a:solidFill>
              <a:srgbClr val="F6F5F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9" name="Google Shape;3749;p59"/>
            <p:cNvSpPr/>
            <p:nvPr/>
          </p:nvSpPr>
          <p:spPr>
            <a:xfrm>
              <a:off x="843225" y="3798775"/>
              <a:ext cx="76875" cy="15625"/>
            </a:xfrm>
            <a:custGeom>
              <a:avLst/>
              <a:gdLst/>
              <a:ahLst/>
              <a:cxnLst/>
              <a:rect l="l" t="t" r="r" b="b"/>
              <a:pathLst>
                <a:path w="3075" h="625" fill="none" extrusionOk="0">
                  <a:moveTo>
                    <a:pt x="3074" y="0"/>
                  </a:moveTo>
                  <a:lnTo>
                    <a:pt x="3074" y="0"/>
                  </a:lnTo>
                  <a:lnTo>
                    <a:pt x="2258" y="192"/>
                  </a:lnTo>
                  <a:lnTo>
                    <a:pt x="1489" y="384"/>
                  </a:lnTo>
                  <a:lnTo>
                    <a:pt x="769" y="481"/>
                  </a:lnTo>
                  <a:lnTo>
                    <a:pt x="49" y="577"/>
                  </a:lnTo>
                  <a:lnTo>
                    <a:pt x="49" y="577"/>
                  </a:lnTo>
                  <a:lnTo>
                    <a:pt x="1" y="625"/>
                  </a:lnTo>
                  <a:lnTo>
                    <a:pt x="1" y="625"/>
                  </a:lnTo>
                  <a:lnTo>
                    <a:pt x="721" y="529"/>
                  </a:lnTo>
                  <a:lnTo>
                    <a:pt x="1441" y="384"/>
                  </a:lnTo>
                  <a:lnTo>
                    <a:pt x="2258" y="240"/>
                  </a:lnTo>
                  <a:lnTo>
                    <a:pt x="307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0" name="Google Shape;3750;p59"/>
            <p:cNvSpPr/>
            <p:nvPr/>
          </p:nvSpPr>
          <p:spPr>
            <a:xfrm>
              <a:off x="701550" y="3795175"/>
              <a:ext cx="9625" cy="3625"/>
            </a:xfrm>
            <a:custGeom>
              <a:avLst/>
              <a:gdLst/>
              <a:ahLst/>
              <a:cxnLst/>
              <a:rect l="l" t="t" r="r" b="b"/>
              <a:pathLst>
                <a:path w="385" h="145" fill="none" extrusionOk="0">
                  <a:moveTo>
                    <a:pt x="1" y="0"/>
                  </a:moveTo>
                  <a:lnTo>
                    <a:pt x="1" y="0"/>
                  </a:lnTo>
                  <a:lnTo>
                    <a:pt x="337" y="144"/>
                  </a:lnTo>
                  <a:lnTo>
                    <a:pt x="337" y="144"/>
                  </a:lnTo>
                  <a:lnTo>
                    <a:pt x="385" y="144"/>
                  </a:lnTo>
                  <a:lnTo>
                    <a:pt x="385" y="144"/>
                  </a:lnTo>
                  <a:lnTo>
                    <a:pt x="241" y="48"/>
                  </a:lnTo>
                  <a:lnTo>
                    <a:pt x="24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1" name="Google Shape;3751;p59"/>
            <p:cNvSpPr/>
            <p:nvPr/>
          </p:nvSpPr>
          <p:spPr>
            <a:xfrm>
              <a:off x="707550" y="3715925"/>
              <a:ext cx="285775" cy="97275"/>
            </a:xfrm>
            <a:custGeom>
              <a:avLst/>
              <a:gdLst/>
              <a:ahLst/>
              <a:cxnLst/>
              <a:rect l="l" t="t" r="r" b="b"/>
              <a:pathLst>
                <a:path w="11431" h="3891" extrusionOk="0">
                  <a:moveTo>
                    <a:pt x="1" y="3218"/>
                  </a:moveTo>
                  <a:lnTo>
                    <a:pt x="145" y="3314"/>
                  </a:lnTo>
                  <a:lnTo>
                    <a:pt x="193" y="3266"/>
                  </a:lnTo>
                  <a:lnTo>
                    <a:pt x="1" y="3218"/>
                  </a:lnTo>
                  <a:close/>
                  <a:moveTo>
                    <a:pt x="11431" y="1"/>
                  </a:moveTo>
                  <a:lnTo>
                    <a:pt x="10951" y="385"/>
                  </a:lnTo>
                  <a:lnTo>
                    <a:pt x="10422" y="721"/>
                  </a:lnTo>
                  <a:lnTo>
                    <a:pt x="9894" y="961"/>
                  </a:lnTo>
                  <a:lnTo>
                    <a:pt x="9366" y="1153"/>
                  </a:lnTo>
                  <a:lnTo>
                    <a:pt x="8982" y="1249"/>
                  </a:lnTo>
                  <a:lnTo>
                    <a:pt x="8597" y="1297"/>
                  </a:lnTo>
                  <a:lnTo>
                    <a:pt x="7829" y="1345"/>
                  </a:lnTo>
                  <a:lnTo>
                    <a:pt x="6965" y="1297"/>
                  </a:lnTo>
                  <a:lnTo>
                    <a:pt x="6676" y="2018"/>
                  </a:lnTo>
                  <a:lnTo>
                    <a:pt x="6340" y="2642"/>
                  </a:lnTo>
                  <a:lnTo>
                    <a:pt x="5956" y="3314"/>
                  </a:lnTo>
                  <a:lnTo>
                    <a:pt x="5476" y="3891"/>
                  </a:lnTo>
                  <a:lnTo>
                    <a:pt x="6196" y="3795"/>
                  </a:lnTo>
                  <a:lnTo>
                    <a:pt x="6916" y="3698"/>
                  </a:lnTo>
                  <a:lnTo>
                    <a:pt x="7685" y="3506"/>
                  </a:lnTo>
                  <a:lnTo>
                    <a:pt x="8501" y="3314"/>
                  </a:lnTo>
                  <a:lnTo>
                    <a:pt x="9174" y="3122"/>
                  </a:lnTo>
                  <a:lnTo>
                    <a:pt x="9846" y="2834"/>
                  </a:lnTo>
                  <a:lnTo>
                    <a:pt x="10182" y="2546"/>
                  </a:lnTo>
                  <a:lnTo>
                    <a:pt x="10470" y="2210"/>
                  </a:lnTo>
                  <a:lnTo>
                    <a:pt x="10807" y="1681"/>
                  </a:lnTo>
                  <a:lnTo>
                    <a:pt x="11095" y="1153"/>
                  </a:lnTo>
                  <a:lnTo>
                    <a:pt x="11287" y="625"/>
                  </a:lnTo>
                  <a:lnTo>
                    <a:pt x="11431" y="1"/>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2" name="Google Shape;3752;p59"/>
            <p:cNvSpPr/>
            <p:nvPr/>
          </p:nvSpPr>
          <p:spPr>
            <a:xfrm>
              <a:off x="707550" y="3796375"/>
              <a:ext cx="4825" cy="2425"/>
            </a:xfrm>
            <a:custGeom>
              <a:avLst/>
              <a:gdLst/>
              <a:ahLst/>
              <a:cxnLst/>
              <a:rect l="l" t="t" r="r" b="b"/>
              <a:pathLst>
                <a:path w="193" h="97" fill="none" extrusionOk="0">
                  <a:moveTo>
                    <a:pt x="1" y="0"/>
                  </a:moveTo>
                  <a:lnTo>
                    <a:pt x="1" y="0"/>
                  </a:lnTo>
                  <a:lnTo>
                    <a:pt x="145" y="96"/>
                  </a:lnTo>
                  <a:lnTo>
                    <a:pt x="145" y="96"/>
                  </a:lnTo>
                  <a:lnTo>
                    <a:pt x="193" y="48"/>
                  </a:lnTo>
                  <a:lnTo>
                    <a:pt x="193"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3" name="Google Shape;3753;p59"/>
            <p:cNvSpPr/>
            <p:nvPr/>
          </p:nvSpPr>
          <p:spPr>
            <a:xfrm>
              <a:off x="844425" y="3715925"/>
              <a:ext cx="148900" cy="97275"/>
            </a:xfrm>
            <a:custGeom>
              <a:avLst/>
              <a:gdLst/>
              <a:ahLst/>
              <a:cxnLst/>
              <a:rect l="l" t="t" r="r" b="b"/>
              <a:pathLst>
                <a:path w="5956" h="3891" fill="none" extrusionOk="0">
                  <a:moveTo>
                    <a:pt x="5956" y="1"/>
                  </a:moveTo>
                  <a:lnTo>
                    <a:pt x="5956" y="1"/>
                  </a:lnTo>
                  <a:lnTo>
                    <a:pt x="5476" y="385"/>
                  </a:lnTo>
                  <a:lnTo>
                    <a:pt x="4947" y="721"/>
                  </a:lnTo>
                  <a:lnTo>
                    <a:pt x="4419" y="961"/>
                  </a:lnTo>
                  <a:lnTo>
                    <a:pt x="3891" y="1153"/>
                  </a:lnTo>
                  <a:lnTo>
                    <a:pt x="3891" y="1153"/>
                  </a:lnTo>
                  <a:lnTo>
                    <a:pt x="3507" y="1249"/>
                  </a:lnTo>
                  <a:lnTo>
                    <a:pt x="3122" y="1297"/>
                  </a:lnTo>
                  <a:lnTo>
                    <a:pt x="2354" y="1345"/>
                  </a:lnTo>
                  <a:lnTo>
                    <a:pt x="2354" y="1345"/>
                  </a:lnTo>
                  <a:lnTo>
                    <a:pt x="1490" y="1297"/>
                  </a:lnTo>
                  <a:lnTo>
                    <a:pt x="1490" y="1297"/>
                  </a:lnTo>
                  <a:lnTo>
                    <a:pt x="1201" y="2018"/>
                  </a:lnTo>
                  <a:lnTo>
                    <a:pt x="865" y="2642"/>
                  </a:lnTo>
                  <a:lnTo>
                    <a:pt x="481" y="3314"/>
                  </a:lnTo>
                  <a:lnTo>
                    <a:pt x="1" y="3891"/>
                  </a:lnTo>
                  <a:lnTo>
                    <a:pt x="1" y="3891"/>
                  </a:lnTo>
                  <a:lnTo>
                    <a:pt x="721" y="3795"/>
                  </a:lnTo>
                  <a:lnTo>
                    <a:pt x="1441" y="3698"/>
                  </a:lnTo>
                  <a:lnTo>
                    <a:pt x="2210" y="3506"/>
                  </a:lnTo>
                  <a:lnTo>
                    <a:pt x="3026" y="3314"/>
                  </a:lnTo>
                  <a:lnTo>
                    <a:pt x="3026" y="3314"/>
                  </a:lnTo>
                  <a:lnTo>
                    <a:pt x="3026" y="3314"/>
                  </a:lnTo>
                  <a:lnTo>
                    <a:pt x="3699" y="3122"/>
                  </a:lnTo>
                  <a:lnTo>
                    <a:pt x="4371" y="2834"/>
                  </a:lnTo>
                  <a:lnTo>
                    <a:pt x="4371" y="2834"/>
                  </a:lnTo>
                  <a:lnTo>
                    <a:pt x="4707" y="2546"/>
                  </a:lnTo>
                  <a:lnTo>
                    <a:pt x="4995" y="2210"/>
                  </a:lnTo>
                  <a:lnTo>
                    <a:pt x="4995" y="2210"/>
                  </a:lnTo>
                  <a:lnTo>
                    <a:pt x="4995" y="2210"/>
                  </a:lnTo>
                  <a:lnTo>
                    <a:pt x="4995" y="2210"/>
                  </a:lnTo>
                  <a:lnTo>
                    <a:pt x="5332" y="1681"/>
                  </a:lnTo>
                  <a:lnTo>
                    <a:pt x="5620" y="1153"/>
                  </a:lnTo>
                  <a:lnTo>
                    <a:pt x="5812" y="625"/>
                  </a:lnTo>
                  <a:lnTo>
                    <a:pt x="595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4" name="Google Shape;3754;p59"/>
            <p:cNvSpPr/>
            <p:nvPr/>
          </p:nvSpPr>
          <p:spPr>
            <a:xfrm>
              <a:off x="870850" y="3466200"/>
              <a:ext cx="216125" cy="452650"/>
            </a:xfrm>
            <a:custGeom>
              <a:avLst/>
              <a:gdLst/>
              <a:ahLst/>
              <a:cxnLst/>
              <a:rect l="l" t="t" r="r" b="b"/>
              <a:pathLst>
                <a:path w="8645" h="18106" extrusionOk="0">
                  <a:moveTo>
                    <a:pt x="3506" y="0"/>
                  </a:moveTo>
                  <a:lnTo>
                    <a:pt x="0" y="3170"/>
                  </a:lnTo>
                  <a:lnTo>
                    <a:pt x="961" y="3842"/>
                  </a:lnTo>
                  <a:lnTo>
                    <a:pt x="1777" y="4467"/>
                  </a:lnTo>
                  <a:lnTo>
                    <a:pt x="2498" y="5139"/>
                  </a:lnTo>
                  <a:lnTo>
                    <a:pt x="3122" y="5715"/>
                  </a:lnTo>
                  <a:lnTo>
                    <a:pt x="3650" y="6340"/>
                  </a:lnTo>
                  <a:lnTo>
                    <a:pt x="4082" y="6916"/>
                  </a:lnTo>
                  <a:lnTo>
                    <a:pt x="4371" y="7492"/>
                  </a:lnTo>
                  <a:lnTo>
                    <a:pt x="4659" y="8020"/>
                  </a:lnTo>
                  <a:lnTo>
                    <a:pt x="4803" y="8549"/>
                  </a:lnTo>
                  <a:lnTo>
                    <a:pt x="4899" y="9077"/>
                  </a:lnTo>
                  <a:lnTo>
                    <a:pt x="4947" y="9557"/>
                  </a:lnTo>
                  <a:lnTo>
                    <a:pt x="4899" y="9990"/>
                  </a:lnTo>
                  <a:lnTo>
                    <a:pt x="4803" y="10470"/>
                  </a:lnTo>
                  <a:lnTo>
                    <a:pt x="4659" y="10902"/>
                  </a:lnTo>
                  <a:lnTo>
                    <a:pt x="4515" y="11286"/>
                  </a:lnTo>
                  <a:lnTo>
                    <a:pt x="4275" y="11670"/>
                  </a:lnTo>
                  <a:lnTo>
                    <a:pt x="4034" y="12055"/>
                  </a:lnTo>
                  <a:lnTo>
                    <a:pt x="3746" y="12391"/>
                  </a:lnTo>
                  <a:lnTo>
                    <a:pt x="3170" y="13015"/>
                  </a:lnTo>
                  <a:lnTo>
                    <a:pt x="2498" y="13543"/>
                  </a:lnTo>
                  <a:lnTo>
                    <a:pt x="1873" y="14024"/>
                  </a:lnTo>
                  <a:lnTo>
                    <a:pt x="1297" y="14360"/>
                  </a:lnTo>
                  <a:lnTo>
                    <a:pt x="865" y="14600"/>
                  </a:lnTo>
                  <a:lnTo>
                    <a:pt x="433" y="14792"/>
                  </a:lnTo>
                  <a:lnTo>
                    <a:pt x="769" y="16377"/>
                  </a:lnTo>
                  <a:lnTo>
                    <a:pt x="1057" y="17481"/>
                  </a:lnTo>
                  <a:lnTo>
                    <a:pt x="1201" y="17914"/>
                  </a:lnTo>
                  <a:lnTo>
                    <a:pt x="1249" y="18010"/>
                  </a:lnTo>
                  <a:lnTo>
                    <a:pt x="1297" y="18106"/>
                  </a:lnTo>
                  <a:lnTo>
                    <a:pt x="1393" y="18106"/>
                  </a:lnTo>
                  <a:lnTo>
                    <a:pt x="1441" y="18058"/>
                  </a:lnTo>
                  <a:lnTo>
                    <a:pt x="1585" y="17866"/>
                  </a:lnTo>
                  <a:lnTo>
                    <a:pt x="1681" y="17529"/>
                  </a:lnTo>
                  <a:lnTo>
                    <a:pt x="1825" y="17193"/>
                  </a:lnTo>
                  <a:lnTo>
                    <a:pt x="1969" y="16473"/>
                  </a:lnTo>
                  <a:lnTo>
                    <a:pt x="2065" y="16137"/>
                  </a:lnTo>
                  <a:lnTo>
                    <a:pt x="3314" y="15464"/>
                  </a:lnTo>
                  <a:lnTo>
                    <a:pt x="4371" y="14792"/>
                  </a:lnTo>
                  <a:lnTo>
                    <a:pt x="5331" y="14120"/>
                  </a:lnTo>
                  <a:lnTo>
                    <a:pt x="6148" y="13447"/>
                  </a:lnTo>
                  <a:lnTo>
                    <a:pt x="6820" y="12727"/>
                  </a:lnTo>
                  <a:lnTo>
                    <a:pt x="7396" y="12055"/>
                  </a:lnTo>
                  <a:lnTo>
                    <a:pt x="7828" y="11334"/>
                  </a:lnTo>
                  <a:lnTo>
                    <a:pt x="8165" y="10662"/>
                  </a:lnTo>
                  <a:lnTo>
                    <a:pt x="8405" y="9990"/>
                  </a:lnTo>
                  <a:lnTo>
                    <a:pt x="8597" y="9317"/>
                  </a:lnTo>
                  <a:lnTo>
                    <a:pt x="8645" y="8645"/>
                  </a:lnTo>
                  <a:lnTo>
                    <a:pt x="8645" y="7972"/>
                  </a:lnTo>
                  <a:lnTo>
                    <a:pt x="8597" y="7300"/>
                  </a:lnTo>
                  <a:lnTo>
                    <a:pt x="8453" y="6676"/>
                  </a:lnTo>
                  <a:lnTo>
                    <a:pt x="8261" y="6051"/>
                  </a:lnTo>
                  <a:lnTo>
                    <a:pt x="8020" y="5475"/>
                  </a:lnTo>
                  <a:lnTo>
                    <a:pt x="7732" y="4851"/>
                  </a:lnTo>
                  <a:lnTo>
                    <a:pt x="7444" y="4323"/>
                  </a:lnTo>
                  <a:lnTo>
                    <a:pt x="7108" y="3794"/>
                  </a:lnTo>
                  <a:lnTo>
                    <a:pt x="6724" y="3266"/>
                  </a:lnTo>
                  <a:lnTo>
                    <a:pt x="6003" y="2354"/>
                  </a:lnTo>
                  <a:lnTo>
                    <a:pt x="5235" y="1537"/>
                  </a:lnTo>
                  <a:lnTo>
                    <a:pt x="4563" y="913"/>
                  </a:lnTo>
                  <a:lnTo>
                    <a:pt x="4034" y="433"/>
                  </a:lnTo>
                  <a:lnTo>
                    <a:pt x="350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5" name="Google Shape;3755;p59"/>
            <p:cNvSpPr/>
            <p:nvPr/>
          </p:nvSpPr>
          <p:spPr>
            <a:xfrm>
              <a:off x="870850" y="3466200"/>
              <a:ext cx="216125" cy="452650"/>
            </a:xfrm>
            <a:custGeom>
              <a:avLst/>
              <a:gdLst/>
              <a:ahLst/>
              <a:cxnLst/>
              <a:rect l="l" t="t" r="r" b="b"/>
              <a:pathLst>
                <a:path w="8645" h="18106" fill="none" extrusionOk="0">
                  <a:moveTo>
                    <a:pt x="3506" y="0"/>
                  </a:moveTo>
                  <a:lnTo>
                    <a:pt x="3506" y="0"/>
                  </a:lnTo>
                  <a:lnTo>
                    <a:pt x="4034" y="433"/>
                  </a:lnTo>
                  <a:lnTo>
                    <a:pt x="4563" y="913"/>
                  </a:lnTo>
                  <a:lnTo>
                    <a:pt x="5235" y="1537"/>
                  </a:lnTo>
                  <a:lnTo>
                    <a:pt x="6003" y="2354"/>
                  </a:lnTo>
                  <a:lnTo>
                    <a:pt x="6724" y="3266"/>
                  </a:lnTo>
                  <a:lnTo>
                    <a:pt x="7108" y="3794"/>
                  </a:lnTo>
                  <a:lnTo>
                    <a:pt x="7444" y="4323"/>
                  </a:lnTo>
                  <a:lnTo>
                    <a:pt x="7732" y="4851"/>
                  </a:lnTo>
                  <a:lnTo>
                    <a:pt x="8020" y="5475"/>
                  </a:lnTo>
                  <a:lnTo>
                    <a:pt x="8261" y="6051"/>
                  </a:lnTo>
                  <a:lnTo>
                    <a:pt x="8453" y="6676"/>
                  </a:lnTo>
                  <a:lnTo>
                    <a:pt x="8597" y="7300"/>
                  </a:lnTo>
                  <a:lnTo>
                    <a:pt x="8645" y="7972"/>
                  </a:lnTo>
                  <a:lnTo>
                    <a:pt x="8645" y="8645"/>
                  </a:lnTo>
                  <a:lnTo>
                    <a:pt x="8597" y="9317"/>
                  </a:lnTo>
                  <a:lnTo>
                    <a:pt x="8405" y="9990"/>
                  </a:lnTo>
                  <a:lnTo>
                    <a:pt x="8165" y="10662"/>
                  </a:lnTo>
                  <a:lnTo>
                    <a:pt x="7828" y="11334"/>
                  </a:lnTo>
                  <a:lnTo>
                    <a:pt x="7396" y="12055"/>
                  </a:lnTo>
                  <a:lnTo>
                    <a:pt x="6820" y="12727"/>
                  </a:lnTo>
                  <a:lnTo>
                    <a:pt x="6148" y="13447"/>
                  </a:lnTo>
                  <a:lnTo>
                    <a:pt x="5331" y="14120"/>
                  </a:lnTo>
                  <a:lnTo>
                    <a:pt x="4371" y="14792"/>
                  </a:lnTo>
                  <a:lnTo>
                    <a:pt x="3314" y="15464"/>
                  </a:lnTo>
                  <a:lnTo>
                    <a:pt x="2065" y="16137"/>
                  </a:lnTo>
                  <a:lnTo>
                    <a:pt x="2065" y="16137"/>
                  </a:lnTo>
                  <a:lnTo>
                    <a:pt x="1969" y="16473"/>
                  </a:lnTo>
                  <a:lnTo>
                    <a:pt x="1825" y="17193"/>
                  </a:lnTo>
                  <a:lnTo>
                    <a:pt x="1681" y="17529"/>
                  </a:lnTo>
                  <a:lnTo>
                    <a:pt x="1585" y="17866"/>
                  </a:lnTo>
                  <a:lnTo>
                    <a:pt x="1441" y="18058"/>
                  </a:lnTo>
                  <a:lnTo>
                    <a:pt x="1393" y="18106"/>
                  </a:lnTo>
                  <a:lnTo>
                    <a:pt x="1297" y="18106"/>
                  </a:lnTo>
                  <a:lnTo>
                    <a:pt x="1297" y="18106"/>
                  </a:lnTo>
                  <a:lnTo>
                    <a:pt x="1249" y="18010"/>
                  </a:lnTo>
                  <a:lnTo>
                    <a:pt x="1201" y="17914"/>
                  </a:lnTo>
                  <a:lnTo>
                    <a:pt x="1057" y="17481"/>
                  </a:lnTo>
                  <a:lnTo>
                    <a:pt x="769" y="16377"/>
                  </a:lnTo>
                  <a:lnTo>
                    <a:pt x="433" y="14792"/>
                  </a:lnTo>
                  <a:lnTo>
                    <a:pt x="433" y="14792"/>
                  </a:lnTo>
                  <a:lnTo>
                    <a:pt x="865" y="14600"/>
                  </a:lnTo>
                  <a:lnTo>
                    <a:pt x="1297" y="14360"/>
                  </a:lnTo>
                  <a:lnTo>
                    <a:pt x="1873" y="14024"/>
                  </a:lnTo>
                  <a:lnTo>
                    <a:pt x="2498" y="13543"/>
                  </a:lnTo>
                  <a:lnTo>
                    <a:pt x="3170" y="13015"/>
                  </a:lnTo>
                  <a:lnTo>
                    <a:pt x="3746" y="12391"/>
                  </a:lnTo>
                  <a:lnTo>
                    <a:pt x="4034" y="12055"/>
                  </a:lnTo>
                  <a:lnTo>
                    <a:pt x="4275" y="11670"/>
                  </a:lnTo>
                  <a:lnTo>
                    <a:pt x="4515" y="11286"/>
                  </a:lnTo>
                  <a:lnTo>
                    <a:pt x="4659" y="10902"/>
                  </a:lnTo>
                  <a:lnTo>
                    <a:pt x="4803" y="10470"/>
                  </a:lnTo>
                  <a:lnTo>
                    <a:pt x="4899" y="9990"/>
                  </a:lnTo>
                  <a:lnTo>
                    <a:pt x="4947" y="9557"/>
                  </a:lnTo>
                  <a:lnTo>
                    <a:pt x="4899" y="9077"/>
                  </a:lnTo>
                  <a:lnTo>
                    <a:pt x="4803" y="8549"/>
                  </a:lnTo>
                  <a:lnTo>
                    <a:pt x="4659" y="8020"/>
                  </a:lnTo>
                  <a:lnTo>
                    <a:pt x="4371" y="7492"/>
                  </a:lnTo>
                  <a:lnTo>
                    <a:pt x="4082" y="6916"/>
                  </a:lnTo>
                  <a:lnTo>
                    <a:pt x="3650" y="6340"/>
                  </a:lnTo>
                  <a:lnTo>
                    <a:pt x="3122" y="5715"/>
                  </a:lnTo>
                  <a:lnTo>
                    <a:pt x="2498" y="5139"/>
                  </a:lnTo>
                  <a:lnTo>
                    <a:pt x="1777" y="4467"/>
                  </a:lnTo>
                  <a:lnTo>
                    <a:pt x="961" y="3842"/>
                  </a:lnTo>
                  <a:lnTo>
                    <a:pt x="0" y="3170"/>
                  </a:lnTo>
                  <a:lnTo>
                    <a:pt x="3506"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6" name="Google Shape;3756;p59"/>
            <p:cNvSpPr/>
            <p:nvPr/>
          </p:nvSpPr>
          <p:spPr>
            <a:xfrm>
              <a:off x="873250" y="3819175"/>
              <a:ext cx="76850" cy="128500"/>
            </a:xfrm>
            <a:custGeom>
              <a:avLst/>
              <a:gdLst/>
              <a:ahLst/>
              <a:cxnLst/>
              <a:rect l="l" t="t" r="r" b="b"/>
              <a:pathLst>
                <a:path w="3074" h="5140" extrusionOk="0">
                  <a:moveTo>
                    <a:pt x="1009" y="1"/>
                  </a:moveTo>
                  <a:lnTo>
                    <a:pt x="625" y="49"/>
                  </a:lnTo>
                  <a:lnTo>
                    <a:pt x="240" y="97"/>
                  </a:lnTo>
                  <a:lnTo>
                    <a:pt x="96" y="145"/>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201" y="5139"/>
                  </a:lnTo>
                  <a:lnTo>
                    <a:pt x="1297" y="5091"/>
                  </a:lnTo>
                  <a:lnTo>
                    <a:pt x="1537" y="4899"/>
                  </a:lnTo>
                  <a:lnTo>
                    <a:pt x="1729" y="4659"/>
                  </a:lnTo>
                  <a:lnTo>
                    <a:pt x="1921" y="4371"/>
                  </a:lnTo>
                  <a:lnTo>
                    <a:pt x="2209" y="3795"/>
                  </a:lnTo>
                  <a:lnTo>
                    <a:pt x="2306" y="3507"/>
                  </a:lnTo>
                  <a:lnTo>
                    <a:pt x="2450" y="3410"/>
                  </a:lnTo>
                  <a:lnTo>
                    <a:pt x="2786" y="3122"/>
                  </a:lnTo>
                  <a:lnTo>
                    <a:pt x="2930" y="2978"/>
                  </a:lnTo>
                  <a:lnTo>
                    <a:pt x="3026" y="2786"/>
                  </a:lnTo>
                  <a:lnTo>
                    <a:pt x="3074" y="2642"/>
                  </a:lnTo>
                  <a:lnTo>
                    <a:pt x="3026" y="2498"/>
                  </a:lnTo>
                  <a:lnTo>
                    <a:pt x="2834" y="2306"/>
                  </a:lnTo>
                  <a:lnTo>
                    <a:pt x="2594" y="2114"/>
                  </a:lnTo>
                  <a:lnTo>
                    <a:pt x="2450" y="2018"/>
                  </a:lnTo>
                  <a:lnTo>
                    <a:pt x="2306" y="1970"/>
                  </a:lnTo>
                  <a:lnTo>
                    <a:pt x="2161" y="1970"/>
                  </a:lnTo>
                  <a:lnTo>
                    <a:pt x="2017" y="2018"/>
                  </a:lnTo>
                  <a:lnTo>
                    <a:pt x="1921" y="2114"/>
                  </a:lnTo>
                  <a:lnTo>
                    <a:pt x="1825" y="2258"/>
                  </a:lnTo>
                  <a:lnTo>
                    <a:pt x="1681" y="2546"/>
                  </a:lnTo>
                  <a:lnTo>
                    <a:pt x="1585" y="2882"/>
                  </a:lnTo>
                  <a:lnTo>
                    <a:pt x="1489" y="1441"/>
                  </a:lnTo>
                  <a:lnTo>
                    <a:pt x="1393" y="481"/>
                  </a:lnTo>
                  <a:lnTo>
                    <a:pt x="1345" y="145"/>
                  </a:lnTo>
                  <a:lnTo>
                    <a:pt x="1297" y="49"/>
                  </a:lnTo>
                  <a:lnTo>
                    <a:pt x="1297"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7" name="Google Shape;3757;p59"/>
            <p:cNvSpPr/>
            <p:nvPr/>
          </p:nvSpPr>
          <p:spPr>
            <a:xfrm>
              <a:off x="873250" y="3819175"/>
              <a:ext cx="76850" cy="128500"/>
            </a:xfrm>
            <a:custGeom>
              <a:avLst/>
              <a:gdLst/>
              <a:ahLst/>
              <a:cxnLst/>
              <a:rect l="l" t="t" r="r" b="b"/>
              <a:pathLst>
                <a:path w="3074" h="5140" fill="none" extrusionOk="0">
                  <a:moveTo>
                    <a:pt x="3026" y="2498"/>
                  </a:moveTo>
                  <a:lnTo>
                    <a:pt x="3026" y="2498"/>
                  </a:lnTo>
                  <a:lnTo>
                    <a:pt x="2834" y="2306"/>
                  </a:lnTo>
                  <a:lnTo>
                    <a:pt x="2594" y="2114"/>
                  </a:lnTo>
                  <a:lnTo>
                    <a:pt x="2450" y="2018"/>
                  </a:lnTo>
                  <a:lnTo>
                    <a:pt x="2306" y="1970"/>
                  </a:lnTo>
                  <a:lnTo>
                    <a:pt x="2161" y="1970"/>
                  </a:lnTo>
                  <a:lnTo>
                    <a:pt x="2017" y="2018"/>
                  </a:lnTo>
                  <a:lnTo>
                    <a:pt x="2017" y="2018"/>
                  </a:lnTo>
                  <a:lnTo>
                    <a:pt x="1921" y="2114"/>
                  </a:lnTo>
                  <a:lnTo>
                    <a:pt x="1825" y="2258"/>
                  </a:lnTo>
                  <a:lnTo>
                    <a:pt x="1681" y="2546"/>
                  </a:lnTo>
                  <a:lnTo>
                    <a:pt x="1585" y="2882"/>
                  </a:lnTo>
                  <a:lnTo>
                    <a:pt x="1585" y="2882"/>
                  </a:lnTo>
                  <a:lnTo>
                    <a:pt x="1489" y="1441"/>
                  </a:lnTo>
                  <a:lnTo>
                    <a:pt x="1393" y="481"/>
                  </a:lnTo>
                  <a:lnTo>
                    <a:pt x="1345" y="145"/>
                  </a:lnTo>
                  <a:lnTo>
                    <a:pt x="1297" y="49"/>
                  </a:lnTo>
                  <a:lnTo>
                    <a:pt x="1297" y="1"/>
                  </a:lnTo>
                  <a:lnTo>
                    <a:pt x="1297" y="1"/>
                  </a:lnTo>
                  <a:lnTo>
                    <a:pt x="1009" y="1"/>
                  </a:lnTo>
                  <a:lnTo>
                    <a:pt x="625" y="49"/>
                  </a:lnTo>
                  <a:lnTo>
                    <a:pt x="240" y="97"/>
                  </a:lnTo>
                  <a:lnTo>
                    <a:pt x="96" y="145"/>
                  </a:lnTo>
                  <a:lnTo>
                    <a:pt x="0" y="193"/>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057" y="5139"/>
                  </a:lnTo>
                  <a:lnTo>
                    <a:pt x="1201" y="5139"/>
                  </a:lnTo>
                  <a:lnTo>
                    <a:pt x="1297" y="5091"/>
                  </a:lnTo>
                  <a:lnTo>
                    <a:pt x="1537" y="4899"/>
                  </a:lnTo>
                  <a:lnTo>
                    <a:pt x="1729" y="4659"/>
                  </a:lnTo>
                  <a:lnTo>
                    <a:pt x="1921" y="4371"/>
                  </a:lnTo>
                  <a:lnTo>
                    <a:pt x="2209" y="3795"/>
                  </a:lnTo>
                  <a:lnTo>
                    <a:pt x="2306" y="3507"/>
                  </a:lnTo>
                  <a:lnTo>
                    <a:pt x="2306" y="3507"/>
                  </a:lnTo>
                  <a:lnTo>
                    <a:pt x="2450" y="3410"/>
                  </a:lnTo>
                  <a:lnTo>
                    <a:pt x="2786" y="3122"/>
                  </a:lnTo>
                  <a:lnTo>
                    <a:pt x="2930" y="2978"/>
                  </a:lnTo>
                  <a:lnTo>
                    <a:pt x="3026" y="2786"/>
                  </a:lnTo>
                  <a:lnTo>
                    <a:pt x="3074" y="2642"/>
                  </a:lnTo>
                  <a:lnTo>
                    <a:pt x="3026" y="249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8" name="Google Shape;3758;p59"/>
            <p:cNvSpPr/>
            <p:nvPr/>
          </p:nvSpPr>
          <p:spPr>
            <a:xfrm>
              <a:off x="873250" y="3819175"/>
              <a:ext cx="76850" cy="128500"/>
            </a:xfrm>
            <a:custGeom>
              <a:avLst/>
              <a:gdLst/>
              <a:ahLst/>
              <a:cxnLst/>
              <a:rect l="l" t="t" r="r" b="b"/>
              <a:pathLst>
                <a:path w="3074" h="5140" extrusionOk="0">
                  <a:moveTo>
                    <a:pt x="1057" y="1"/>
                  </a:moveTo>
                  <a:lnTo>
                    <a:pt x="433" y="49"/>
                  </a:lnTo>
                  <a:lnTo>
                    <a:pt x="144" y="97"/>
                  </a:lnTo>
                  <a:lnTo>
                    <a:pt x="48" y="145"/>
                  </a:lnTo>
                  <a:lnTo>
                    <a:pt x="0" y="193"/>
                  </a:lnTo>
                  <a:lnTo>
                    <a:pt x="0" y="337"/>
                  </a:lnTo>
                  <a:lnTo>
                    <a:pt x="96" y="1393"/>
                  </a:lnTo>
                  <a:lnTo>
                    <a:pt x="288" y="3026"/>
                  </a:lnTo>
                  <a:lnTo>
                    <a:pt x="433" y="3795"/>
                  </a:lnTo>
                  <a:lnTo>
                    <a:pt x="625" y="4467"/>
                  </a:lnTo>
                  <a:lnTo>
                    <a:pt x="721" y="4755"/>
                  </a:lnTo>
                  <a:lnTo>
                    <a:pt x="817" y="4947"/>
                  </a:lnTo>
                  <a:lnTo>
                    <a:pt x="961" y="5091"/>
                  </a:lnTo>
                  <a:lnTo>
                    <a:pt x="1057" y="5139"/>
                  </a:lnTo>
                  <a:lnTo>
                    <a:pt x="1201" y="5139"/>
                  </a:lnTo>
                  <a:lnTo>
                    <a:pt x="1345" y="5091"/>
                  </a:lnTo>
                  <a:lnTo>
                    <a:pt x="1537" y="4899"/>
                  </a:lnTo>
                  <a:lnTo>
                    <a:pt x="1777" y="4611"/>
                  </a:lnTo>
                  <a:lnTo>
                    <a:pt x="1921" y="4323"/>
                  </a:lnTo>
                  <a:lnTo>
                    <a:pt x="2209" y="3795"/>
                  </a:lnTo>
                  <a:lnTo>
                    <a:pt x="2306" y="3507"/>
                  </a:lnTo>
                  <a:lnTo>
                    <a:pt x="2690" y="3218"/>
                  </a:lnTo>
                  <a:lnTo>
                    <a:pt x="2978" y="2882"/>
                  </a:lnTo>
                  <a:lnTo>
                    <a:pt x="3074" y="2738"/>
                  </a:lnTo>
                  <a:lnTo>
                    <a:pt x="3074" y="2642"/>
                  </a:lnTo>
                  <a:lnTo>
                    <a:pt x="3026" y="2498"/>
                  </a:lnTo>
                  <a:lnTo>
                    <a:pt x="2882" y="2354"/>
                  </a:lnTo>
                  <a:lnTo>
                    <a:pt x="2690" y="2162"/>
                  </a:lnTo>
                  <a:lnTo>
                    <a:pt x="2450" y="2018"/>
                  </a:lnTo>
                  <a:lnTo>
                    <a:pt x="2258" y="1970"/>
                  </a:lnTo>
                  <a:lnTo>
                    <a:pt x="2017" y="2018"/>
                  </a:lnTo>
                  <a:lnTo>
                    <a:pt x="1921" y="2114"/>
                  </a:lnTo>
                  <a:lnTo>
                    <a:pt x="1777" y="2306"/>
                  </a:lnTo>
                  <a:lnTo>
                    <a:pt x="1681" y="2594"/>
                  </a:lnTo>
                  <a:lnTo>
                    <a:pt x="1585" y="2882"/>
                  </a:lnTo>
                  <a:lnTo>
                    <a:pt x="1537" y="1730"/>
                  </a:lnTo>
                  <a:lnTo>
                    <a:pt x="1441" y="817"/>
                  </a:lnTo>
                  <a:lnTo>
                    <a:pt x="1345" y="145"/>
                  </a:lnTo>
                  <a:lnTo>
                    <a:pt x="1297" y="49"/>
                  </a:lnTo>
                  <a:lnTo>
                    <a:pt x="1297"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9" name="Google Shape;3759;p59"/>
            <p:cNvSpPr/>
            <p:nvPr/>
          </p:nvSpPr>
          <p:spPr>
            <a:xfrm>
              <a:off x="873250" y="3819175"/>
              <a:ext cx="76850" cy="128500"/>
            </a:xfrm>
            <a:custGeom>
              <a:avLst/>
              <a:gdLst/>
              <a:ahLst/>
              <a:cxnLst/>
              <a:rect l="l" t="t" r="r" b="b"/>
              <a:pathLst>
                <a:path w="3074" h="5140" fill="none" extrusionOk="0">
                  <a:moveTo>
                    <a:pt x="1057" y="1"/>
                  </a:moveTo>
                  <a:lnTo>
                    <a:pt x="1057" y="1"/>
                  </a:lnTo>
                  <a:lnTo>
                    <a:pt x="433" y="49"/>
                  </a:lnTo>
                  <a:lnTo>
                    <a:pt x="144" y="97"/>
                  </a:lnTo>
                  <a:lnTo>
                    <a:pt x="48" y="145"/>
                  </a:lnTo>
                  <a:lnTo>
                    <a:pt x="0" y="193"/>
                  </a:lnTo>
                  <a:lnTo>
                    <a:pt x="0" y="193"/>
                  </a:lnTo>
                  <a:lnTo>
                    <a:pt x="0" y="337"/>
                  </a:lnTo>
                  <a:lnTo>
                    <a:pt x="0" y="337"/>
                  </a:lnTo>
                  <a:lnTo>
                    <a:pt x="96" y="1393"/>
                  </a:lnTo>
                  <a:lnTo>
                    <a:pt x="288" y="3026"/>
                  </a:lnTo>
                  <a:lnTo>
                    <a:pt x="433" y="3795"/>
                  </a:lnTo>
                  <a:lnTo>
                    <a:pt x="625" y="4467"/>
                  </a:lnTo>
                  <a:lnTo>
                    <a:pt x="721" y="4755"/>
                  </a:lnTo>
                  <a:lnTo>
                    <a:pt x="817" y="4947"/>
                  </a:lnTo>
                  <a:lnTo>
                    <a:pt x="961" y="5091"/>
                  </a:lnTo>
                  <a:lnTo>
                    <a:pt x="1057" y="5139"/>
                  </a:lnTo>
                  <a:lnTo>
                    <a:pt x="1057" y="5139"/>
                  </a:lnTo>
                  <a:lnTo>
                    <a:pt x="1105" y="5139"/>
                  </a:lnTo>
                  <a:lnTo>
                    <a:pt x="1105" y="5139"/>
                  </a:lnTo>
                  <a:lnTo>
                    <a:pt x="1201" y="5139"/>
                  </a:lnTo>
                  <a:lnTo>
                    <a:pt x="1345" y="5091"/>
                  </a:lnTo>
                  <a:lnTo>
                    <a:pt x="1537" y="4899"/>
                  </a:lnTo>
                  <a:lnTo>
                    <a:pt x="1777" y="4611"/>
                  </a:lnTo>
                  <a:lnTo>
                    <a:pt x="1921" y="4323"/>
                  </a:lnTo>
                  <a:lnTo>
                    <a:pt x="2209" y="3795"/>
                  </a:lnTo>
                  <a:lnTo>
                    <a:pt x="2306" y="3507"/>
                  </a:lnTo>
                  <a:lnTo>
                    <a:pt x="2306" y="3507"/>
                  </a:lnTo>
                  <a:lnTo>
                    <a:pt x="2690" y="3218"/>
                  </a:lnTo>
                  <a:lnTo>
                    <a:pt x="2978" y="2882"/>
                  </a:lnTo>
                  <a:lnTo>
                    <a:pt x="3074" y="2738"/>
                  </a:lnTo>
                  <a:lnTo>
                    <a:pt x="3074" y="2642"/>
                  </a:lnTo>
                  <a:lnTo>
                    <a:pt x="3074" y="2642"/>
                  </a:lnTo>
                  <a:lnTo>
                    <a:pt x="3026" y="2498"/>
                  </a:lnTo>
                  <a:lnTo>
                    <a:pt x="3026" y="2498"/>
                  </a:lnTo>
                  <a:lnTo>
                    <a:pt x="2882" y="2354"/>
                  </a:lnTo>
                  <a:lnTo>
                    <a:pt x="2690" y="2162"/>
                  </a:lnTo>
                  <a:lnTo>
                    <a:pt x="2450" y="2018"/>
                  </a:lnTo>
                  <a:lnTo>
                    <a:pt x="2258" y="1970"/>
                  </a:lnTo>
                  <a:lnTo>
                    <a:pt x="2258" y="1970"/>
                  </a:lnTo>
                  <a:lnTo>
                    <a:pt x="2017" y="2018"/>
                  </a:lnTo>
                  <a:lnTo>
                    <a:pt x="2017" y="2018"/>
                  </a:lnTo>
                  <a:lnTo>
                    <a:pt x="1921" y="2114"/>
                  </a:lnTo>
                  <a:lnTo>
                    <a:pt x="1921" y="2114"/>
                  </a:lnTo>
                  <a:lnTo>
                    <a:pt x="1777" y="2306"/>
                  </a:lnTo>
                  <a:lnTo>
                    <a:pt x="1681" y="2594"/>
                  </a:lnTo>
                  <a:lnTo>
                    <a:pt x="1585" y="2882"/>
                  </a:lnTo>
                  <a:lnTo>
                    <a:pt x="1585" y="2882"/>
                  </a:lnTo>
                  <a:lnTo>
                    <a:pt x="1537" y="1730"/>
                  </a:lnTo>
                  <a:lnTo>
                    <a:pt x="1441" y="817"/>
                  </a:lnTo>
                  <a:lnTo>
                    <a:pt x="1345" y="145"/>
                  </a:lnTo>
                  <a:lnTo>
                    <a:pt x="1345" y="145"/>
                  </a:lnTo>
                  <a:lnTo>
                    <a:pt x="1297" y="49"/>
                  </a:lnTo>
                  <a:lnTo>
                    <a:pt x="1297" y="1"/>
                  </a:lnTo>
                  <a:lnTo>
                    <a:pt x="1297" y="1"/>
                  </a:lnTo>
                  <a:lnTo>
                    <a:pt x="105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0" name="Google Shape;3760;p59"/>
            <p:cNvSpPr/>
            <p:nvPr/>
          </p:nvSpPr>
          <p:spPr>
            <a:xfrm>
              <a:off x="882850" y="3819175"/>
              <a:ext cx="67250" cy="127300"/>
            </a:xfrm>
            <a:custGeom>
              <a:avLst/>
              <a:gdLst/>
              <a:ahLst/>
              <a:cxnLst/>
              <a:rect l="l" t="t" r="r" b="b"/>
              <a:pathLst>
                <a:path w="2690" h="5092" extrusionOk="0">
                  <a:moveTo>
                    <a:pt x="529" y="1"/>
                  </a:moveTo>
                  <a:lnTo>
                    <a:pt x="1" y="49"/>
                  </a:lnTo>
                  <a:lnTo>
                    <a:pt x="97" y="1057"/>
                  </a:lnTo>
                  <a:lnTo>
                    <a:pt x="289" y="2546"/>
                  </a:lnTo>
                  <a:lnTo>
                    <a:pt x="433" y="3266"/>
                  </a:lnTo>
                  <a:lnTo>
                    <a:pt x="577" y="3987"/>
                  </a:lnTo>
                  <a:lnTo>
                    <a:pt x="721" y="4611"/>
                  </a:lnTo>
                  <a:lnTo>
                    <a:pt x="961" y="5091"/>
                  </a:lnTo>
                  <a:lnTo>
                    <a:pt x="1153" y="4899"/>
                  </a:lnTo>
                  <a:lnTo>
                    <a:pt x="1297" y="4707"/>
                  </a:lnTo>
                  <a:lnTo>
                    <a:pt x="1633" y="4179"/>
                  </a:lnTo>
                  <a:lnTo>
                    <a:pt x="1874" y="3699"/>
                  </a:lnTo>
                  <a:lnTo>
                    <a:pt x="1922" y="3507"/>
                  </a:lnTo>
                  <a:lnTo>
                    <a:pt x="2066" y="3410"/>
                  </a:lnTo>
                  <a:lnTo>
                    <a:pt x="2402" y="3122"/>
                  </a:lnTo>
                  <a:lnTo>
                    <a:pt x="2546" y="2978"/>
                  </a:lnTo>
                  <a:lnTo>
                    <a:pt x="2642" y="2786"/>
                  </a:lnTo>
                  <a:lnTo>
                    <a:pt x="2690" y="2642"/>
                  </a:lnTo>
                  <a:lnTo>
                    <a:pt x="2642" y="2498"/>
                  </a:lnTo>
                  <a:lnTo>
                    <a:pt x="2450" y="2306"/>
                  </a:lnTo>
                  <a:lnTo>
                    <a:pt x="2210" y="2114"/>
                  </a:lnTo>
                  <a:lnTo>
                    <a:pt x="2066" y="2018"/>
                  </a:lnTo>
                  <a:lnTo>
                    <a:pt x="1922" y="1970"/>
                  </a:lnTo>
                  <a:lnTo>
                    <a:pt x="1777" y="1970"/>
                  </a:lnTo>
                  <a:lnTo>
                    <a:pt x="1633" y="2018"/>
                  </a:lnTo>
                  <a:lnTo>
                    <a:pt x="1537" y="2114"/>
                  </a:lnTo>
                  <a:lnTo>
                    <a:pt x="1441" y="2258"/>
                  </a:lnTo>
                  <a:lnTo>
                    <a:pt x="1297" y="2546"/>
                  </a:lnTo>
                  <a:lnTo>
                    <a:pt x="1201" y="2882"/>
                  </a:lnTo>
                  <a:lnTo>
                    <a:pt x="1105" y="1441"/>
                  </a:lnTo>
                  <a:lnTo>
                    <a:pt x="1009" y="481"/>
                  </a:lnTo>
                  <a:lnTo>
                    <a:pt x="961" y="145"/>
                  </a:lnTo>
                  <a:lnTo>
                    <a:pt x="913" y="49"/>
                  </a:lnTo>
                  <a:lnTo>
                    <a:pt x="913"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1" name="Google Shape;3761;p59"/>
            <p:cNvSpPr/>
            <p:nvPr/>
          </p:nvSpPr>
          <p:spPr>
            <a:xfrm>
              <a:off x="894850" y="3910425"/>
              <a:ext cx="33650" cy="36050"/>
            </a:xfrm>
            <a:custGeom>
              <a:avLst/>
              <a:gdLst/>
              <a:ahLst/>
              <a:cxnLst/>
              <a:rect l="l" t="t" r="r" b="b"/>
              <a:pathLst>
                <a:path w="1346" h="1442" extrusionOk="0">
                  <a:moveTo>
                    <a:pt x="1" y="1"/>
                  </a:moveTo>
                  <a:lnTo>
                    <a:pt x="193" y="817"/>
                  </a:lnTo>
                  <a:lnTo>
                    <a:pt x="337" y="1153"/>
                  </a:lnTo>
                  <a:lnTo>
                    <a:pt x="481" y="1441"/>
                  </a:lnTo>
                  <a:lnTo>
                    <a:pt x="577" y="1297"/>
                  </a:lnTo>
                  <a:lnTo>
                    <a:pt x="721" y="1201"/>
                  </a:lnTo>
                  <a:lnTo>
                    <a:pt x="961" y="865"/>
                  </a:lnTo>
                  <a:lnTo>
                    <a:pt x="1201" y="481"/>
                  </a:lnTo>
                  <a:lnTo>
                    <a:pt x="1345" y="145"/>
                  </a:lnTo>
                  <a:lnTo>
                    <a:pt x="721"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2" name="Google Shape;3762;p59"/>
            <p:cNvSpPr/>
            <p:nvPr/>
          </p:nvSpPr>
          <p:spPr>
            <a:xfrm>
              <a:off x="969300" y="3715925"/>
              <a:ext cx="24025" cy="55250"/>
            </a:xfrm>
            <a:custGeom>
              <a:avLst/>
              <a:gdLst/>
              <a:ahLst/>
              <a:cxnLst/>
              <a:rect l="l" t="t" r="r" b="b"/>
              <a:pathLst>
                <a:path w="961" h="2210"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close/>
                </a:path>
              </a:pathLst>
            </a:custGeom>
            <a:solidFill>
              <a:srgbClr val="D6514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3" name="Google Shape;3763;p59"/>
            <p:cNvSpPr/>
            <p:nvPr/>
          </p:nvSpPr>
          <p:spPr>
            <a:xfrm>
              <a:off x="969300" y="3715925"/>
              <a:ext cx="24025" cy="55250"/>
            </a:xfrm>
            <a:custGeom>
              <a:avLst/>
              <a:gdLst/>
              <a:ahLst/>
              <a:cxnLst/>
              <a:rect l="l" t="t" r="r" b="b"/>
              <a:pathLst>
                <a:path w="961" h="2210" fill="none"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4" name="Google Shape;3764;p59"/>
            <p:cNvSpPr/>
            <p:nvPr/>
          </p:nvSpPr>
          <p:spPr>
            <a:xfrm>
              <a:off x="969300" y="3642675"/>
              <a:ext cx="117675" cy="128500"/>
            </a:xfrm>
            <a:custGeom>
              <a:avLst/>
              <a:gdLst/>
              <a:ahLst/>
              <a:cxnLst/>
              <a:rect l="l" t="t" r="r" b="b"/>
              <a:pathLst>
                <a:path w="4707" h="5140" extrusionOk="0">
                  <a:moveTo>
                    <a:pt x="4323" y="1"/>
                  </a:moveTo>
                  <a:lnTo>
                    <a:pt x="4179" y="49"/>
                  </a:lnTo>
                  <a:lnTo>
                    <a:pt x="4082" y="97"/>
                  </a:lnTo>
                  <a:lnTo>
                    <a:pt x="3794" y="289"/>
                  </a:lnTo>
                  <a:lnTo>
                    <a:pt x="3410" y="625"/>
                  </a:lnTo>
                  <a:lnTo>
                    <a:pt x="3026" y="1010"/>
                  </a:lnTo>
                  <a:lnTo>
                    <a:pt x="2065" y="1970"/>
                  </a:lnTo>
                  <a:lnTo>
                    <a:pt x="1537" y="2450"/>
                  </a:lnTo>
                  <a:lnTo>
                    <a:pt x="961" y="2931"/>
                  </a:lnTo>
                  <a:lnTo>
                    <a:pt x="817" y="3555"/>
                  </a:lnTo>
                  <a:lnTo>
                    <a:pt x="625" y="4083"/>
                  </a:lnTo>
                  <a:lnTo>
                    <a:pt x="337" y="4611"/>
                  </a:lnTo>
                  <a:lnTo>
                    <a:pt x="0" y="5140"/>
                  </a:lnTo>
                  <a:lnTo>
                    <a:pt x="1153" y="4755"/>
                  </a:lnTo>
                  <a:lnTo>
                    <a:pt x="2306" y="4275"/>
                  </a:lnTo>
                  <a:lnTo>
                    <a:pt x="2882" y="4035"/>
                  </a:lnTo>
                  <a:lnTo>
                    <a:pt x="3410" y="3747"/>
                  </a:lnTo>
                  <a:lnTo>
                    <a:pt x="3938" y="3411"/>
                  </a:lnTo>
                  <a:lnTo>
                    <a:pt x="4419" y="3075"/>
                  </a:lnTo>
                  <a:lnTo>
                    <a:pt x="4563" y="2594"/>
                  </a:lnTo>
                  <a:lnTo>
                    <a:pt x="4611" y="2258"/>
                  </a:lnTo>
                  <a:lnTo>
                    <a:pt x="4707" y="1490"/>
                  </a:lnTo>
                  <a:lnTo>
                    <a:pt x="4707" y="1058"/>
                  </a:lnTo>
                  <a:lnTo>
                    <a:pt x="4659" y="721"/>
                  </a:lnTo>
                  <a:lnTo>
                    <a:pt x="4659" y="673"/>
                  </a:lnTo>
                  <a:lnTo>
                    <a:pt x="4659" y="625"/>
                  </a:lnTo>
                  <a:lnTo>
                    <a:pt x="4611" y="289"/>
                  </a:lnTo>
                  <a:lnTo>
                    <a:pt x="4467" y="97"/>
                  </a:lnTo>
                  <a:lnTo>
                    <a:pt x="4467" y="49"/>
                  </a:lnTo>
                  <a:lnTo>
                    <a:pt x="4371" y="49"/>
                  </a:lnTo>
                  <a:lnTo>
                    <a:pt x="432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5" name="Google Shape;3765;p59"/>
            <p:cNvSpPr/>
            <p:nvPr/>
          </p:nvSpPr>
          <p:spPr>
            <a:xfrm>
              <a:off x="969300" y="3642675"/>
              <a:ext cx="117675" cy="128500"/>
            </a:xfrm>
            <a:custGeom>
              <a:avLst/>
              <a:gdLst/>
              <a:ahLst/>
              <a:cxnLst/>
              <a:rect l="l" t="t" r="r" b="b"/>
              <a:pathLst>
                <a:path w="4707" h="5140" fill="none" extrusionOk="0">
                  <a:moveTo>
                    <a:pt x="4323" y="1"/>
                  </a:moveTo>
                  <a:lnTo>
                    <a:pt x="4323" y="1"/>
                  </a:lnTo>
                  <a:lnTo>
                    <a:pt x="4179" y="49"/>
                  </a:lnTo>
                  <a:lnTo>
                    <a:pt x="4082" y="97"/>
                  </a:lnTo>
                  <a:lnTo>
                    <a:pt x="3794" y="289"/>
                  </a:lnTo>
                  <a:lnTo>
                    <a:pt x="3410" y="625"/>
                  </a:lnTo>
                  <a:lnTo>
                    <a:pt x="3026" y="1010"/>
                  </a:lnTo>
                  <a:lnTo>
                    <a:pt x="2065" y="1970"/>
                  </a:lnTo>
                  <a:lnTo>
                    <a:pt x="1537" y="2450"/>
                  </a:lnTo>
                  <a:lnTo>
                    <a:pt x="961" y="2931"/>
                  </a:lnTo>
                  <a:lnTo>
                    <a:pt x="961" y="2931"/>
                  </a:lnTo>
                  <a:lnTo>
                    <a:pt x="817" y="3555"/>
                  </a:lnTo>
                  <a:lnTo>
                    <a:pt x="625" y="4083"/>
                  </a:lnTo>
                  <a:lnTo>
                    <a:pt x="337" y="4611"/>
                  </a:lnTo>
                  <a:lnTo>
                    <a:pt x="0" y="5140"/>
                  </a:lnTo>
                  <a:lnTo>
                    <a:pt x="0" y="5140"/>
                  </a:lnTo>
                  <a:lnTo>
                    <a:pt x="1153" y="4755"/>
                  </a:lnTo>
                  <a:lnTo>
                    <a:pt x="2306" y="4275"/>
                  </a:lnTo>
                  <a:lnTo>
                    <a:pt x="2882" y="4035"/>
                  </a:lnTo>
                  <a:lnTo>
                    <a:pt x="3410" y="3747"/>
                  </a:lnTo>
                  <a:lnTo>
                    <a:pt x="3938" y="3411"/>
                  </a:lnTo>
                  <a:lnTo>
                    <a:pt x="4419" y="3075"/>
                  </a:lnTo>
                  <a:lnTo>
                    <a:pt x="4419" y="3075"/>
                  </a:lnTo>
                  <a:lnTo>
                    <a:pt x="4563" y="2594"/>
                  </a:lnTo>
                  <a:lnTo>
                    <a:pt x="4563" y="2594"/>
                  </a:lnTo>
                  <a:lnTo>
                    <a:pt x="4611" y="2258"/>
                  </a:lnTo>
                  <a:lnTo>
                    <a:pt x="4611" y="2258"/>
                  </a:lnTo>
                  <a:lnTo>
                    <a:pt x="4611" y="2258"/>
                  </a:lnTo>
                  <a:lnTo>
                    <a:pt x="4611" y="2258"/>
                  </a:lnTo>
                  <a:lnTo>
                    <a:pt x="4611" y="2258"/>
                  </a:lnTo>
                  <a:lnTo>
                    <a:pt x="4611" y="2258"/>
                  </a:lnTo>
                  <a:lnTo>
                    <a:pt x="4611" y="2258"/>
                  </a:lnTo>
                  <a:lnTo>
                    <a:pt x="4611" y="2258"/>
                  </a:lnTo>
                  <a:lnTo>
                    <a:pt x="4611" y="2258"/>
                  </a:lnTo>
                  <a:lnTo>
                    <a:pt x="4611" y="2258"/>
                  </a:lnTo>
                  <a:lnTo>
                    <a:pt x="4707" y="1490"/>
                  </a:lnTo>
                  <a:lnTo>
                    <a:pt x="4707" y="1058"/>
                  </a:lnTo>
                  <a:lnTo>
                    <a:pt x="4659" y="721"/>
                  </a:lnTo>
                  <a:lnTo>
                    <a:pt x="4659" y="721"/>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11" y="289"/>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49"/>
                  </a:lnTo>
                  <a:lnTo>
                    <a:pt x="4467" y="49"/>
                  </a:lnTo>
                  <a:lnTo>
                    <a:pt x="4371" y="49"/>
                  </a:lnTo>
                  <a:lnTo>
                    <a:pt x="432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6" name="Google Shape;3766;p59"/>
            <p:cNvSpPr/>
            <p:nvPr/>
          </p:nvSpPr>
          <p:spPr>
            <a:xfrm>
              <a:off x="538275" y="3574250"/>
              <a:ext cx="359000" cy="290575"/>
            </a:xfrm>
            <a:custGeom>
              <a:avLst/>
              <a:gdLst/>
              <a:ahLst/>
              <a:cxnLst/>
              <a:rect l="l" t="t" r="r" b="b"/>
              <a:pathLst>
                <a:path w="14360" h="11623" extrusionOk="0">
                  <a:moveTo>
                    <a:pt x="9509" y="1"/>
                  </a:moveTo>
                  <a:lnTo>
                    <a:pt x="9701" y="1153"/>
                  </a:lnTo>
                  <a:lnTo>
                    <a:pt x="9845" y="2210"/>
                  </a:lnTo>
                  <a:lnTo>
                    <a:pt x="9942" y="3170"/>
                  </a:lnTo>
                  <a:lnTo>
                    <a:pt x="9942" y="4035"/>
                  </a:lnTo>
                  <a:lnTo>
                    <a:pt x="9893" y="4803"/>
                  </a:lnTo>
                  <a:lnTo>
                    <a:pt x="9797" y="5523"/>
                  </a:lnTo>
                  <a:lnTo>
                    <a:pt x="9653" y="6148"/>
                  </a:lnTo>
                  <a:lnTo>
                    <a:pt x="9461" y="6676"/>
                  </a:lnTo>
                  <a:lnTo>
                    <a:pt x="9221" y="7156"/>
                  </a:lnTo>
                  <a:lnTo>
                    <a:pt x="8981" y="7589"/>
                  </a:lnTo>
                  <a:lnTo>
                    <a:pt x="8645" y="7973"/>
                  </a:lnTo>
                  <a:lnTo>
                    <a:pt x="8309" y="8261"/>
                  </a:lnTo>
                  <a:lnTo>
                    <a:pt x="7972" y="8501"/>
                  </a:lnTo>
                  <a:lnTo>
                    <a:pt x="7588" y="8741"/>
                  </a:lnTo>
                  <a:lnTo>
                    <a:pt x="7204" y="8885"/>
                  </a:lnTo>
                  <a:lnTo>
                    <a:pt x="6772" y="8981"/>
                  </a:lnTo>
                  <a:lnTo>
                    <a:pt x="6340" y="9077"/>
                  </a:lnTo>
                  <a:lnTo>
                    <a:pt x="5907" y="9125"/>
                  </a:lnTo>
                  <a:lnTo>
                    <a:pt x="5091" y="9125"/>
                  </a:lnTo>
                  <a:lnTo>
                    <a:pt x="4275" y="9029"/>
                  </a:lnTo>
                  <a:lnTo>
                    <a:pt x="3554" y="8933"/>
                  </a:lnTo>
                  <a:lnTo>
                    <a:pt x="2930" y="8741"/>
                  </a:lnTo>
                  <a:lnTo>
                    <a:pt x="2450" y="8597"/>
                  </a:lnTo>
                  <a:lnTo>
                    <a:pt x="2017" y="8453"/>
                  </a:lnTo>
                  <a:lnTo>
                    <a:pt x="961" y="9894"/>
                  </a:lnTo>
                  <a:lnTo>
                    <a:pt x="288" y="10950"/>
                  </a:lnTo>
                  <a:lnTo>
                    <a:pt x="48" y="11334"/>
                  </a:lnTo>
                  <a:lnTo>
                    <a:pt x="0" y="11479"/>
                  </a:lnTo>
                  <a:lnTo>
                    <a:pt x="0" y="11575"/>
                  </a:lnTo>
                  <a:lnTo>
                    <a:pt x="48" y="11623"/>
                  </a:lnTo>
                  <a:lnTo>
                    <a:pt x="96" y="11623"/>
                  </a:lnTo>
                  <a:lnTo>
                    <a:pt x="336" y="11575"/>
                  </a:lnTo>
                  <a:lnTo>
                    <a:pt x="625" y="11431"/>
                  </a:lnTo>
                  <a:lnTo>
                    <a:pt x="961" y="11238"/>
                  </a:lnTo>
                  <a:lnTo>
                    <a:pt x="1633" y="10854"/>
                  </a:lnTo>
                  <a:lnTo>
                    <a:pt x="1921" y="10710"/>
                  </a:lnTo>
                  <a:lnTo>
                    <a:pt x="3266" y="11094"/>
                  </a:lnTo>
                  <a:lnTo>
                    <a:pt x="4467" y="11383"/>
                  </a:lnTo>
                  <a:lnTo>
                    <a:pt x="5619" y="11527"/>
                  </a:lnTo>
                  <a:lnTo>
                    <a:pt x="6676" y="11623"/>
                  </a:lnTo>
                  <a:lnTo>
                    <a:pt x="7684" y="11623"/>
                  </a:lnTo>
                  <a:lnTo>
                    <a:pt x="8549" y="11479"/>
                  </a:lnTo>
                  <a:lnTo>
                    <a:pt x="9365" y="11334"/>
                  </a:lnTo>
                  <a:lnTo>
                    <a:pt x="10086" y="11094"/>
                  </a:lnTo>
                  <a:lnTo>
                    <a:pt x="10758" y="10758"/>
                  </a:lnTo>
                  <a:lnTo>
                    <a:pt x="11334" y="10374"/>
                  </a:lnTo>
                  <a:lnTo>
                    <a:pt x="11863" y="9942"/>
                  </a:lnTo>
                  <a:lnTo>
                    <a:pt x="12343" y="9462"/>
                  </a:lnTo>
                  <a:lnTo>
                    <a:pt x="12727" y="8981"/>
                  </a:lnTo>
                  <a:lnTo>
                    <a:pt x="13063" y="8405"/>
                  </a:lnTo>
                  <a:lnTo>
                    <a:pt x="13351" y="7829"/>
                  </a:lnTo>
                  <a:lnTo>
                    <a:pt x="13639" y="7252"/>
                  </a:lnTo>
                  <a:lnTo>
                    <a:pt x="13832" y="6628"/>
                  </a:lnTo>
                  <a:lnTo>
                    <a:pt x="14024" y="6004"/>
                  </a:lnTo>
                  <a:lnTo>
                    <a:pt x="14120" y="5379"/>
                  </a:lnTo>
                  <a:lnTo>
                    <a:pt x="14216" y="4803"/>
                  </a:lnTo>
                  <a:lnTo>
                    <a:pt x="14360" y="3602"/>
                  </a:lnTo>
                  <a:lnTo>
                    <a:pt x="14360" y="2498"/>
                  </a:lnTo>
                  <a:lnTo>
                    <a:pt x="14360" y="1585"/>
                  </a:lnTo>
                  <a:lnTo>
                    <a:pt x="14312" y="865"/>
                  </a:lnTo>
                  <a:lnTo>
                    <a:pt x="14216" y="193"/>
                  </a:lnTo>
                  <a:lnTo>
                    <a:pt x="950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7" name="Google Shape;3767;p59"/>
            <p:cNvSpPr/>
            <p:nvPr/>
          </p:nvSpPr>
          <p:spPr>
            <a:xfrm>
              <a:off x="538275" y="3574250"/>
              <a:ext cx="359000" cy="290575"/>
            </a:xfrm>
            <a:custGeom>
              <a:avLst/>
              <a:gdLst/>
              <a:ahLst/>
              <a:cxnLst/>
              <a:rect l="l" t="t" r="r" b="b"/>
              <a:pathLst>
                <a:path w="14360" h="11623" fill="none" extrusionOk="0">
                  <a:moveTo>
                    <a:pt x="14216" y="193"/>
                  </a:moveTo>
                  <a:lnTo>
                    <a:pt x="14216" y="193"/>
                  </a:lnTo>
                  <a:lnTo>
                    <a:pt x="14312" y="865"/>
                  </a:lnTo>
                  <a:lnTo>
                    <a:pt x="14360" y="1585"/>
                  </a:lnTo>
                  <a:lnTo>
                    <a:pt x="14360" y="2498"/>
                  </a:lnTo>
                  <a:lnTo>
                    <a:pt x="14360" y="3602"/>
                  </a:lnTo>
                  <a:lnTo>
                    <a:pt x="14216" y="4803"/>
                  </a:lnTo>
                  <a:lnTo>
                    <a:pt x="14120" y="5379"/>
                  </a:lnTo>
                  <a:lnTo>
                    <a:pt x="14024" y="6004"/>
                  </a:lnTo>
                  <a:lnTo>
                    <a:pt x="13832" y="6628"/>
                  </a:lnTo>
                  <a:lnTo>
                    <a:pt x="13639" y="7252"/>
                  </a:lnTo>
                  <a:lnTo>
                    <a:pt x="13351" y="7829"/>
                  </a:lnTo>
                  <a:lnTo>
                    <a:pt x="13063" y="8405"/>
                  </a:lnTo>
                  <a:lnTo>
                    <a:pt x="12727" y="8981"/>
                  </a:lnTo>
                  <a:lnTo>
                    <a:pt x="12343" y="9462"/>
                  </a:lnTo>
                  <a:lnTo>
                    <a:pt x="11863" y="9942"/>
                  </a:lnTo>
                  <a:lnTo>
                    <a:pt x="11334" y="10374"/>
                  </a:lnTo>
                  <a:lnTo>
                    <a:pt x="10758" y="10758"/>
                  </a:lnTo>
                  <a:lnTo>
                    <a:pt x="10086" y="11094"/>
                  </a:lnTo>
                  <a:lnTo>
                    <a:pt x="9365" y="11334"/>
                  </a:lnTo>
                  <a:lnTo>
                    <a:pt x="8549" y="11479"/>
                  </a:lnTo>
                  <a:lnTo>
                    <a:pt x="7684" y="11623"/>
                  </a:lnTo>
                  <a:lnTo>
                    <a:pt x="6676" y="11623"/>
                  </a:lnTo>
                  <a:lnTo>
                    <a:pt x="5619" y="11527"/>
                  </a:lnTo>
                  <a:lnTo>
                    <a:pt x="4467" y="11383"/>
                  </a:lnTo>
                  <a:lnTo>
                    <a:pt x="3266" y="11094"/>
                  </a:lnTo>
                  <a:lnTo>
                    <a:pt x="1921" y="10710"/>
                  </a:lnTo>
                  <a:lnTo>
                    <a:pt x="1921" y="10710"/>
                  </a:lnTo>
                  <a:lnTo>
                    <a:pt x="1633" y="10854"/>
                  </a:lnTo>
                  <a:lnTo>
                    <a:pt x="961" y="11238"/>
                  </a:lnTo>
                  <a:lnTo>
                    <a:pt x="625" y="11431"/>
                  </a:lnTo>
                  <a:lnTo>
                    <a:pt x="336" y="11575"/>
                  </a:lnTo>
                  <a:lnTo>
                    <a:pt x="96" y="11623"/>
                  </a:lnTo>
                  <a:lnTo>
                    <a:pt x="48" y="11623"/>
                  </a:lnTo>
                  <a:lnTo>
                    <a:pt x="0" y="11575"/>
                  </a:lnTo>
                  <a:lnTo>
                    <a:pt x="0" y="11575"/>
                  </a:lnTo>
                  <a:lnTo>
                    <a:pt x="0" y="11479"/>
                  </a:lnTo>
                  <a:lnTo>
                    <a:pt x="48" y="11334"/>
                  </a:lnTo>
                  <a:lnTo>
                    <a:pt x="288" y="10950"/>
                  </a:lnTo>
                  <a:lnTo>
                    <a:pt x="961" y="9894"/>
                  </a:lnTo>
                  <a:lnTo>
                    <a:pt x="2017" y="8453"/>
                  </a:lnTo>
                  <a:lnTo>
                    <a:pt x="2017" y="8453"/>
                  </a:lnTo>
                  <a:lnTo>
                    <a:pt x="2450" y="8597"/>
                  </a:lnTo>
                  <a:lnTo>
                    <a:pt x="2930" y="8741"/>
                  </a:lnTo>
                  <a:lnTo>
                    <a:pt x="3554" y="8933"/>
                  </a:lnTo>
                  <a:lnTo>
                    <a:pt x="4275" y="9029"/>
                  </a:lnTo>
                  <a:lnTo>
                    <a:pt x="5091" y="9125"/>
                  </a:lnTo>
                  <a:lnTo>
                    <a:pt x="5907" y="9125"/>
                  </a:lnTo>
                  <a:lnTo>
                    <a:pt x="6340" y="9077"/>
                  </a:lnTo>
                  <a:lnTo>
                    <a:pt x="6772" y="8981"/>
                  </a:lnTo>
                  <a:lnTo>
                    <a:pt x="7204" y="8885"/>
                  </a:lnTo>
                  <a:lnTo>
                    <a:pt x="7588" y="8741"/>
                  </a:lnTo>
                  <a:lnTo>
                    <a:pt x="7972" y="8501"/>
                  </a:lnTo>
                  <a:lnTo>
                    <a:pt x="8309" y="8261"/>
                  </a:lnTo>
                  <a:lnTo>
                    <a:pt x="8645" y="7973"/>
                  </a:lnTo>
                  <a:lnTo>
                    <a:pt x="8981" y="7589"/>
                  </a:lnTo>
                  <a:lnTo>
                    <a:pt x="9221" y="7156"/>
                  </a:lnTo>
                  <a:lnTo>
                    <a:pt x="9461" y="6676"/>
                  </a:lnTo>
                  <a:lnTo>
                    <a:pt x="9653" y="6148"/>
                  </a:lnTo>
                  <a:lnTo>
                    <a:pt x="9797" y="5523"/>
                  </a:lnTo>
                  <a:lnTo>
                    <a:pt x="9893" y="4803"/>
                  </a:lnTo>
                  <a:lnTo>
                    <a:pt x="9942" y="4035"/>
                  </a:lnTo>
                  <a:lnTo>
                    <a:pt x="9942" y="3170"/>
                  </a:lnTo>
                  <a:lnTo>
                    <a:pt x="9845" y="2210"/>
                  </a:lnTo>
                  <a:lnTo>
                    <a:pt x="9701" y="1153"/>
                  </a:lnTo>
                  <a:lnTo>
                    <a:pt x="9509" y="1"/>
                  </a:lnTo>
                  <a:lnTo>
                    <a:pt x="14216" y="19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8" name="Google Shape;3768;p59"/>
            <p:cNvSpPr/>
            <p:nvPr/>
          </p:nvSpPr>
          <p:spPr>
            <a:xfrm>
              <a:off x="751975" y="3729125"/>
              <a:ext cx="27650" cy="46850"/>
            </a:xfrm>
            <a:custGeom>
              <a:avLst/>
              <a:gdLst/>
              <a:ahLst/>
              <a:cxnLst/>
              <a:rect l="l" t="t" r="r" b="b"/>
              <a:pathLst>
                <a:path w="1106" h="1874" extrusionOk="0">
                  <a:moveTo>
                    <a:pt x="1057" y="1"/>
                  </a:moveTo>
                  <a:lnTo>
                    <a:pt x="987" y="315"/>
                  </a:lnTo>
                  <a:lnTo>
                    <a:pt x="987" y="315"/>
                  </a:lnTo>
                  <a:lnTo>
                    <a:pt x="1105" y="1"/>
                  </a:lnTo>
                  <a:close/>
                  <a:moveTo>
                    <a:pt x="987" y="315"/>
                  </a:moveTo>
                  <a:lnTo>
                    <a:pt x="961" y="385"/>
                  </a:lnTo>
                  <a:lnTo>
                    <a:pt x="879" y="577"/>
                  </a:lnTo>
                  <a:lnTo>
                    <a:pt x="879" y="577"/>
                  </a:lnTo>
                  <a:lnTo>
                    <a:pt x="961" y="433"/>
                  </a:lnTo>
                  <a:lnTo>
                    <a:pt x="987" y="315"/>
                  </a:lnTo>
                  <a:close/>
                  <a:moveTo>
                    <a:pt x="879" y="577"/>
                  </a:moveTo>
                  <a:lnTo>
                    <a:pt x="769" y="769"/>
                  </a:lnTo>
                  <a:lnTo>
                    <a:pt x="707" y="913"/>
                  </a:lnTo>
                  <a:lnTo>
                    <a:pt x="817" y="721"/>
                  </a:lnTo>
                  <a:lnTo>
                    <a:pt x="879" y="577"/>
                  </a:lnTo>
                  <a:close/>
                  <a:moveTo>
                    <a:pt x="707" y="913"/>
                  </a:moveTo>
                  <a:lnTo>
                    <a:pt x="625" y="1057"/>
                  </a:lnTo>
                  <a:lnTo>
                    <a:pt x="433" y="1345"/>
                  </a:lnTo>
                  <a:lnTo>
                    <a:pt x="337" y="1490"/>
                  </a:lnTo>
                  <a:lnTo>
                    <a:pt x="337" y="1490"/>
                  </a:lnTo>
                  <a:lnTo>
                    <a:pt x="433" y="1394"/>
                  </a:lnTo>
                  <a:lnTo>
                    <a:pt x="625" y="1105"/>
                  </a:lnTo>
                  <a:lnTo>
                    <a:pt x="707" y="913"/>
                  </a:lnTo>
                  <a:close/>
                  <a:moveTo>
                    <a:pt x="337" y="1490"/>
                  </a:moveTo>
                  <a:lnTo>
                    <a:pt x="193" y="1634"/>
                  </a:lnTo>
                  <a:lnTo>
                    <a:pt x="1" y="1874"/>
                  </a:lnTo>
                  <a:lnTo>
                    <a:pt x="1" y="1874"/>
                  </a:lnTo>
                  <a:lnTo>
                    <a:pt x="241" y="1634"/>
                  </a:lnTo>
                  <a:lnTo>
                    <a:pt x="337" y="1490"/>
                  </a:lnTo>
                  <a:close/>
                </a:path>
              </a:pathLst>
            </a:custGeom>
            <a:solidFill>
              <a:srgbClr val="D6514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9" name="Google Shape;3769;p59"/>
            <p:cNvSpPr/>
            <p:nvPr/>
          </p:nvSpPr>
          <p:spPr>
            <a:xfrm>
              <a:off x="739975" y="3729125"/>
              <a:ext cx="39650" cy="56450"/>
            </a:xfrm>
            <a:custGeom>
              <a:avLst/>
              <a:gdLst/>
              <a:ahLst/>
              <a:cxnLst/>
              <a:rect l="l" t="t" r="r" b="b"/>
              <a:pathLst>
                <a:path w="1586" h="2258" fill="none" extrusionOk="0">
                  <a:moveTo>
                    <a:pt x="1585" y="1"/>
                  </a:moveTo>
                  <a:lnTo>
                    <a:pt x="1585" y="1"/>
                  </a:lnTo>
                  <a:lnTo>
                    <a:pt x="1585"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441" y="433"/>
                  </a:lnTo>
                  <a:lnTo>
                    <a:pt x="1249" y="769"/>
                  </a:lnTo>
                  <a:lnTo>
                    <a:pt x="1105" y="1105"/>
                  </a:lnTo>
                  <a:lnTo>
                    <a:pt x="913" y="1394"/>
                  </a:lnTo>
                  <a:lnTo>
                    <a:pt x="673" y="1634"/>
                  </a:lnTo>
                  <a:lnTo>
                    <a:pt x="481" y="1874"/>
                  </a:lnTo>
                  <a:lnTo>
                    <a:pt x="1" y="2258"/>
                  </a:lnTo>
                  <a:lnTo>
                    <a:pt x="1" y="2258"/>
                  </a:lnTo>
                  <a:lnTo>
                    <a:pt x="481" y="1874"/>
                  </a:lnTo>
                  <a:lnTo>
                    <a:pt x="721" y="1634"/>
                  </a:lnTo>
                  <a:lnTo>
                    <a:pt x="913" y="1345"/>
                  </a:lnTo>
                  <a:lnTo>
                    <a:pt x="1105" y="1057"/>
                  </a:lnTo>
                  <a:lnTo>
                    <a:pt x="1297" y="721"/>
                  </a:lnTo>
                  <a:lnTo>
                    <a:pt x="1441" y="385"/>
                  </a:lnTo>
                  <a:lnTo>
                    <a:pt x="1585" y="1"/>
                  </a:lnTo>
                  <a:lnTo>
                    <a:pt x="1585" y="1"/>
                  </a:lnTo>
                  <a:lnTo>
                    <a:pt x="1585" y="1"/>
                  </a:lnTo>
                  <a:lnTo>
                    <a:pt x="1585" y="1"/>
                  </a:lnTo>
                  <a:lnTo>
                    <a:pt x="15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0" name="Google Shape;3770;p59"/>
            <p:cNvSpPr/>
            <p:nvPr/>
          </p:nvSpPr>
          <p:spPr>
            <a:xfrm>
              <a:off x="739975" y="3729125"/>
              <a:ext cx="141700" cy="60075"/>
            </a:xfrm>
            <a:custGeom>
              <a:avLst/>
              <a:gdLst/>
              <a:ahLst/>
              <a:cxnLst/>
              <a:rect l="l" t="t" r="r" b="b"/>
              <a:pathLst>
                <a:path w="5668" h="2403" extrusionOk="0">
                  <a:moveTo>
                    <a:pt x="1585" y="1"/>
                  </a:moveTo>
                  <a:lnTo>
                    <a:pt x="1441" y="385"/>
                  </a:lnTo>
                  <a:lnTo>
                    <a:pt x="1297" y="721"/>
                  </a:lnTo>
                  <a:lnTo>
                    <a:pt x="1105" y="1057"/>
                  </a:lnTo>
                  <a:lnTo>
                    <a:pt x="913" y="1345"/>
                  </a:lnTo>
                  <a:lnTo>
                    <a:pt x="721" y="1634"/>
                  </a:lnTo>
                  <a:lnTo>
                    <a:pt x="481" y="1874"/>
                  </a:lnTo>
                  <a:lnTo>
                    <a:pt x="1" y="2258"/>
                  </a:lnTo>
                  <a:lnTo>
                    <a:pt x="1393" y="2354"/>
                  </a:lnTo>
                  <a:lnTo>
                    <a:pt x="3074" y="2402"/>
                  </a:lnTo>
                  <a:lnTo>
                    <a:pt x="3987" y="2402"/>
                  </a:lnTo>
                  <a:lnTo>
                    <a:pt x="4947" y="2354"/>
                  </a:lnTo>
                  <a:lnTo>
                    <a:pt x="5331" y="1586"/>
                  </a:lnTo>
                  <a:lnTo>
                    <a:pt x="5668" y="769"/>
                  </a:lnTo>
                  <a:lnTo>
                    <a:pt x="4851" y="673"/>
                  </a:lnTo>
                  <a:lnTo>
                    <a:pt x="4035" y="529"/>
                  </a:lnTo>
                  <a:lnTo>
                    <a:pt x="2546" y="193"/>
                  </a:lnTo>
                  <a:lnTo>
                    <a:pt x="2498" y="193"/>
                  </a:lnTo>
                  <a:lnTo>
                    <a:pt x="2402" y="145"/>
                  </a:lnTo>
                  <a:lnTo>
                    <a:pt x="163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1" name="Google Shape;3771;p59"/>
            <p:cNvSpPr/>
            <p:nvPr/>
          </p:nvSpPr>
          <p:spPr>
            <a:xfrm>
              <a:off x="739975" y="3729125"/>
              <a:ext cx="141700" cy="60075"/>
            </a:xfrm>
            <a:custGeom>
              <a:avLst/>
              <a:gdLst/>
              <a:ahLst/>
              <a:cxnLst/>
              <a:rect l="l" t="t" r="r" b="b"/>
              <a:pathLst>
                <a:path w="5668" h="2403" fill="none" extrusionOk="0">
                  <a:moveTo>
                    <a:pt x="1585" y="1"/>
                  </a:moveTo>
                  <a:lnTo>
                    <a:pt x="1585" y="1"/>
                  </a:lnTo>
                  <a:lnTo>
                    <a:pt x="1441" y="385"/>
                  </a:lnTo>
                  <a:lnTo>
                    <a:pt x="1297" y="721"/>
                  </a:lnTo>
                  <a:lnTo>
                    <a:pt x="1105" y="1057"/>
                  </a:lnTo>
                  <a:lnTo>
                    <a:pt x="913" y="1345"/>
                  </a:lnTo>
                  <a:lnTo>
                    <a:pt x="721" y="1634"/>
                  </a:lnTo>
                  <a:lnTo>
                    <a:pt x="481" y="1874"/>
                  </a:lnTo>
                  <a:lnTo>
                    <a:pt x="1" y="2258"/>
                  </a:lnTo>
                  <a:lnTo>
                    <a:pt x="1" y="2258"/>
                  </a:lnTo>
                  <a:lnTo>
                    <a:pt x="1" y="2258"/>
                  </a:lnTo>
                  <a:lnTo>
                    <a:pt x="1" y="2258"/>
                  </a:lnTo>
                  <a:lnTo>
                    <a:pt x="1393" y="2354"/>
                  </a:lnTo>
                  <a:lnTo>
                    <a:pt x="3074" y="2402"/>
                  </a:lnTo>
                  <a:lnTo>
                    <a:pt x="3074" y="2402"/>
                  </a:lnTo>
                  <a:lnTo>
                    <a:pt x="3987" y="2402"/>
                  </a:lnTo>
                  <a:lnTo>
                    <a:pt x="4947" y="2354"/>
                  </a:lnTo>
                  <a:lnTo>
                    <a:pt x="4947" y="2354"/>
                  </a:lnTo>
                  <a:lnTo>
                    <a:pt x="5331" y="1586"/>
                  </a:lnTo>
                  <a:lnTo>
                    <a:pt x="5668" y="769"/>
                  </a:lnTo>
                  <a:lnTo>
                    <a:pt x="5668" y="769"/>
                  </a:lnTo>
                  <a:lnTo>
                    <a:pt x="4851" y="673"/>
                  </a:lnTo>
                  <a:lnTo>
                    <a:pt x="4035" y="529"/>
                  </a:lnTo>
                  <a:lnTo>
                    <a:pt x="2546" y="193"/>
                  </a:lnTo>
                  <a:lnTo>
                    <a:pt x="2546" y="193"/>
                  </a:lnTo>
                  <a:lnTo>
                    <a:pt x="2546" y="193"/>
                  </a:lnTo>
                  <a:lnTo>
                    <a:pt x="2546" y="193"/>
                  </a:lnTo>
                  <a:lnTo>
                    <a:pt x="2546" y="193"/>
                  </a:lnTo>
                  <a:lnTo>
                    <a:pt x="2498" y="193"/>
                  </a:lnTo>
                  <a:lnTo>
                    <a:pt x="2498" y="193"/>
                  </a:lnTo>
                  <a:lnTo>
                    <a:pt x="2402" y="145"/>
                  </a:lnTo>
                  <a:lnTo>
                    <a:pt x="2402" y="145"/>
                  </a:lnTo>
                  <a:lnTo>
                    <a:pt x="2402" y="145"/>
                  </a:lnTo>
                  <a:lnTo>
                    <a:pt x="2402" y="145"/>
                  </a:lnTo>
                  <a:lnTo>
                    <a:pt x="1633" y="1"/>
                  </a:lnTo>
                  <a:lnTo>
                    <a:pt x="1633" y="1"/>
                  </a:lnTo>
                  <a:lnTo>
                    <a:pt x="1681" y="1"/>
                  </a:lnTo>
                  <a:lnTo>
                    <a:pt x="1681" y="1"/>
                  </a:lnTo>
                  <a:lnTo>
                    <a:pt x="15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2" name="Google Shape;3772;p59"/>
            <p:cNvSpPr/>
            <p:nvPr/>
          </p:nvSpPr>
          <p:spPr>
            <a:xfrm>
              <a:off x="514250" y="3771150"/>
              <a:ext cx="90075" cy="129700"/>
            </a:xfrm>
            <a:custGeom>
              <a:avLst/>
              <a:gdLst/>
              <a:ahLst/>
              <a:cxnLst/>
              <a:rect l="l" t="t" r="r" b="b"/>
              <a:pathLst>
                <a:path w="3603" h="5188" extrusionOk="0">
                  <a:moveTo>
                    <a:pt x="2450" y="1"/>
                  </a:moveTo>
                  <a:lnTo>
                    <a:pt x="2258" y="241"/>
                  </a:lnTo>
                  <a:lnTo>
                    <a:pt x="1922" y="769"/>
                  </a:lnTo>
                  <a:lnTo>
                    <a:pt x="1490" y="1537"/>
                  </a:lnTo>
                  <a:lnTo>
                    <a:pt x="961" y="2450"/>
                  </a:lnTo>
                  <a:lnTo>
                    <a:pt x="529" y="3314"/>
                  </a:lnTo>
                  <a:lnTo>
                    <a:pt x="193" y="4131"/>
                  </a:lnTo>
                  <a:lnTo>
                    <a:pt x="49" y="4467"/>
                  </a:lnTo>
                  <a:lnTo>
                    <a:pt x="1" y="4755"/>
                  </a:lnTo>
                  <a:lnTo>
                    <a:pt x="1" y="4995"/>
                  </a:lnTo>
                  <a:lnTo>
                    <a:pt x="49" y="5139"/>
                  </a:lnTo>
                  <a:lnTo>
                    <a:pt x="145" y="5187"/>
                  </a:lnTo>
                  <a:lnTo>
                    <a:pt x="577" y="5187"/>
                  </a:lnTo>
                  <a:lnTo>
                    <a:pt x="913" y="5043"/>
                  </a:lnTo>
                  <a:lnTo>
                    <a:pt x="1249" y="4899"/>
                  </a:lnTo>
                  <a:lnTo>
                    <a:pt x="1874" y="4563"/>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738" y="2882"/>
                  </a:lnTo>
                  <a:lnTo>
                    <a:pt x="2546" y="2930"/>
                  </a:lnTo>
                  <a:lnTo>
                    <a:pt x="2258" y="3074"/>
                  </a:lnTo>
                  <a:lnTo>
                    <a:pt x="1970" y="3362"/>
                  </a:lnTo>
                  <a:lnTo>
                    <a:pt x="2834" y="2018"/>
                  </a:lnTo>
                  <a:lnTo>
                    <a:pt x="3411" y="1057"/>
                  </a:lnTo>
                  <a:lnTo>
                    <a:pt x="3555" y="721"/>
                  </a:lnTo>
                  <a:lnTo>
                    <a:pt x="3603" y="625"/>
                  </a:lnTo>
                  <a:lnTo>
                    <a:pt x="3603" y="577"/>
                  </a:lnTo>
                  <a:lnTo>
                    <a:pt x="3363" y="433"/>
                  </a:lnTo>
                  <a:lnTo>
                    <a:pt x="3026" y="193"/>
                  </a:lnTo>
                  <a:lnTo>
                    <a:pt x="2690" y="49"/>
                  </a:lnTo>
                  <a:lnTo>
                    <a:pt x="2546"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3" name="Google Shape;3773;p59"/>
            <p:cNvSpPr/>
            <p:nvPr/>
          </p:nvSpPr>
          <p:spPr>
            <a:xfrm>
              <a:off x="514250" y="3771150"/>
              <a:ext cx="90075" cy="129700"/>
            </a:xfrm>
            <a:custGeom>
              <a:avLst/>
              <a:gdLst/>
              <a:ahLst/>
              <a:cxnLst/>
              <a:rect l="l" t="t" r="r" b="b"/>
              <a:pathLst>
                <a:path w="3603" h="5188" fill="none" extrusionOk="0">
                  <a:moveTo>
                    <a:pt x="3411" y="3891"/>
                  </a:moveTo>
                  <a:lnTo>
                    <a:pt x="3411" y="3891"/>
                  </a:lnTo>
                  <a:lnTo>
                    <a:pt x="3363" y="3555"/>
                  </a:lnTo>
                  <a:lnTo>
                    <a:pt x="3315" y="3218"/>
                  </a:lnTo>
                  <a:lnTo>
                    <a:pt x="3218" y="3074"/>
                  </a:lnTo>
                  <a:lnTo>
                    <a:pt x="3122" y="2978"/>
                  </a:lnTo>
                  <a:lnTo>
                    <a:pt x="3026" y="2882"/>
                  </a:lnTo>
                  <a:lnTo>
                    <a:pt x="2882" y="2834"/>
                  </a:lnTo>
                  <a:lnTo>
                    <a:pt x="2882" y="2834"/>
                  </a:lnTo>
                  <a:lnTo>
                    <a:pt x="2738" y="2882"/>
                  </a:lnTo>
                  <a:lnTo>
                    <a:pt x="2546" y="2930"/>
                  </a:lnTo>
                  <a:lnTo>
                    <a:pt x="2258" y="3074"/>
                  </a:lnTo>
                  <a:lnTo>
                    <a:pt x="1970" y="3362"/>
                  </a:lnTo>
                  <a:lnTo>
                    <a:pt x="1970" y="3362"/>
                  </a:lnTo>
                  <a:lnTo>
                    <a:pt x="2834" y="2018"/>
                  </a:lnTo>
                  <a:lnTo>
                    <a:pt x="3411" y="1057"/>
                  </a:lnTo>
                  <a:lnTo>
                    <a:pt x="3555" y="721"/>
                  </a:lnTo>
                  <a:lnTo>
                    <a:pt x="3603" y="625"/>
                  </a:lnTo>
                  <a:lnTo>
                    <a:pt x="3603" y="577"/>
                  </a:lnTo>
                  <a:lnTo>
                    <a:pt x="3603" y="577"/>
                  </a:lnTo>
                  <a:lnTo>
                    <a:pt x="3363" y="433"/>
                  </a:lnTo>
                  <a:lnTo>
                    <a:pt x="3026" y="193"/>
                  </a:lnTo>
                  <a:lnTo>
                    <a:pt x="2690" y="49"/>
                  </a:lnTo>
                  <a:lnTo>
                    <a:pt x="2546" y="1"/>
                  </a:lnTo>
                  <a:lnTo>
                    <a:pt x="2450" y="1"/>
                  </a:lnTo>
                  <a:lnTo>
                    <a:pt x="2450" y="1"/>
                  </a:lnTo>
                  <a:lnTo>
                    <a:pt x="2258" y="241"/>
                  </a:lnTo>
                  <a:lnTo>
                    <a:pt x="1922" y="769"/>
                  </a:lnTo>
                  <a:lnTo>
                    <a:pt x="1490" y="1537"/>
                  </a:lnTo>
                  <a:lnTo>
                    <a:pt x="961" y="2450"/>
                  </a:lnTo>
                  <a:lnTo>
                    <a:pt x="529" y="3314"/>
                  </a:lnTo>
                  <a:lnTo>
                    <a:pt x="193" y="4131"/>
                  </a:lnTo>
                  <a:lnTo>
                    <a:pt x="49" y="4467"/>
                  </a:lnTo>
                  <a:lnTo>
                    <a:pt x="1" y="4755"/>
                  </a:lnTo>
                  <a:lnTo>
                    <a:pt x="1" y="4995"/>
                  </a:lnTo>
                  <a:lnTo>
                    <a:pt x="49" y="5139"/>
                  </a:lnTo>
                  <a:lnTo>
                    <a:pt x="49" y="5139"/>
                  </a:lnTo>
                  <a:lnTo>
                    <a:pt x="145" y="5187"/>
                  </a:lnTo>
                  <a:lnTo>
                    <a:pt x="289" y="5187"/>
                  </a:lnTo>
                  <a:lnTo>
                    <a:pt x="577" y="5187"/>
                  </a:lnTo>
                  <a:lnTo>
                    <a:pt x="913" y="5043"/>
                  </a:lnTo>
                  <a:lnTo>
                    <a:pt x="1249" y="4899"/>
                  </a:lnTo>
                  <a:lnTo>
                    <a:pt x="1874" y="4563"/>
                  </a:lnTo>
                  <a:lnTo>
                    <a:pt x="2114" y="4371"/>
                  </a:lnTo>
                  <a:lnTo>
                    <a:pt x="2114" y="4371"/>
                  </a:lnTo>
                  <a:lnTo>
                    <a:pt x="2306" y="4371"/>
                  </a:lnTo>
                  <a:lnTo>
                    <a:pt x="2738" y="4275"/>
                  </a:lnTo>
                  <a:lnTo>
                    <a:pt x="2978" y="4227"/>
                  </a:lnTo>
                  <a:lnTo>
                    <a:pt x="3170" y="4131"/>
                  </a:lnTo>
                  <a:lnTo>
                    <a:pt x="3315" y="4035"/>
                  </a:lnTo>
                  <a:lnTo>
                    <a:pt x="3411" y="389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4" name="Google Shape;3774;p59"/>
            <p:cNvSpPr/>
            <p:nvPr/>
          </p:nvSpPr>
          <p:spPr>
            <a:xfrm>
              <a:off x="514250" y="3771150"/>
              <a:ext cx="90075" cy="129700"/>
            </a:xfrm>
            <a:custGeom>
              <a:avLst/>
              <a:gdLst/>
              <a:ahLst/>
              <a:cxnLst/>
              <a:rect l="l" t="t" r="r" b="b"/>
              <a:pathLst>
                <a:path w="3603" h="5188" extrusionOk="0">
                  <a:moveTo>
                    <a:pt x="2450" y="1"/>
                  </a:moveTo>
                  <a:lnTo>
                    <a:pt x="2306" y="193"/>
                  </a:lnTo>
                  <a:lnTo>
                    <a:pt x="1970" y="673"/>
                  </a:lnTo>
                  <a:lnTo>
                    <a:pt x="1153" y="2114"/>
                  </a:lnTo>
                  <a:lnTo>
                    <a:pt x="721" y="2930"/>
                  </a:lnTo>
                  <a:lnTo>
                    <a:pt x="337" y="3747"/>
                  </a:lnTo>
                  <a:lnTo>
                    <a:pt x="97" y="4419"/>
                  </a:lnTo>
                  <a:lnTo>
                    <a:pt x="1" y="4707"/>
                  </a:lnTo>
                  <a:lnTo>
                    <a:pt x="1" y="4899"/>
                  </a:lnTo>
                  <a:lnTo>
                    <a:pt x="1" y="5043"/>
                  </a:lnTo>
                  <a:lnTo>
                    <a:pt x="49" y="5139"/>
                  </a:lnTo>
                  <a:lnTo>
                    <a:pt x="193" y="5187"/>
                  </a:lnTo>
                  <a:lnTo>
                    <a:pt x="577" y="5187"/>
                  </a:lnTo>
                  <a:lnTo>
                    <a:pt x="865" y="5091"/>
                  </a:lnTo>
                  <a:lnTo>
                    <a:pt x="1490" y="4803"/>
                  </a:lnTo>
                  <a:lnTo>
                    <a:pt x="1922" y="4515"/>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834" y="2834"/>
                  </a:lnTo>
                  <a:lnTo>
                    <a:pt x="2690" y="2882"/>
                  </a:lnTo>
                  <a:lnTo>
                    <a:pt x="2546" y="2930"/>
                  </a:lnTo>
                  <a:lnTo>
                    <a:pt x="2258" y="3122"/>
                  </a:lnTo>
                  <a:lnTo>
                    <a:pt x="1970" y="3362"/>
                  </a:lnTo>
                  <a:lnTo>
                    <a:pt x="2786" y="2114"/>
                  </a:lnTo>
                  <a:lnTo>
                    <a:pt x="3315" y="1153"/>
                  </a:lnTo>
                  <a:lnTo>
                    <a:pt x="3507" y="817"/>
                  </a:lnTo>
                  <a:lnTo>
                    <a:pt x="3603" y="625"/>
                  </a:lnTo>
                  <a:lnTo>
                    <a:pt x="3603" y="577"/>
                  </a:lnTo>
                  <a:lnTo>
                    <a:pt x="3411" y="433"/>
                  </a:lnTo>
                  <a:lnTo>
                    <a:pt x="3074" y="241"/>
                  </a:lnTo>
                  <a:lnTo>
                    <a:pt x="2786" y="49"/>
                  </a:lnTo>
                  <a:lnTo>
                    <a:pt x="2498"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5" name="Google Shape;3775;p59"/>
            <p:cNvSpPr/>
            <p:nvPr/>
          </p:nvSpPr>
          <p:spPr>
            <a:xfrm>
              <a:off x="514250" y="3771150"/>
              <a:ext cx="90075" cy="129700"/>
            </a:xfrm>
            <a:custGeom>
              <a:avLst/>
              <a:gdLst/>
              <a:ahLst/>
              <a:cxnLst/>
              <a:rect l="l" t="t" r="r" b="b"/>
              <a:pathLst>
                <a:path w="3603" h="5188" fill="none" extrusionOk="0">
                  <a:moveTo>
                    <a:pt x="2498" y="1"/>
                  </a:moveTo>
                  <a:lnTo>
                    <a:pt x="2498" y="1"/>
                  </a:lnTo>
                  <a:lnTo>
                    <a:pt x="2450" y="1"/>
                  </a:lnTo>
                  <a:lnTo>
                    <a:pt x="2450" y="1"/>
                  </a:lnTo>
                  <a:lnTo>
                    <a:pt x="2306" y="193"/>
                  </a:lnTo>
                  <a:lnTo>
                    <a:pt x="1970" y="673"/>
                  </a:lnTo>
                  <a:lnTo>
                    <a:pt x="1153" y="2114"/>
                  </a:lnTo>
                  <a:lnTo>
                    <a:pt x="721" y="2930"/>
                  </a:lnTo>
                  <a:lnTo>
                    <a:pt x="337" y="3747"/>
                  </a:lnTo>
                  <a:lnTo>
                    <a:pt x="97" y="4419"/>
                  </a:lnTo>
                  <a:lnTo>
                    <a:pt x="1" y="4707"/>
                  </a:lnTo>
                  <a:lnTo>
                    <a:pt x="1" y="4899"/>
                  </a:lnTo>
                  <a:lnTo>
                    <a:pt x="1" y="4899"/>
                  </a:lnTo>
                  <a:lnTo>
                    <a:pt x="1" y="5043"/>
                  </a:lnTo>
                  <a:lnTo>
                    <a:pt x="49" y="5139"/>
                  </a:lnTo>
                  <a:lnTo>
                    <a:pt x="49" y="5139"/>
                  </a:lnTo>
                  <a:lnTo>
                    <a:pt x="193" y="5187"/>
                  </a:lnTo>
                  <a:lnTo>
                    <a:pt x="337" y="5187"/>
                  </a:lnTo>
                  <a:lnTo>
                    <a:pt x="337" y="5187"/>
                  </a:lnTo>
                  <a:lnTo>
                    <a:pt x="577" y="5187"/>
                  </a:lnTo>
                  <a:lnTo>
                    <a:pt x="865" y="5091"/>
                  </a:lnTo>
                  <a:lnTo>
                    <a:pt x="1490" y="4803"/>
                  </a:lnTo>
                  <a:lnTo>
                    <a:pt x="1922" y="4515"/>
                  </a:lnTo>
                  <a:lnTo>
                    <a:pt x="2114" y="4371"/>
                  </a:lnTo>
                  <a:lnTo>
                    <a:pt x="2114" y="4371"/>
                  </a:lnTo>
                  <a:lnTo>
                    <a:pt x="2306" y="4371"/>
                  </a:lnTo>
                  <a:lnTo>
                    <a:pt x="2738" y="4275"/>
                  </a:lnTo>
                  <a:lnTo>
                    <a:pt x="2978" y="4227"/>
                  </a:lnTo>
                  <a:lnTo>
                    <a:pt x="3170" y="4131"/>
                  </a:lnTo>
                  <a:lnTo>
                    <a:pt x="3315" y="4035"/>
                  </a:lnTo>
                  <a:lnTo>
                    <a:pt x="3411" y="3891"/>
                  </a:lnTo>
                  <a:lnTo>
                    <a:pt x="3411" y="3891"/>
                  </a:lnTo>
                  <a:lnTo>
                    <a:pt x="3363" y="3555"/>
                  </a:lnTo>
                  <a:lnTo>
                    <a:pt x="3315" y="3218"/>
                  </a:lnTo>
                  <a:lnTo>
                    <a:pt x="3218" y="3074"/>
                  </a:lnTo>
                  <a:lnTo>
                    <a:pt x="3122" y="2978"/>
                  </a:lnTo>
                  <a:lnTo>
                    <a:pt x="3026" y="2882"/>
                  </a:lnTo>
                  <a:lnTo>
                    <a:pt x="2882" y="2834"/>
                  </a:lnTo>
                  <a:lnTo>
                    <a:pt x="2882" y="2834"/>
                  </a:lnTo>
                  <a:lnTo>
                    <a:pt x="2834" y="2834"/>
                  </a:lnTo>
                  <a:lnTo>
                    <a:pt x="2834" y="2834"/>
                  </a:lnTo>
                  <a:lnTo>
                    <a:pt x="2690" y="2882"/>
                  </a:lnTo>
                  <a:lnTo>
                    <a:pt x="2546" y="2930"/>
                  </a:lnTo>
                  <a:lnTo>
                    <a:pt x="2258" y="3122"/>
                  </a:lnTo>
                  <a:lnTo>
                    <a:pt x="1970" y="3362"/>
                  </a:lnTo>
                  <a:lnTo>
                    <a:pt x="1970" y="3362"/>
                  </a:lnTo>
                  <a:lnTo>
                    <a:pt x="1970" y="3362"/>
                  </a:lnTo>
                  <a:lnTo>
                    <a:pt x="1970" y="3362"/>
                  </a:lnTo>
                  <a:lnTo>
                    <a:pt x="2786" y="2114"/>
                  </a:lnTo>
                  <a:lnTo>
                    <a:pt x="3315" y="1153"/>
                  </a:lnTo>
                  <a:lnTo>
                    <a:pt x="3507" y="817"/>
                  </a:lnTo>
                  <a:lnTo>
                    <a:pt x="3603" y="625"/>
                  </a:lnTo>
                  <a:lnTo>
                    <a:pt x="3603" y="625"/>
                  </a:lnTo>
                  <a:lnTo>
                    <a:pt x="3603" y="577"/>
                  </a:lnTo>
                  <a:lnTo>
                    <a:pt x="3603" y="577"/>
                  </a:lnTo>
                  <a:lnTo>
                    <a:pt x="3411" y="433"/>
                  </a:lnTo>
                  <a:lnTo>
                    <a:pt x="3074" y="241"/>
                  </a:lnTo>
                  <a:lnTo>
                    <a:pt x="2786" y="49"/>
                  </a:lnTo>
                  <a:lnTo>
                    <a:pt x="249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6" name="Google Shape;3776;p59"/>
            <p:cNvSpPr/>
            <p:nvPr/>
          </p:nvSpPr>
          <p:spPr>
            <a:xfrm>
              <a:off x="522650" y="3773550"/>
              <a:ext cx="81675" cy="127300"/>
            </a:xfrm>
            <a:custGeom>
              <a:avLst/>
              <a:gdLst/>
              <a:ahLst/>
              <a:cxnLst/>
              <a:rect l="l" t="t" r="r" b="b"/>
              <a:pathLst>
                <a:path w="3267" h="5092" extrusionOk="0">
                  <a:moveTo>
                    <a:pt x="2498" y="1"/>
                  </a:moveTo>
                  <a:lnTo>
                    <a:pt x="1922" y="961"/>
                  </a:lnTo>
                  <a:lnTo>
                    <a:pt x="1106" y="2402"/>
                  </a:lnTo>
                  <a:lnTo>
                    <a:pt x="721" y="3170"/>
                  </a:lnTo>
                  <a:lnTo>
                    <a:pt x="385" y="3939"/>
                  </a:lnTo>
                  <a:lnTo>
                    <a:pt x="97" y="4563"/>
                  </a:lnTo>
                  <a:lnTo>
                    <a:pt x="1" y="5091"/>
                  </a:lnTo>
                  <a:lnTo>
                    <a:pt x="241" y="5091"/>
                  </a:lnTo>
                  <a:lnTo>
                    <a:pt x="529" y="4995"/>
                  </a:lnTo>
                  <a:lnTo>
                    <a:pt x="1106" y="4707"/>
                  </a:lnTo>
                  <a:lnTo>
                    <a:pt x="1586" y="4419"/>
                  </a:lnTo>
                  <a:lnTo>
                    <a:pt x="1778" y="4275"/>
                  </a:lnTo>
                  <a:lnTo>
                    <a:pt x="1970" y="4275"/>
                  </a:lnTo>
                  <a:lnTo>
                    <a:pt x="2402" y="4179"/>
                  </a:lnTo>
                  <a:lnTo>
                    <a:pt x="2642" y="4131"/>
                  </a:lnTo>
                  <a:lnTo>
                    <a:pt x="2834" y="4035"/>
                  </a:lnTo>
                  <a:lnTo>
                    <a:pt x="2979" y="3939"/>
                  </a:lnTo>
                  <a:lnTo>
                    <a:pt x="3075" y="3795"/>
                  </a:lnTo>
                  <a:lnTo>
                    <a:pt x="3027" y="3459"/>
                  </a:lnTo>
                  <a:lnTo>
                    <a:pt x="2979" y="3122"/>
                  </a:lnTo>
                  <a:lnTo>
                    <a:pt x="2882" y="2978"/>
                  </a:lnTo>
                  <a:lnTo>
                    <a:pt x="2786" y="2882"/>
                  </a:lnTo>
                  <a:lnTo>
                    <a:pt x="2690" y="2786"/>
                  </a:lnTo>
                  <a:lnTo>
                    <a:pt x="2546" y="2738"/>
                  </a:lnTo>
                  <a:lnTo>
                    <a:pt x="2402" y="2786"/>
                  </a:lnTo>
                  <a:lnTo>
                    <a:pt x="2210" y="2834"/>
                  </a:lnTo>
                  <a:lnTo>
                    <a:pt x="1922" y="2978"/>
                  </a:lnTo>
                  <a:lnTo>
                    <a:pt x="1634" y="3266"/>
                  </a:lnTo>
                  <a:lnTo>
                    <a:pt x="2498" y="1922"/>
                  </a:lnTo>
                  <a:lnTo>
                    <a:pt x="3075" y="961"/>
                  </a:lnTo>
                  <a:lnTo>
                    <a:pt x="3219" y="625"/>
                  </a:lnTo>
                  <a:lnTo>
                    <a:pt x="3267" y="529"/>
                  </a:lnTo>
                  <a:lnTo>
                    <a:pt x="3267" y="481"/>
                  </a:lnTo>
                  <a:lnTo>
                    <a:pt x="2931" y="241"/>
                  </a:lnTo>
                  <a:lnTo>
                    <a:pt x="2498"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7" name="Google Shape;3777;p59"/>
            <p:cNvSpPr/>
            <p:nvPr/>
          </p:nvSpPr>
          <p:spPr>
            <a:xfrm>
              <a:off x="522650" y="3862400"/>
              <a:ext cx="38450" cy="38450"/>
            </a:xfrm>
            <a:custGeom>
              <a:avLst/>
              <a:gdLst/>
              <a:ahLst/>
              <a:cxnLst/>
              <a:rect l="l" t="t" r="r" b="b"/>
              <a:pathLst>
                <a:path w="1538" h="1538" extrusionOk="0">
                  <a:moveTo>
                    <a:pt x="529" y="1"/>
                  </a:moveTo>
                  <a:lnTo>
                    <a:pt x="145" y="865"/>
                  </a:lnTo>
                  <a:lnTo>
                    <a:pt x="49" y="1249"/>
                  </a:lnTo>
                  <a:lnTo>
                    <a:pt x="1" y="1537"/>
                  </a:lnTo>
                  <a:lnTo>
                    <a:pt x="145" y="1537"/>
                  </a:lnTo>
                  <a:lnTo>
                    <a:pt x="337" y="1489"/>
                  </a:lnTo>
                  <a:lnTo>
                    <a:pt x="769" y="1345"/>
                  </a:lnTo>
                  <a:lnTo>
                    <a:pt x="1202" y="1105"/>
                  </a:lnTo>
                  <a:lnTo>
                    <a:pt x="1538" y="913"/>
                  </a:lnTo>
                  <a:lnTo>
                    <a:pt x="1346" y="673"/>
                  </a:lnTo>
                  <a:lnTo>
                    <a:pt x="1106" y="433"/>
                  </a:lnTo>
                  <a:lnTo>
                    <a:pt x="817" y="193"/>
                  </a:lnTo>
                  <a:lnTo>
                    <a:pt x="529"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8" name="Google Shape;3778;p59"/>
            <p:cNvSpPr/>
            <p:nvPr/>
          </p:nvSpPr>
          <p:spPr>
            <a:xfrm>
              <a:off x="654725" y="3533425"/>
              <a:ext cx="555925" cy="265375"/>
            </a:xfrm>
            <a:custGeom>
              <a:avLst/>
              <a:gdLst/>
              <a:ahLst/>
              <a:cxnLst/>
              <a:rect l="l" t="t" r="r" b="b"/>
              <a:pathLst>
                <a:path w="22237" h="10615" extrusionOk="0">
                  <a:moveTo>
                    <a:pt x="15657" y="1"/>
                  </a:moveTo>
                  <a:lnTo>
                    <a:pt x="4755" y="4371"/>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6388" y="8117"/>
                  </a:lnTo>
                  <a:lnTo>
                    <a:pt x="7205" y="8309"/>
                  </a:lnTo>
                  <a:lnTo>
                    <a:pt x="8069" y="8453"/>
                  </a:lnTo>
                  <a:lnTo>
                    <a:pt x="8933" y="8597"/>
                  </a:lnTo>
                  <a:lnTo>
                    <a:pt x="9798" y="8645"/>
                  </a:lnTo>
                  <a:lnTo>
                    <a:pt x="10662" y="8597"/>
                  </a:lnTo>
                  <a:lnTo>
                    <a:pt x="11095" y="8549"/>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98" y="4563"/>
                  </a:lnTo>
                  <a:lnTo>
                    <a:pt x="17194" y="4707"/>
                  </a:lnTo>
                  <a:lnTo>
                    <a:pt x="17242" y="5091"/>
                  </a:lnTo>
                  <a:lnTo>
                    <a:pt x="17290" y="5572"/>
                  </a:lnTo>
                  <a:lnTo>
                    <a:pt x="17242" y="6100"/>
                  </a:lnTo>
                  <a:lnTo>
                    <a:pt x="17146" y="6964"/>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9" name="Google Shape;3779;p59"/>
            <p:cNvSpPr/>
            <p:nvPr/>
          </p:nvSpPr>
          <p:spPr>
            <a:xfrm>
              <a:off x="654725" y="3533425"/>
              <a:ext cx="555925" cy="265375"/>
            </a:xfrm>
            <a:custGeom>
              <a:avLst/>
              <a:gdLst/>
              <a:ahLst/>
              <a:cxnLst/>
              <a:rect l="l" t="t" r="r" b="b"/>
              <a:pathLst>
                <a:path w="22237" h="10615" fill="none" extrusionOk="0">
                  <a:moveTo>
                    <a:pt x="22188" y="1297"/>
                  </a:move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lnTo>
                    <a:pt x="15657" y="1"/>
                  </a:lnTo>
                  <a:lnTo>
                    <a:pt x="4755" y="4371"/>
                  </a:lnTo>
                  <a:lnTo>
                    <a:pt x="3411" y="5908"/>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4995" y="7829"/>
                  </a:lnTo>
                  <a:lnTo>
                    <a:pt x="6388" y="8117"/>
                  </a:lnTo>
                  <a:lnTo>
                    <a:pt x="7205" y="8309"/>
                  </a:lnTo>
                  <a:lnTo>
                    <a:pt x="8069" y="8453"/>
                  </a:lnTo>
                  <a:lnTo>
                    <a:pt x="8933" y="8597"/>
                  </a:lnTo>
                  <a:lnTo>
                    <a:pt x="9798" y="8645"/>
                  </a:lnTo>
                  <a:lnTo>
                    <a:pt x="10662" y="8597"/>
                  </a:lnTo>
                  <a:lnTo>
                    <a:pt x="11095" y="8549"/>
                  </a:lnTo>
                  <a:lnTo>
                    <a:pt x="11479" y="8453"/>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50" y="4419"/>
                  </a:lnTo>
                  <a:lnTo>
                    <a:pt x="17098" y="4563"/>
                  </a:lnTo>
                  <a:lnTo>
                    <a:pt x="17194" y="4707"/>
                  </a:lnTo>
                  <a:lnTo>
                    <a:pt x="17242" y="5091"/>
                  </a:lnTo>
                  <a:lnTo>
                    <a:pt x="17290" y="5572"/>
                  </a:lnTo>
                  <a:lnTo>
                    <a:pt x="17242" y="6100"/>
                  </a:lnTo>
                  <a:lnTo>
                    <a:pt x="17146" y="6964"/>
                  </a:lnTo>
                  <a:lnTo>
                    <a:pt x="17098" y="7349"/>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0" name="Google Shape;3780;p59"/>
            <p:cNvSpPr/>
            <p:nvPr/>
          </p:nvSpPr>
          <p:spPr>
            <a:xfrm>
              <a:off x="800000" y="3732725"/>
              <a:ext cx="3625" cy="1225"/>
            </a:xfrm>
            <a:custGeom>
              <a:avLst/>
              <a:gdLst/>
              <a:ahLst/>
              <a:cxnLst/>
              <a:rect l="l" t="t" r="r" b="b"/>
              <a:pathLst>
                <a:path w="145" h="49" extrusionOk="0">
                  <a:moveTo>
                    <a:pt x="145" y="49"/>
                  </a:moveTo>
                  <a:lnTo>
                    <a:pt x="145" y="49"/>
                  </a:lnTo>
                  <a:lnTo>
                    <a:pt x="145" y="49"/>
                  </a:lnTo>
                  <a:lnTo>
                    <a:pt x="145" y="49"/>
                  </a:lnTo>
                  <a:lnTo>
                    <a:pt x="145" y="49"/>
                  </a:lnTo>
                  <a:lnTo>
                    <a:pt x="145" y="49"/>
                  </a:lnTo>
                  <a:close/>
                  <a:moveTo>
                    <a:pt x="1" y="1"/>
                  </a:moveTo>
                  <a:lnTo>
                    <a:pt x="1" y="1"/>
                  </a:lnTo>
                  <a:lnTo>
                    <a:pt x="97" y="49"/>
                  </a:lnTo>
                  <a:lnTo>
                    <a:pt x="97" y="49"/>
                  </a:lnTo>
                  <a:lnTo>
                    <a:pt x="1" y="1"/>
                  </a:lnTo>
                  <a:lnTo>
                    <a:pt x="1" y="1"/>
                  </a:lnTo>
                  <a:lnTo>
                    <a:pt x="1"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1" name="Google Shape;3781;p59"/>
            <p:cNvSpPr/>
            <p:nvPr/>
          </p:nvSpPr>
          <p:spPr>
            <a:xfrm>
              <a:off x="803600" y="373392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2" name="Google Shape;3782;p59"/>
            <p:cNvSpPr/>
            <p:nvPr/>
          </p:nvSpPr>
          <p:spPr>
            <a:xfrm>
              <a:off x="800000" y="3732725"/>
              <a:ext cx="2425" cy="1225"/>
            </a:xfrm>
            <a:custGeom>
              <a:avLst/>
              <a:gdLst/>
              <a:ahLst/>
              <a:cxnLst/>
              <a:rect l="l" t="t" r="r" b="b"/>
              <a:pathLst>
                <a:path w="97" h="49" fill="none" extrusionOk="0">
                  <a:moveTo>
                    <a:pt x="1" y="1"/>
                  </a:moveTo>
                  <a:lnTo>
                    <a:pt x="1" y="1"/>
                  </a:lnTo>
                  <a:lnTo>
                    <a:pt x="97" y="49"/>
                  </a:lnTo>
                  <a:lnTo>
                    <a:pt x="97" y="49"/>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3" name="Google Shape;3783;p59"/>
            <p:cNvSpPr/>
            <p:nvPr/>
          </p:nvSpPr>
          <p:spPr>
            <a:xfrm>
              <a:off x="800000" y="3732725"/>
              <a:ext cx="3625" cy="1225"/>
            </a:xfrm>
            <a:custGeom>
              <a:avLst/>
              <a:gdLst/>
              <a:ahLst/>
              <a:cxnLst/>
              <a:rect l="l" t="t" r="r" b="b"/>
              <a:pathLst>
                <a:path w="145" h="49" extrusionOk="0">
                  <a:moveTo>
                    <a:pt x="1" y="1"/>
                  </a:moveTo>
                  <a:lnTo>
                    <a:pt x="97" y="49"/>
                  </a:lnTo>
                  <a:lnTo>
                    <a:pt x="145" y="49"/>
                  </a:lnTo>
                  <a:lnTo>
                    <a:pt x="1" y="1"/>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4" name="Google Shape;3784;p59"/>
            <p:cNvSpPr/>
            <p:nvPr/>
          </p:nvSpPr>
          <p:spPr>
            <a:xfrm>
              <a:off x="800000" y="3732725"/>
              <a:ext cx="3625" cy="1225"/>
            </a:xfrm>
            <a:custGeom>
              <a:avLst/>
              <a:gdLst/>
              <a:ahLst/>
              <a:cxnLst/>
              <a:rect l="l" t="t" r="r" b="b"/>
              <a:pathLst>
                <a:path w="145" h="49" fill="none" extrusionOk="0">
                  <a:moveTo>
                    <a:pt x="1" y="1"/>
                  </a:moveTo>
                  <a:lnTo>
                    <a:pt x="1" y="1"/>
                  </a:lnTo>
                  <a:lnTo>
                    <a:pt x="97" y="49"/>
                  </a:lnTo>
                  <a:lnTo>
                    <a:pt x="97" y="49"/>
                  </a:lnTo>
                  <a:lnTo>
                    <a:pt x="145" y="49"/>
                  </a:lnTo>
                  <a:lnTo>
                    <a:pt x="145" y="49"/>
                  </a:lnTo>
                  <a:lnTo>
                    <a:pt x="145" y="49"/>
                  </a:lnTo>
                  <a:lnTo>
                    <a:pt x="145" y="49"/>
                  </a:lnTo>
                  <a:lnTo>
                    <a:pt x="145" y="49"/>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5" name="Google Shape;3785;p59"/>
            <p:cNvSpPr/>
            <p:nvPr/>
          </p:nvSpPr>
          <p:spPr>
            <a:xfrm>
              <a:off x="778400" y="3729125"/>
              <a:ext cx="1225" cy="25"/>
            </a:xfrm>
            <a:custGeom>
              <a:avLst/>
              <a:gdLst/>
              <a:ahLst/>
              <a:cxnLst/>
              <a:rect l="l" t="t" r="r" b="b"/>
              <a:pathLst>
                <a:path w="49" h="1" extrusionOk="0">
                  <a:moveTo>
                    <a:pt x="48" y="1"/>
                  </a:moveTo>
                  <a:lnTo>
                    <a:pt x="48" y="1"/>
                  </a:lnTo>
                  <a:lnTo>
                    <a:pt x="48" y="1"/>
                  </a:lnTo>
                  <a:lnTo>
                    <a:pt x="48" y="1"/>
                  </a:lnTo>
                  <a:lnTo>
                    <a:pt x="48" y="1"/>
                  </a:lnTo>
                  <a:lnTo>
                    <a:pt x="48" y="1"/>
                  </a:lnTo>
                  <a:close/>
                  <a:moveTo>
                    <a:pt x="48" y="1"/>
                  </a:moveTo>
                  <a:lnTo>
                    <a:pt x="48" y="1"/>
                  </a:lnTo>
                  <a:lnTo>
                    <a:pt x="0" y="1"/>
                  </a:lnTo>
                  <a:lnTo>
                    <a:pt x="0" y="1"/>
                  </a:lnTo>
                  <a:lnTo>
                    <a:pt x="48"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6" name="Google Shape;3786;p59"/>
            <p:cNvSpPr/>
            <p:nvPr/>
          </p:nvSpPr>
          <p:spPr>
            <a:xfrm>
              <a:off x="779600" y="3729125"/>
              <a:ext cx="25" cy="25"/>
            </a:xfrm>
            <a:custGeom>
              <a:avLst/>
              <a:gdLst/>
              <a:ahLst/>
              <a:cxnLst/>
              <a:rect l="l" t="t" r="r" b="b"/>
              <a:pathLst>
                <a:path w="1" h="1" fill="none" extrusionOk="0">
                  <a:moveTo>
                    <a:pt x="0" y="1"/>
                  </a:moveTo>
                  <a:lnTo>
                    <a:pt x="0" y="1"/>
                  </a:ln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7" name="Google Shape;3787;p59"/>
            <p:cNvSpPr/>
            <p:nvPr/>
          </p:nvSpPr>
          <p:spPr>
            <a:xfrm>
              <a:off x="778400" y="372912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8" name="Google Shape;3788;p59"/>
            <p:cNvSpPr/>
            <p:nvPr/>
          </p:nvSpPr>
          <p:spPr>
            <a:xfrm>
              <a:off x="779600" y="3729125"/>
              <a:ext cx="2425" cy="25"/>
            </a:xfrm>
            <a:custGeom>
              <a:avLst/>
              <a:gdLst/>
              <a:ahLst/>
              <a:cxnLst/>
              <a:rect l="l" t="t" r="r" b="b"/>
              <a:pathLst>
                <a:path w="97" h="1" extrusionOk="0">
                  <a:moveTo>
                    <a:pt x="0" y="1"/>
                  </a:moveTo>
                  <a:lnTo>
                    <a:pt x="0" y="1"/>
                  </a:lnTo>
                  <a:lnTo>
                    <a:pt x="0" y="1"/>
                  </a:lnTo>
                  <a:lnTo>
                    <a:pt x="96" y="1"/>
                  </a:lnTo>
                  <a:lnTo>
                    <a:pt x="96" y="1"/>
                  </a:lnTo>
                  <a:lnTo>
                    <a:pt x="48" y="1"/>
                  </a:lnTo>
                  <a:lnTo>
                    <a:pt x="48" y="1"/>
                  </a:lnTo>
                  <a:lnTo>
                    <a:pt x="0"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9" name="Google Shape;3789;p59"/>
            <p:cNvSpPr/>
            <p:nvPr/>
          </p:nvSpPr>
          <p:spPr>
            <a:xfrm>
              <a:off x="779600" y="3729125"/>
              <a:ext cx="2425" cy="25"/>
            </a:xfrm>
            <a:custGeom>
              <a:avLst/>
              <a:gdLst/>
              <a:ahLst/>
              <a:cxnLst/>
              <a:rect l="l" t="t" r="r" b="b"/>
              <a:pathLst>
                <a:path w="97" h="1" fill="none" extrusionOk="0">
                  <a:moveTo>
                    <a:pt x="0" y="1"/>
                  </a:moveTo>
                  <a:lnTo>
                    <a:pt x="0" y="1"/>
                  </a:lnTo>
                  <a:lnTo>
                    <a:pt x="0" y="1"/>
                  </a:lnTo>
                  <a:lnTo>
                    <a:pt x="96" y="1"/>
                  </a:lnTo>
                  <a:lnTo>
                    <a:pt x="96" y="1"/>
                  </a:lnTo>
                  <a:lnTo>
                    <a:pt x="48" y="1"/>
                  </a:lnTo>
                  <a:lnTo>
                    <a:pt x="48"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0" name="Google Shape;3790;p59"/>
            <p:cNvSpPr/>
            <p:nvPr/>
          </p:nvSpPr>
          <p:spPr>
            <a:xfrm>
              <a:off x="778400" y="3729125"/>
              <a:ext cx="25" cy="25"/>
            </a:xfrm>
            <a:custGeom>
              <a:avLst/>
              <a:gdLst/>
              <a:ahLst/>
              <a:cxnLst/>
              <a:rect l="l" t="t" r="r" b="b"/>
              <a:pathLst>
                <a:path w="1" h="1" extrusionOk="0">
                  <a:moveTo>
                    <a:pt x="0" y="1"/>
                  </a:moveTo>
                  <a:lnTo>
                    <a:pt x="0" y="1"/>
                  </a:lnTo>
                  <a:lnTo>
                    <a:pt x="0" y="1"/>
                  </a:lnTo>
                  <a:lnTo>
                    <a:pt x="0" y="1"/>
                  </a:lnTo>
                  <a:lnTo>
                    <a:pt x="0" y="1"/>
                  </a:lnTo>
                  <a:close/>
                  <a:moveTo>
                    <a:pt x="0" y="1"/>
                  </a:moveTo>
                  <a:lnTo>
                    <a:pt x="0" y="1"/>
                  </a:lnTo>
                  <a:lnTo>
                    <a:pt x="0" y="1"/>
                  </a:lnTo>
                  <a:lnTo>
                    <a:pt x="0" y="1"/>
                  </a:lnTo>
                  <a:lnTo>
                    <a:pt x="0"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1" name="Google Shape;3791;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2" name="Google Shape;3792;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3" name="Google Shape;3793;p59"/>
            <p:cNvSpPr/>
            <p:nvPr/>
          </p:nvSpPr>
          <p:spPr>
            <a:xfrm>
              <a:off x="736375" y="3785550"/>
              <a:ext cx="3625" cy="2450"/>
            </a:xfrm>
            <a:custGeom>
              <a:avLst/>
              <a:gdLst/>
              <a:ahLst/>
              <a:cxnLst/>
              <a:rect l="l" t="t" r="r" b="b"/>
              <a:pathLst>
                <a:path w="145" h="98" extrusionOk="0">
                  <a:moveTo>
                    <a:pt x="145" y="1"/>
                  </a:moveTo>
                  <a:lnTo>
                    <a:pt x="145" y="1"/>
                  </a:lnTo>
                  <a:lnTo>
                    <a:pt x="0" y="97"/>
                  </a:lnTo>
                  <a:lnTo>
                    <a:pt x="0" y="97"/>
                  </a:lnTo>
                  <a:lnTo>
                    <a:pt x="145" y="1"/>
                  </a:lnTo>
                  <a:lnTo>
                    <a:pt x="145" y="1"/>
                  </a:lnTo>
                  <a:lnTo>
                    <a:pt x="145" y="1"/>
                  </a:lnTo>
                  <a:close/>
                </a:path>
              </a:pathLst>
            </a:custGeom>
            <a:solidFill>
              <a:srgbClr val="CB601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4" name="Google Shape;3794;p59"/>
            <p:cNvSpPr/>
            <p:nvPr/>
          </p:nvSpPr>
          <p:spPr>
            <a:xfrm>
              <a:off x="736375" y="3785550"/>
              <a:ext cx="3625" cy="2450"/>
            </a:xfrm>
            <a:custGeom>
              <a:avLst/>
              <a:gdLst/>
              <a:ahLst/>
              <a:cxnLst/>
              <a:rect l="l" t="t" r="r" b="b"/>
              <a:pathLst>
                <a:path w="145" h="98" fill="none" extrusionOk="0">
                  <a:moveTo>
                    <a:pt x="145" y="1"/>
                  </a:moveTo>
                  <a:lnTo>
                    <a:pt x="145" y="1"/>
                  </a:lnTo>
                  <a:lnTo>
                    <a:pt x="0" y="97"/>
                  </a:lnTo>
                  <a:lnTo>
                    <a:pt x="0" y="97"/>
                  </a:lnTo>
                  <a:lnTo>
                    <a:pt x="145" y="1"/>
                  </a:lnTo>
                  <a:lnTo>
                    <a:pt x="145" y="1"/>
                  </a:lnTo>
                  <a:lnTo>
                    <a:pt x="14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5" name="Google Shape;3795;p59"/>
            <p:cNvSpPr/>
            <p:nvPr/>
          </p:nvSpPr>
          <p:spPr>
            <a:xfrm>
              <a:off x="739975" y="3769950"/>
              <a:ext cx="16825" cy="15625"/>
            </a:xfrm>
            <a:custGeom>
              <a:avLst/>
              <a:gdLst/>
              <a:ahLst/>
              <a:cxnLst/>
              <a:rect l="l" t="t" r="r" b="b"/>
              <a:pathLst>
                <a:path w="673" h="625" extrusionOk="0">
                  <a:moveTo>
                    <a:pt x="673" y="1"/>
                  </a:moveTo>
                  <a:lnTo>
                    <a:pt x="433" y="241"/>
                  </a:lnTo>
                  <a:lnTo>
                    <a:pt x="1" y="625"/>
                  </a:lnTo>
                  <a:lnTo>
                    <a:pt x="481" y="241"/>
                  </a:lnTo>
                  <a:lnTo>
                    <a:pt x="673"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6" name="Google Shape;3796;p59"/>
            <p:cNvSpPr/>
            <p:nvPr/>
          </p:nvSpPr>
          <p:spPr>
            <a:xfrm>
              <a:off x="739975" y="3729125"/>
              <a:ext cx="38450" cy="56450"/>
            </a:xfrm>
            <a:custGeom>
              <a:avLst/>
              <a:gdLst/>
              <a:ahLst/>
              <a:cxnLst/>
              <a:rect l="l" t="t" r="r" b="b"/>
              <a:pathLst>
                <a:path w="1538" h="2258" fill="none" extrusionOk="0">
                  <a:moveTo>
                    <a:pt x="1537" y="1"/>
                  </a:moveTo>
                  <a:lnTo>
                    <a:pt x="1537" y="1"/>
                  </a:lnTo>
                  <a:lnTo>
                    <a:pt x="1441" y="433"/>
                  </a:lnTo>
                  <a:lnTo>
                    <a:pt x="1249" y="769"/>
                  </a:lnTo>
                  <a:lnTo>
                    <a:pt x="1105" y="1105"/>
                  </a:lnTo>
                  <a:lnTo>
                    <a:pt x="913" y="1394"/>
                  </a:lnTo>
                  <a:lnTo>
                    <a:pt x="673" y="1634"/>
                  </a:lnTo>
                  <a:lnTo>
                    <a:pt x="433" y="1874"/>
                  </a:lnTo>
                  <a:lnTo>
                    <a:pt x="1" y="2258"/>
                  </a:lnTo>
                  <a:lnTo>
                    <a:pt x="1" y="2258"/>
                  </a:lnTo>
                  <a:lnTo>
                    <a:pt x="1" y="2258"/>
                  </a:lnTo>
                  <a:lnTo>
                    <a:pt x="1" y="2258"/>
                  </a:lnTo>
                  <a:lnTo>
                    <a:pt x="481" y="1874"/>
                  </a:lnTo>
                  <a:lnTo>
                    <a:pt x="673" y="1634"/>
                  </a:lnTo>
                  <a:lnTo>
                    <a:pt x="913" y="1394"/>
                  </a:lnTo>
                  <a:lnTo>
                    <a:pt x="1105" y="1105"/>
                  </a:lnTo>
                  <a:lnTo>
                    <a:pt x="1249" y="769"/>
                  </a:lnTo>
                  <a:lnTo>
                    <a:pt x="1441" y="433"/>
                  </a:lnTo>
                  <a:lnTo>
                    <a:pt x="153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7" name="Google Shape;3797;p59"/>
            <p:cNvSpPr/>
            <p:nvPr/>
          </p:nvSpPr>
          <p:spPr>
            <a:xfrm>
              <a:off x="739975" y="3785550"/>
              <a:ext cx="25" cy="25"/>
            </a:xfrm>
            <a:custGeom>
              <a:avLst/>
              <a:gdLst/>
              <a:ahLst/>
              <a:cxnLst/>
              <a:rect l="l" t="t" r="r" b="b"/>
              <a:pathLst>
                <a:path w="1" h="1" extrusionOk="0">
                  <a:moveTo>
                    <a:pt x="1" y="1"/>
                  </a:moveTo>
                  <a:lnTo>
                    <a:pt x="1" y="1"/>
                  </a:lnTo>
                  <a:lnTo>
                    <a:pt x="1" y="1"/>
                  </a:lnTo>
                  <a:lnTo>
                    <a:pt x="1" y="1"/>
                  </a:lnTo>
                  <a:lnTo>
                    <a:pt x="1" y="1"/>
                  </a:lnTo>
                  <a:lnTo>
                    <a:pt x="1" y="1"/>
                  </a:lnTo>
                  <a:lnTo>
                    <a:pt x="1" y="1"/>
                  </a:lnTo>
                  <a:lnTo>
                    <a:pt x="1" y="1"/>
                  </a:lnTo>
                  <a:lnTo>
                    <a:pt x="1"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8" name="Google Shape;3798;p59"/>
            <p:cNvSpPr/>
            <p:nvPr/>
          </p:nvSpPr>
          <p:spPr>
            <a:xfrm>
              <a:off x="739975" y="3785550"/>
              <a:ext cx="25" cy="25"/>
            </a:xfrm>
            <a:custGeom>
              <a:avLst/>
              <a:gdLst/>
              <a:ahLst/>
              <a:cxnLst/>
              <a:rect l="l" t="t" r="r" b="b"/>
              <a:pathLst>
                <a:path w="1" h="1" fill="none" extrusionOk="0">
                  <a:moveTo>
                    <a:pt x="1" y="1"/>
                  </a:moveTo>
                  <a:lnTo>
                    <a:pt x="1" y="1"/>
                  </a:lnTo>
                  <a:lnTo>
                    <a:pt x="1" y="1"/>
                  </a:lnTo>
                  <a:lnTo>
                    <a:pt x="1" y="1"/>
                  </a:ln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9" name="Google Shape;3799;p59"/>
            <p:cNvSpPr/>
            <p:nvPr/>
          </p:nvSpPr>
          <p:spPr>
            <a:xfrm>
              <a:off x="658325" y="3708725"/>
              <a:ext cx="122500" cy="87675"/>
            </a:xfrm>
            <a:custGeom>
              <a:avLst/>
              <a:gdLst/>
              <a:ahLst/>
              <a:cxnLst/>
              <a:rect l="l" t="t" r="r" b="b"/>
              <a:pathLst>
                <a:path w="4900" h="3507" extrusionOk="0">
                  <a:moveTo>
                    <a:pt x="1586" y="0"/>
                  </a:move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738" y="3362"/>
                  </a:lnTo>
                  <a:lnTo>
                    <a:pt x="3122" y="3170"/>
                  </a:lnTo>
                  <a:lnTo>
                    <a:pt x="3267" y="3074"/>
                  </a:lnTo>
                  <a:lnTo>
                    <a:pt x="3699" y="2690"/>
                  </a:lnTo>
                  <a:lnTo>
                    <a:pt x="3939" y="2450"/>
                  </a:lnTo>
                  <a:lnTo>
                    <a:pt x="4179" y="2210"/>
                  </a:lnTo>
                  <a:lnTo>
                    <a:pt x="4371" y="1921"/>
                  </a:lnTo>
                  <a:lnTo>
                    <a:pt x="4515" y="1585"/>
                  </a:lnTo>
                  <a:lnTo>
                    <a:pt x="4707" y="1249"/>
                  </a:lnTo>
                  <a:lnTo>
                    <a:pt x="4803" y="817"/>
                  </a:lnTo>
                  <a:lnTo>
                    <a:pt x="4899" y="817"/>
                  </a:lnTo>
                  <a:lnTo>
                    <a:pt x="4467" y="673"/>
                  </a:lnTo>
                  <a:lnTo>
                    <a:pt x="3170" y="240"/>
                  </a:lnTo>
                  <a:lnTo>
                    <a:pt x="2498" y="48"/>
                  </a:lnTo>
                  <a:lnTo>
                    <a:pt x="2210"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0" name="Google Shape;3800;p59"/>
            <p:cNvSpPr/>
            <p:nvPr/>
          </p:nvSpPr>
          <p:spPr>
            <a:xfrm>
              <a:off x="658325" y="3708725"/>
              <a:ext cx="122500" cy="87675"/>
            </a:xfrm>
            <a:custGeom>
              <a:avLst/>
              <a:gdLst/>
              <a:ahLst/>
              <a:cxnLst/>
              <a:rect l="l" t="t" r="r" b="b"/>
              <a:pathLst>
                <a:path w="4900" h="3507" fill="none" extrusionOk="0">
                  <a:moveTo>
                    <a:pt x="1922" y="0"/>
                  </a:moveTo>
                  <a:lnTo>
                    <a:pt x="1922" y="0"/>
                  </a:lnTo>
                  <a:lnTo>
                    <a:pt x="1586" y="0"/>
                  </a:lnTo>
                  <a:lnTo>
                    <a:pt x="1586" y="0"/>
                  </a:ln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450" y="3506"/>
                  </a:lnTo>
                  <a:lnTo>
                    <a:pt x="2738" y="3362"/>
                  </a:lnTo>
                  <a:lnTo>
                    <a:pt x="3122" y="3170"/>
                  </a:lnTo>
                  <a:lnTo>
                    <a:pt x="3122" y="3170"/>
                  </a:lnTo>
                  <a:lnTo>
                    <a:pt x="3267" y="3074"/>
                  </a:lnTo>
                  <a:lnTo>
                    <a:pt x="3267" y="3074"/>
                  </a:lnTo>
                  <a:lnTo>
                    <a:pt x="3267" y="3074"/>
                  </a:lnTo>
                  <a:lnTo>
                    <a:pt x="3267" y="3074"/>
                  </a:lnTo>
                  <a:lnTo>
                    <a:pt x="3699" y="2690"/>
                  </a:lnTo>
                  <a:lnTo>
                    <a:pt x="3939" y="2450"/>
                  </a:lnTo>
                  <a:lnTo>
                    <a:pt x="4179" y="2210"/>
                  </a:lnTo>
                  <a:lnTo>
                    <a:pt x="4371" y="1921"/>
                  </a:lnTo>
                  <a:lnTo>
                    <a:pt x="4515" y="1585"/>
                  </a:lnTo>
                  <a:lnTo>
                    <a:pt x="4707" y="1249"/>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51" y="817"/>
                  </a:lnTo>
                  <a:lnTo>
                    <a:pt x="4851" y="817"/>
                  </a:lnTo>
                  <a:lnTo>
                    <a:pt x="4851" y="817"/>
                  </a:lnTo>
                  <a:lnTo>
                    <a:pt x="4851" y="817"/>
                  </a:lnTo>
                  <a:lnTo>
                    <a:pt x="4851" y="817"/>
                  </a:lnTo>
                  <a:lnTo>
                    <a:pt x="4851" y="817"/>
                  </a:lnTo>
                  <a:lnTo>
                    <a:pt x="4851" y="817"/>
                  </a:lnTo>
                  <a:lnTo>
                    <a:pt x="4899" y="817"/>
                  </a:lnTo>
                  <a:lnTo>
                    <a:pt x="4899" y="817"/>
                  </a:lnTo>
                  <a:lnTo>
                    <a:pt x="4467" y="673"/>
                  </a:lnTo>
                  <a:lnTo>
                    <a:pt x="4467" y="673"/>
                  </a:lnTo>
                  <a:lnTo>
                    <a:pt x="3170" y="240"/>
                  </a:lnTo>
                  <a:lnTo>
                    <a:pt x="2498" y="48"/>
                  </a:lnTo>
                  <a:lnTo>
                    <a:pt x="2210" y="0"/>
                  </a:lnTo>
                  <a:lnTo>
                    <a:pt x="192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1" name="Google Shape;3801;p59"/>
            <p:cNvSpPr/>
            <p:nvPr/>
          </p:nvSpPr>
          <p:spPr>
            <a:xfrm>
              <a:off x="1082150" y="3713525"/>
              <a:ext cx="25" cy="25"/>
            </a:xfrm>
            <a:custGeom>
              <a:avLst/>
              <a:gdLst/>
              <a:ahLst/>
              <a:cxnLst/>
              <a:rect l="l" t="t" r="r" b="b"/>
              <a:pathLst>
                <a:path w="1" h="1" extrusionOk="0">
                  <a:moveTo>
                    <a:pt x="1" y="0"/>
                  </a:moveTo>
                  <a:lnTo>
                    <a:pt x="1" y="0"/>
                  </a:lnTo>
                  <a:lnTo>
                    <a:pt x="1" y="0"/>
                  </a:lnTo>
                  <a:lnTo>
                    <a:pt x="1" y="0"/>
                  </a:lnTo>
                  <a:lnTo>
                    <a:pt x="1" y="0"/>
                  </a:lnTo>
                  <a:lnTo>
                    <a:pt x="1" y="0"/>
                  </a:lnTo>
                  <a:lnTo>
                    <a:pt x="1"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2" name="Google Shape;3802;p59"/>
            <p:cNvSpPr/>
            <p:nvPr/>
          </p:nvSpPr>
          <p:spPr>
            <a:xfrm>
              <a:off x="1082150" y="3713525"/>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3" name="Google Shape;3803;p59"/>
            <p:cNvSpPr/>
            <p:nvPr/>
          </p:nvSpPr>
          <p:spPr>
            <a:xfrm>
              <a:off x="1082150" y="3708725"/>
              <a:ext cx="1225" cy="4825"/>
            </a:xfrm>
            <a:custGeom>
              <a:avLst/>
              <a:gdLst/>
              <a:ahLst/>
              <a:cxnLst/>
              <a:rect l="l" t="t" r="r" b="b"/>
              <a:pathLst>
                <a:path w="49" h="193" extrusionOk="0">
                  <a:moveTo>
                    <a:pt x="49" y="0"/>
                  </a:moveTo>
                  <a:lnTo>
                    <a:pt x="49" y="0"/>
                  </a:lnTo>
                  <a:lnTo>
                    <a:pt x="49" y="0"/>
                  </a:lnTo>
                  <a:lnTo>
                    <a:pt x="1" y="192"/>
                  </a:lnTo>
                  <a:lnTo>
                    <a:pt x="1" y="192"/>
                  </a:lnTo>
                  <a:lnTo>
                    <a:pt x="1" y="192"/>
                  </a:lnTo>
                  <a:lnTo>
                    <a:pt x="49" y="0"/>
                  </a:lnTo>
                  <a:close/>
                </a:path>
              </a:pathLst>
            </a:custGeom>
            <a:solidFill>
              <a:srgbClr val="ED626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4" name="Google Shape;3804;p59"/>
            <p:cNvSpPr/>
            <p:nvPr/>
          </p:nvSpPr>
          <p:spPr>
            <a:xfrm>
              <a:off x="1082150" y="3708725"/>
              <a:ext cx="1225" cy="4825"/>
            </a:xfrm>
            <a:custGeom>
              <a:avLst/>
              <a:gdLst/>
              <a:ahLst/>
              <a:cxnLst/>
              <a:rect l="l" t="t" r="r" b="b"/>
              <a:pathLst>
                <a:path w="49" h="193" fill="none" extrusionOk="0">
                  <a:moveTo>
                    <a:pt x="49" y="0"/>
                  </a:moveTo>
                  <a:lnTo>
                    <a:pt x="49" y="0"/>
                  </a:lnTo>
                  <a:lnTo>
                    <a:pt x="49" y="0"/>
                  </a:lnTo>
                  <a:lnTo>
                    <a:pt x="1" y="192"/>
                  </a:lnTo>
                  <a:lnTo>
                    <a:pt x="1" y="192"/>
                  </a:lnTo>
                  <a:lnTo>
                    <a:pt x="1" y="192"/>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5" name="Google Shape;3805;p59"/>
            <p:cNvSpPr/>
            <p:nvPr/>
          </p:nvSpPr>
          <p:spPr>
            <a:xfrm>
              <a:off x="1083350" y="3707525"/>
              <a:ext cx="25" cy="1225"/>
            </a:xfrm>
            <a:custGeom>
              <a:avLst/>
              <a:gdLst/>
              <a:ahLst/>
              <a:cxnLst/>
              <a:rect l="l" t="t" r="r" b="b"/>
              <a:pathLst>
                <a:path w="1" h="49" extrusionOk="0">
                  <a:moveTo>
                    <a:pt x="1" y="0"/>
                  </a:moveTo>
                  <a:lnTo>
                    <a:pt x="1" y="0"/>
                  </a:lnTo>
                  <a:lnTo>
                    <a:pt x="1" y="0"/>
                  </a:lnTo>
                  <a:lnTo>
                    <a:pt x="1" y="0"/>
                  </a:lnTo>
                  <a:lnTo>
                    <a:pt x="1" y="48"/>
                  </a:lnTo>
                  <a:lnTo>
                    <a:pt x="1" y="48"/>
                  </a:lnTo>
                  <a:lnTo>
                    <a:pt x="1" y="48"/>
                  </a:lnTo>
                  <a:lnTo>
                    <a:pt x="1" y="0"/>
                  </a:lnTo>
                  <a:close/>
                </a:path>
              </a:pathLst>
            </a:custGeom>
            <a:solidFill>
              <a:srgbClr val="CB601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6" name="Google Shape;3806;p59"/>
            <p:cNvSpPr/>
            <p:nvPr/>
          </p:nvSpPr>
          <p:spPr>
            <a:xfrm>
              <a:off x="1083350" y="3707525"/>
              <a:ext cx="25" cy="1225"/>
            </a:xfrm>
            <a:custGeom>
              <a:avLst/>
              <a:gdLst/>
              <a:ahLst/>
              <a:cxnLst/>
              <a:rect l="l" t="t" r="r" b="b"/>
              <a:pathLst>
                <a:path w="1" h="49" fill="none" extrusionOk="0">
                  <a:moveTo>
                    <a:pt x="1" y="0"/>
                  </a:moveTo>
                  <a:lnTo>
                    <a:pt x="1" y="0"/>
                  </a:lnTo>
                  <a:lnTo>
                    <a:pt x="1" y="0"/>
                  </a:lnTo>
                  <a:lnTo>
                    <a:pt x="1" y="0"/>
                  </a:lnTo>
                  <a:lnTo>
                    <a:pt x="1" y="48"/>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7" name="Google Shape;3807;p59"/>
            <p:cNvSpPr/>
            <p:nvPr/>
          </p:nvSpPr>
          <p:spPr>
            <a:xfrm>
              <a:off x="1080950" y="3645100"/>
              <a:ext cx="4825" cy="62450"/>
            </a:xfrm>
            <a:custGeom>
              <a:avLst/>
              <a:gdLst/>
              <a:ahLst/>
              <a:cxnLst/>
              <a:rect l="l" t="t" r="r" b="b"/>
              <a:pathLst>
                <a:path w="193" h="2498" extrusionOk="0">
                  <a:moveTo>
                    <a:pt x="145" y="2161"/>
                  </a:moveTo>
                  <a:lnTo>
                    <a:pt x="145" y="2161"/>
                  </a:lnTo>
                  <a:lnTo>
                    <a:pt x="97" y="2497"/>
                  </a:lnTo>
                  <a:lnTo>
                    <a:pt x="97" y="2497"/>
                  </a:lnTo>
                  <a:lnTo>
                    <a:pt x="97" y="2497"/>
                  </a:lnTo>
                  <a:lnTo>
                    <a:pt x="97" y="2497"/>
                  </a:lnTo>
                  <a:lnTo>
                    <a:pt x="145" y="2161"/>
                  </a:lnTo>
                  <a:close/>
                  <a:moveTo>
                    <a:pt x="145" y="2161"/>
                  </a:moveTo>
                  <a:lnTo>
                    <a:pt x="145" y="2161"/>
                  </a:lnTo>
                  <a:lnTo>
                    <a:pt x="145" y="2161"/>
                  </a:lnTo>
                  <a:lnTo>
                    <a:pt x="145" y="2161"/>
                  </a:lnTo>
                  <a:lnTo>
                    <a:pt x="145" y="2161"/>
                  </a:lnTo>
                  <a:close/>
                  <a:moveTo>
                    <a:pt x="145" y="2161"/>
                  </a:moveTo>
                  <a:lnTo>
                    <a:pt x="145" y="2161"/>
                  </a:lnTo>
                  <a:lnTo>
                    <a:pt x="145" y="2161"/>
                  </a:lnTo>
                  <a:lnTo>
                    <a:pt x="145" y="2161"/>
                  </a:lnTo>
                  <a:lnTo>
                    <a:pt x="145" y="2161"/>
                  </a:lnTo>
                  <a:close/>
                  <a:moveTo>
                    <a:pt x="193" y="576"/>
                  </a:moveTo>
                  <a:lnTo>
                    <a:pt x="193" y="576"/>
                  </a:lnTo>
                  <a:lnTo>
                    <a:pt x="193" y="624"/>
                  </a:lnTo>
                  <a:lnTo>
                    <a:pt x="193" y="624"/>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28"/>
                  </a:moveTo>
                  <a:lnTo>
                    <a:pt x="193" y="528"/>
                  </a:lnTo>
                  <a:lnTo>
                    <a:pt x="193" y="576"/>
                  </a:lnTo>
                  <a:lnTo>
                    <a:pt x="193" y="576"/>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 y="0"/>
                  </a:moveTo>
                  <a:lnTo>
                    <a:pt x="1" y="0"/>
                  </a:lnTo>
                  <a:lnTo>
                    <a:pt x="145" y="192"/>
                  </a:lnTo>
                  <a:lnTo>
                    <a:pt x="193" y="528"/>
                  </a:lnTo>
                  <a:lnTo>
                    <a:pt x="193" y="528"/>
                  </a:lnTo>
                  <a:lnTo>
                    <a:pt x="145" y="192"/>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8" name="Google Shape;3808;p59"/>
            <p:cNvSpPr/>
            <p:nvPr/>
          </p:nvSpPr>
          <p:spPr>
            <a:xfrm>
              <a:off x="1083350" y="3699125"/>
              <a:ext cx="1225" cy="8425"/>
            </a:xfrm>
            <a:custGeom>
              <a:avLst/>
              <a:gdLst/>
              <a:ahLst/>
              <a:cxnLst/>
              <a:rect l="l" t="t" r="r" b="b"/>
              <a:pathLst>
                <a:path w="49" h="337" fill="none" extrusionOk="0">
                  <a:moveTo>
                    <a:pt x="49" y="0"/>
                  </a:moveTo>
                  <a:lnTo>
                    <a:pt x="49" y="0"/>
                  </a:lnTo>
                  <a:lnTo>
                    <a:pt x="1" y="336"/>
                  </a:lnTo>
                  <a:lnTo>
                    <a:pt x="1" y="336"/>
                  </a:lnTo>
                  <a:lnTo>
                    <a:pt x="1" y="336"/>
                  </a:lnTo>
                  <a:lnTo>
                    <a:pt x="1" y="336"/>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9" name="Google Shape;3809;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0" name="Google Shape;3810;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1" name="Google Shape;3811;p59"/>
            <p:cNvSpPr/>
            <p:nvPr/>
          </p:nvSpPr>
          <p:spPr>
            <a:xfrm>
              <a:off x="1085750" y="36595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2" name="Google Shape;3812;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3" name="Google Shape;3813;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4" name="Google Shape;3814;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5" name="Google Shape;3815;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6" name="Google Shape;3816;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7" name="Google Shape;3817;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8" name="Google Shape;3818;p59"/>
            <p:cNvSpPr/>
            <p:nvPr/>
          </p:nvSpPr>
          <p:spPr>
            <a:xfrm>
              <a:off x="1085750" y="36583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9" name="Google Shape;3819;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0" name="Google Shape;3820;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1" name="Google Shape;3821;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2" name="Google Shape;3822;p59"/>
            <p:cNvSpPr/>
            <p:nvPr/>
          </p:nvSpPr>
          <p:spPr>
            <a:xfrm>
              <a:off x="1080950" y="3645100"/>
              <a:ext cx="4825" cy="13225"/>
            </a:xfrm>
            <a:custGeom>
              <a:avLst/>
              <a:gdLst/>
              <a:ahLst/>
              <a:cxnLst/>
              <a:rect l="l" t="t" r="r" b="b"/>
              <a:pathLst>
                <a:path w="193" h="529" fill="none" extrusionOk="0">
                  <a:moveTo>
                    <a:pt x="1" y="0"/>
                  </a:moveTo>
                  <a:lnTo>
                    <a:pt x="1" y="0"/>
                  </a:lnTo>
                  <a:lnTo>
                    <a:pt x="145" y="192"/>
                  </a:lnTo>
                  <a:lnTo>
                    <a:pt x="193" y="528"/>
                  </a:lnTo>
                  <a:lnTo>
                    <a:pt x="193" y="528"/>
                  </a:lnTo>
                  <a:lnTo>
                    <a:pt x="145" y="192"/>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3" name="Google Shape;3823;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4" name="Google Shape;3824;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5" name="Google Shape;3825;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6" name="Google Shape;3826;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7" name="Google Shape;3827;p59"/>
            <p:cNvSpPr/>
            <p:nvPr/>
          </p:nvSpPr>
          <p:spPr>
            <a:xfrm>
              <a:off x="1080950" y="3570650"/>
              <a:ext cx="117700" cy="142900"/>
            </a:xfrm>
            <a:custGeom>
              <a:avLst/>
              <a:gdLst/>
              <a:ahLst/>
              <a:cxnLst/>
              <a:rect l="l" t="t" r="r" b="b"/>
              <a:pathLst>
                <a:path w="4708" h="5716" extrusionOk="0">
                  <a:moveTo>
                    <a:pt x="4563" y="0"/>
                  </a:move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78"/>
                  </a:lnTo>
                  <a:lnTo>
                    <a:pt x="145" y="3170"/>
                  </a:lnTo>
                  <a:lnTo>
                    <a:pt x="193" y="3506"/>
                  </a:lnTo>
                  <a:lnTo>
                    <a:pt x="193" y="3554"/>
                  </a:lnTo>
                  <a:lnTo>
                    <a:pt x="193" y="3602"/>
                  </a:lnTo>
                  <a:lnTo>
                    <a:pt x="241" y="3939"/>
                  </a:lnTo>
                  <a:lnTo>
                    <a:pt x="241" y="4371"/>
                  </a:lnTo>
                  <a:lnTo>
                    <a:pt x="145" y="5139"/>
                  </a:lnTo>
                  <a:lnTo>
                    <a:pt x="97" y="5475"/>
                  </a:lnTo>
                  <a:lnTo>
                    <a:pt x="97" y="5523"/>
                  </a:lnTo>
                  <a:lnTo>
                    <a:pt x="49" y="5715"/>
                  </a:lnTo>
                  <a:lnTo>
                    <a:pt x="673" y="5139"/>
                  </a:lnTo>
                  <a:lnTo>
                    <a:pt x="1393" y="4371"/>
                  </a:lnTo>
                  <a:lnTo>
                    <a:pt x="2978" y="2546"/>
                  </a:lnTo>
                  <a:lnTo>
                    <a:pt x="3699" y="1681"/>
                  </a:lnTo>
                  <a:lnTo>
                    <a:pt x="4275" y="913"/>
                  </a:lnTo>
                  <a:lnTo>
                    <a:pt x="4611" y="337"/>
                  </a:lnTo>
                  <a:lnTo>
                    <a:pt x="4707" y="145"/>
                  </a:lnTo>
                  <a:lnTo>
                    <a:pt x="4707" y="48"/>
                  </a:lnTo>
                  <a:lnTo>
                    <a:pt x="4659"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8" name="Google Shape;3828;p59"/>
            <p:cNvSpPr/>
            <p:nvPr/>
          </p:nvSpPr>
          <p:spPr>
            <a:xfrm>
              <a:off x="1080950" y="3570650"/>
              <a:ext cx="117700" cy="142900"/>
            </a:xfrm>
            <a:custGeom>
              <a:avLst/>
              <a:gdLst/>
              <a:ahLst/>
              <a:cxnLst/>
              <a:rect l="l" t="t" r="r" b="b"/>
              <a:pathLst>
                <a:path w="4708" h="5716" fill="none" extrusionOk="0">
                  <a:moveTo>
                    <a:pt x="4563" y="0"/>
                  </a:moveTo>
                  <a:lnTo>
                    <a:pt x="4563" y="0"/>
                  </a:ln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30"/>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45" y="3170"/>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602"/>
                  </a:lnTo>
                  <a:lnTo>
                    <a:pt x="193" y="3602"/>
                  </a:lnTo>
                  <a:lnTo>
                    <a:pt x="241" y="3939"/>
                  </a:lnTo>
                  <a:lnTo>
                    <a:pt x="241" y="4371"/>
                  </a:lnTo>
                  <a:lnTo>
                    <a:pt x="145" y="5139"/>
                  </a:lnTo>
                  <a:lnTo>
                    <a:pt x="145" y="5139"/>
                  </a:lnTo>
                  <a:lnTo>
                    <a:pt x="145" y="5139"/>
                  </a:lnTo>
                  <a:lnTo>
                    <a:pt x="145" y="5139"/>
                  </a:lnTo>
                  <a:lnTo>
                    <a:pt x="145" y="5139"/>
                  </a:lnTo>
                  <a:lnTo>
                    <a:pt x="145" y="5139"/>
                  </a:lnTo>
                  <a:lnTo>
                    <a:pt x="145" y="5139"/>
                  </a:lnTo>
                  <a:lnTo>
                    <a:pt x="145" y="5139"/>
                  </a:lnTo>
                  <a:lnTo>
                    <a:pt x="145" y="5139"/>
                  </a:lnTo>
                  <a:lnTo>
                    <a:pt x="145" y="5139"/>
                  </a:lnTo>
                  <a:lnTo>
                    <a:pt x="97" y="5475"/>
                  </a:lnTo>
                  <a:lnTo>
                    <a:pt x="97" y="5475"/>
                  </a:lnTo>
                  <a:lnTo>
                    <a:pt x="97" y="5523"/>
                  </a:lnTo>
                  <a:lnTo>
                    <a:pt x="97" y="5523"/>
                  </a:lnTo>
                  <a:lnTo>
                    <a:pt x="49" y="5715"/>
                  </a:lnTo>
                  <a:lnTo>
                    <a:pt x="49" y="5715"/>
                  </a:lnTo>
                  <a:lnTo>
                    <a:pt x="49" y="5715"/>
                  </a:lnTo>
                  <a:lnTo>
                    <a:pt x="49" y="5715"/>
                  </a:lnTo>
                  <a:lnTo>
                    <a:pt x="673" y="5139"/>
                  </a:lnTo>
                  <a:lnTo>
                    <a:pt x="1393" y="4371"/>
                  </a:lnTo>
                  <a:lnTo>
                    <a:pt x="2978" y="2546"/>
                  </a:lnTo>
                  <a:lnTo>
                    <a:pt x="3699" y="1681"/>
                  </a:lnTo>
                  <a:lnTo>
                    <a:pt x="4275" y="913"/>
                  </a:lnTo>
                  <a:lnTo>
                    <a:pt x="4611" y="337"/>
                  </a:lnTo>
                  <a:lnTo>
                    <a:pt x="4707" y="145"/>
                  </a:lnTo>
                  <a:lnTo>
                    <a:pt x="4707" y="48"/>
                  </a:lnTo>
                  <a:lnTo>
                    <a:pt x="4707" y="48"/>
                  </a:lnTo>
                  <a:lnTo>
                    <a:pt x="4659" y="0"/>
                  </a:lnTo>
                  <a:lnTo>
                    <a:pt x="456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9" name="Google Shape;3829;p59"/>
            <p:cNvSpPr/>
            <p:nvPr/>
          </p:nvSpPr>
          <p:spPr>
            <a:xfrm>
              <a:off x="897250" y="3269300"/>
              <a:ext cx="241350" cy="146500"/>
            </a:xfrm>
            <a:custGeom>
              <a:avLst/>
              <a:gdLst/>
              <a:ahLst/>
              <a:cxnLst/>
              <a:rect l="l" t="t" r="r" b="b"/>
              <a:pathLst>
                <a:path w="9654" h="5860" extrusionOk="0">
                  <a:moveTo>
                    <a:pt x="1105" y="0"/>
                  </a:moveTo>
                  <a:lnTo>
                    <a:pt x="721" y="48"/>
                  </a:lnTo>
                  <a:lnTo>
                    <a:pt x="577" y="96"/>
                  </a:lnTo>
                  <a:lnTo>
                    <a:pt x="481" y="192"/>
                  </a:lnTo>
                  <a:lnTo>
                    <a:pt x="385" y="384"/>
                  </a:lnTo>
                  <a:lnTo>
                    <a:pt x="241" y="672"/>
                  </a:lnTo>
                  <a:lnTo>
                    <a:pt x="145" y="1009"/>
                  </a:lnTo>
                  <a:lnTo>
                    <a:pt x="97" y="1345"/>
                  </a:lnTo>
                  <a:lnTo>
                    <a:pt x="1" y="2209"/>
                  </a:lnTo>
                  <a:lnTo>
                    <a:pt x="1" y="3074"/>
                  </a:lnTo>
                  <a:lnTo>
                    <a:pt x="1" y="3890"/>
                  </a:lnTo>
                  <a:lnTo>
                    <a:pt x="49" y="4563"/>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283"/>
                  </a:lnTo>
                  <a:lnTo>
                    <a:pt x="9558" y="4803"/>
                  </a:lnTo>
                  <a:lnTo>
                    <a:pt x="9318" y="3602"/>
                  </a:lnTo>
                  <a:lnTo>
                    <a:pt x="9030" y="2594"/>
                  </a:lnTo>
                  <a:lnTo>
                    <a:pt x="8934" y="2113"/>
                  </a:lnTo>
                  <a:lnTo>
                    <a:pt x="7733" y="1681"/>
                  </a:lnTo>
                  <a:lnTo>
                    <a:pt x="6484" y="1249"/>
                  </a:lnTo>
                  <a:lnTo>
                    <a:pt x="4995" y="817"/>
                  </a:lnTo>
                  <a:lnTo>
                    <a:pt x="3507" y="384"/>
                  </a:lnTo>
                  <a:lnTo>
                    <a:pt x="2834" y="192"/>
                  </a:lnTo>
                  <a:lnTo>
                    <a:pt x="2162" y="96"/>
                  </a:lnTo>
                  <a:lnTo>
                    <a:pt x="158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0" name="Google Shape;3830;p59"/>
            <p:cNvSpPr/>
            <p:nvPr/>
          </p:nvSpPr>
          <p:spPr>
            <a:xfrm>
              <a:off x="897250" y="3269300"/>
              <a:ext cx="241350" cy="146500"/>
            </a:xfrm>
            <a:custGeom>
              <a:avLst/>
              <a:gdLst/>
              <a:ahLst/>
              <a:cxnLst/>
              <a:rect l="l" t="t" r="r" b="b"/>
              <a:pathLst>
                <a:path w="9654" h="5860" fill="none" extrusionOk="0">
                  <a:moveTo>
                    <a:pt x="8934" y="2113"/>
                  </a:moveTo>
                  <a:lnTo>
                    <a:pt x="8934" y="2113"/>
                  </a:lnTo>
                  <a:lnTo>
                    <a:pt x="7733" y="1681"/>
                  </a:lnTo>
                  <a:lnTo>
                    <a:pt x="6484" y="1249"/>
                  </a:lnTo>
                  <a:lnTo>
                    <a:pt x="4995" y="817"/>
                  </a:lnTo>
                  <a:lnTo>
                    <a:pt x="3507" y="384"/>
                  </a:lnTo>
                  <a:lnTo>
                    <a:pt x="2834" y="192"/>
                  </a:lnTo>
                  <a:lnTo>
                    <a:pt x="2162" y="96"/>
                  </a:lnTo>
                  <a:lnTo>
                    <a:pt x="1586" y="0"/>
                  </a:lnTo>
                  <a:lnTo>
                    <a:pt x="1105" y="0"/>
                  </a:lnTo>
                  <a:lnTo>
                    <a:pt x="721" y="48"/>
                  </a:lnTo>
                  <a:lnTo>
                    <a:pt x="577" y="96"/>
                  </a:lnTo>
                  <a:lnTo>
                    <a:pt x="481" y="192"/>
                  </a:lnTo>
                  <a:lnTo>
                    <a:pt x="481" y="192"/>
                  </a:lnTo>
                  <a:lnTo>
                    <a:pt x="385" y="384"/>
                  </a:lnTo>
                  <a:lnTo>
                    <a:pt x="241" y="672"/>
                  </a:lnTo>
                  <a:lnTo>
                    <a:pt x="145" y="1009"/>
                  </a:lnTo>
                  <a:lnTo>
                    <a:pt x="97" y="1345"/>
                  </a:lnTo>
                  <a:lnTo>
                    <a:pt x="1" y="2209"/>
                  </a:lnTo>
                  <a:lnTo>
                    <a:pt x="1" y="3074"/>
                  </a:lnTo>
                  <a:lnTo>
                    <a:pt x="1" y="3890"/>
                  </a:lnTo>
                  <a:lnTo>
                    <a:pt x="49" y="4563"/>
                  </a:lnTo>
                  <a:lnTo>
                    <a:pt x="97" y="5235"/>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619"/>
                  </a:lnTo>
                  <a:lnTo>
                    <a:pt x="9654" y="5283"/>
                  </a:lnTo>
                  <a:lnTo>
                    <a:pt x="9558" y="4803"/>
                  </a:lnTo>
                  <a:lnTo>
                    <a:pt x="9318" y="3602"/>
                  </a:lnTo>
                  <a:lnTo>
                    <a:pt x="9030" y="2594"/>
                  </a:lnTo>
                  <a:lnTo>
                    <a:pt x="8934" y="211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1" name="Google Shape;3831;p59"/>
            <p:cNvSpPr/>
            <p:nvPr/>
          </p:nvSpPr>
          <p:spPr>
            <a:xfrm>
              <a:off x="1035325" y="3301700"/>
              <a:ext cx="40850" cy="112900"/>
            </a:xfrm>
            <a:custGeom>
              <a:avLst/>
              <a:gdLst/>
              <a:ahLst/>
              <a:cxnLst/>
              <a:rect l="l" t="t" r="r" b="b"/>
              <a:pathLst>
                <a:path w="1634" h="4516" extrusionOk="0">
                  <a:moveTo>
                    <a:pt x="1105" y="1"/>
                  </a:moveTo>
                  <a:lnTo>
                    <a:pt x="865" y="1105"/>
                  </a:lnTo>
                  <a:lnTo>
                    <a:pt x="577" y="2306"/>
                  </a:lnTo>
                  <a:lnTo>
                    <a:pt x="1" y="4467"/>
                  </a:lnTo>
                  <a:lnTo>
                    <a:pt x="961" y="4515"/>
                  </a:lnTo>
                  <a:lnTo>
                    <a:pt x="1153" y="3411"/>
                  </a:lnTo>
                  <a:lnTo>
                    <a:pt x="1345" y="2306"/>
                  </a:lnTo>
                  <a:lnTo>
                    <a:pt x="1490" y="1201"/>
                  </a:lnTo>
                  <a:lnTo>
                    <a:pt x="1634" y="193"/>
                  </a:lnTo>
                  <a:lnTo>
                    <a:pt x="1105"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2" name="Google Shape;3832;p59"/>
            <p:cNvSpPr/>
            <p:nvPr/>
          </p:nvSpPr>
          <p:spPr>
            <a:xfrm>
              <a:off x="1035325" y="3301700"/>
              <a:ext cx="40850" cy="112900"/>
            </a:xfrm>
            <a:custGeom>
              <a:avLst/>
              <a:gdLst/>
              <a:ahLst/>
              <a:cxnLst/>
              <a:rect l="l" t="t" r="r" b="b"/>
              <a:pathLst>
                <a:path w="1634" h="4516" fill="none" extrusionOk="0">
                  <a:moveTo>
                    <a:pt x="1105" y="1"/>
                  </a:moveTo>
                  <a:lnTo>
                    <a:pt x="1105" y="1"/>
                  </a:lnTo>
                  <a:lnTo>
                    <a:pt x="865" y="1105"/>
                  </a:lnTo>
                  <a:lnTo>
                    <a:pt x="577" y="2306"/>
                  </a:lnTo>
                  <a:lnTo>
                    <a:pt x="1" y="4467"/>
                  </a:lnTo>
                  <a:lnTo>
                    <a:pt x="1" y="4467"/>
                  </a:lnTo>
                  <a:lnTo>
                    <a:pt x="961" y="4515"/>
                  </a:lnTo>
                  <a:lnTo>
                    <a:pt x="961" y="4515"/>
                  </a:lnTo>
                  <a:lnTo>
                    <a:pt x="1153" y="3411"/>
                  </a:lnTo>
                  <a:lnTo>
                    <a:pt x="1345" y="2306"/>
                  </a:lnTo>
                  <a:lnTo>
                    <a:pt x="1490" y="1201"/>
                  </a:lnTo>
                  <a:lnTo>
                    <a:pt x="1634" y="193"/>
                  </a:lnTo>
                  <a:lnTo>
                    <a:pt x="1634" y="193"/>
                  </a:lnTo>
                  <a:lnTo>
                    <a:pt x="110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3" name="Google Shape;3833;p59"/>
            <p:cNvSpPr/>
            <p:nvPr/>
          </p:nvSpPr>
          <p:spPr>
            <a:xfrm>
              <a:off x="918875" y="3259675"/>
              <a:ext cx="145300" cy="170525"/>
            </a:xfrm>
            <a:custGeom>
              <a:avLst/>
              <a:gdLst/>
              <a:ahLst/>
              <a:cxnLst/>
              <a:rect l="l" t="t" r="r" b="b"/>
              <a:pathLst>
                <a:path w="5812" h="6821" extrusionOk="0">
                  <a:moveTo>
                    <a:pt x="0" y="1"/>
                  </a:moveTo>
                  <a:lnTo>
                    <a:pt x="48" y="289"/>
                  </a:lnTo>
                  <a:lnTo>
                    <a:pt x="192" y="673"/>
                  </a:lnTo>
                  <a:lnTo>
                    <a:pt x="384" y="1154"/>
                  </a:lnTo>
                  <a:lnTo>
                    <a:pt x="673" y="1634"/>
                  </a:lnTo>
                  <a:lnTo>
                    <a:pt x="1393" y="2738"/>
                  </a:lnTo>
                  <a:lnTo>
                    <a:pt x="2209" y="3891"/>
                  </a:lnTo>
                  <a:lnTo>
                    <a:pt x="3794" y="5956"/>
                  </a:lnTo>
                  <a:lnTo>
                    <a:pt x="4467" y="6821"/>
                  </a:lnTo>
                  <a:lnTo>
                    <a:pt x="4707" y="5956"/>
                  </a:lnTo>
                  <a:lnTo>
                    <a:pt x="5235" y="4035"/>
                  </a:lnTo>
                  <a:lnTo>
                    <a:pt x="5523" y="2930"/>
                  </a:lnTo>
                  <a:lnTo>
                    <a:pt x="5715" y="1922"/>
                  </a:lnTo>
                  <a:lnTo>
                    <a:pt x="5811" y="1106"/>
                  </a:lnTo>
                  <a:lnTo>
                    <a:pt x="5811" y="817"/>
                  </a:lnTo>
                  <a:lnTo>
                    <a:pt x="5811" y="625"/>
                  </a:lnTo>
                  <a:lnTo>
                    <a:pt x="5715" y="481"/>
                  </a:lnTo>
                  <a:lnTo>
                    <a:pt x="5619" y="385"/>
                  </a:lnTo>
                  <a:lnTo>
                    <a:pt x="5475" y="289"/>
                  </a:lnTo>
                  <a:lnTo>
                    <a:pt x="5331" y="241"/>
                  </a:lnTo>
                  <a:lnTo>
                    <a:pt x="4995" y="193"/>
                  </a:lnTo>
                  <a:lnTo>
                    <a:pt x="4611" y="193"/>
                  </a:lnTo>
                  <a:lnTo>
                    <a:pt x="3986" y="289"/>
                  </a:lnTo>
                  <a:lnTo>
                    <a:pt x="3650" y="385"/>
                  </a:lnTo>
                  <a:lnTo>
                    <a:pt x="2594" y="241"/>
                  </a:lnTo>
                  <a:lnTo>
                    <a:pt x="1345" y="97"/>
                  </a:lnTo>
                  <a:lnTo>
                    <a:pt x="0"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4" name="Google Shape;3834;p59"/>
            <p:cNvSpPr/>
            <p:nvPr/>
          </p:nvSpPr>
          <p:spPr>
            <a:xfrm>
              <a:off x="918875" y="3259675"/>
              <a:ext cx="145300" cy="170525"/>
            </a:xfrm>
            <a:custGeom>
              <a:avLst/>
              <a:gdLst/>
              <a:ahLst/>
              <a:cxnLst/>
              <a:rect l="l" t="t" r="r" b="b"/>
              <a:pathLst>
                <a:path w="5812" h="6821" fill="none" extrusionOk="0">
                  <a:moveTo>
                    <a:pt x="0" y="1"/>
                  </a:moveTo>
                  <a:lnTo>
                    <a:pt x="0" y="1"/>
                  </a:lnTo>
                  <a:lnTo>
                    <a:pt x="1345" y="97"/>
                  </a:lnTo>
                  <a:lnTo>
                    <a:pt x="2594" y="241"/>
                  </a:lnTo>
                  <a:lnTo>
                    <a:pt x="3650" y="385"/>
                  </a:lnTo>
                  <a:lnTo>
                    <a:pt x="3650" y="385"/>
                  </a:lnTo>
                  <a:lnTo>
                    <a:pt x="3986" y="289"/>
                  </a:lnTo>
                  <a:lnTo>
                    <a:pt x="4611" y="193"/>
                  </a:lnTo>
                  <a:lnTo>
                    <a:pt x="4995" y="193"/>
                  </a:lnTo>
                  <a:lnTo>
                    <a:pt x="5331" y="241"/>
                  </a:lnTo>
                  <a:lnTo>
                    <a:pt x="5475" y="289"/>
                  </a:lnTo>
                  <a:lnTo>
                    <a:pt x="5619" y="385"/>
                  </a:lnTo>
                  <a:lnTo>
                    <a:pt x="5715" y="481"/>
                  </a:lnTo>
                  <a:lnTo>
                    <a:pt x="5811" y="625"/>
                  </a:lnTo>
                  <a:lnTo>
                    <a:pt x="5811" y="625"/>
                  </a:lnTo>
                  <a:lnTo>
                    <a:pt x="5811" y="817"/>
                  </a:lnTo>
                  <a:lnTo>
                    <a:pt x="5811" y="1106"/>
                  </a:lnTo>
                  <a:lnTo>
                    <a:pt x="5715" y="1922"/>
                  </a:lnTo>
                  <a:lnTo>
                    <a:pt x="5523" y="2930"/>
                  </a:lnTo>
                  <a:lnTo>
                    <a:pt x="5235" y="4035"/>
                  </a:lnTo>
                  <a:lnTo>
                    <a:pt x="4707" y="5956"/>
                  </a:lnTo>
                  <a:lnTo>
                    <a:pt x="4467" y="6821"/>
                  </a:lnTo>
                  <a:lnTo>
                    <a:pt x="4467" y="6821"/>
                  </a:lnTo>
                  <a:lnTo>
                    <a:pt x="3794" y="5956"/>
                  </a:lnTo>
                  <a:lnTo>
                    <a:pt x="2209" y="3891"/>
                  </a:lnTo>
                  <a:lnTo>
                    <a:pt x="1393" y="2738"/>
                  </a:lnTo>
                  <a:lnTo>
                    <a:pt x="673" y="1634"/>
                  </a:lnTo>
                  <a:lnTo>
                    <a:pt x="384" y="1154"/>
                  </a:lnTo>
                  <a:lnTo>
                    <a:pt x="192" y="673"/>
                  </a:lnTo>
                  <a:lnTo>
                    <a:pt x="48" y="289"/>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5" name="Google Shape;3835;p59"/>
            <p:cNvSpPr/>
            <p:nvPr/>
          </p:nvSpPr>
          <p:spPr>
            <a:xfrm>
              <a:off x="932075" y="3260875"/>
              <a:ext cx="132100" cy="160925"/>
            </a:xfrm>
            <a:custGeom>
              <a:avLst/>
              <a:gdLst/>
              <a:ahLst/>
              <a:cxnLst/>
              <a:rect l="l" t="t" r="r" b="b"/>
              <a:pathLst>
                <a:path w="5284" h="6437" extrusionOk="0">
                  <a:moveTo>
                    <a:pt x="1" y="1"/>
                  </a:moveTo>
                  <a:lnTo>
                    <a:pt x="1165" y="110"/>
                  </a:lnTo>
                  <a:lnTo>
                    <a:pt x="1165" y="110"/>
                  </a:lnTo>
                  <a:lnTo>
                    <a:pt x="1153" y="97"/>
                  </a:lnTo>
                  <a:lnTo>
                    <a:pt x="1" y="1"/>
                  </a:lnTo>
                  <a:close/>
                  <a:moveTo>
                    <a:pt x="1165" y="110"/>
                  </a:moveTo>
                  <a:lnTo>
                    <a:pt x="1585" y="577"/>
                  </a:lnTo>
                  <a:lnTo>
                    <a:pt x="2018" y="1106"/>
                  </a:lnTo>
                  <a:lnTo>
                    <a:pt x="2450" y="1730"/>
                  </a:lnTo>
                  <a:lnTo>
                    <a:pt x="2834" y="2402"/>
                  </a:lnTo>
                  <a:lnTo>
                    <a:pt x="3266" y="3123"/>
                  </a:lnTo>
                  <a:lnTo>
                    <a:pt x="3650" y="3843"/>
                  </a:lnTo>
                  <a:lnTo>
                    <a:pt x="4346" y="5326"/>
                  </a:lnTo>
                  <a:lnTo>
                    <a:pt x="4346" y="5326"/>
                  </a:lnTo>
                  <a:lnTo>
                    <a:pt x="4371" y="5236"/>
                  </a:lnTo>
                  <a:lnTo>
                    <a:pt x="4803" y="3651"/>
                  </a:lnTo>
                  <a:lnTo>
                    <a:pt x="5139" y="2066"/>
                  </a:lnTo>
                  <a:lnTo>
                    <a:pt x="5283" y="1346"/>
                  </a:lnTo>
                  <a:lnTo>
                    <a:pt x="5283" y="865"/>
                  </a:lnTo>
                  <a:lnTo>
                    <a:pt x="5283" y="577"/>
                  </a:lnTo>
                  <a:lnTo>
                    <a:pt x="5235" y="433"/>
                  </a:lnTo>
                  <a:lnTo>
                    <a:pt x="5139" y="337"/>
                  </a:lnTo>
                  <a:lnTo>
                    <a:pt x="4947" y="241"/>
                  </a:lnTo>
                  <a:lnTo>
                    <a:pt x="4659" y="145"/>
                  </a:lnTo>
                  <a:lnTo>
                    <a:pt x="3939" y="145"/>
                  </a:lnTo>
                  <a:lnTo>
                    <a:pt x="3554" y="241"/>
                  </a:lnTo>
                  <a:lnTo>
                    <a:pt x="3122" y="337"/>
                  </a:lnTo>
                  <a:lnTo>
                    <a:pt x="2402" y="241"/>
                  </a:lnTo>
                  <a:lnTo>
                    <a:pt x="1537" y="145"/>
                  </a:lnTo>
                  <a:lnTo>
                    <a:pt x="1165" y="110"/>
                  </a:lnTo>
                  <a:close/>
                  <a:moveTo>
                    <a:pt x="4346" y="5326"/>
                  </a:moveTo>
                  <a:lnTo>
                    <a:pt x="4035" y="6436"/>
                  </a:lnTo>
                  <a:lnTo>
                    <a:pt x="4371" y="5380"/>
                  </a:lnTo>
                  <a:lnTo>
                    <a:pt x="4346" y="5326"/>
                  </a:lnTo>
                  <a:close/>
                </a:path>
              </a:pathLst>
            </a:custGeom>
            <a:solidFill>
              <a:srgbClr val="76A7D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6" name="Google Shape;3836;p59"/>
            <p:cNvSpPr/>
            <p:nvPr/>
          </p:nvSpPr>
          <p:spPr>
            <a:xfrm>
              <a:off x="932075" y="3260875"/>
              <a:ext cx="132100" cy="160925"/>
            </a:xfrm>
            <a:custGeom>
              <a:avLst/>
              <a:gdLst/>
              <a:ahLst/>
              <a:cxnLst/>
              <a:rect l="l" t="t" r="r" b="b"/>
              <a:pathLst>
                <a:path w="5284" h="6437" fill="none" extrusionOk="0">
                  <a:moveTo>
                    <a:pt x="1" y="1"/>
                  </a:moveTo>
                  <a:lnTo>
                    <a:pt x="1" y="1"/>
                  </a:lnTo>
                  <a:lnTo>
                    <a:pt x="1" y="1"/>
                  </a:lnTo>
                  <a:lnTo>
                    <a:pt x="1153" y="97"/>
                  </a:lnTo>
                  <a:lnTo>
                    <a:pt x="1153" y="97"/>
                  </a:lnTo>
                  <a:lnTo>
                    <a:pt x="1585" y="577"/>
                  </a:lnTo>
                  <a:lnTo>
                    <a:pt x="2018" y="1106"/>
                  </a:lnTo>
                  <a:lnTo>
                    <a:pt x="2450" y="1730"/>
                  </a:lnTo>
                  <a:lnTo>
                    <a:pt x="2834" y="2402"/>
                  </a:lnTo>
                  <a:lnTo>
                    <a:pt x="3266" y="3123"/>
                  </a:lnTo>
                  <a:lnTo>
                    <a:pt x="3650" y="3843"/>
                  </a:lnTo>
                  <a:lnTo>
                    <a:pt x="4371" y="5380"/>
                  </a:lnTo>
                  <a:lnTo>
                    <a:pt x="4371" y="5380"/>
                  </a:lnTo>
                  <a:lnTo>
                    <a:pt x="4035" y="6436"/>
                  </a:lnTo>
                  <a:lnTo>
                    <a:pt x="4035" y="6436"/>
                  </a:lnTo>
                  <a:lnTo>
                    <a:pt x="4035" y="6436"/>
                  </a:lnTo>
                  <a:lnTo>
                    <a:pt x="4371" y="5236"/>
                  </a:lnTo>
                  <a:lnTo>
                    <a:pt x="4803" y="3651"/>
                  </a:lnTo>
                  <a:lnTo>
                    <a:pt x="5139" y="2066"/>
                  </a:lnTo>
                  <a:lnTo>
                    <a:pt x="5283" y="1346"/>
                  </a:lnTo>
                  <a:lnTo>
                    <a:pt x="5283" y="865"/>
                  </a:lnTo>
                  <a:lnTo>
                    <a:pt x="5283" y="865"/>
                  </a:lnTo>
                  <a:lnTo>
                    <a:pt x="5283" y="577"/>
                  </a:lnTo>
                  <a:lnTo>
                    <a:pt x="5283" y="577"/>
                  </a:lnTo>
                  <a:lnTo>
                    <a:pt x="5235" y="433"/>
                  </a:lnTo>
                  <a:lnTo>
                    <a:pt x="5139" y="337"/>
                  </a:lnTo>
                  <a:lnTo>
                    <a:pt x="4947" y="241"/>
                  </a:lnTo>
                  <a:lnTo>
                    <a:pt x="4659" y="145"/>
                  </a:lnTo>
                  <a:lnTo>
                    <a:pt x="4371" y="145"/>
                  </a:lnTo>
                  <a:lnTo>
                    <a:pt x="4371" y="145"/>
                  </a:lnTo>
                  <a:lnTo>
                    <a:pt x="3939" y="145"/>
                  </a:lnTo>
                  <a:lnTo>
                    <a:pt x="3554" y="241"/>
                  </a:lnTo>
                  <a:lnTo>
                    <a:pt x="3122" y="337"/>
                  </a:lnTo>
                  <a:lnTo>
                    <a:pt x="3122" y="337"/>
                  </a:lnTo>
                  <a:lnTo>
                    <a:pt x="2402" y="241"/>
                  </a:lnTo>
                  <a:lnTo>
                    <a:pt x="1537" y="145"/>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7" name="Google Shape;3837;p59"/>
            <p:cNvSpPr/>
            <p:nvPr/>
          </p:nvSpPr>
          <p:spPr>
            <a:xfrm>
              <a:off x="932075" y="3260875"/>
              <a:ext cx="109275" cy="160925"/>
            </a:xfrm>
            <a:custGeom>
              <a:avLst/>
              <a:gdLst/>
              <a:ahLst/>
              <a:cxnLst/>
              <a:rect l="l" t="t" r="r" b="b"/>
              <a:pathLst>
                <a:path w="4371" h="6437" extrusionOk="0">
                  <a:moveTo>
                    <a:pt x="1" y="1"/>
                  </a:moveTo>
                  <a:lnTo>
                    <a:pt x="385" y="385"/>
                  </a:lnTo>
                  <a:lnTo>
                    <a:pt x="577" y="673"/>
                  </a:lnTo>
                  <a:lnTo>
                    <a:pt x="1105" y="1154"/>
                  </a:lnTo>
                  <a:lnTo>
                    <a:pt x="1585" y="1730"/>
                  </a:lnTo>
                  <a:lnTo>
                    <a:pt x="2018" y="2402"/>
                  </a:lnTo>
                  <a:lnTo>
                    <a:pt x="2498" y="3171"/>
                  </a:lnTo>
                  <a:lnTo>
                    <a:pt x="2930" y="3939"/>
                  </a:lnTo>
                  <a:lnTo>
                    <a:pt x="3314" y="4755"/>
                  </a:lnTo>
                  <a:lnTo>
                    <a:pt x="3699" y="5572"/>
                  </a:lnTo>
                  <a:lnTo>
                    <a:pt x="4035" y="6436"/>
                  </a:lnTo>
                  <a:lnTo>
                    <a:pt x="4371" y="5380"/>
                  </a:lnTo>
                  <a:lnTo>
                    <a:pt x="3650" y="3843"/>
                  </a:lnTo>
                  <a:lnTo>
                    <a:pt x="3266" y="3123"/>
                  </a:lnTo>
                  <a:lnTo>
                    <a:pt x="2834" y="2402"/>
                  </a:lnTo>
                  <a:lnTo>
                    <a:pt x="2450" y="1730"/>
                  </a:lnTo>
                  <a:lnTo>
                    <a:pt x="2018" y="1106"/>
                  </a:lnTo>
                  <a:lnTo>
                    <a:pt x="1585" y="577"/>
                  </a:lnTo>
                  <a:lnTo>
                    <a:pt x="1153" y="97"/>
                  </a:lnTo>
                  <a:lnTo>
                    <a:pt x="1" y="1"/>
                  </a:lnTo>
                  <a:close/>
                </a:path>
              </a:pathLst>
            </a:custGeom>
            <a:solidFill>
              <a:srgbClr val="6D9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8" name="Google Shape;3838;p59"/>
            <p:cNvSpPr/>
            <p:nvPr/>
          </p:nvSpPr>
          <p:spPr>
            <a:xfrm>
              <a:off x="932075" y="3260875"/>
              <a:ext cx="109275" cy="160925"/>
            </a:xfrm>
            <a:custGeom>
              <a:avLst/>
              <a:gdLst/>
              <a:ahLst/>
              <a:cxnLst/>
              <a:rect l="l" t="t" r="r" b="b"/>
              <a:pathLst>
                <a:path w="4371" h="6437" fill="none" extrusionOk="0">
                  <a:moveTo>
                    <a:pt x="1" y="1"/>
                  </a:moveTo>
                  <a:lnTo>
                    <a:pt x="1" y="1"/>
                  </a:lnTo>
                  <a:lnTo>
                    <a:pt x="385" y="385"/>
                  </a:lnTo>
                  <a:lnTo>
                    <a:pt x="577" y="673"/>
                  </a:lnTo>
                  <a:lnTo>
                    <a:pt x="577" y="673"/>
                  </a:lnTo>
                  <a:lnTo>
                    <a:pt x="1105" y="1154"/>
                  </a:lnTo>
                  <a:lnTo>
                    <a:pt x="1585" y="1730"/>
                  </a:lnTo>
                  <a:lnTo>
                    <a:pt x="2018" y="2402"/>
                  </a:lnTo>
                  <a:lnTo>
                    <a:pt x="2498" y="3171"/>
                  </a:lnTo>
                  <a:lnTo>
                    <a:pt x="2930" y="3939"/>
                  </a:lnTo>
                  <a:lnTo>
                    <a:pt x="3314" y="4755"/>
                  </a:lnTo>
                  <a:lnTo>
                    <a:pt x="3699" y="5572"/>
                  </a:lnTo>
                  <a:lnTo>
                    <a:pt x="4035" y="6436"/>
                  </a:lnTo>
                  <a:lnTo>
                    <a:pt x="4035" y="6436"/>
                  </a:lnTo>
                  <a:lnTo>
                    <a:pt x="4371" y="5380"/>
                  </a:lnTo>
                  <a:lnTo>
                    <a:pt x="4371" y="5380"/>
                  </a:lnTo>
                  <a:lnTo>
                    <a:pt x="3650" y="3843"/>
                  </a:lnTo>
                  <a:lnTo>
                    <a:pt x="3266" y="3123"/>
                  </a:lnTo>
                  <a:lnTo>
                    <a:pt x="2834" y="2402"/>
                  </a:lnTo>
                  <a:lnTo>
                    <a:pt x="2450" y="1730"/>
                  </a:lnTo>
                  <a:lnTo>
                    <a:pt x="2018" y="1106"/>
                  </a:lnTo>
                  <a:lnTo>
                    <a:pt x="1585" y="577"/>
                  </a:lnTo>
                  <a:lnTo>
                    <a:pt x="1153" y="97"/>
                  </a:lnTo>
                  <a:lnTo>
                    <a:pt x="1153" y="97"/>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9" name="Google Shape;3839;p59"/>
            <p:cNvSpPr/>
            <p:nvPr/>
          </p:nvSpPr>
          <p:spPr>
            <a:xfrm>
              <a:off x="1106175" y="3172050"/>
              <a:ext cx="186125" cy="242550"/>
            </a:xfrm>
            <a:custGeom>
              <a:avLst/>
              <a:gdLst/>
              <a:ahLst/>
              <a:cxnLst/>
              <a:rect l="l" t="t" r="r" b="b"/>
              <a:pathLst>
                <a:path w="7445" h="9702" extrusionOk="0">
                  <a:moveTo>
                    <a:pt x="5475" y="0"/>
                  </a:moveTo>
                  <a:lnTo>
                    <a:pt x="4130" y="1633"/>
                  </a:lnTo>
                  <a:lnTo>
                    <a:pt x="2594" y="3362"/>
                  </a:lnTo>
                  <a:lnTo>
                    <a:pt x="1153" y="4947"/>
                  </a:lnTo>
                  <a:lnTo>
                    <a:pt x="0" y="6147"/>
                  </a:lnTo>
                  <a:lnTo>
                    <a:pt x="480" y="9461"/>
                  </a:lnTo>
                  <a:lnTo>
                    <a:pt x="577" y="9605"/>
                  </a:lnTo>
                  <a:lnTo>
                    <a:pt x="673" y="9653"/>
                  </a:lnTo>
                  <a:lnTo>
                    <a:pt x="769" y="9701"/>
                  </a:lnTo>
                  <a:lnTo>
                    <a:pt x="913" y="9701"/>
                  </a:lnTo>
                  <a:lnTo>
                    <a:pt x="1153" y="9653"/>
                  </a:lnTo>
                  <a:lnTo>
                    <a:pt x="1393" y="9509"/>
                  </a:lnTo>
                  <a:lnTo>
                    <a:pt x="2065" y="8981"/>
                  </a:lnTo>
                  <a:lnTo>
                    <a:pt x="2690" y="8405"/>
                  </a:lnTo>
                  <a:lnTo>
                    <a:pt x="3266" y="7780"/>
                  </a:lnTo>
                  <a:lnTo>
                    <a:pt x="3842" y="7156"/>
                  </a:lnTo>
                  <a:lnTo>
                    <a:pt x="4371" y="6484"/>
                  </a:lnTo>
                  <a:lnTo>
                    <a:pt x="4899" y="5811"/>
                  </a:lnTo>
                  <a:lnTo>
                    <a:pt x="5763" y="4514"/>
                  </a:lnTo>
                  <a:lnTo>
                    <a:pt x="6484" y="3314"/>
                  </a:lnTo>
                  <a:lnTo>
                    <a:pt x="6964" y="2305"/>
                  </a:lnTo>
                  <a:lnTo>
                    <a:pt x="7444" y="1441"/>
                  </a:lnTo>
                  <a:lnTo>
                    <a:pt x="5475"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0" name="Google Shape;3840;p59"/>
            <p:cNvSpPr/>
            <p:nvPr/>
          </p:nvSpPr>
          <p:spPr>
            <a:xfrm>
              <a:off x="1231025" y="3072400"/>
              <a:ext cx="140500" cy="151300"/>
            </a:xfrm>
            <a:custGeom>
              <a:avLst/>
              <a:gdLst/>
              <a:ahLst/>
              <a:cxnLst/>
              <a:rect l="l" t="t" r="r" b="b"/>
              <a:pathLst>
                <a:path w="5620" h="6052" extrusionOk="0">
                  <a:moveTo>
                    <a:pt x="3171" y="0"/>
                  </a:moveTo>
                  <a:lnTo>
                    <a:pt x="2978" y="96"/>
                  </a:lnTo>
                  <a:lnTo>
                    <a:pt x="2786" y="336"/>
                  </a:lnTo>
                  <a:lnTo>
                    <a:pt x="2498" y="672"/>
                  </a:lnTo>
                  <a:lnTo>
                    <a:pt x="2018" y="1441"/>
                  </a:lnTo>
                  <a:lnTo>
                    <a:pt x="1634" y="2065"/>
                  </a:lnTo>
                  <a:lnTo>
                    <a:pt x="1442" y="2065"/>
                  </a:lnTo>
                  <a:lnTo>
                    <a:pt x="1298" y="2113"/>
                  </a:lnTo>
                  <a:lnTo>
                    <a:pt x="1298" y="1729"/>
                  </a:lnTo>
                  <a:lnTo>
                    <a:pt x="1250" y="1393"/>
                  </a:lnTo>
                  <a:lnTo>
                    <a:pt x="1201" y="1297"/>
                  </a:lnTo>
                  <a:lnTo>
                    <a:pt x="1105" y="1153"/>
                  </a:lnTo>
                  <a:lnTo>
                    <a:pt x="1009" y="1057"/>
                  </a:lnTo>
                  <a:lnTo>
                    <a:pt x="865" y="1009"/>
                  </a:lnTo>
                  <a:lnTo>
                    <a:pt x="817" y="1009"/>
                  </a:lnTo>
                  <a:lnTo>
                    <a:pt x="721" y="1057"/>
                  </a:lnTo>
                  <a:lnTo>
                    <a:pt x="577" y="1249"/>
                  </a:lnTo>
                  <a:lnTo>
                    <a:pt x="433" y="1489"/>
                  </a:lnTo>
                  <a:lnTo>
                    <a:pt x="337" y="1777"/>
                  </a:lnTo>
                  <a:lnTo>
                    <a:pt x="193" y="2497"/>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634" y="5859"/>
                  </a:lnTo>
                  <a:lnTo>
                    <a:pt x="1970" y="6003"/>
                  </a:lnTo>
                  <a:lnTo>
                    <a:pt x="2306" y="6051"/>
                  </a:lnTo>
                  <a:lnTo>
                    <a:pt x="2642" y="6051"/>
                  </a:lnTo>
                  <a:lnTo>
                    <a:pt x="2978" y="5955"/>
                  </a:lnTo>
                  <a:lnTo>
                    <a:pt x="3267" y="5811"/>
                  </a:lnTo>
                  <a:lnTo>
                    <a:pt x="3555" y="5619"/>
                  </a:lnTo>
                  <a:lnTo>
                    <a:pt x="3795" y="5379"/>
                  </a:lnTo>
                  <a:lnTo>
                    <a:pt x="3939" y="5139"/>
                  </a:lnTo>
                  <a:lnTo>
                    <a:pt x="4035" y="4899"/>
                  </a:lnTo>
                  <a:lnTo>
                    <a:pt x="4131" y="4658"/>
                  </a:lnTo>
                  <a:lnTo>
                    <a:pt x="4131" y="4370"/>
                  </a:lnTo>
                  <a:lnTo>
                    <a:pt x="4659" y="4082"/>
                  </a:lnTo>
                  <a:lnTo>
                    <a:pt x="5140" y="3794"/>
                  </a:lnTo>
                  <a:lnTo>
                    <a:pt x="5524" y="3506"/>
                  </a:lnTo>
                  <a:lnTo>
                    <a:pt x="5620" y="3362"/>
                  </a:lnTo>
                  <a:lnTo>
                    <a:pt x="5620" y="3266"/>
                  </a:lnTo>
                  <a:lnTo>
                    <a:pt x="5572" y="3218"/>
                  </a:lnTo>
                  <a:lnTo>
                    <a:pt x="5524" y="3170"/>
                  </a:lnTo>
                  <a:lnTo>
                    <a:pt x="5092" y="3170"/>
                  </a:lnTo>
                  <a:lnTo>
                    <a:pt x="4803" y="3218"/>
                  </a:lnTo>
                  <a:lnTo>
                    <a:pt x="4275" y="3362"/>
                  </a:lnTo>
                  <a:lnTo>
                    <a:pt x="3939" y="3506"/>
                  </a:lnTo>
                  <a:lnTo>
                    <a:pt x="4275" y="3218"/>
                  </a:lnTo>
                  <a:lnTo>
                    <a:pt x="4755" y="2785"/>
                  </a:lnTo>
                  <a:lnTo>
                    <a:pt x="4995" y="2545"/>
                  </a:lnTo>
                  <a:lnTo>
                    <a:pt x="5236" y="2257"/>
                  </a:lnTo>
                  <a:lnTo>
                    <a:pt x="5332" y="2065"/>
                  </a:lnTo>
                  <a:lnTo>
                    <a:pt x="5380" y="1969"/>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563" y="624"/>
                  </a:lnTo>
                  <a:lnTo>
                    <a:pt x="4467" y="624"/>
                  </a:lnTo>
                  <a:lnTo>
                    <a:pt x="4227" y="672"/>
                  </a:lnTo>
                  <a:lnTo>
                    <a:pt x="3939" y="912"/>
                  </a:lnTo>
                  <a:lnTo>
                    <a:pt x="3603" y="1201"/>
                  </a:lnTo>
                  <a:lnTo>
                    <a:pt x="2930" y="1825"/>
                  </a:lnTo>
                  <a:lnTo>
                    <a:pt x="2498" y="2257"/>
                  </a:lnTo>
                  <a:lnTo>
                    <a:pt x="2498" y="2209"/>
                  </a:lnTo>
                  <a:lnTo>
                    <a:pt x="2738" y="1825"/>
                  </a:lnTo>
                  <a:lnTo>
                    <a:pt x="3026" y="1153"/>
                  </a:lnTo>
                  <a:lnTo>
                    <a:pt x="3171" y="816"/>
                  </a:lnTo>
                  <a:lnTo>
                    <a:pt x="3267" y="480"/>
                  </a:lnTo>
                  <a:lnTo>
                    <a:pt x="3315" y="240"/>
                  </a:lnTo>
                  <a:lnTo>
                    <a:pt x="3267" y="48"/>
                  </a:lnTo>
                  <a:lnTo>
                    <a:pt x="321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1" name="Google Shape;3841;p59"/>
            <p:cNvSpPr/>
            <p:nvPr/>
          </p:nvSpPr>
          <p:spPr>
            <a:xfrm>
              <a:off x="1231025" y="3072400"/>
              <a:ext cx="140500" cy="151300"/>
            </a:xfrm>
            <a:custGeom>
              <a:avLst/>
              <a:gdLst/>
              <a:ahLst/>
              <a:cxnLst/>
              <a:rect l="l" t="t" r="r" b="b"/>
              <a:pathLst>
                <a:path w="5620" h="6052" fill="none" extrusionOk="0">
                  <a:moveTo>
                    <a:pt x="5620" y="3266"/>
                  </a:moveTo>
                  <a:lnTo>
                    <a:pt x="5620" y="3266"/>
                  </a:lnTo>
                  <a:lnTo>
                    <a:pt x="5572" y="3218"/>
                  </a:lnTo>
                  <a:lnTo>
                    <a:pt x="5524" y="3170"/>
                  </a:lnTo>
                  <a:lnTo>
                    <a:pt x="5332" y="3170"/>
                  </a:lnTo>
                  <a:lnTo>
                    <a:pt x="5092" y="3170"/>
                  </a:lnTo>
                  <a:lnTo>
                    <a:pt x="4803" y="3218"/>
                  </a:lnTo>
                  <a:lnTo>
                    <a:pt x="4275" y="3362"/>
                  </a:lnTo>
                  <a:lnTo>
                    <a:pt x="3939" y="3506"/>
                  </a:lnTo>
                  <a:lnTo>
                    <a:pt x="3939" y="3506"/>
                  </a:lnTo>
                  <a:lnTo>
                    <a:pt x="3939" y="3506"/>
                  </a:lnTo>
                  <a:lnTo>
                    <a:pt x="4275" y="3218"/>
                  </a:lnTo>
                  <a:lnTo>
                    <a:pt x="4755" y="2785"/>
                  </a:lnTo>
                  <a:lnTo>
                    <a:pt x="4995" y="2545"/>
                  </a:lnTo>
                  <a:lnTo>
                    <a:pt x="5236" y="2257"/>
                  </a:lnTo>
                  <a:lnTo>
                    <a:pt x="5332" y="2065"/>
                  </a:lnTo>
                  <a:lnTo>
                    <a:pt x="5380" y="1969"/>
                  </a:lnTo>
                  <a:lnTo>
                    <a:pt x="5380" y="1873"/>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611" y="672"/>
                  </a:lnTo>
                  <a:lnTo>
                    <a:pt x="4563" y="624"/>
                  </a:lnTo>
                  <a:lnTo>
                    <a:pt x="4467" y="624"/>
                  </a:lnTo>
                  <a:lnTo>
                    <a:pt x="4227" y="672"/>
                  </a:lnTo>
                  <a:lnTo>
                    <a:pt x="3939" y="912"/>
                  </a:lnTo>
                  <a:lnTo>
                    <a:pt x="3603" y="1201"/>
                  </a:lnTo>
                  <a:lnTo>
                    <a:pt x="2930" y="1825"/>
                  </a:lnTo>
                  <a:lnTo>
                    <a:pt x="2498" y="2257"/>
                  </a:lnTo>
                  <a:lnTo>
                    <a:pt x="2498" y="2209"/>
                  </a:lnTo>
                  <a:lnTo>
                    <a:pt x="2498" y="2209"/>
                  </a:lnTo>
                  <a:lnTo>
                    <a:pt x="2738" y="1825"/>
                  </a:lnTo>
                  <a:lnTo>
                    <a:pt x="3026" y="1153"/>
                  </a:lnTo>
                  <a:lnTo>
                    <a:pt x="3171" y="816"/>
                  </a:lnTo>
                  <a:lnTo>
                    <a:pt x="3267" y="480"/>
                  </a:lnTo>
                  <a:lnTo>
                    <a:pt x="3315" y="240"/>
                  </a:lnTo>
                  <a:lnTo>
                    <a:pt x="3267" y="48"/>
                  </a:lnTo>
                  <a:lnTo>
                    <a:pt x="3267" y="48"/>
                  </a:lnTo>
                  <a:lnTo>
                    <a:pt x="3219" y="0"/>
                  </a:lnTo>
                  <a:lnTo>
                    <a:pt x="3171" y="0"/>
                  </a:lnTo>
                  <a:lnTo>
                    <a:pt x="2978" y="96"/>
                  </a:lnTo>
                  <a:lnTo>
                    <a:pt x="2786" y="336"/>
                  </a:lnTo>
                  <a:lnTo>
                    <a:pt x="2498" y="672"/>
                  </a:lnTo>
                  <a:lnTo>
                    <a:pt x="2018" y="1441"/>
                  </a:lnTo>
                  <a:lnTo>
                    <a:pt x="1634" y="2065"/>
                  </a:lnTo>
                  <a:lnTo>
                    <a:pt x="1634" y="2065"/>
                  </a:lnTo>
                  <a:lnTo>
                    <a:pt x="1442" y="2065"/>
                  </a:lnTo>
                  <a:lnTo>
                    <a:pt x="1298" y="2113"/>
                  </a:lnTo>
                  <a:lnTo>
                    <a:pt x="1298" y="2113"/>
                  </a:lnTo>
                  <a:lnTo>
                    <a:pt x="1298" y="1729"/>
                  </a:lnTo>
                  <a:lnTo>
                    <a:pt x="1250" y="1393"/>
                  </a:lnTo>
                  <a:lnTo>
                    <a:pt x="1201" y="1297"/>
                  </a:lnTo>
                  <a:lnTo>
                    <a:pt x="1105" y="1153"/>
                  </a:lnTo>
                  <a:lnTo>
                    <a:pt x="1009" y="1057"/>
                  </a:lnTo>
                  <a:lnTo>
                    <a:pt x="865" y="1009"/>
                  </a:lnTo>
                  <a:lnTo>
                    <a:pt x="865" y="1009"/>
                  </a:lnTo>
                  <a:lnTo>
                    <a:pt x="817" y="1009"/>
                  </a:lnTo>
                  <a:lnTo>
                    <a:pt x="721" y="1057"/>
                  </a:lnTo>
                  <a:lnTo>
                    <a:pt x="577" y="1249"/>
                  </a:lnTo>
                  <a:lnTo>
                    <a:pt x="433" y="1489"/>
                  </a:lnTo>
                  <a:lnTo>
                    <a:pt x="337" y="1777"/>
                  </a:lnTo>
                  <a:lnTo>
                    <a:pt x="193" y="2497"/>
                  </a:lnTo>
                  <a:lnTo>
                    <a:pt x="193" y="3026"/>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346" y="5667"/>
                  </a:lnTo>
                  <a:lnTo>
                    <a:pt x="1634" y="5859"/>
                  </a:lnTo>
                  <a:lnTo>
                    <a:pt x="1970" y="6003"/>
                  </a:lnTo>
                  <a:lnTo>
                    <a:pt x="2306" y="6051"/>
                  </a:lnTo>
                  <a:lnTo>
                    <a:pt x="2642" y="6051"/>
                  </a:lnTo>
                  <a:lnTo>
                    <a:pt x="2978" y="5955"/>
                  </a:lnTo>
                  <a:lnTo>
                    <a:pt x="3267" y="5811"/>
                  </a:lnTo>
                  <a:lnTo>
                    <a:pt x="3555" y="5619"/>
                  </a:lnTo>
                  <a:lnTo>
                    <a:pt x="3795" y="5379"/>
                  </a:lnTo>
                  <a:lnTo>
                    <a:pt x="3795" y="5379"/>
                  </a:lnTo>
                  <a:lnTo>
                    <a:pt x="3939" y="5139"/>
                  </a:lnTo>
                  <a:lnTo>
                    <a:pt x="4035" y="4899"/>
                  </a:lnTo>
                  <a:lnTo>
                    <a:pt x="4131" y="4658"/>
                  </a:lnTo>
                  <a:lnTo>
                    <a:pt x="4131" y="4370"/>
                  </a:lnTo>
                  <a:lnTo>
                    <a:pt x="4131" y="4370"/>
                  </a:lnTo>
                  <a:lnTo>
                    <a:pt x="4659" y="4082"/>
                  </a:lnTo>
                  <a:lnTo>
                    <a:pt x="5140" y="3794"/>
                  </a:lnTo>
                  <a:lnTo>
                    <a:pt x="5524" y="3506"/>
                  </a:lnTo>
                  <a:lnTo>
                    <a:pt x="5620" y="3362"/>
                  </a:lnTo>
                  <a:lnTo>
                    <a:pt x="5620" y="326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2" name="Google Shape;3842;p59"/>
            <p:cNvSpPr/>
            <p:nvPr/>
          </p:nvSpPr>
          <p:spPr>
            <a:xfrm>
              <a:off x="1271850" y="3124025"/>
              <a:ext cx="62475" cy="57650"/>
            </a:xfrm>
            <a:custGeom>
              <a:avLst/>
              <a:gdLst/>
              <a:ahLst/>
              <a:cxnLst/>
              <a:rect l="l" t="t" r="r" b="b"/>
              <a:pathLst>
                <a:path w="2499" h="2306" extrusionOk="0">
                  <a:moveTo>
                    <a:pt x="1" y="0"/>
                  </a:moveTo>
                  <a:lnTo>
                    <a:pt x="241" y="144"/>
                  </a:lnTo>
                  <a:lnTo>
                    <a:pt x="913" y="624"/>
                  </a:lnTo>
                  <a:lnTo>
                    <a:pt x="1345" y="961"/>
                  </a:lnTo>
                  <a:lnTo>
                    <a:pt x="1730" y="1393"/>
                  </a:lnTo>
                  <a:lnTo>
                    <a:pt x="2162" y="1825"/>
                  </a:lnTo>
                  <a:lnTo>
                    <a:pt x="2498" y="2305"/>
                  </a:lnTo>
                  <a:lnTo>
                    <a:pt x="2402" y="1969"/>
                  </a:lnTo>
                  <a:lnTo>
                    <a:pt x="2210" y="1585"/>
                  </a:lnTo>
                  <a:lnTo>
                    <a:pt x="1970" y="1153"/>
                  </a:lnTo>
                  <a:lnTo>
                    <a:pt x="1634" y="720"/>
                  </a:lnTo>
                  <a:lnTo>
                    <a:pt x="1393" y="528"/>
                  </a:lnTo>
                  <a:lnTo>
                    <a:pt x="1201" y="384"/>
                  </a:lnTo>
                  <a:lnTo>
                    <a:pt x="913" y="240"/>
                  </a:lnTo>
                  <a:lnTo>
                    <a:pt x="625" y="96"/>
                  </a:lnTo>
                  <a:lnTo>
                    <a:pt x="33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3" name="Google Shape;3843;p59"/>
            <p:cNvSpPr/>
            <p:nvPr/>
          </p:nvSpPr>
          <p:spPr>
            <a:xfrm>
              <a:off x="1271850" y="3124025"/>
              <a:ext cx="62475" cy="57650"/>
            </a:xfrm>
            <a:custGeom>
              <a:avLst/>
              <a:gdLst/>
              <a:ahLst/>
              <a:cxnLst/>
              <a:rect l="l" t="t" r="r" b="b"/>
              <a:pathLst>
                <a:path w="2499" h="2306" fill="none" extrusionOk="0">
                  <a:moveTo>
                    <a:pt x="1" y="0"/>
                  </a:moveTo>
                  <a:lnTo>
                    <a:pt x="1" y="0"/>
                  </a:lnTo>
                  <a:lnTo>
                    <a:pt x="1" y="0"/>
                  </a:lnTo>
                  <a:lnTo>
                    <a:pt x="241" y="144"/>
                  </a:lnTo>
                  <a:lnTo>
                    <a:pt x="913" y="624"/>
                  </a:lnTo>
                  <a:lnTo>
                    <a:pt x="1345" y="961"/>
                  </a:lnTo>
                  <a:lnTo>
                    <a:pt x="1730" y="1393"/>
                  </a:lnTo>
                  <a:lnTo>
                    <a:pt x="2162" y="1825"/>
                  </a:lnTo>
                  <a:lnTo>
                    <a:pt x="2498" y="2305"/>
                  </a:lnTo>
                  <a:lnTo>
                    <a:pt x="2498" y="2305"/>
                  </a:lnTo>
                  <a:lnTo>
                    <a:pt x="2402" y="1969"/>
                  </a:lnTo>
                  <a:lnTo>
                    <a:pt x="2210" y="1585"/>
                  </a:lnTo>
                  <a:lnTo>
                    <a:pt x="1970" y="1153"/>
                  </a:lnTo>
                  <a:lnTo>
                    <a:pt x="1634" y="720"/>
                  </a:lnTo>
                  <a:lnTo>
                    <a:pt x="1393" y="528"/>
                  </a:lnTo>
                  <a:lnTo>
                    <a:pt x="1201" y="384"/>
                  </a:lnTo>
                  <a:lnTo>
                    <a:pt x="913" y="240"/>
                  </a:lnTo>
                  <a:lnTo>
                    <a:pt x="625" y="96"/>
                  </a:lnTo>
                  <a:lnTo>
                    <a:pt x="337"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4" name="Google Shape;3844;p59"/>
            <p:cNvSpPr/>
            <p:nvPr/>
          </p:nvSpPr>
          <p:spPr>
            <a:xfrm>
              <a:off x="1263450" y="3125225"/>
              <a:ext cx="20425" cy="54050"/>
            </a:xfrm>
            <a:custGeom>
              <a:avLst/>
              <a:gdLst/>
              <a:ahLst/>
              <a:cxnLst/>
              <a:rect l="l" t="t" r="r" b="b"/>
              <a:pathLst>
                <a:path w="817" h="2162" extrusionOk="0">
                  <a:moveTo>
                    <a:pt x="1" y="0"/>
                  </a:moveTo>
                  <a:lnTo>
                    <a:pt x="193" y="288"/>
                  </a:lnTo>
                  <a:lnTo>
                    <a:pt x="385" y="624"/>
                  </a:lnTo>
                  <a:lnTo>
                    <a:pt x="481" y="1009"/>
                  </a:lnTo>
                  <a:lnTo>
                    <a:pt x="577" y="1345"/>
                  </a:lnTo>
                  <a:lnTo>
                    <a:pt x="625" y="1921"/>
                  </a:lnTo>
                  <a:lnTo>
                    <a:pt x="673" y="2161"/>
                  </a:lnTo>
                  <a:lnTo>
                    <a:pt x="769" y="1873"/>
                  </a:lnTo>
                  <a:lnTo>
                    <a:pt x="817" y="1633"/>
                  </a:lnTo>
                  <a:lnTo>
                    <a:pt x="817" y="1441"/>
                  </a:lnTo>
                  <a:lnTo>
                    <a:pt x="817" y="1201"/>
                  </a:lnTo>
                  <a:lnTo>
                    <a:pt x="721" y="865"/>
                  </a:lnTo>
                  <a:lnTo>
                    <a:pt x="577" y="528"/>
                  </a:lnTo>
                  <a:lnTo>
                    <a:pt x="385" y="336"/>
                  </a:lnTo>
                  <a:lnTo>
                    <a:pt x="193" y="144"/>
                  </a:lnTo>
                  <a:lnTo>
                    <a:pt x="1"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5" name="Google Shape;3845;p59"/>
            <p:cNvSpPr/>
            <p:nvPr/>
          </p:nvSpPr>
          <p:spPr>
            <a:xfrm>
              <a:off x="1263450" y="3125225"/>
              <a:ext cx="20425" cy="54050"/>
            </a:xfrm>
            <a:custGeom>
              <a:avLst/>
              <a:gdLst/>
              <a:ahLst/>
              <a:cxnLst/>
              <a:rect l="l" t="t" r="r" b="b"/>
              <a:pathLst>
                <a:path w="817" h="2162" fill="none" extrusionOk="0">
                  <a:moveTo>
                    <a:pt x="1" y="0"/>
                  </a:moveTo>
                  <a:lnTo>
                    <a:pt x="1" y="0"/>
                  </a:lnTo>
                  <a:lnTo>
                    <a:pt x="193" y="288"/>
                  </a:lnTo>
                  <a:lnTo>
                    <a:pt x="385" y="624"/>
                  </a:lnTo>
                  <a:lnTo>
                    <a:pt x="481" y="1009"/>
                  </a:lnTo>
                  <a:lnTo>
                    <a:pt x="577" y="1345"/>
                  </a:lnTo>
                  <a:lnTo>
                    <a:pt x="625" y="1921"/>
                  </a:lnTo>
                  <a:lnTo>
                    <a:pt x="673" y="2161"/>
                  </a:lnTo>
                  <a:lnTo>
                    <a:pt x="673" y="2161"/>
                  </a:lnTo>
                  <a:lnTo>
                    <a:pt x="769" y="1873"/>
                  </a:lnTo>
                  <a:lnTo>
                    <a:pt x="817" y="1633"/>
                  </a:lnTo>
                  <a:lnTo>
                    <a:pt x="817" y="1441"/>
                  </a:lnTo>
                  <a:lnTo>
                    <a:pt x="817" y="1201"/>
                  </a:lnTo>
                  <a:lnTo>
                    <a:pt x="721" y="865"/>
                  </a:lnTo>
                  <a:lnTo>
                    <a:pt x="577" y="528"/>
                  </a:lnTo>
                  <a:lnTo>
                    <a:pt x="385" y="336"/>
                  </a:lnTo>
                  <a:lnTo>
                    <a:pt x="193" y="144"/>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6" name="Google Shape;3846;p59"/>
            <p:cNvSpPr/>
            <p:nvPr/>
          </p:nvSpPr>
          <p:spPr>
            <a:xfrm>
              <a:off x="393000" y="3136025"/>
              <a:ext cx="445450" cy="284575"/>
            </a:xfrm>
            <a:custGeom>
              <a:avLst/>
              <a:gdLst/>
              <a:ahLst/>
              <a:cxnLst/>
              <a:rect l="l" t="t" r="r" b="b"/>
              <a:pathLst>
                <a:path w="17818" h="11383" extrusionOk="0">
                  <a:moveTo>
                    <a:pt x="1729" y="0"/>
                  </a:move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193" y="8069"/>
                  </a:lnTo>
                  <a:lnTo>
                    <a:pt x="17001" y="7684"/>
                  </a:lnTo>
                  <a:lnTo>
                    <a:pt x="16761" y="7396"/>
                  </a:lnTo>
                  <a:lnTo>
                    <a:pt x="16473" y="7108"/>
                  </a:lnTo>
                  <a:lnTo>
                    <a:pt x="16137" y="6868"/>
                  </a:lnTo>
                  <a:lnTo>
                    <a:pt x="15753" y="6724"/>
                  </a:lnTo>
                  <a:lnTo>
                    <a:pt x="15368" y="6580"/>
                  </a:ln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7" name="Google Shape;3847;p59"/>
            <p:cNvSpPr/>
            <p:nvPr/>
          </p:nvSpPr>
          <p:spPr>
            <a:xfrm>
              <a:off x="393000" y="3136025"/>
              <a:ext cx="445450" cy="284575"/>
            </a:xfrm>
            <a:custGeom>
              <a:avLst/>
              <a:gdLst/>
              <a:ahLst/>
              <a:cxnLst/>
              <a:rect l="l" t="t" r="r" b="b"/>
              <a:pathLst>
                <a:path w="17818" h="11383" fill="none" extrusionOk="0">
                  <a:moveTo>
                    <a:pt x="14936" y="6532"/>
                  </a:move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lnTo>
                    <a:pt x="0" y="1633"/>
                  </a:ln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337" y="8453"/>
                  </a:lnTo>
                  <a:lnTo>
                    <a:pt x="17193" y="8069"/>
                  </a:lnTo>
                  <a:lnTo>
                    <a:pt x="17001" y="7684"/>
                  </a:lnTo>
                  <a:lnTo>
                    <a:pt x="16761" y="7396"/>
                  </a:lnTo>
                  <a:lnTo>
                    <a:pt x="16473" y="7108"/>
                  </a:lnTo>
                  <a:lnTo>
                    <a:pt x="16137" y="6868"/>
                  </a:lnTo>
                  <a:lnTo>
                    <a:pt x="15753" y="6724"/>
                  </a:lnTo>
                  <a:lnTo>
                    <a:pt x="15368" y="6580"/>
                  </a:lnTo>
                  <a:lnTo>
                    <a:pt x="14936" y="653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8" name="Google Shape;3848;p59"/>
            <p:cNvSpPr/>
            <p:nvPr/>
          </p:nvSpPr>
          <p:spPr>
            <a:xfrm>
              <a:off x="634325" y="3274100"/>
              <a:ext cx="19225" cy="7225"/>
            </a:xfrm>
            <a:custGeom>
              <a:avLst/>
              <a:gdLst/>
              <a:ahLst/>
              <a:cxnLst/>
              <a:rect l="l" t="t" r="r" b="b"/>
              <a:pathLst>
                <a:path w="769" h="289" extrusionOk="0">
                  <a:moveTo>
                    <a:pt x="0" y="0"/>
                  </a:moveTo>
                  <a:lnTo>
                    <a:pt x="0" y="0"/>
                  </a:lnTo>
                  <a:lnTo>
                    <a:pt x="0" y="0"/>
                  </a:lnTo>
                  <a:lnTo>
                    <a:pt x="769" y="288"/>
                  </a:lnTo>
                  <a:lnTo>
                    <a:pt x="769" y="288"/>
                  </a:lnTo>
                  <a:lnTo>
                    <a:pt x="769" y="288"/>
                  </a:lnTo>
                  <a:lnTo>
                    <a:pt x="769" y="288"/>
                  </a:lnTo>
                  <a:lnTo>
                    <a:pt x="0" y="0"/>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9" name="Google Shape;3849;p59"/>
            <p:cNvSpPr/>
            <p:nvPr/>
          </p:nvSpPr>
          <p:spPr>
            <a:xfrm>
              <a:off x="634325" y="3274100"/>
              <a:ext cx="19225" cy="7225"/>
            </a:xfrm>
            <a:custGeom>
              <a:avLst/>
              <a:gdLst/>
              <a:ahLst/>
              <a:cxnLst/>
              <a:rect l="l" t="t" r="r" b="b"/>
              <a:pathLst>
                <a:path w="769" h="289" fill="none" extrusionOk="0">
                  <a:moveTo>
                    <a:pt x="0" y="0"/>
                  </a:moveTo>
                  <a:lnTo>
                    <a:pt x="0" y="0"/>
                  </a:lnTo>
                  <a:lnTo>
                    <a:pt x="0" y="0"/>
                  </a:lnTo>
                  <a:lnTo>
                    <a:pt x="769" y="288"/>
                  </a:lnTo>
                  <a:lnTo>
                    <a:pt x="769" y="288"/>
                  </a:lnTo>
                  <a:lnTo>
                    <a:pt x="769" y="288"/>
                  </a:lnTo>
                  <a:lnTo>
                    <a:pt x="769" y="28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0" name="Google Shape;3850;p59"/>
            <p:cNvSpPr/>
            <p:nvPr/>
          </p:nvSpPr>
          <p:spPr>
            <a:xfrm>
              <a:off x="624725" y="3274100"/>
              <a:ext cx="28825" cy="116475"/>
            </a:xfrm>
            <a:custGeom>
              <a:avLst/>
              <a:gdLst/>
              <a:ahLst/>
              <a:cxnLst/>
              <a:rect l="l" t="t" r="r" b="b"/>
              <a:pathLst>
                <a:path w="1153" h="4659" extrusionOk="0">
                  <a:moveTo>
                    <a:pt x="384" y="0"/>
                  </a:moveTo>
                  <a:lnTo>
                    <a:pt x="0" y="4419"/>
                  </a:lnTo>
                  <a:lnTo>
                    <a:pt x="576" y="4659"/>
                  </a:lnTo>
                  <a:lnTo>
                    <a:pt x="865" y="2450"/>
                  </a:lnTo>
                  <a:lnTo>
                    <a:pt x="1009" y="1249"/>
                  </a:lnTo>
                  <a:lnTo>
                    <a:pt x="1153" y="288"/>
                  </a:lnTo>
                  <a:lnTo>
                    <a:pt x="384"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1" name="Google Shape;3851;p59"/>
            <p:cNvSpPr/>
            <p:nvPr/>
          </p:nvSpPr>
          <p:spPr>
            <a:xfrm>
              <a:off x="624725" y="3274100"/>
              <a:ext cx="28825" cy="116475"/>
            </a:xfrm>
            <a:custGeom>
              <a:avLst/>
              <a:gdLst/>
              <a:ahLst/>
              <a:cxnLst/>
              <a:rect l="l" t="t" r="r" b="b"/>
              <a:pathLst>
                <a:path w="1153" h="4659" fill="none" extrusionOk="0">
                  <a:moveTo>
                    <a:pt x="384" y="0"/>
                  </a:moveTo>
                  <a:lnTo>
                    <a:pt x="0" y="4419"/>
                  </a:lnTo>
                  <a:lnTo>
                    <a:pt x="0" y="4419"/>
                  </a:lnTo>
                  <a:lnTo>
                    <a:pt x="576" y="4659"/>
                  </a:lnTo>
                  <a:lnTo>
                    <a:pt x="576" y="4659"/>
                  </a:lnTo>
                  <a:lnTo>
                    <a:pt x="865" y="2450"/>
                  </a:lnTo>
                  <a:lnTo>
                    <a:pt x="1009" y="1249"/>
                  </a:lnTo>
                  <a:lnTo>
                    <a:pt x="1153" y="288"/>
                  </a:lnTo>
                  <a:lnTo>
                    <a:pt x="1153" y="288"/>
                  </a:lnTo>
                  <a:lnTo>
                    <a:pt x="38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2" name="Google Shape;3852;p59"/>
            <p:cNvSpPr/>
            <p:nvPr/>
          </p:nvSpPr>
          <p:spPr>
            <a:xfrm>
              <a:off x="636725" y="3264500"/>
              <a:ext cx="136900" cy="183700"/>
            </a:xfrm>
            <a:custGeom>
              <a:avLst/>
              <a:gdLst/>
              <a:ahLst/>
              <a:cxnLst/>
              <a:rect l="l" t="t" r="r" b="b"/>
              <a:pathLst>
                <a:path w="5476" h="7348" extrusionOk="0">
                  <a:moveTo>
                    <a:pt x="1009" y="0"/>
                  </a:moveTo>
                  <a:lnTo>
                    <a:pt x="865" y="48"/>
                  </a:lnTo>
                  <a:lnTo>
                    <a:pt x="817" y="144"/>
                  </a:lnTo>
                  <a:lnTo>
                    <a:pt x="769" y="384"/>
                  </a:lnTo>
                  <a:lnTo>
                    <a:pt x="625" y="1105"/>
                  </a:lnTo>
                  <a:lnTo>
                    <a:pt x="337" y="3122"/>
                  </a:lnTo>
                  <a:lnTo>
                    <a:pt x="0" y="6051"/>
                  </a:lnTo>
                  <a:lnTo>
                    <a:pt x="5187" y="7348"/>
                  </a:lnTo>
                  <a:lnTo>
                    <a:pt x="5475" y="720"/>
                  </a:lnTo>
                  <a:lnTo>
                    <a:pt x="3890" y="768"/>
                  </a:lnTo>
                  <a:lnTo>
                    <a:pt x="2786" y="768"/>
                  </a:lnTo>
                  <a:lnTo>
                    <a:pt x="2210" y="720"/>
                  </a:lnTo>
                  <a:lnTo>
                    <a:pt x="2017" y="576"/>
                  </a:lnTo>
                  <a:lnTo>
                    <a:pt x="1633" y="288"/>
                  </a:lnTo>
                  <a:lnTo>
                    <a:pt x="1393" y="144"/>
                  </a:lnTo>
                  <a:lnTo>
                    <a:pt x="1201" y="48"/>
                  </a:lnTo>
                  <a:lnTo>
                    <a:pt x="1009"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3" name="Google Shape;3853;p59"/>
            <p:cNvSpPr/>
            <p:nvPr/>
          </p:nvSpPr>
          <p:spPr>
            <a:xfrm>
              <a:off x="636725" y="3264500"/>
              <a:ext cx="136900" cy="183700"/>
            </a:xfrm>
            <a:custGeom>
              <a:avLst/>
              <a:gdLst/>
              <a:ahLst/>
              <a:cxnLst/>
              <a:rect l="l" t="t" r="r" b="b"/>
              <a:pathLst>
                <a:path w="5476" h="7348" fill="none" extrusionOk="0">
                  <a:moveTo>
                    <a:pt x="5475" y="720"/>
                  </a:moveTo>
                  <a:lnTo>
                    <a:pt x="5475" y="720"/>
                  </a:lnTo>
                  <a:lnTo>
                    <a:pt x="3890" y="768"/>
                  </a:lnTo>
                  <a:lnTo>
                    <a:pt x="2786" y="768"/>
                  </a:lnTo>
                  <a:lnTo>
                    <a:pt x="2210" y="720"/>
                  </a:lnTo>
                  <a:lnTo>
                    <a:pt x="2210" y="720"/>
                  </a:lnTo>
                  <a:lnTo>
                    <a:pt x="2017" y="576"/>
                  </a:lnTo>
                  <a:lnTo>
                    <a:pt x="1633" y="288"/>
                  </a:lnTo>
                  <a:lnTo>
                    <a:pt x="1393" y="144"/>
                  </a:lnTo>
                  <a:lnTo>
                    <a:pt x="1201" y="48"/>
                  </a:lnTo>
                  <a:lnTo>
                    <a:pt x="1009" y="0"/>
                  </a:lnTo>
                  <a:lnTo>
                    <a:pt x="865" y="48"/>
                  </a:lnTo>
                  <a:lnTo>
                    <a:pt x="865" y="48"/>
                  </a:lnTo>
                  <a:lnTo>
                    <a:pt x="817" y="144"/>
                  </a:lnTo>
                  <a:lnTo>
                    <a:pt x="769" y="384"/>
                  </a:lnTo>
                  <a:lnTo>
                    <a:pt x="625" y="1105"/>
                  </a:lnTo>
                  <a:lnTo>
                    <a:pt x="337" y="3122"/>
                  </a:lnTo>
                  <a:lnTo>
                    <a:pt x="0" y="6051"/>
                  </a:lnTo>
                  <a:lnTo>
                    <a:pt x="5187" y="7348"/>
                  </a:lnTo>
                  <a:lnTo>
                    <a:pt x="5475" y="72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4" name="Google Shape;3854;p59"/>
            <p:cNvSpPr/>
            <p:nvPr/>
          </p:nvSpPr>
          <p:spPr>
            <a:xfrm>
              <a:off x="636725" y="3264500"/>
              <a:ext cx="104475" cy="174100"/>
            </a:xfrm>
            <a:custGeom>
              <a:avLst/>
              <a:gdLst/>
              <a:ahLst/>
              <a:cxnLst/>
              <a:rect l="l" t="t" r="r" b="b"/>
              <a:pathLst>
                <a:path w="4179" h="6964" extrusionOk="0">
                  <a:moveTo>
                    <a:pt x="1009" y="0"/>
                  </a:moveTo>
                  <a:lnTo>
                    <a:pt x="865" y="48"/>
                  </a:lnTo>
                  <a:lnTo>
                    <a:pt x="769" y="240"/>
                  </a:lnTo>
                  <a:lnTo>
                    <a:pt x="673" y="672"/>
                  </a:lnTo>
                  <a:lnTo>
                    <a:pt x="529" y="1633"/>
                  </a:lnTo>
                  <a:lnTo>
                    <a:pt x="385" y="2834"/>
                  </a:lnTo>
                  <a:lnTo>
                    <a:pt x="96" y="5043"/>
                  </a:lnTo>
                  <a:lnTo>
                    <a:pt x="0" y="6051"/>
                  </a:lnTo>
                  <a:lnTo>
                    <a:pt x="3650" y="6964"/>
                  </a:lnTo>
                  <a:lnTo>
                    <a:pt x="3698" y="4995"/>
                  </a:lnTo>
                  <a:lnTo>
                    <a:pt x="3794" y="3266"/>
                  </a:lnTo>
                  <a:lnTo>
                    <a:pt x="3986" y="1777"/>
                  </a:lnTo>
                  <a:lnTo>
                    <a:pt x="4083" y="1201"/>
                  </a:lnTo>
                  <a:lnTo>
                    <a:pt x="4179" y="768"/>
                  </a:lnTo>
                  <a:lnTo>
                    <a:pt x="3122" y="768"/>
                  </a:lnTo>
                  <a:lnTo>
                    <a:pt x="2210" y="720"/>
                  </a:lnTo>
                  <a:lnTo>
                    <a:pt x="2017" y="576"/>
                  </a:lnTo>
                  <a:lnTo>
                    <a:pt x="1729" y="336"/>
                  </a:lnTo>
                  <a:lnTo>
                    <a:pt x="1345" y="96"/>
                  </a:lnTo>
                  <a:lnTo>
                    <a:pt x="1201" y="48"/>
                  </a:lnTo>
                  <a:lnTo>
                    <a:pt x="1009" y="0"/>
                  </a:lnTo>
                  <a:close/>
                </a:path>
              </a:pathLst>
            </a:custGeom>
            <a:solidFill>
              <a:srgbClr val="76A7D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5" name="Google Shape;3855;p59"/>
            <p:cNvSpPr/>
            <p:nvPr/>
          </p:nvSpPr>
          <p:spPr>
            <a:xfrm>
              <a:off x="7519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6" name="Google Shape;3856;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7" name="Google Shape;3857;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8" name="Google Shape;3858;p59"/>
            <p:cNvSpPr/>
            <p:nvPr/>
          </p:nvSpPr>
          <p:spPr>
            <a:xfrm>
              <a:off x="753175" y="3282500"/>
              <a:ext cx="12050" cy="25"/>
            </a:xfrm>
            <a:custGeom>
              <a:avLst/>
              <a:gdLst/>
              <a:ahLst/>
              <a:cxnLst/>
              <a:rect l="l" t="t" r="r" b="b"/>
              <a:pathLst>
                <a:path w="482" h="1" fill="none" extrusionOk="0">
                  <a:moveTo>
                    <a:pt x="481" y="0"/>
                  </a:moveTo>
                  <a:lnTo>
                    <a:pt x="481" y="0"/>
                  </a:lnTo>
                  <a:lnTo>
                    <a:pt x="1" y="0"/>
                  </a:lnTo>
                  <a:lnTo>
                    <a:pt x="1" y="0"/>
                  </a:lnTo>
                  <a:lnTo>
                    <a:pt x="481" y="0"/>
                  </a:lnTo>
                  <a:lnTo>
                    <a:pt x="48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9" name="Google Shape;3859;p59"/>
            <p:cNvSpPr/>
            <p:nvPr/>
          </p:nvSpPr>
          <p:spPr>
            <a:xfrm>
              <a:off x="636725" y="3264500"/>
              <a:ext cx="104475" cy="174100"/>
            </a:xfrm>
            <a:custGeom>
              <a:avLst/>
              <a:gdLst/>
              <a:ahLst/>
              <a:cxnLst/>
              <a:rect l="l" t="t" r="r" b="b"/>
              <a:pathLst>
                <a:path w="4179" h="6964" fill="none" extrusionOk="0">
                  <a:moveTo>
                    <a:pt x="1009" y="0"/>
                  </a:moveTo>
                  <a:lnTo>
                    <a:pt x="1009" y="0"/>
                  </a:lnTo>
                  <a:lnTo>
                    <a:pt x="865" y="48"/>
                  </a:lnTo>
                  <a:lnTo>
                    <a:pt x="865" y="48"/>
                  </a:lnTo>
                  <a:lnTo>
                    <a:pt x="769" y="240"/>
                  </a:lnTo>
                  <a:lnTo>
                    <a:pt x="673" y="672"/>
                  </a:lnTo>
                  <a:lnTo>
                    <a:pt x="673" y="672"/>
                  </a:lnTo>
                  <a:lnTo>
                    <a:pt x="529" y="1633"/>
                  </a:lnTo>
                  <a:lnTo>
                    <a:pt x="385" y="2834"/>
                  </a:lnTo>
                  <a:lnTo>
                    <a:pt x="96" y="5043"/>
                  </a:lnTo>
                  <a:lnTo>
                    <a:pt x="96" y="5043"/>
                  </a:lnTo>
                  <a:lnTo>
                    <a:pt x="0" y="6051"/>
                  </a:lnTo>
                  <a:lnTo>
                    <a:pt x="3650" y="6964"/>
                  </a:lnTo>
                  <a:lnTo>
                    <a:pt x="3650" y="6964"/>
                  </a:lnTo>
                  <a:lnTo>
                    <a:pt x="3698" y="4995"/>
                  </a:lnTo>
                  <a:lnTo>
                    <a:pt x="3794" y="3266"/>
                  </a:lnTo>
                  <a:lnTo>
                    <a:pt x="3986" y="1777"/>
                  </a:lnTo>
                  <a:lnTo>
                    <a:pt x="4083" y="1201"/>
                  </a:lnTo>
                  <a:lnTo>
                    <a:pt x="4179" y="768"/>
                  </a:lnTo>
                  <a:lnTo>
                    <a:pt x="4179" y="768"/>
                  </a:lnTo>
                  <a:lnTo>
                    <a:pt x="3122" y="768"/>
                  </a:lnTo>
                  <a:lnTo>
                    <a:pt x="3122" y="768"/>
                  </a:lnTo>
                  <a:lnTo>
                    <a:pt x="2210" y="720"/>
                  </a:lnTo>
                  <a:lnTo>
                    <a:pt x="2210" y="720"/>
                  </a:lnTo>
                  <a:lnTo>
                    <a:pt x="2017" y="576"/>
                  </a:lnTo>
                  <a:lnTo>
                    <a:pt x="1729" y="336"/>
                  </a:lnTo>
                  <a:lnTo>
                    <a:pt x="1345" y="96"/>
                  </a:lnTo>
                  <a:lnTo>
                    <a:pt x="1201" y="48"/>
                  </a:lnTo>
                  <a:lnTo>
                    <a:pt x="100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0" name="Google Shape;3860;p59"/>
            <p:cNvSpPr/>
            <p:nvPr/>
          </p:nvSpPr>
          <p:spPr>
            <a:xfrm>
              <a:off x="727975" y="3282500"/>
              <a:ext cx="25225" cy="159700"/>
            </a:xfrm>
            <a:custGeom>
              <a:avLst/>
              <a:gdLst/>
              <a:ahLst/>
              <a:cxnLst/>
              <a:rect l="l" t="t" r="r" b="b"/>
              <a:pathLst>
                <a:path w="1009" h="6388" extrusionOk="0">
                  <a:moveTo>
                    <a:pt x="0" y="6244"/>
                  </a:moveTo>
                  <a:lnTo>
                    <a:pt x="0" y="6244"/>
                  </a:lnTo>
                  <a:lnTo>
                    <a:pt x="673" y="6388"/>
                  </a:lnTo>
                  <a:lnTo>
                    <a:pt x="673" y="6388"/>
                  </a:lnTo>
                  <a:lnTo>
                    <a:pt x="0" y="6244"/>
                  </a:lnTo>
                  <a:close/>
                  <a:moveTo>
                    <a:pt x="961" y="0"/>
                  </a:moveTo>
                  <a:lnTo>
                    <a:pt x="961" y="0"/>
                  </a:lnTo>
                  <a:lnTo>
                    <a:pt x="529" y="48"/>
                  </a:lnTo>
                  <a:lnTo>
                    <a:pt x="529" y="48"/>
                  </a:lnTo>
                  <a:lnTo>
                    <a:pt x="529" y="48"/>
                  </a:lnTo>
                  <a:lnTo>
                    <a:pt x="961" y="0"/>
                  </a:lnTo>
                  <a:close/>
                  <a:moveTo>
                    <a:pt x="1009" y="0"/>
                  </a:moveTo>
                  <a:lnTo>
                    <a:pt x="1009" y="0"/>
                  </a:lnTo>
                  <a:lnTo>
                    <a:pt x="961" y="0"/>
                  </a:lnTo>
                  <a:lnTo>
                    <a:pt x="961" y="0"/>
                  </a:lnTo>
                  <a:lnTo>
                    <a:pt x="1009" y="0"/>
                  </a:lnTo>
                  <a:close/>
                  <a:moveTo>
                    <a:pt x="1009" y="0"/>
                  </a:moveTo>
                  <a:lnTo>
                    <a:pt x="1009" y="0"/>
                  </a:lnTo>
                  <a:lnTo>
                    <a:pt x="1009" y="0"/>
                  </a:lnTo>
                  <a:lnTo>
                    <a:pt x="1009" y="0"/>
                  </a:lnTo>
                  <a:lnTo>
                    <a:pt x="1009" y="0"/>
                  </a:lnTo>
                  <a:close/>
                  <a:moveTo>
                    <a:pt x="1009" y="0"/>
                  </a:moveTo>
                  <a:lnTo>
                    <a:pt x="1009" y="0"/>
                  </a:lnTo>
                  <a:lnTo>
                    <a:pt x="1009" y="0"/>
                  </a:lnTo>
                  <a:lnTo>
                    <a:pt x="1009" y="0"/>
                  </a:lnTo>
                  <a:lnTo>
                    <a:pt x="1009" y="0"/>
                  </a:lnTo>
                  <a:close/>
                </a:path>
              </a:pathLst>
            </a:custGeom>
            <a:solidFill>
              <a:srgbClr val="D8DFE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1" name="Google Shape;3861;p59"/>
            <p:cNvSpPr/>
            <p:nvPr/>
          </p:nvSpPr>
          <p:spPr>
            <a:xfrm>
              <a:off x="727975" y="3438575"/>
              <a:ext cx="16825" cy="3625"/>
            </a:xfrm>
            <a:custGeom>
              <a:avLst/>
              <a:gdLst/>
              <a:ahLst/>
              <a:cxnLst/>
              <a:rect l="l" t="t" r="r" b="b"/>
              <a:pathLst>
                <a:path w="673" h="145" fill="none" extrusionOk="0">
                  <a:moveTo>
                    <a:pt x="0" y="1"/>
                  </a:moveTo>
                  <a:lnTo>
                    <a:pt x="0" y="1"/>
                  </a:lnTo>
                  <a:lnTo>
                    <a:pt x="673" y="145"/>
                  </a:lnTo>
                  <a:lnTo>
                    <a:pt x="673" y="145"/>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2" name="Google Shape;3862;p59"/>
            <p:cNvSpPr/>
            <p:nvPr/>
          </p:nvSpPr>
          <p:spPr>
            <a:xfrm>
              <a:off x="741175" y="3282500"/>
              <a:ext cx="10825" cy="1225"/>
            </a:xfrm>
            <a:custGeom>
              <a:avLst/>
              <a:gdLst/>
              <a:ahLst/>
              <a:cxnLst/>
              <a:rect l="l" t="t" r="r" b="b"/>
              <a:pathLst>
                <a:path w="433" h="49" fill="none" extrusionOk="0">
                  <a:moveTo>
                    <a:pt x="433" y="0"/>
                  </a:moveTo>
                  <a:lnTo>
                    <a:pt x="433" y="0"/>
                  </a:lnTo>
                  <a:lnTo>
                    <a:pt x="1" y="48"/>
                  </a:lnTo>
                  <a:lnTo>
                    <a:pt x="1" y="48"/>
                  </a:lnTo>
                  <a:lnTo>
                    <a:pt x="1" y="48"/>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3" name="Google Shape;3863;p59"/>
            <p:cNvSpPr/>
            <p:nvPr/>
          </p:nvSpPr>
          <p:spPr>
            <a:xfrm>
              <a:off x="751975" y="3282500"/>
              <a:ext cx="1225" cy="25"/>
            </a:xfrm>
            <a:custGeom>
              <a:avLst/>
              <a:gdLst/>
              <a:ahLst/>
              <a:cxnLst/>
              <a:rect l="l" t="t" r="r" b="b"/>
              <a:pathLst>
                <a:path w="49" h="1" fill="none" extrusionOk="0">
                  <a:moveTo>
                    <a:pt x="49" y="0"/>
                  </a:moveTo>
                  <a:lnTo>
                    <a:pt x="49" y="0"/>
                  </a:lnTo>
                  <a:lnTo>
                    <a:pt x="1" y="0"/>
                  </a:lnTo>
                  <a:lnTo>
                    <a:pt x="1" y="0"/>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4" name="Google Shape;3864;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5" name="Google Shape;3865;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6" name="Google Shape;3866;p59"/>
            <p:cNvSpPr/>
            <p:nvPr/>
          </p:nvSpPr>
          <p:spPr>
            <a:xfrm>
              <a:off x="727975" y="3282500"/>
              <a:ext cx="37250" cy="159700"/>
            </a:xfrm>
            <a:custGeom>
              <a:avLst/>
              <a:gdLst/>
              <a:ahLst/>
              <a:cxnLst/>
              <a:rect l="l" t="t" r="r" b="b"/>
              <a:pathLst>
                <a:path w="1490" h="6388" extrusionOk="0">
                  <a:moveTo>
                    <a:pt x="961" y="0"/>
                  </a:moveTo>
                  <a:lnTo>
                    <a:pt x="529" y="48"/>
                  </a:lnTo>
                  <a:lnTo>
                    <a:pt x="433" y="481"/>
                  </a:lnTo>
                  <a:lnTo>
                    <a:pt x="336" y="1057"/>
                  </a:lnTo>
                  <a:lnTo>
                    <a:pt x="144" y="2546"/>
                  </a:lnTo>
                  <a:lnTo>
                    <a:pt x="48" y="4275"/>
                  </a:lnTo>
                  <a:lnTo>
                    <a:pt x="0" y="6244"/>
                  </a:lnTo>
                  <a:lnTo>
                    <a:pt x="673" y="6388"/>
                  </a:lnTo>
                  <a:lnTo>
                    <a:pt x="817" y="4131"/>
                  </a:lnTo>
                  <a:lnTo>
                    <a:pt x="913" y="3170"/>
                  </a:lnTo>
                  <a:lnTo>
                    <a:pt x="1009" y="2306"/>
                  </a:lnTo>
                  <a:lnTo>
                    <a:pt x="961" y="2306"/>
                  </a:lnTo>
                  <a:lnTo>
                    <a:pt x="913" y="2017"/>
                  </a:lnTo>
                  <a:lnTo>
                    <a:pt x="913" y="1729"/>
                  </a:lnTo>
                  <a:lnTo>
                    <a:pt x="913" y="1441"/>
                  </a:lnTo>
                  <a:lnTo>
                    <a:pt x="1009" y="1105"/>
                  </a:lnTo>
                  <a:lnTo>
                    <a:pt x="1249" y="529"/>
                  </a:lnTo>
                  <a:lnTo>
                    <a:pt x="1489" y="0"/>
                  </a:lnTo>
                  <a:close/>
                </a:path>
              </a:pathLst>
            </a:custGeom>
            <a:solidFill>
              <a:srgbClr val="6D9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7" name="Google Shape;3867;p59"/>
            <p:cNvSpPr/>
            <p:nvPr/>
          </p:nvSpPr>
          <p:spPr>
            <a:xfrm>
              <a:off x="727975" y="3282500"/>
              <a:ext cx="37250" cy="159700"/>
            </a:xfrm>
            <a:custGeom>
              <a:avLst/>
              <a:gdLst/>
              <a:ahLst/>
              <a:cxnLst/>
              <a:rect l="l" t="t" r="r" b="b"/>
              <a:pathLst>
                <a:path w="1490" h="6388" fill="none" extrusionOk="0">
                  <a:moveTo>
                    <a:pt x="1489" y="0"/>
                  </a:moveTo>
                  <a:lnTo>
                    <a:pt x="1489" y="0"/>
                  </a:lnTo>
                  <a:lnTo>
                    <a:pt x="1009" y="0"/>
                  </a:lnTo>
                  <a:lnTo>
                    <a:pt x="1009" y="0"/>
                  </a:lnTo>
                  <a:lnTo>
                    <a:pt x="1009" y="0"/>
                  </a:lnTo>
                  <a:lnTo>
                    <a:pt x="1009" y="0"/>
                  </a:lnTo>
                  <a:lnTo>
                    <a:pt x="1009" y="0"/>
                  </a:lnTo>
                  <a:lnTo>
                    <a:pt x="1009" y="0"/>
                  </a:lnTo>
                  <a:lnTo>
                    <a:pt x="1009" y="0"/>
                  </a:lnTo>
                  <a:lnTo>
                    <a:pt x="1009" y="0"/>
                  </a:lnTo>
                  <a:lnTo>
                    <a:pt x="1009" y="0"/>
                  </a:lnTo>
                  <a:lnTo>
                    <a:pt x="1009" y="0"/>
                  </a:lnTo>
                  <a:lnTo>
                    <a:pt x="961" y="0"/>
                  </a:lnTo>
                  <a:lnTo>
                    <a:pt x="961" y="0"/>
                  </a:lnTo>
                  <a:lnTo>
                    <a:pt x="961" y="0"/>
                  </a:lnTo>
                  <a:lnTo>
                    <a:pt x="961" y="0"/>
                  </a:lnTo>
                  <a:lnTo>
                    <a:pt x="529" y="48"/>
                  </a:lnTo>
                  <a:lnTo>
                    <a:pt x="529" y="48"/>
                  </a:lnTo>
                  <a:lnTo>
                    <a:pt x="433" y="481"/>
                  </a:lnTo>
                  <a:lnTo>
                    <a:pt x="336" y="1057"/>
                  </a:lnTo>
                  <a:lnTo>
                    <a:pt x="144" y="2546"/>
                  </a:lnTo>
                  <a:lnTo>
                    <a:pt x="48" y="4275"/>
                  </a:lnTo>
                  <a:lnTo>
                    <a:pt x="0" y="6244"/>
                  </a:lnTo>
                  <a:lnTo>
                    <a:pt x="673" y="6388"/>
                  </a:lnTo>
                  <a:lnTo>
                    <a:pt x="673" y="6388"/>
                  </a:lnTo>
                  <a:lnTo>
                    <a:pt x="817" y="4131"/>
                  </a:lnTo>
                  <a:lnTo>
                    <a:pt x="913" y="3170"/>
                  </a:lnTo>
                  <a:lnTo>
                    <a:pt x="1009" y="2306"/>
                  </a:lnTo>
                  <a:lnTo>
                    <a:pt x="1009" y="2306"/>
                  </a:lnTo>
                  <a:lnTo>
                    <a:pt x="961" y="2306"/>
                  </a:lnTo>
                  <a:lnTo>
                    <a:pt x="961" y="2306"/>
                  </a:lnTo>
                  <a:lnTo>
                    <a:pt x="913" y="2017"/>
                  </a:lnTo>
                  <a:lnTo>
                    <a:pt x="913" y="1729"/>
                  </a:lnTo>
                  <a:lnTo>
                    <a:pt x="913" y="1441"/>
                  </a:lnTo>
                  <a:lnTo>
                    <a:pt x="1009" y="1105"/>
                  </a:lnTo>
                  <a:lnTo>
                    <a:pt x="1249" y="529"/>
                  </a:lnTo>
                  <a:lnTo>
                    <a:pt x="148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8" name="Google Shape;3868;p59"/>
            <p:cNvSpPr/>
            <p:nvPr/>
          </p:nvSpPr>
          <p:spPr>
            <a:xfrm>
              <a:off x="307750" y="3044775"/>
              <a:ext cx="140500" cy="148900"/>
            </a:xfrm>
            <a:custGeom>
              <a:avLst/>
              <a:gdLst/>
              <a:ahLst/>
              <a:cxnLst/>
              <a:rect l="l" t="t" r="r" b="b"/>
              <a:pathLst>
                <a:path w="5620" h="5956" extrusionOk="0">
                  <a:moveTo>
                    <a:pt x="1921" y="0"/>
                  </a:moveTo>
                  <a:lnTo>
                    <a:pt x="1873" y="48"/>
                  </a:lnTo>
                  <a:lnTo>
                    <a:pt x="1873" y="241"/>
                  </a:lnTo>
                  <a:lnTo>
                    <a:pt x="1969" y="529"/>
                  </a:lnTo>
                  <a:lnTo>
                    <a:pt x="2114" y="817"/>
                  </a:lnTo>
                  <a:lnTo>
                    <a:pt x="2306" y="1153"/>
                  </a:lnTo>
                  <a:lnTo>
                    <a:pt x="2690" y="1777"/>
                  </a:lnTo>
                  <a:lnTo>
                    <a:pt x="2930" y="2162"/>
                  </a:lnTo>
                  <a:lnTo>
                    <a:pt x="2930" y="2162"/>
                  </a:lnTo>
                  <a:lnTo>
                    <a:pt x="2450" y="1777"/>
                  </a:lnTo>
                  <a:lnTo>
                    <a:pt x="1729" y="1249"/>
                  </a:lnTo>
                  <a:lnTo>
                    <a:pt x="1345" y="1009"/>
                  </a:lnTo>
                  <a:lnTo>
                    <a:pt x="1009" y="865"/>
                  </a:lnTo>
                  <a:lnTo>
                    <a:pt x="769" y="769"/>
                  </a:lnTo>
                  <a:lnTo>
                    <a:pt x="673" y="817"/>
                  </a:lnTo>
                  <a:lnTo>
                    <a:pt x="625" y="865"/>
                  </a:lnTo>
                  <a:lnTo>
                    <a:pt x="625" y="1009"/>
                  </a:lnTo>
                  <a:lnTo>
                    <a:pt x="625" y="1105"/>
                  </a:lnTo>
                  <a:lnTo>
                    <a:pt x="769" y="1441"/>
                  </a:lnTo>
                  <a:lnTo>
                    <a:pt x="1009" y="1777"/>
                  </a:lnTo>
                  <a:lnTo>
                    <a:pt x="1297" y="2114"/>
                  </a:lnTo>
                  <a:lnTo>
                    <a:pt x="1825" y="2690"/>
                  </a:lnTo>
                  <a:lnTo>
                    <a:pt x="2066" y="2978"/>
                  </a:lnTo>
                  <a:lnTo>
                    <a:pt x="1777" y="2786"/>
                  </a:lnTo>
                  <a:lnTo>
                    <a:pt x="1105" y="2402"/>
                  </a:lnTo>
                  <a:lnTo>
                    <a:pt x="721" y="2210"/>
                  </a:lnTo>
                  <a:lnTo>
                    <a:pt x="385" y="2114"/>
                  </a:lnTo>
                  <a:lnTo>
                    <a:pt x="145" y="2066"/>
                  </a:lnTo>
                  <a:lnTo>
                    <a:pt x="97" y="2114"/>
                  </a:lnTo>
                  <a:lnTo>
                    <a:pt x="48" y="2162"/>
                  </a:lnTo>
                  <a:lnTo>
                    <a:pt x="48" y="2258"/>
                  </a:lnTo>
                  <a:lnTo>
                    <a:pt x="97" y="2354"/>
                  </a:lnTo>
                  <a:lnTo>
                    <a:pt x="241" y="2546"/>
                  </a:lnTo>
                  <a:lnTo>
                    <a:pt x="481" y="2738"/>
                  </a:lnTo>
                  <a:lnTo>
                    <a:pt x="769" y="2978"/>
                  </a:lnTo>
                  <a:lnTo>
                    <a:pt x="1345" y="3362"/>
                  </a:lnTo>
                  <a:lnTo>
                    <a:pt x="1681" y="3602"/>
                  </a:lnTo>
                  <a:lnTo>
                    <a:pt x="1681" y="3602"/>
                  </a:lnTo>
                  <a:lnTo>
                    <a:pt x="1297" y="3506"/>
                  </a:lnTo>
                  <a:lnTo>
                    <a:pt x="769" y="3410"/>
                  </a:lnTo>
                  <a:lnTo>
                    <a:pt x="241" y="3410"/>
                  </a:lnTo>
                  <a:lnTo>
                    <a:pt x="48" y="3458"/>
                  </a:lnTo>
                  <a:lnTo>
                    <a:pt x="0" y="3506"/>
                  </a:lnTo>
                  <a:lnTo>
                    <a:pt x="0" y="3554"/>
                  </a:lnTo>
                  <a:lnTo>
                    <a:pt x="0" y="3698"/>
                  </a:lnTo>
                  <a:lnTo>
                    <a:pt x="145" y="3794"/>
                  </a:lnTo>
                  <a:lnTo>
                    <a:pt x="529" y="4035"/>
                  </a:lnTo>
                  <a:lnTo>
                    <a:pt x="1057" y="4275"/>
                  </a:lnTo>
                  <a:lnTo>
                    <a:pt x="1585" y="4515"/>
                  </a:lnTo>
                  <a:lnTo>
                    <a:pt x="1633" y="4755"/>
                  </a:lnTo>
                  <a:lnTo>
                    <a:pt x="1729" y="4995"/>
                  </a:lnTo>
                  <a:lnTo>
                    <a:pt x="1873" y="5187"/>
                  </a:lnTo>
                  <a:lnTo>
                    <a:pt x="2066" y="5427"/>
                  </a:lnTo>
                  <a:lnTo>
                    <a:pt x="2354" y="5619"/>
                  </a:lnTo>
                  <a:lnTo>
                    <a:pt x="2642" y="5811"/>
                  </a:lnTo>
                  <a:lnTo>
                    <a:pt x="2930" y="5908"/>
                  </a:lnTo>
                  <a:lnTo>
                    <a:pt x="3266" y="5956"/>
                  </a:lnTo>
                  <a:lnTo>
                    <a:pt x="3602" y="5908"/>
                  </a:lnTo>
                  <a:lnTo>
                    <a:pt x="3939" y="5811"/>
                  </a:lnTo>
                  <a:lnTo>
                    <a:pt x="4227" y="5667"/>
                  </a:lnTo>
                  <a:lnTo>
                    <a:pt x="4515" y="5427"/>
                  </a:lnTo>
                  <a:lnTo>
                    <a:pt x="5139" y="4851"/>
                  </a:lnTo>
                  <a:lnTo>
                    <a:pt x="5331" y="4611"/>
                  </a:lnTo>
                  <a:lnTo>
                    <a:pt x="5475" y="4323"/>
                  </a:lnTo>
                  <a:lnTo>
                    <a:pt x="5571" y="4035"/>
                  </a:lnTo>
                  <a:lnTo>
                    <a:pt x="5619" y="3746"/>
                  </a:lnTo>
                  <a:lnTo>
                    <a:pt x="5619" y="3458"/>
                  </a:lnTo>
                  <a:lnTo>
                    <a:pt x="5571" y="3170"/>
                  </a:lnTo>
                  <a:lnTo>
                    <a:pt x="5475" y="2882"/>
                  </a:lnTo>
                  <a:lnTo>
                    <a:pt x="5331" y="2642"/>
                  </a:lnTo>
                  <a:lnTo>
                    <a:pt x="5283" y="2017"/>
                  </a:lnTo>
                  <a:lnTo>
                    <a:pt x="5139" y="1201"/>
                  </a:lnTo>
                  <a:lnTo>
                    <a:pt x="5091" y="817"/>
                  </a:lnTo>
                  <a:lnTo>
                    <a:pt x="4947" y="481"/>
                  </a:lnTo>
                  <a:lnTo>
                    <a:pt x="4803" y="289"/>
                  </a:lnTo>
                  <a:lnTo>
                    <a:pt x="4755" y="241"/>
                  </a:lnTo>
                  <a:lnTo>
                    <a:pt x="4659" y="289"/>
                  </a:lnTo>
                  <a:lnTo>
                    <a:pt x="4515" y="337"/>
                  </a:lnTo>
                  <a:lnTo>
                    <a:pt x="4419" y="529"/>
                  </a:lnTo>
                  <a:lnTo>
                    <a:pt x="4323" y="721"/>
                  </a:lnTo>
                  <a:lnTo>
                    <a:pt x="4275" y="961"/>
                  </a:lnTo>
                  <a:lnTo>
                    <a:pt x="4227" y="1441"/>
                  </a:lnTo>
                  <a:lnTo>
                    <a:pt x="4275" y="1873"/>
                  </a:lnTo>
                  <a:lnTo>
                    <a:pt x="3794" y="1873"/>
                  </a:lnTo>
                  <a:lnTo>
                    <a:pt x="3314" y="1297"/>
                  </a:lnTo>
                  <a:lnTo>
                    <a:pt x="2738" y="625"/>
                  </a:lnTo>
                  <a:lnTo>
                    <a:pt x="2450" y="289"/>
                  </a:lnTo>
                  <a:lnTo>
                    <a:pt x="2162" y="96"/>
                  </a:lnTo>
                  <a:lnTo>
                    <a:pt x="196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9" name="Google Shape;3869;p59"/>
            <p:cNvSpPr/>
            <p:nvPr/>
          </p:nvSpPr>
          <p:spPr>
            <a:xfrm>
              <a:off x="307750" y="3044775"/>
              <a:ext cx="140500" cy="148900"/>
            </a:xfrm>
            <a:custGeom>
              <a:avLst/>
              <a:gdLst/>
              <a:ahLst/>
              <a:cxnLst/>
              <a:rect l="l" t="t" r="r" b="b"/>
              <a:pathLst>
                <a:path w="5620" h="5956" fill="none" extrusionOk="0">
                  <a:moveTo>
                    <a:pt x="0" y="3554"/>
                  </a:moveTo>
                  <a:lnTo>
                    <a:pt x="0" y="3554"/>
                  </a:lnTo>
                  <a:lnTo>
                    <a:pt x="0" y="3506"/>
                  </a:lnTo>
                  <a:lnTo>
                    <a:pt x="48" y="3458"/>
                  </a:lnTo>
                  <a:lnTo>
                    <a:pt x="241" y="3410"/>
                  </a:lnTo>
                  <a:lnTo>
                    <a:pt x="481" y="3410"/>
                  </a:lnTo>
                  <a:lnTo>
                    <a:pt x="769" y="3410"/>
                  </a:lnTo>
                  <a:lnTo>
                    <a:pt x="1297" y="3506"/>
                  </a:lnTo>
                  <a:lnTo>
                    <a:pt x="1681" y="3602"/>
                  </a:lnTo>
                  <a:lnTo>
                    <a:pt x="1681" y="3602"/>
                  </a:lnTo>
                  <a:lnTo>
                    <a:pt x="1681" y="3602"/>
                  </a:lnTo>
                  <a:lnTo>
                    <a:pt x="1345" y="3362"/>
                  </a:lnTo>
                  <a:lnTo>
                    <a:pt x="769" y="2978"/>
                  </a:lnTo>
                  <a:lnTo>
                    <a:pt x="481" y="2738"/>
                  </a:lnTo>
                  <a:lnTo>
                    <a:pt x="241" y="2546"/>
                  </a:lnTo>
                  <a:lnTo>
                    <a:pt x="97" y="2354"/>
                  </a:lnTo>
                  <a:lnTo>
                    <a:pt x="48" y="2258"/>
                  </a:lnTo>
                  <a:lnTo>
                    <a:pt x="48" y="2162"/>
                  </a:lnTo>
                  <a:lnTo>
                    <a:pt x="48" y="2162"/>
                  </a:lnTo>
                  <a:lnTo>
                    <a:pt x="97" y="2114"/>
                  </a:lnTo>
                  <a:lnTo>
                    <a:pt x="145" y="2066"/>
                  </a:lnTo>
                  <a:lnTo>
                    <a:pt x="385" y="2114"/>
                  </a:lnTo>
                  <a:lnTo>
                    <a:pt x="721" y="2210"/>
                  </a:lnTo>
                  <a:lnTo>
                    <a:pt x="1105" y="2402"/>
                  </a:lnTo>
                  <a:lnTo>
                    <a:pt x="1777" y="2786"/>
                  </a:lnTo>
                  <a:lnTo>
                    <a:pt x="2066" y="2978"/>
                  </a:lnTo>
                  <a:lnTo>
                    <a:pt x="2066" y="2978"/>
                  </a:lnTo>
                  <a:lnTo>
                    <a:pt x="1825" y="2690"/>
                  </a:lnTo>
                  <a:lnTo>
                    <a:pt x="1297" y="2114"/>
                  </a:lnTo>
                  <a:lnTo>
                    <a:pt x="1009" y="1777"/>
                  </a:lnTo>
                  <a:lnTo>
                    <a:pt x="769" y="1441"/>
                  </a:lnTo>
                  <a:lnTo>
                    <a:pt x="625" y="1105"/>
                  </a:lnTo>
                  <a:lnTo>
                    <a:pt x="625" y="1009"/>
                  </a:lnTo>
                  <a:lnTo>
                    <a:pt x="625" y="865"/>
                  </a:lnTo>
                  <a:lnTo>
                    <a:pt x="625" y="865"/>
                  </a:lnTo>
                  <a:lnTo>
                    <a:pt x="673" y="817"/>
                  </a:lnTo>
                  <a:lnTo>
                    <a:pt x="769" y="769"/>
                  </a:lnTo>
                  <a:lnTo>
                    <a:pt x="1009" y="865"/>
                  </a:lnTo>
                  <a:lnTo>
                    <a:pt x="1345" y="1009"/>
                  </a:lnTo>
                  <a:lnTo>
                    <a:pt x="1729" y="1249"/>
                  </a:lnTo>
                  <a:lnTo>
                    <a:pt x="2450" y="1777"/>
                  </a:lnTo>
                  <a:lnTo>
                    <a:pt x="2930" y="2162"/>
                  </a:lnTo>
                  <a:lnTo>
                    <a:pt x="2930" y="2162"/>
                  </a:lnTo>
                  <a:lnTo>
                    <a:pt x="2930" y="2162"/>
                  </a:lnTo>
                  <a:lnTo>
                    <a:pt x="2690" y="1777"/>
                  </a:lnTo>
                  <a:lnTo>
                    <a:pt x="2306" y="1153"/>
                  </a:lnTo>
                  <a:lnTo>
                    <a:pt x="2114" y="817"/>
                  </a:lnTo>
                  <a:lnTo>
                    <a:pt x="1969" y="529"/>
                  </a:lnTo>
                  <a:lnTo>
                    <a:pt x="1873" y="241"/>
                  </a:lnTo>
                  <a:lnTo>
                    <a:pt x="1873" y="48"/>
                  </a:lnTo>
                  <a:lnTo>
                    <a:pt x="1873" y="48"/>
                  </a:lnTo>
                  <a:lnTo>
                    <a:pt x="1921" y="0"/>
                  </a:lnTo>
                  <a:lnTo>
                    <a:pt x="1969" y="0"/>
                  </a:lnTo>
                  <a:lnTo>
                    <a:pt x="2162" y="96"/>
                  </a:lnTo>
                  <a:lnTo>
                    <a:pt x="2450" y="289"/>
                  </a:lnTo>
                  <a:lnTo>
                    <a:pt x="2738" y="625"/>
                  </a:lnTo>
                  <a:lnTo>
                    <a:pt x="3314" y="1297"/>
                  </a:lnTo>
                  <a:lnTo>
                    <a:pt x="3794" y="1873"/>
                  </a:lnTo>
                  <a:lnTo>
                    <a:pt x="3794" y="1873"/>
                  </a:lnTo>
                  <a:lnTo>
                    <a:pt x="4035" y="1873"/>
                  </a:lnTo>
                  <a:lnTo>
                    <a:pt x="4275" y="1873"/>
                  </a:lnTo>
                  <a:lnTo>
                    <a:pt x="4275" y="1873"/>
                  </a:lnTo>
                  <a:lnTo>
                    <a:pt x="4227" y="1441"/>
                  </a:lnTo>
                  <a:lnTo>
                    <a:pt x="4275" y="961"/>
                  </a:lnTo>
                  <a:lnTo>
                    <a:pt x="4323" y="721"/>
                  </a:lnTo>
                  <a:lnTo>
                    <a:pt x="4419" y="529"/>
                  </a:lnTo>
                  <a:lnTo>
                    <a:pt x="4515" y="337"/>
                  </a:lnTo>
                  <a:lnTo>
                    <a:pt x="4659" y="289"/>
                  </a:lnTo>
                  <a:lnTo>
                    <a:pt x="4659" y="289"/>
                  </a:lnTo>
                  <a:lnTo>
                    <a:pt x="4755" y="241"/>
                  </a:lnTo>
                  <a:lnTo>
                    <a:pt x="4803" y="289"/>
                  </a:lnTo>
                  <a:lnTo>
                    <a:pt x="4947" y="481"/>
                  </a:lnTo>
                  <a:lnTo>
                    <a:pt x="5091" y="817"/>
                  </a:lnTo>
                  <a:lnTo>
                    <a:pt x="5139" y="1201"/>
                  </a:lnTo>
                  <a:lnTo>
                    <a:pt x="5283" y="2017"/>
                  </a:lnTo>
                  <a:lnTo>
                    <a:pt x="5331" y="2642"/>
                  </a:lnTo>
                  <a:lnTo>
                    <a:pt x="5331" y="2642"/>
                  </a:lnTo>
                  <a:lnTo>
                    <a:pt x="5475" y="2882"/>
                  </a:lnTo>
                  <a:lnTo>
                    <a:pt x="5571" y="3170"/>
                  </a:lnTo>
                  <a:lnTo>
                    <a:pt x="5619" y="3458"/>
                  </a:lnTo>
                  <a:lnTo>
                    <a:pt x="5619" y="3746"/>
                  </a:lnTo>
                  <a:lnTo>
                    <a:pt x="5571" y="4035"/>
                  </a:lnTo>
                  <a:lnTo>
                    <a:pt x="5475" y="4323"/>
                  </a:lnTo>
                  <a:lnTo>
                    <a:pt x="5331" y="4611"/>
                  </a:lnTo>
                  <a:lnTo>
                    <a:pt x="5139" y="4851"/>
                  </a:lnTo>
                  <a:lnTo>
                    <a:pt x="4515" y="5427"/>
                  </a:lnTo>
                  <a:lnTo>
                    <a:pt x="4515" y="5427"/>
                  </a:lnTo>
                  <a:lnTo>
                    <a:pt x="4227" y="5667"/>
                  </a:lnTo>
                  <a:lnTo>
                    <a:pt x="3939" y="5811"/>
                  </a:lnTo>
                  <a:lnTo>
                    <a:pt x="3602" y="5908"/>
                  </a:lnTo>
                  <a:lnTo>
                    <a:pt x="3266" y="5956"/>
                  </a:lnTo>
                  <a:lnTo>
                    <a:pt x="2930" y="5908"/>
                  </a:lnTo>
                  <a:lnTo>
                    <a:pt x="2642" y="5811"/>
                  </a:lnTo>
                  <a:lnTo>
                    <a:pt x="2354" y="5619"/>
                  </a:lnTo>
                  <a:lnTo>
                    <a:pt x="2066" y="5427"/>
                  </a:lnTo>
                  <a:lnTo>
                    <a:pt x="2066" y="5427"/>
                  </a:lnTo>
                  <a:lnTo>
                    <a:pt x="1873" y="5187"/>
                  </a:lnTo>
                  <a:lnTo>
                    <a:pt x="1729" y="4995"/>
                  </a:lnTo>
                  <a:lnTo>
                    <a:pt x="1633" y="4755"/>
                  </a:lnTo>
                  <a:lnTo>
                    <a:pt x="1585" y="4515"/>
                  </a:lnTo>
                  <a:lnTo>
                    <a:pt x="1585" y="4515"/>
                  </a:lnTo>
                  <a:lnTo>
                    <a:pt x="1057" y="4275"/>
                  </a:lnTo>
                  <a:lnTo>
                    <a:pt x="529" y="4035"/>
                  </a:lnTo>
                  <a:lnTo>
                    <a:pt x="145" y="3794"/>
                  </a:lnTo>
                  <a:lnTo>
                    <a:pt x="0" y="3698"/>
                  </a:lnTo>
                  <a:lnTo>
                    <a:pt x="0" y="355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0" name="Google Shape;3870;p59"/>
            <p:cNvSpPr/>
            <p:nvPr/>
          </p:nvSpPr>
          <p:spPr>
            <a:xfrm>
              <a:off x="353375" y="3092800"/>
              <a:ext cx="40850" cy="70850"/>
            </a:xfrm>
            <a:custGeom>
              <a:avLst/>
              <a:gdLst/>
              <a:ahLst/>
              <a:cxnLst/>
              <a:rect l="l" t="t" r="r" b="b"/>
              <a:pathLst>
                <a:path w="1634" h="2834" extrusionOk="0">
                  <a:moveTo>
                    <a:pt x="1633" y="0"/>
                  </a:moveTo>
                  <a:lnTo>
                    <a:pt x="1345" y="193"/>
                  </a:lnTo>
                  <a:lnTo>
                    <a:pt x="1009" y="385"/>
                  </a:lnTo>
                  <a:lnTo>
                    <a:pt x="673" y="721"/>
                  </a:lnTo>
                  <a:lnTo>
                    <a:pt x="385" y="1105"/>
                  </a:lnTo>
                  <a:lnTo>
                    <a:pt x="241" y="1345"/>
                  </a:lnTo>
                  <a:lnTo>
                    <a:pt x="144" y="1633"/>
                  </a:lnTo>
                  <a:lnTo>
                    <a:pt x="48" y="1873"/>
                  </a:lnTo>
                  <a:lnTo>
                    <a:pt x="0" y="2210"/>
                  </a:lnTo>
                  <a:lnTo>
                    <a:pt x="0" y="2498"/>
                  </a:lnTo>
                  <a:lnTo>
                    <a:pt x="48" y="2834"/>
                  </a:lnTo>
                  <a:lnTo>
                    <a:pt x="96" y="2594"/>
                  </a:lnTo>
                  <a:lnTo>
                    <a:pt x="193" y="2306"/>
                  </a:lnTo>
                  <a:lnTo>
                    <a:pt x="337" y="1921"/>
                  </a:lnTo>
                  <a:lnTo>
                    <a:pt x="529" y="1489"/>
                  </a:lnTo>
                  <a:lnTo>
                    <a:pt x="817" y="1009"/>
                  </a:lnTo>
                  <a:lnTo>
                    <a:pt x="1153" y="481"/>
                  </a:lnTo>
                  <a:lnTo>
                    <a:pt x="1633"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1" name="Google Shape;3871;p59"/>
            <p:cNvSpPr/>
            <p:nvPr/>
          </p:nvSpPr>
          <p:spPr>
            <a:xfrm>
              <a:off x="353375" y="3092800"/>
              <a:ext cx="40850" cy="70850"/>
            </a:xfrm>
            <a:custGeom>
              <a:avLst/>
              <a:gdLst/>
              <a:ahLst/>
              <a:cxnLst/>
              <a:rect l="l" t="t" r="r" b="b"/>
              <a:pathLst>
                <a:path w="1634" h="2834" fill="none" extrusionOk="0">
                  <a:moveTo>
                    <a:pt x="1633" y="0"/>
                  </a:moveTo>
                  <a:lnTo>
                    <a:pt x="1633" y="0"/>
                  </a:lnTo>
                  <a:lnTo>
                    <a:pt x="1345" y="193"/>
                  </a:lnTo>
                  <a:lnTo>
                    <a:pt x="1009" y="385"/>
                  </a:lnTo>
                  <a:lnTo>
                    <a:pt x="673" y="721"/>
                  </a:lnTo>
                  <a:lnTo>
                    <a:pt x="385" y="1105"/>
                  </a:lnTo>
                  <a:lnTo>
                    <a:pt x="241" y="1345"/>
                  </a:lnTo>
                  <a:lnTo>
                    <a:pt x="144" y="1633"/>
                  </a:lnTo>
                  <a:lnTo>
                    <a:pt x="48" y="1873"/>
                  </a:lnTo>
                  <a:lnTo>
                    <a:pt x="0" y="2210"/>
                  </a:lnTo>
                  <a:lnTo>
                    <a:pt x="0" y="2498"/>
                  </a:lnTo>
                  <a:lnTo>
                    <a:pt x="48" y="2834"/>
                  </a:lnTo>
                  <a:lnTo>
                    <a:pt x="48" y="2834"/>
                  </a:lnTo>
                  <a:lnTo>
                    <a:pt x="96" y="2594"/>
                  </a:lnTo>
                  <a:lnTo>
                    <a:pt x="193" y="2306"/>
                  </a:lnTo>
                  <a:lnTo>
                    <a:pt x="337" y="1921"/>
                  </a:lnTo>
                  <a:lnTo>
                    <a:pt x="529" y="1489"/>
                  </a:lnTo>
                  <a:lnTo>
                    <a:pt x="817" y="1009"/>
                  </a:lnTo>
                  <a:lnTo>
                    <a:pt x="1153" y="481"/>
                  </a:lnTo>
                  <a:lnTo>
                    <a:pt x="16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2" name="Google Shape;3872;p59"/>
            <p:cNvSpPr/>
            <p:nvPr/>
          </p:nvSpPr>
          <p:spPr>
            <a:xfrm>
              <a:off x="400200" y="3091600"/>
              <a:ext cx="14425" cy="51650"/>
            </a:xfrm>
            <a:custGeom>
              <a:avLst/>
              <a:gdLst/>
              <a:ahLst/>
              <a:cxnLst/>
              <a:rect l="l" t="t" r="r" b="b"/>
              <a:pathLst>
                <a:path w="577" h="2066" extrusionOk="0">
                  <a:moveTo>
                    <a:pt x="577" y="0"/>
                  </a:moveTo>
                  <a:lnTo>
                    <a:pt x="385" y="193"/>
                  </a:lnTo>
                  <a:lnTo>
                    <a:pt x="289" y="433"/>
                  </a:lnTo>
                  <a:lnTo>
                    <a:pt x="144" y="721"/>
                  </a:lnTo>
                  <a:lnTo>
                    <a:pt x="48" y="1057"/>
                  </a:lnTo>
                  <a:lnTo>
                    <a:pt x="0" y="1393"/>
                  </a:lnTo>
                  <a:lnTo>
                    <a:pt x="0" y="1585"/>
                  </a:lnTo>
                  <a:lnTo>
                    <a:pt x="48" y="1729"/>
                  </a:lnTo>
                  <a:lnTo>
                    <a:pt x="144" y="1921"/>
                  </a:lnTo>
                  <a:lnTo>
                    <a:pt x="241" y="2065"/>
                  </a:lnTo>
                  <a:lnTo>
                    <a:pt x="241" y="1873"/>
                  </a:lnTo>
                  <a:lnTo>
                    <a:pt x="241" y="1393"/>
                  </a:lnTo>
                  <a:lnTo>
                    <a:pt x="337" y="721"/>
                  </a:lnTo>
                  <a:lnTo>
                    <a:pt x="433" y="337"/>
                  </a:lnTo>
                  <a:lnTo>
                    <a:pt x="57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3" name="Google Shape;3873;p59"/>
            <p:cNvSpPr/>
            <p:nvPr/>
          </p:nvSpPr>
          <p:spPr>
            <a:xfrm>
              <a:off x="400200" y="3091600"/>
              <a:ext cx="14425" cy="51650"/>
            </a:xfrm>
            <a:custGeom>
              <a:avLst/>
              <a:gdLst/>
              <a:ahLst/>
              <a:cxnLst/>
              <a:rect l="l" t="t" r="r" b="b"/>
              <a:pathLst>
                <a:path w="577" h="2066" fill="none" extrusionOk="0">
                  <a:moveTo>
                    <a:pt x="577" y="0"/>
                  </a:moveTo>
                  <a:lnTo>
                    <a:pt x="577" y="0"/>
                  </a:lnTo>
                  <a:lnTo>
                    <a:pt x="385" y="193"/>
                  </a:lnTo>
                  <a:lnTo>
                    <a:pt x="289" y="433"/>
                  </a:lnTo>
                  <a:lnTo>
                    <a:pt x="144" y="721"/>
                  </a:lnTo>
                  <a:lnTo>
                    <a:pt x="48" y="1057"/>
                  </a:lnTo>
                  <a:lnTo>
                    <a:pt x="0" y="1393"/>
                  </a:lnTo>
                  <a:lnTo>
                    <a:pt x="0" y="1585"/>
                  </a:lnTo>
                  <a:lnTo>
                    <a:pt x="48" y="1729"/>
                  </a:lnTo>
                  <a:lnTo>
                    <a:pt x="144" y="1921"/>
                  </a:lnTo>
                  <a:lnTo>
                    <a:pt x="241" y="2065"/>
                  </a:lnTo>
                  <a:lnTo>
                    <a:pt x="241" y="2065"/>
                  </a:lnTo>
                  <a:lnTo>
                    <a:pt x="241" y="1873"/>
                  </a:lnTo>
                  <a:lnTo>
                    <a:pt x="241" y="1393"/>
                  </a:lnTo>
                  <a:lnTo>
                    <a:pt x="337" y="721"/>
                  </a:lnTo>
                  <a:lnTo>
                    <a:pt x="433" y="337"/>
                  </a:lnTo>
                  <a:lnTo>
                    <a:pt x="57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4" name="Google Shape;3874;p59"/>
            <p:cNvSpPr/>
            <p:nvPr/>
          </p:nvSpPr>
          <p:spPr>
            <a:xfrm>
              <a:off x="414600" y="309160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5" name="Google Shape;3875;p59"/>
            <p:cNvSpPr/>
            <p:nvPr/>
          </p:nvSpPr>
          <p:spPr>
            <a:xfrm>
              <a:off x="744775" y="3257275"/>
              <a:ext cx="320600" cy="385425"/>
            </a:xfrm>
            <a:custGeom>
              <a:avLst/>
              <a:gdLst/>
              <a:ahLst/>
              <a:cxnLst/>
              <a:rect l="l" t="t" r="r" b="b"/>
              <a:pathLst>
                <a:path w="12824" h="15417" extrusionOk="0">
                  <a:moveTo>
                    <a:pt x="5235" y="1"/>
                  </a:moveTo>
                  <a:lnTo>
                    <a:pt x="4275" y="145"/>
                  </a:lnTo>
                  <a:lnTo>
                    <a:pt x="3314" y="433"/>
                  </a:lnTo>
                  <a:lnTo>
                    <a:pt x="2402" y="769"/>
                  </a:lnTo>
                  <a:lnTo>
                    <a:pt x="1633" y="1153"/>
                  </a:lnTo>
                  <a:lnTo>
                    <a:pt x="1297" y="1346"/>
                  </a:lnTo>
                  <a:lnTo>
                    <a:pt x="1009" y="1586"/>
                  </a:lnTo>
                  <a:lnTo>
                    <a:pt x="817" y="1778"/>
                  </a:lnTo>
                  <a:lnTo>
                    <a:pt x="673" y="2018"/>
                  </a:lnTo>
                  <a:lnTo>
                    <a:pt x="529" y="2402"/>
                  </a:lnTo>
                  <a:lnTo>
                    <a:pt x="385" y="3026"/>
                  </a:lnTo>
                  <a:lnTo>
                    <a:pt x="241" y="3843"/>
                  </a:lnTo>
                  <a:lnTo>
                    <a:pt x="145" y="4803"/>
                  </a:lnTo>
                  <a:lnTo>
                    <a:pt x="49" y="7013"/>
                  </a:lnTo>
                  <a:lnTo>
                    <a:pt x="1" y="9414"/>
                  </a:lnTo>
                  <a:lnTo>
                    <a:pt x="49" y="10614"/>
                  </a:lnTo>
                  <a:lnTo>
                    <a:pt x="97" y="11767"/>
                  </a:lnTo>
                  <a:lnTo>
                    <a:pt x="145" y="12776"/>
                  </a:lnTo>
                  <a:lnTo>
                    <a:pt x="289" y="13688"/>
                  </a:lnTo>
                  <a:lnTo>
                    <a:pt x="433" y="14456"/>
                  </a:lnTo>
                  <a:lnTo>
                    <a:pt x="625" y="15033"/>
                  </a:lnTo>
                  <a:lnTo>
                    <a:pt x="721" y="15225"/>
                  </a:lnTo>
                  <a:lnTo>
                    <a:pt x="865" y="15369"/>
                  </a:lnTo>
                  <a:lnTo>
                    <a:pt x="1009" y="15417"/>
                  </a:lnTo>
                  <a:lnTo>
                    <a:pt x="1153" y="15417"/>
                  </a:lnTo>
                  <a:lnTo>
                    <a:pt x="12823" y="11239"/>
                  </a:lnTo>
                  <a:lnTo>
                    <a:pt x="12823" y="10855"/>
                  </a:lnTo>
                  <a:lnTo>
                    <a:pt x="12727" y="10278"/>
                  </a:lnTo>
                  <a:lnTo>
                    <a:pt x="12583" y="9606"/>
                  </a:lnTo>
                  <a:lnTo>
                    <a:pt x="12343" y="8886"/>
                  </a:lnTo>
                  <a:lnTo>
                    <a:pt x="12103" y="8021"/>
                  </a:lnTo>
                  <a:lnTo>
                    <a:pt x="11767" y="7157"/>
                  </a:lnTo>
                  <a:lnTo>
                    <a:pt x="11431" y="6244"/>
                  </a:lnTo>
                  <a:lnTo>
                    <a:pt x="10998" y="5332"/>
                  </a:lnTo>
                  <a:lnTo>
                    <a:pt x="10566" y="4419"/>
                  </a:lnTo>
                  <a:lnTo>
                    <a:pt x="10086" y="3507"/>
                  </a:lnTo>
                  <a:lnTo>
                    <a:pt x="9606" y="2690"/>
                  </a:lnTo>
                  <a:lnTo>
                    <a:pt x="9077" y="1970"/>
                  </a:lnTo>
                  <a:lnTo>
                    <a:pt x="8549" y="1298"/>
                  </a:lnTo>
                  <a:lnTo>
                    <a:pt x="8021" y="769"/>
                  </a:lnTo>
                  <a:lnTo>
                    <a:pt x="7781" y="529"/>
                  </a:lnTo>
                  <a:lnTo>
                    <a:pt x="7493" y="337"/>
                  </a:lnTo>
                  <a:lnTo>
                    <a:pt x="7204" y="193"/>
                  </a:lnTo>
                  <a:lnTo>
                    <a:pt x="6964" y="97"/>
                  </a:lnTo>
                  <a:lnTo>
                    <a:pt x="6580" y="49"/>
                  </a:lnTo>
                  <a:lnTo>
                    <a:pt x="6148"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6" name="Google Shape;3876;p59"/>
            <p:cNvSpPr/>
            <p:nvPr/>
          </p:nvSpPr>
          <p:spPr>
            <a:xfrm>
              <a:off x="744775" y="3257275"/>
              <a:ext cx="320600" cy="385425"/>
            </a:xfrm>
            <a:custGeom>
              <a:avLst/>
              <a:gdLst/>
              <a:ahLst/>
              <a:cxnLst/>
              <a:rect l="l" t="t" r="r" b="b"/>
              <a:pathLst>
                <a:path w="12824" h="15417" fill="none" extrusionOk="0">
                  <a:moveTo>
                    <a:pt x="1153" y="15417"/>
                  </a:moveTo>
                  <a:lnTo>
                    <a:pt x="1153" y="15417"/>
                  </a:lnTo>
                  <a:lnTo>
                    <a:pt x="1009" y="15417"/>
                  </a:lnTo>
                  <a:lnTo>
                    <a:pt x="865" y="15369"/>
                  </a:lnTo>
                  <a:lnTo>
                    <a:pt x="721" y="15225"/>
                  </a:lnTo>
                  <a:lnTo>
                    <a:pt x="625" y="15033"/>
                  </a:lnTo>
                  <a:lnTo>
                    <a:pt x="433" y="14456"/>
                  </a:lnTo>
                  <a:lnTo>
                    <a:pt x="289" y="13688"/>
                  </a:lnTo>
                  <a:lnTo>
                    <a:pt x="145" y="12776"/>
                  </a:lnTo>
                  <a:lnTo>
                    <a:pt x="97" y="11767"/>
                  </a:lnTo>
                  <a:lnTo>
                    <a:pt x="49" y="10614"/>
                  </a:lnTo>
                  <a:lnTo>
                    <a:pt x="1" y="9414"/>
                  </a:lnTo>
                  <a:lnTo>
                    <a:pt x="49" y="7013"/>
                  </a:lnTo>
                  <a:lnTo>
                    <a:pt x="145" y="4803"/>
                  </a:lnTo>
                  <a:lnTo>
                    <a:pt x="241" y="3843"/>
                  </a:lnTo>
                  <a:lnTo>
                    <a:pt x="385" y="3026"/>
                  </a:lnTo>
                  <a:lnTo>
                    <a:pt x="529" y="2402"/>
                  </a:lnTo>
                  <a:lnTo>
                    <a:pt x="673" y="2018"/>
                  </a:lnTo>
                  <a:lnTo>
                    <a:pt x="673" y="2018"/>
                  </a:lnTo>
                  <a:lnTo>
                    <a:pt x="817" y="1778"/>
                  </a:lnTo>
                  <a:lnTo>
                    <a:pt x="1009" y="1586"/>
                  </a:lnTo>
                  <a:lnTo>
                    <a:pt x="1297" y="1346"/>
                  </a:lnTo>
                  <a:lnTo>
                    <a:pt x="1633" y="1153"/>
                  </a:lnTo>
                  <a:lnTo>
                    <a:pt x="2402" y="769"/>
                  </a:lnTo>
                  <a:lnTo>
                    <a:pt x="3314" y="433"/>
                  </a:lnTo>
                  <a:lnTo>
                    <a:pt x="4275" y="145"/>
                  </a:lnTo>
                  <a:lnTo>
                    <a:pt x="5235" y="1"/>
                  </a:lnTo>
                  <a:lnTo>
                    <a:pt x="5716" y="1"/>
                  </a:lnTo>
                  <a:lnTo>
                    <a:pt x="6148" y="1"/>
                  </a:lnTo>
                  <a:lnTo>
                    <a:pt x="6580" y="49"/>
                  </a:lnTo>
                  <a:lnTo>
                    <a:pt x="6964" y="97"/>
                  </a:lnTo>
                  <a:lnTo>
                    <a:pt x="6964" y="97"/>
                  </a:lnTo>
                  <a:lnTo>
                    <a:pt x="7204" y="193"/>
                  </a:lnTo>
                  <a:lnTo>
                    <a:pt x="7493" y="337"/>
                  </a:lnTo>
                  <a:lnTo>
                    <a:pt x="7781" y="529"/>
                  </a:lnTo>
                  <a:lnTo>
                    <a:pt x="8021" y="769"/>
                  </a:lnTo>
                  <a:lnTo>
                    <a:pt x="8549" y="1298"/>
                  </a:lnTo>
                  <a:lnTo>
                    <a:pt x="9077" y="1970"/>
                  </a:lnTo>
                  <a:lnTo>
                    <a:pt x="9606" y="2690"/>
                  </a:lnTo>
                  <a:lnTo>
                    <a:pt x="10086" y="3507"/>
                  </a:lnTo>
                  <a:lnTo>
                    <a:pt x="10566" y="4419"/>
                  </a:lnTo>
                  <a:lnTo>
                    <a:pt x="10998" y="5332"/>
                  </a:lnTo>
                  <a:lnTo>
                    <a:pt x="11431" y="6244"/>
                  </a:lnTo>
                  <a:lnTo>
                    <a:pt x="11767" y="7157"/>
                  </a:lnTo>
                  <a:lnTo>
                    <a:pt x="12103" y="8021"/>
                  </a:lnTo>
                  <a:lnTo>
                    <a:pt x="12343" y="8886"/>
                  </a:lnTo>
                  <a:lnTo>
                    <a:pt x="12583" y="9606"/>
                  </a:lnTo>
                  <a:lnTo>
                    <a:pt x="12727" y="10278"/>
                  </a:lnTo>
                  <a:lnTo>
                    <a:pt x="12823" y="10855"/>
                  </a:lnTo>
                  <a:lnTo>
                    <a:pt x="12823" y="11239"/>
                  </a:lnTo>
                  <a:lnTo>
                    <a:pt x="1153" y="1541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7" name="Google Shape;3877;p59"/>
            <p:cNvSpPr/>
            <p:nvPr/>
          </p:nvSpPr>
          <p:spPr>
            <a:xfrm>
              <a:off x="749575" y="3226075"/>
              <a:ext cx="199325" cy="133300"/>
            </a:xfrm>
            <a:custGeom>
              <a:avLst/>
              <a:gdLst/>
              <a:ahLst/>
              <a:cxnLst/>
              <a:rect l="l" t="t" r="r" b="b"/>
              <a:pathLst>
                <a:path w="7973" h="5332" extrusionOk="0">
                  <a:moveTo>
                    <a:pt x="5668" y="0"/>
                  </a:moveTo>
                  <a:lnTo>
                    <a:pt x="913" y="1729"/>
                  </a:lnTo>
                  <a:lnTo>
                    <a:pt x="721" y="2017"/>
                  </a:lnTo>
                  <a:lnTo>
                    <a:pt x="385" y="2738"/>
                  </a:lnTo>
                  <a:lnTo>
                    <a:pt x="193" y="3170"/>
                  </a:lnTo>
                  <a:lnTo>
                    <a:pt x="97" y="3650"/>
                  </a:lnTo>
                  <a:lnTo>
                    <a:pt x="1" y="4130"/>
                  </a:lnTo>
                  <a:lnTo>
                    <a:pt x="49" y="4323"/>
                  </a:lnTo>
                  <a:lnTo>
                    <a:pt x="97" y="4563"/>
                  </a:lnTo>
                  <a:lnTo>
                    <a:pt x="673" y="4707"/>
                  </a:lnTo>
                  <a:lnTo>
                    <a:pt x="1970" y="5043"/>
                  </a:lnTo>
                  <a:lnTo>
                    <a:pt x="2690" y="5235"/>
                  </a:lnTo>
                  <a:lnTo>
                    <a:pt x="3314" y="5331"/>
                  </a:lnTo>
                  <a:lnTo>
                    <a:pt x="3795" y="5331"/>
                  </a:lnTo>
                  <a:lnTo>
                    <a:pt x="3939" y="5283"/>
                  </a:lnTo>
                  <a:lnTo>
                    <a:pt x="3987" y="5235"/>
                  </a:lnTo>
                  <a:lnTo>
                    <a:pt x="4083" y="4947"/>
                  </a:lnTo>
                  <a:lnTo>
                    <a:pt x="4083" y="4563"/>
                  </a:lnTo>
                  <a:lnTo>
                    <a:pt x="4083" y="3650"/>
                  </a:lnTo>
                  <a:lnTo>
                    <a:pt x="3939" y="2498"/>
                  </a:lnTo>
                  <a:lnTo>
                    <a:pt x="4179" y="2834"/>
                  </a:lnTo>
                  <a:lnTo>
                    <a:pt x="4707" y="3554"/>
                  </a:lnTo>
                  <a:lnTo>
                    <a:pt x="4995" y="3938"/>
                  </a:lnTo>
                  <a:lnTo>
                    <a:pt x="5332" y="4226"/>
                  </a:lnTo>
                  <a:lnTo>
                    <a:pt x="5620" y="4419"/>
                  </a:lnTo>
                  <a:lnTo>
                    <a:pt x="5716"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733" y="1873"/>
                  </a:lnTo>
                  <a:lnTo>
                    <a:pt x="7445" y="1537"/>
                  </a:lnTo>
                  <a:lnTo>
                    <a:pt x="6676" y="817"/>
                  </a:lnTo>
                  <a:lnTo>
                    <a:pt x="5668"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8" name="Google Shape;3878;p59"/>
            <p:cNvSpPr/>
            <p:nvPr/>
          </p:nvSpPr>
          <p:spPr>
            <a:xfrm>
              <a:off x="749575" y="3226075"/>
              <a:ext cx="199325" cy="133300"/>
            </a:xfrm>
            <a:custGeom>
              <a:avLst/>
              <a:gdLst/>
              <a:ahLst/>
              <a:cxnLst/>
              <a:rect l="l" t="t" r="r" b="b"/>
              <a:pathLst>
                <a:path w="7973" h="5332" fill="none" extrusionOk="0">
                  <a:moveTo>
                    <a:pt x="913" y="1729"/>
                  </a:moveTo>
                  <a:lnTo>
                    <a:pt x="913" y="1729"/>
                  </a:lnTo>
                  <a:lnTo>
                    <a:pt x="721" y="2017"/>
                  </a:lnTo>
                  <a:lnTo>
                    <a:pt x="385" y="2738"/>
                  </a:lnTo>
                  <a:lnTo>
                    <a:pt x="193" y="3170"/>
                  </a:lnTo>
                  <a:lnTo>
                    <a:pt x="97" y="3650"/>
                  </a:lnTo>
                  <a:lnTo>
                    <a:pt x="1" y="4130"/>
                  </a:lnTo>
                  <a:lnTo>
                    <a:pt x="49" y="4323"/>
                  </a:lnTo>
                  <a:lnTo>
                    <a:pt x="97" y="4563"/>
                  </a:lnTo>
                  <a:lnTo>
                    <a:pt x="97" y="4563"/>
                  </a:lnTo>
                  <a:lnTo>
                    <a:pt x="673" y="4707"/>
                  </a:lnTo>
                  <a:lnTo>
                    <a:pt x="1970" y="5043"/>
                  </a:lnTo>
                  <a:lnTo>
                    <a:pt x="2690" y="5235"/>
                  </a:lnTo>
                  <a:lnTo>
                    <a:pt x="3314" y="5331"/>
                  </a:lnTo>
                  <a:lnTo>
                    <a:pt x="3795" y="5331"/>
                  </a:lnTo>
                  <a:lnTo>
                    <a:pt x="3939" y="5283"/>
                  </a:lnTo>
                  <a:lnTo>
                    <a:pt x="3987" y="5235"/>
                  </a:lnTo>
                  <a:lnTo>
                    <a:pt x="3987" y="5235"/>
                  </a:lnTo>
                  <a:lnTo>
                    <a:pt x="4083" y="4947"/>
                  </a:lnTo>
                  <a:lnTo>
                    <a:pt x="4083" y="4563"/>
                  </a:lnTo>
                  <a:lnTo>
                    <a:pt x="4083" y="3650"/>
                  </a:lnTo>
                  <a:lnTo>
                    <a:pt x="3939" y="2498"/>
                  </a:lnTo>
                  <a:lnTo>
                    <a:pt x="3939" y="2498"/>
                  </a:lnTo>
                  <a:lnTo>
                    <a:pt x="4179" y="2834"/>
                  </a:lnTo>
                  <a:lnTo>
                    <a:pt x="4707" y="3554"/>
                  </a:lnTo>
                  <a:lnTo>
                    <a:pt x="4995" y="3938"/>
                  </a:lnTo>
                  <a:lnTo>
                    <a:pt x="5332" y="4226"/>
                  </a:lnTo>
                  <a:lnTo>
                    <a:pt x="5620" y="4419"/>
                  </a:lnTo>
                  <a:lnTo>
                    <a:pt x="5716" y="4467"/>
                  </a:lnTo>
                  <a:lnTo>
                    <a:pt x="5812"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925" y="2113"/>
                  </a:lnTo>
                  <a:lnTo>
                    <a:pt x="7733" y="1873"/>
                  </a:lnTo>
                  <a:lnTo>
                    <a:pt x="7445" y="1537"/>
                  </a:lnTo>
                  <a:lnTo>
                    <a:pt x="6676" y="817"/>
                  </a:lnTo>
                  <a:lnTo>
                    <a:pt x="5668" y="0"/>
                  </a:lnTo>
                  <a:lnTo>
                    <a:pt x="913" y="172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9" name="Google Shape;3879;p59"/>
            <p:cNvSpPr/>
            <p:nvPr/>
          </p:nvSpPr>
          <p:spPr>
            <a:xfrm>
              <a:off x="816825" y="3245275"/>
              <a:ext cx="45650" cy="51650"/>
            </a:xfrm>
            <a:custGeom>
              <a:avLst/>
              <a:gdLst/>
              <a:ahLst/>
              <a:cxnLst/>
              <a:rect l="l" t="t" r="r" b="b"/>
              <a:pathLst>
                <a:path w="1826" h="2066" extrusionOk="0">
                  <a:moveTo>
                    <a:pt x="1393" y="1"/>
                  </a:moveTo>
                  <a:lnTo>
                    <a:pt x="0" y="385"/>
                  </a:lnTo>
                  <a:lnTo>
                    <a:pt x="288" y="2066"/>
                  </a:lnTo>
                  <a:lnTo>
                    <a:pt x="1825" y="1537"/>
                  </a:lnTo>
                  <a:lnTo>
                    <a:pt x="1393"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0" name="Google Shape;3880;p59"/>
            <p:cNvSpPr/>
            <p:nvPr/>
          </p:nvSpPr>
          <p:spPr>
            <a:xfrm>
              <a:off x="816825" y="3245275"/>
              <a:ext cx="45650" cy="51650"/>
            </a:xfrm>
            <a:custGeom>
              <a:avLst/>
              <a:gdLst/>
              <a:ahLst/>
              <a:cxnLst/>
              <a:rect l="l" t="t" r="r" b="b"/>
              <a:pathLst>
                <a:path w="1826" h="2066" fill="none" extrusionOk="0">
                  <a:moveTo>
                    <a:pt x="1393" y="1"/>
                  </a:moveTo>
                  <a:lnTo>
                    <a:pt x="1825" y="1537"/>
                  </a:lnTo>
                  <a:lnTo>
                    <a:pt x="288" y="2066"/>
                  </a:lnTo>
                  <a:lnTo>
                    <a:pt x="0" y="385"/>
                  </a:lnTo>
                  <a:lnTo>
                    <a:pt x="139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1" name="Google Shape;3881;p59"/>
            <p:cNvSpPr/>
            <p:nvPr/>
          </p:nvSpPr>
          <p:spPr>
            <a:xfrm>
              <a:off x="821625" y="3274100"/>
              <a:ext cx="40850" cy="22825"/>
            </a:xfrm>
            <a:custGeom>
              <a:avLst/>
              <a:gdLst/>
              <a:ahLst/>
              <a:cxnLst/>
              <a:rect l="l" t="t" r="r" b="b"/>
              <a:pathLst>
                <a:path w="1634" h="913" extrusionOk="0">
                  <a:moveTo>
                    <a:pt x="1537" y="0"/>
                  </a:moveTo>
                  <a:lnTo>
                    <a:pt x="240" y="192"/>
                  </a:lnTo>
                  <a:lnTo>
                    <a:pt x="0" y="240"/>
                  </a:lnTo>
                  <a:lnTo>
                    <a:pt x="96" y="913"/>
                  </a:lnTo>
                  <a:lnTo>
                    <a:pt x="1633" y="384"/>
                  </a:lnTo>
                  <a:lnTo>
                    <a:pt x="153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2" name="Google Shape;3882;p59"/>
            <p:cNvSpPr/>
            <p:nvPr/>
          </p:nvSpPr>
          <p:spPr>
            <a:xfrm>
              <a:off x="821625" y="3274100"/>
              <a:ext cx="40850" cy="22825"/>
            </a:xfrm>
            <a:custGeom>
              <a:avLst/>
              <a:gdLst/>
              <a:ahLst/>
              <a:cxnLst/>
              <a:rect l="l" t="t" r="r" b="b"/>
              <a:pathLst>
                <a:path w="1634" h="913" fill="none" extrusionOk="0">
                  <a:moveTo>
                    <a:pt x="1537" y="0"/>
                  </a:moveTo>
                  <a:lnTo>
                    <a:pt x="240" y="192"/>
                  </a:lnTo>
                  <a:lnTo>
                    <a:pt x="240" y="192"/>
                  </a:lnTo>
                  <a:lnTo>
                    <a:pt x="0" y="240"/>
                  </a:lnTo>
                  <a:lnTo>
                    <a:pt x="96" y="913"/>
                  </a:lnTo>
                  <a:lnTo>
                    <a:pt x="1633" y="384"/>
                  </a:lnTo>
                  <a:lnTo>
                    <a:pt x="153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3" name="Google Shape;3883;p59"/>
            <p:cNvSpPr/>
            <p:nvPr/>
          </p:nvSpPr>
          <p:spPr>
            <a:xfrm>
              <a:off x="995700" y="2961925"/>
              <a:ext cx="144100" cy="156100"/>
            </a:xfrm>
            <a:custGeom>
              <a:avLst/>
              <a:gdLst/>
              <a:ahLst/>
              <a:cxnLst/>
              <a:rect l="l" t="t" r="r" b="b"/>
              <a:pathLst>
                <a:path w="5764" h="6244" extrusionOk="0">
                  <a:moveTo>
                    <a:pt x="2306" y="1"/>
                  </a:moveTo>
                  <a:lnTo>
                    <a:pt x="2066" y="97"/>
                  </a:lnTo>
                  <a:lnTo>
                    <a:pt x="1778" y="193"/>
                  </a:lnTo>
                  <a:lnTo>
                    <a:pt x="1490" y="289"/>
                  </a:lnTo>
                  <a:lnTo>
                    <a:pt x="1250" y="433"/>
                  </a:lnTo>
                  <a:lnTo>
                    <a:pt x="1057" y="625"/>
                  </a:lnTo>
                  <a:lnTo>
                    <a:pt x="817" y="817"/>
                  </a:lnTo>
                  <a:lnTo>
                    <a:pt x="481" y="1297"/>
                  </a:lnTo>
                  <a:lnTo>
                    <a:pt x="241" y="1778"/>
                  </a:lnTo>
                  <a:lnTo>
                    <a:pt x="49" y="2354"/>
                  </a:lnTo>
                  <a:lnTo>
                    <a:pt x="1" y="2978"/>
                  </a:lnTo>
                  <a:lnTo>
                    <a:pt x="1" y="3266"/>
                  </a:lnTo>
                  <a:lnTo>
                    <a:pt x="49" y="3603"/>
                  </a:lnTo>
                  <a:lnTo>
                    <a:pt x="97" y="3939"/>
                  </a:lnTo>
                  <a:lnTo>
                    <a:pt x="193" y="4227"/>
                  </a:lnTo>
                  <a:lnTo>
                    <a:pt x="481" y="4755"/>
                  </a:lnTo>
                  <a:lnTo>
                    <a:pt x="817" y="5235"/>
                  </a:lnTo>
                  <a:lnTo>
                    <a:pt x="1250" y="5620"/>
                  </a:lnTo>
                  <a:lnTo>
                    <a:pt x="1730" y="5956"/>
                  </a:lnTo>
                  <a:lnTo>
                    <a:pt x="2018" y="6052"/>
                  </a:lnTo>
                  <a:lnTo>
                    <a:pt x="2258" y="6148"/>
                  </a:lnTo>
                  <a:lnTo>
                    <a:pt x="2546" y="6196"/>
                  </a:lnTo>
                  <a:lnTo>
                    <a:pt x="2834" y="6244"/>
                  </a:lnTo>
                  <a:lnTo>
                    <a:pt x="3123" y="6244"/>
                  </a:lnTo>
                  <a:lnTo>
                    <a:pt x="3411" y="6196"/>
                  </a:lnTo>
                  <a:lnTo>
                    <a:pt x="3699" y="6148"/>
                  </a:lnTo>
                  <a:lnTo>
                    <a:pt x="3987" y="6052"/>
                  </a:lnTo>
                  <a:lnTo>
                    <a:pt x="4227" y="5908"/>
                  </a:lnTo>
                  <a:lnTo>
                    <a:pt x="4467" y="5764"/>
                  </a:lnTo>
                  <a:lnTo>
                    <a:pt x="4707" y="5572"/>
                  </a:lnTo>
                  <a:lnTo>
                    <a:pt x="4899" y="5380"/>
                  </a:lnTo>
                  <a:lnTo>
                    <a:pt x="5284" y="4947"/>
                  </a:lnTo>
                  <a:lnTo>
                    <a:pt x="5524" y="4419"/>
                  </a:lnTo>
                  <a:lnTo>
                    <a:pt x="5716" y="3843"/>
                  </a:lnTo>
                  <a:lnTo>
                    <a:pt x="5764" y="3218"/>
                  </a:lnTo>
                  <a:lnTo>
                    <a:pt x="5764" y="2930"/>
                  </a:lnTo>
                  <a:lnTo>
                    <a:pt x="5716" y="2594"/>
                  </a:lnTo>
                  <a:lnTo>
                    <a:pt x="5620" y="2306"/>
                  </a:lnTo>
                  <a:lnTo>
                    <a:pt x="5524" y="1970"/>
                  </a:lnTo>
                  <a:lnTo>
                    <a:pt x="5284" y="1441"/>
                  </a:lnTo>
                  <a:lnTo>
                    <a:pt x="4899" y="961"/>
                  </a:lnTo>
                  <a:lnTo>
                    <a:pt x="4467" y="577"/>
                  </a:lnTo>
                  <a:lnTo>
                    <a:pt x="3987" y="241"/>
                  </a:lnTo>
                  <a:lnTo>
                    <a:pt x="3747" y="145"/>
                  </a:lnTo>
                  <a:lnTo>
                    <a:pt x="3459" y="49"/>
                  </a:lnTo>
                  <a:lnTo>
                    <a:pt x="321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4" name="Google Shape;3884;p59"/>
            <p:cNvSpPr/>
            <p:nvPr/>
          </p:nvSpPr>
          <p:spPr>
            <a:xfrm>
              <a:off x="995700" y="2961925"/>
              <a:ext cx="144100" cy="156100"/>
            </a:xfrm>
            <a:custGeom>
              <a:avLst/>
              <a:gdLst/>
              <a:ahLst/>
              <a:cxnLst/>
              <a:rect l="l" t="t" r="r" b="b"/>
              <a:pathLst>
                <a:path w="5764" h="6244" fill="none" extrusionOk="0">
                  <a:moveTo>
                    <a:pt x="5716" y="2594"/>
                  </a:moveTo>
                  <a:lnTo>
                    <a:pt x="5716" y="2594"/>
                  </a:lnTo>
                  <a:lnTo>
                    <a:pt x="5764" y="2930"/>
                  </a:lnTo>
                  <a:lnTo>
                    <a:pt x="5764" y="3218"/>
                  </a:lnTo>
                  <a:lnTo>
                    <a:pt x="5716" y="3843"/>
                  </a:lnTo>
                  <a:lnTo>
                    <a:pt x="5524" y="4419"/>
                  </a:lnTo>
                  <a:lnTo>
                    <a:pt x="5284" y="4947"/>
                  </a:lnTo>
                  <a:lnTo>
                    <a:pt x="4899" y="5380"/>
                  </a:lnTo>
                  <a:lnTo>
                    <a:pt x="4707" y="5572"/>
                  </a:lnTo>
                  <a:lnTo>
                    <a:pt x="4467" y="5764"/>
                  </a:lnTo>
                  <a:lnTo>
                    <a:pt x="4227" y="5908"/>
                  </a:lnTo>
                  <a:lnTo>
                    <a:pt x="3987" y="6052"/>
                  </a:lnTo>
                  <a:lnTo>
                    <a:pt x="3699" y="6148"/>
                  </a:lnTo>
                  <a:lnTo>
                    <a:pt x="3411" y="6196"/>
                  </a:lnTo>
                  <a:lnTo>
                    <a:pt x="3411" y="6196"/>
                  </a:lnTo>
                  <a:lnTo>
                    <a:pt x="3123" y="6244"/>
                  </a:lnTo>
                  <a:lnTo>
                    <a:pt x="2834" y="6244"/>
                  </a:lnTo>
                  <a:lnTo>
                    <a:pt x="2546" y="6196"/>
                  </a:lnTo>
                  <a:lnTo>
                    <a:pt x="2258" y="6148"/>
                  </a:lnTo>
                  <a:lnTo>
                    <a:pt x="2018" y="6052"/>
                  </a:lnTo>
                  <a:lnTo>
                    <a:pt x="1730" y="5956"/>
                  </a:lnTo>
                  <a:lnTo>
                    <a:pt x="1250" y="5620"/>
                  </a:lnTo>
                  <a:lnTo>
                    <a:pt x="817" y="5235"/>
                  </a:lnTo>
                  <a:lnTo>
                    <a:pt x="481" y="4755"/>
                  </a:lnTo>
                  <a:lnTo>
                    <a:pt x="193" y="4227"/>
                  </a:lnTo>
                  <a:lnTo>
                    <a:pt x="97" y="3939"/>
                  </a:lnTo>
                  <a:lnTo>
                    <a:pt x="49" y="3603"/>
                  </a:lnTo>
                  <a:lnTo>
                    <a:pt x="49" y="3603"/>
                  </a:lnTo>
                  <a:lnTo>
                    <a:pt x="1" y="3266"/>
                  </a:lnTo>
                  <a:lnTo>
                    <a:pt x="1" y="2978"/>
                  </a:lnTo>
                  <a:lnTo>
                    <a:pt x="49" y="2354"/>
                  </a:lnTo>
                  <a:lnTo>
                    <a:pt x="241" y="1778"/>
                  </a:lnTo>
                  <a:lnTo>
                    <a:pt x="481" y="1297"/>
                  </a:lnTo>
                  <a:lnTo>
                    <a:pt x="817" y="817"/>
                  </a:lnTo>
                  <a:lnTo>
                    <a:pt x="1057" y="625"/>
                  </a:lnTo>
                  <a:lnTo>
                    <a:pt x="1250" y="433"/>
                  </a:lnTo>
                  <a:lnTo>
                    <a:pt x="1490" y="289"/>
                  </a:lnTo>
                  <a:lnTo>
                    <a:pt x="1778" y="193"/>
                  </a:lnTo>
                  <a:lnTo>
                    <a:pt x="2066" y="97"/>
                  </a:lnTo>
                  <a:lnTo>
                    <a:pt x="2306" y="1"/>
                  </a:lnTo>
                  <a:lnTo>
                    <a:pt x="2306" y="1"/>
                  </a:lnTo>
                  <a:lnTo>
                    <a:pt x="2642" y="1"/>
                  </a:lnTo>
                  <a:lnTo>
                    <a:pt x="2930" y="1"/>
                  </a:lnTo>
                  <a:lnTo>
                    <a:pt x="3219" y="1"/>
                  </a:lnTo>
                  <a:lnTo>
                    <a:pt x="3459" y="49"/>
                  </a:lnTo>
                  <a:lnTo>
                    <a:pt x="3747" y="145"/>
                  </a:lnTo>
                  <a:lnTo>
                    <a:pt x="3987" y="241"/>
                  </a:lnTo>
                  <a:lnTo>
                    <a:pt x="4467" y="577"/>
                  </a:lnTo>
                  <a:lnTo>
                    <a:pt x="4899" y="961"/>
                  </a:lnTo>
                  <a:lnTo>
                    <a:pt x="5284" y="1441"/>
                  </a:lnTo>
                  <a:lnTo>
                    <a:pt x="5524" y="1970"/>
                  </a:lnTo>
                  <a:lnTo>
                    <a:pt x="5620" y="2306"/>
                  </a:lnTo>
                  <a:lnTo>
                    <a:pt x="5716" y="259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5" name="Google Shape;3885;p59"/>
            <p:cNvSpPr/>
            <p:nvPr/>
          </p:nvSpPr>
          <p:spPr>
            <a:xfrm>
              <a:off x="1066550" y="2999150"/>
              <a:ext cx="55250" cy="85275"/>
            </a:xfrm>
            <a:custGeom>
              <a:avLst/>
              <a:gdLst/>
              <a:ahLst/>
              <a:cxnLst/>
              <a:rect l="l" t="t" r="r" b="b"/>
              <a:pathLst>
                <a:path w="2210" h="3411" extrusionOk="0">
                  <a:moveTo>
                    <a:pt x="1345" y="0"/>
                  </a:moveTo>
                  <a:lnTo>
                    <a:pt x="1105" y="673"/>
                  </a:lnTo>
                  <a:lnTo>
                    <a:pt x="817" y="1393"/>
                  </a:lnTo>
                  <a:lnTo>
                    <a:pt x="433" y="2114"/>
                  </a:lnTo>
                  <a:lnTo>
                    <a:pt x="0" y="2834"/>
                  </a:lnTo>
                  <a:lnTo>
                    <a:pt x="0" y="3314"/>
                  </a:lnTo>
                  <a:lnTo>
                    <a:pt x="289" y="3362"/>
                  </a:lnTo>
                  <a:lnTo>
                    <a:pt x="529" y="3410"/>
                  </a:lnTo>
                  <a:lnTo>
                    <a:pt x="817" y="3362"/>
                  </a:lnTo>
                  <a:lnTo>
                    <a:pt x="1153" y="3266"/>
                  </a:lnTo>
                  <a:lnTo>
                    <a:pt x="1441" y="3122"/>
                  </a:lnTo>
                  <a:lnTo>
                    <a:pt x="1681" y="2882"/>
                  </a:lnTo>
                  <a:lnTo>
                    <a:pt x="1921" y="2642"/>
                  </a:lnTo>
                  <a:lnTo>
                    <a:pt x="2065" y="2306"/>
                  </a:lnTo>
                  <a:lnTo>
                    <a:pt x="2162" y="1970"/>
                  </a:lnTo>
                  <a:lnTo>
                    <a:pt x="2210" y="1633"/>
                  </a:lnTo>
                  <a:lnTo>
                    <a:pt x="2162" y="1249"/>
                  </a:lnTo>
                  <a:lnTo>
                    <a:pt x="2065" y="865"/>
                  </a:lnTo>
                  <a:lnTo>
                    <a:pt x="1873" y="529"/>
                  </a:lnTo>
                  <a:lnTo>
                    <a:pt x="1633" y="241"/>
                  </a:lnTo>
                  <a:lnTo>
                    <a:pt x="1345"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6" name="Google Shape;3886;p59"/>
            <p:cNvSpPr/>
            <p:nvPr/>
          </p:nvSpPr>
          <p:spPr>
            <a:xfrm>
              <a:off x="1066550" y="2999150"/>
              <a:ext cx="55250" cy="85275"/>
            </a:xfrm>
            <a:custGeom>
              <a:avLst/>
              <a:gdLst/>
              <a:ahLst/>
              <a:cxnLst/>
              <a:rect l="l" t="t" r="r" b="b"/>
              <a:pathLst>
                <a:path w="2210" h="3411" fill="none" extrusionOk="0">
                  <a:moveTo>
                    <a:pt x="1345" y="0"/>
                  </a:moveTo>
                  <a:lnTo>
                    <a:pt x="1345" y="0"/>
                  </a:lnTo>
                  <a:lnTo>
                    <a:pt x="1105" y="673"/>
                  </a:lnTo>
                  <a:lnTo>
                    <a:pt x="817" y="1393"/>
                  </a:lnTo>
                  <a:lnTo>
                    <a:pt x="433" y="2114"/>
                  </a:lnTo>
                  <a:lnTo>
                    <a:pt x="0" y="2834"/>
                  </a:lnTo>
                  <a:lnTo>
                    <a:pt x="0" y="2834"/>
                  </a:lnTo>
                  <a:lnTo>
                    <a:pt x="0" y="3314"/>
                  </a:lnTo>
                  <a:lnTo>
                    <a:pt x="0" y="3314"/>
                  </a:lnTo>
                  <a:lnTo>
                    <a:pt x="289" y="3362"/>
                  </a:lnTo>
                  <a:lnTo>
                    <a:pt x="529" y="3410"/>
                  </a:lnTo>
                  <a:lnTo>
                    <a:pt x="529" y="3410"/>
                  </a:lnTo>
                  <a:lnTo>
                    <a:pt x="817" y="3362"/>
                  </a:lnTo>
                  <a:lnTo>
                    <a:pt x="817" y="3362"/>
                  </a:lnTo>
                  <a:lnTo>
                    <a:pt x="1153" y="3266"/>
                  </a:lnTo>
                  <a:lnTo>
                    <a:pt x="1441" y="3122"/>
                  </a:lnTo>
                  <a:lnTo>
                    <a:pt x="1681" y="2882"/>
                  </a:lnTo>
                  <a:lnTo>
                    <a:pt x="1921" y="2642"/>
                  </a:lnTo>
                  <a:lnTo>
                    <a:pt x="2065" y="2306"/>
                  </a:lnTo>
                  <a:lnTo>
                    <a:pt x="2162" y="1970"/>
                  </a:lnTo>
                  <a:lnTo>
                    <a:pt x="2210" y="1633"/>
                  </a:lnTo>
                  <a:lnTo>
                    <a:pt x="2162" y="1249"/>
                  </a:lnTo>
                  <a:lnTo>
                    <a:pt x="2162" y="1249"/>
                  </a:lnTo>
                  <a:lnTo>
                    <a:pt x="2065" y="865"/>
                  </a:lnTo>
                  <a:lnTo>
                    <a:pt x="1873" y="529"/>
                  </a:lnTo>
                  <a:lnTo>
                    <a:pt x="1633" y="241"/>
                  </a:lnTo>
                  <a:lnTo>
                    <a:pt x="134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7" name="Google Shape;3887;p59"/>
            <p:cNvSpPr/>
            <p:nvPr/>
          </p:nvSpPr>
          <p:spPr>
            <a:xfrm>
              <a:off x="594700" y="2834675"/>
              <a:ext cx="471875" cy="447850"/>
            </a:xfrm>
            <a:custGeom>
              <a:avLst/>
              <a:gdLst/>
              <a:ahLst/>
              <a:cxnLst/>
              <a:rect l="l" t="t" r="r" b="b"/>
              <a:pathLst>
                <a:path w="18875" h="17914" extrusionOk="0">
                  <a:moveTo>
                    <a:pt x="10374" y="0"/>
                  </a:moveTo>
                  <a:lnTo>
                    <a:pt x="9606" y="96"/>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8" name="Google Shape;3888;p59"/>
            <p:cNvSpPr/>
            <p:nvPr/>
          </p:nvSpPr>
          <p:spPr>
            <a:xfrm>
              <a:off x="594700" y="2834675"/>
              <a:ext cx="471875" cy="447850"/>
            </a:xfrm>
            <a:custGeom>
              <a:avLst/>
              <a:gdLst/>
              <a:ahLst/>
              <a:cxnLst/>
              <a:rect l="l" t="t" r="r" b="b"/>
              <a:pathLst>
                <a:path w="18875" h="17914" fill="none" extrusionOk="0">
                  <a:moveTo>
                    <a:pt x="9606" y="96"/>
                  </a:moveTo>
                  <a:lnTo>
                    <a:pt x="5667" y="1057"/>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lnTo>
                    <a:pt x="10374" y="0"/>
                  </a:lnTo>
                  <a:lnTo>
                    <a:pt x="9606" y="9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9" name="Google Shape;3889;p59"/>
            <p:cNvSpPr/>
            <p:nvPr/>
          </p:nvSpPr>
          <p:spPr>
            <a:xfrm>
              <a:off x="754375" y="3097600"/>
              <a:ext cx="165725" cy="103275"/>
            </a:xfrm>
            <a:custGeom>
              <a:avLst/>
              <a:gdLst/>
              <a:ahLst/>
              <a:cxnLst/>
              <a:rect l="l" t="t" r="r" b="b"/>
              <a:pathLst>
                <a:path w="6629" h="4131" extrusionOk="0">
                  <a:moveTo>
                    <a:pt x="4851" y="1"/>
                  </a:moveTo>
                  <a:lnTo>
                    <a:pt x="4371" y="97"/>
                  </a:lnTo>
                  <a:lnTo>
                    <a:pt x="4035" y="241"/>
                  </a:lnTo>
                  <a:lnTo>
                    <a:pt x="3747" y="433"/>
                  </a:lnTo>
                  <a:lnTo>
                    <a:pt x="3315" y="817"/>
                  </a:lnTo>
                  <a:lnTo>
                    <a:pt x="3122" y="913"/>
                  </a:lnTo>
                  <a:lnTo>
                    <a:pt x="2882" y="913"/>
                  </a:lnTo>
                  <a:lnTo>
                    <a:pt x="2642" y="817"/>
                  </a:lnTo>
                  <a:lnTo>
                    <a:pt x="2354" y="673"/>
                  </a:lnTo>
                  <a:lnTo>
                    <a:pt x="1826" y="337"/>
                  </a:lnTo>
                  <a:lnTo>
                    <a:pt x="1490" y="193"/>
                  </a:lnTo>
                  <a:lnTo>
                    <a:pt x="1201" y="145"/>
                  </a:lnTo>
                  <a:lnTo>
                    <a:pt x="1009" y="145"/>
                  </a:lnTo>
                  <a:lnTo>
                    <a:pt x="865" y="193"/>
                  </a:lnTo>
                  <a:lnTo>
                    <a:pt x="673" y="241"/>
                  </a:lnTo>
                  <a:lnTo>
                    <a:pt x="481" y="337"/>
                  </a:lnTo>
                  <a:lnTo>
                    <a:pt x="337" y="529"/>
                  </a:lnTo>
                  <a:lnTo>
                    <a:pt x="193" y="721"/>
                  </a:lnTo>
                  <a:lnTo>
                    <a:pt x="97" y="1009"/>
                  </a:lnTo>
                  <a:lnTo>
                    <a:pt x="1" y="1297"/>
                  </a:lnTo>
                  <a:lnTo>
                    <a:pt x="1" y="1633"/>
                  </a:lnTo>
                  <a:lnTo>
                    <a:pt x="49" y="2018"/>
                  </a:lnTo>
                  <a:lnTo>
                    <a:pt x="145" y="2354"/>
                  </a:lnTo>
                  <a:lnTo>
                    <a:pt x="289" y="2690"/>
                  </a:lnTo>
                  <a:lnTo>
                    <a:pt x="481" y="3026"/>
                  </a:lnTo>
                  <a:lnTo>
                    <a:pt x="769" y="3362"/>
                  </a:lnTo>
                  <a:lnTo>
                    <a:pt x="1153" y="3650"/>
                  </a:lnTo>
                  <a:lnTo>
                    <a:pt x="1586" y="3843"/>
                  </a:lnTo>
                  <a:lnTo>
                    <a:pt x="2066" y="4035"/>
                  </a:lnTo>
                  <a:lnTo>
                    <a:pt x="2690" y="4131"/>
                  </a:lnTo>
                  <a:lnTo>
                    <a:pt x="3363" y="4131"/>
                  </a:lnTo>
                  <a:lnTo>
                    <a:pt x="4179" y="4083"/>
                  </a:lnTo>
                  <a:lnTo>
                    <a:pt x="4707" y="3987"/>
                  </a:lnTo>
                  <a:lnTo>
                    <a:pt x="5188" y="3795"/>
                  </a:lnTo>
                  <a:lnTo>
                    <a:pt x="5572" y="3554"/>
                  </a:lnTo>
                  <a:lnTo>
                    <a:pt x="5908" y="3314"/>
                  </a:lnTo>
                  <a:lnTo>
                    <a:pt x="6196" y="2978"/>
                  </a:lnTo>
                  <a:lnTo>
                    <a:pt x="6388" y="2642"/>
                  </a:lnTo>
                  <a:lnTo>
                    <a:pt x="6532" y="2306"/>
                  </a:lnTo>
                  <a:lnTo>
                    <a:pt x="6580" y="1970"/>
                  </a:lnTo>
                  <a:lnTo>
                    <a:pt x="6628" y="1633"/>
                  </a:lnTo>
                  <a:lnTo>
                    <a:pt x="6580" y="1297"/>
                  </a:lnTo>
                  <a:lnTo>
                    <a:pt x="6484" y="961"/>
                  </a:lnTo>
                  <a:lnTo>
                    <a:pt x="6388" y="673"/>
                  </a:lnTo>
                  <a:lnTo>
                    <a:pt x="6196" y="433"/>
                  </a:lnTo>
                  <a:lnTo>
                    <a:pt x="5956" y="241"/>
                  </a:lnTo>
                  <a:lnTo>
                    <a:pt x="5716" y="97"/>
                  </a:lnTo>
                  <a:lnTo>
                    <a:pt x="5380" y="49"/>
                  </a:lnTo>
                  <a:lnTo>
                    <a:pt x="509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0" name="Google Shape;3890;p59"/>
            <p:cNvSpPr/>
            <p:nvPr/>
          </p:nvSpPr>
          <p:spPr>
            <a:xfrm>
              <a:off x="754375" y="3133625"/>
              <a:ext cx="128500" cy="67250"/>
            </a:xfrm>
            <a:custGeom>
              <a:avLst/>
              <a:gdLst/>
              <a:ahLst/>
              <a:cxnLst/>
              <a:rect l="l" t="t" r="r" b="b"/>
              <a:pathLst>
                <a:path w="5140" h="2690" extrusionOk="0">
                  <a:moveTo>
                    <a:pt x="1105" y="0"/>
                  </a:moveTo>
                  <a:lnTo>
                    <a:pt x="721" y="48"/>
                  </a:lnTo>
                  <a:lnTo>
                    <a:pt x="1" y="144"/>
                  </a:lnTo>
                  <a:lnTo>
                    <a:pt x="49" y="625"/>
                  </a:lnTo>
                  <a:lnTo>
                    <a:pt x="241" y="1153"/>
                  </a:lnTo>
                  <a:lnTo>
                    <a:pt x="337" y="1393"/>
                  </a:lnTo>
                  <a:lnTo>
                    <a:pt x="481" y="1633"/>
                  </a:lnTo>
                  <a:lnTo>
                    <a:pt x="673" y="1825"/>
                  </a:lnTo>
                  <a:lnTo>
                    <a:pt x="913" y="2017"/>
                  </a:lnTo>
                  <a:lnTo>
                    <a:pt x="1201" y="2209"/>
                  </a:lnTo>
                  <a:lnTo>
                    <a:pt x="1490" y="2402"/>
                  </a:lnTo>
                  <a:lnTo>
                    <a:pt x="1826" y="2498"/>
                  </a:lnTo>
                  <a:lnTo>
                    <a:pt x="2210" y="2594"/>
                  </a:lnTo>
                  <a:lnTo>
                    <a:pt x="2642" y="2690"/>
                  </a:lnTo>
                  <a:lnTo>
                    <a:pt x="3603" y="2690"/>
                  </a:lnTo>
                  <a:lnTo>
                    <a:pt x="4179" y="2642"/>
                  </a:lnTo>
                  <a:lnTo>
                    <a:pt x="4659" y="2546"/>
                  </a:lnTo>
                  <a:lnTo>
                    <a:pt x="5140" y="2402"/>
                  </a:lnTo>
                  <a:lnTo>
                    <a:pt x="4899" y="1921"/>
                  </a:lnTo>
                  <a:lnTo>
                    <a:pt x="4563" y="1489"/>
                  </a:lnTo>
                  <a:lnTo>
                    <a:pt x="4179" y="1105"/>
                  </a:lnTo>
                  <a:lnTo>
                    <a:pt x="3747" y="769"/>
                  </a:lnTo>
                  <a:lnTo>
                    <a:pt x="3267" y="481"/>
                  </a:lnTo>
                  <a:lnTo>
                    <a:pt x="2690" y="288"/>
                  </a:lnTo>
                  <a:lnTo>
                    <a:pt x="2114" y="96"/>
                  </a:lnTo>
                  <a:lnTo>
                    <a:pt x="1490" y="48"/>
                  </a:lnTo>
                  <a:lnTo>
                    <a:pt x="1105"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1" name="Google Shape;3891;p59"/>
            <p:cNvSpPr/>
            <p:nvPr/>
          </p:nvSpPr>
          <p:spPr>
            <a:xfrm>
              <a:off x="761575" y="3097600"/>
              <a:ext cx="142900" cy="51650"/>
            </a:xfrm>
            <a:custGeom>
              <a:avLst/>
              <a:gdLst/>
              <a:ahLst/>
              <a:cxnLst/>
              <a:rect l="l" t="t" r="r" b="b"/>
              <a:pathLst>
                <a:path w="5716" h="2066" extrusionOk="0">
                  <a:moveTo>
                    <a:pt x="4563" y="1"/>
                  </a:moveTo>
                  <a:lnTo>
                    <a:pt x="4083" y="97"/>
                  </a:lnTo>
                  <a:lnTo>
                    <a:pt x="3747" y="241"/>
                  </a:lnTo>
                  <a:lnTo>
                    <a:pt x="3459" y="433"/>
                  </a:lnTo>
                  <a:lnTo>
                    <a:pt x="3027" y="817"/>
                  </a:lnTo>
                  <a:lnTo>
                    <a:pt x="2834" y="913"/>
                  </a:lnTo>
                  <a:lnTo>
                    <a:pt x="2594" y="913"/>
                  </a:lnTo>
                  <a:lnTo>
                    <a:pt x="2354" y="817"/>
                  </a:lnTo>
                  <a:lnTo>
                    <a:pt x="2066" y="673"/>
                  </a:lnTo>
                  <a:lnTo>
                    <a:pt x="1538" y="337"/>
                  </a:lnTo>
                  <a:lnTo>
                    <a:pt x="1202" y="193"/>
                  </a:lnTo>
                  <a:lnTo>
                    <a:pt x="913" y="145"/>
                  </a:lnTo>
                  <a:lnTo>
                    <a:pt x="721" y="145"/>
                  </a:lnTo>
                  <a:lnTo>
                    <a:pt x="577" y="193"/>
                  </a:lnTo>
                  <a:lnTo>
                    <a:pt x="385" y="241"/>
                  </a:lnTo>
                  <a:lnTo>
                    <a:pt x="193" y="337"/>
                  </a:lnTo>
                  <a:lnTo>
                    <a:pt x="1" y="529"/>
                  </a:lnTo>
                  <a:lnTo>
                    <a:pt x="193" y="817"/>
                  </a:lnTo>
                  <a:lnTo>
                    <a:pt x="433" y="1105"/>
                  </a:lnTo>
                  <a:lnTo>
                    <a:pt x="721" y="1345"/>
                  </a:lnTo>
                  <a:lnTo>
                    <a:pt x="1058" y="1585"/>
                  </a:lnTo>
                  <a:lnTo>
                    <a:pt x="1394" y="1777"/>
                  </a:lnTo>
                  <a:lnTo>
                    <a:pt x="1778" y="1874"/>
                  </a:lnTo>
                  <a:lnTo>
                    <a:pt x="2162" y="2018"/>
                  </a:lnTo>
                  <a:lnTo>
                    <a:pt x="2594" y="2066"/>
                  </a:lnTo>
                  <a:lnTo>
                    <a:pt x="3123" y="2066"/>
                  </a:lnTo>
                  <a:lnTo>
                    <a:pt x="3651" y="1970"/>
                  </a:lnTo>
                  <a:lnTo>
                    <a:pt x="4083" y="1825"/>
                  </a:lnTo>
                  <a:lnTo>
                    <a:pt x="4563" y="1633"/>
                  </a:lnTo>
                  <a:lnTo>
                    <a:pt x="4948" y="1345"/>
                  </a:lnTo>
                  <a:lnTo>
                    <a:pt x="5236" y="1057"/>
                  </a:lnTo>
                  <a:lnTo>
                    <a:pt x="5524" y="673"/>
                  </a:lnTo>
                  <a:lnTo>
                    <a:pt x="5716" y="289"/>
                  </a:lnTo>
                  <a:lnTo>
                    <a:pt x="5428" y="97"/>
                  </a:lnTo>
                  <a:lnTo>
                    <a:pt x="5092" y="49"/>
                  </a:lnTo>
                  <a:lnTo>
                    <a:pt x="4804"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2" name="Google Shape;3892;p59"/>
            <p:cNvSpPr/>
            <p:nvPr/>
          </p:nvSpPr>
          <p:spPr>
            <a:xfrm>
              <a:off x="523875" y="3025575"/>
              <a:ext cx="144100" cy="157300"/>
            </a:xfrm>
            <a:custGeom>
              <a:avLst/>
              <a:gdLst/>
              <a:ahLst/>
              <a:cxnLst/>
              <a:rect l="l" t="t" r="r" b="b"/>
              <a:pathLst>
                <a:path w="5764" h="6292" extrusionOk="0">
                  <a:moveTo>
                    <a:pt x="2641" y="0"/>
                  </a:moveTo>
                  <a:lnTo>
                    <a:pt x="2353" y="48"/>
                  </a:lnTo>
                  <a:lnTo>
                    <a:pt x="2065" y="144"/>
                  </a:lnTo>
                  <a:lnTo>
                    <a:pt x="1777" y="240"/>
                  </a:lnTo>
                  <a:lnTo>
                    <a:pt x="1489" y="336"/>
                  </a:lnTo>
                  <a:lnTo>
                    <a:pt x="1249" y="480"/>
                  </a:lnTo>
                  <a:lnTo>
                    <a:pt x="1057" y="672"/>
                  </a:lnTo>
                  <a:lnTo>
                    <a:pt x="816" y="864"/>
                  </a:lnTo>
                  <a:lnTo>
                    <a:pt x="480" y="1297"/>
                  </a:lnTo>
                  <a:lnTo>
                    <a:pt x="240" y="1825"/>
                  </a:lnTo>
                  <a:lnTo>
                    <a:pt x="48" y="2401"/>
                  </a:lnTo>
                  <a:lnTo>
                    <a:pt x="0" y="3026"/>
                  </a:lnTo>
                  <a:lnTo>
                    <a:pt x="0" y="3314"/>
                  </a:lnTo>
                  <a:lnTo>
                    <a:pt x="48" y="3650"/>
                  </a:lnTo>
                  <a:lnTo>
                    <a:pt x="96" y="3938"/>
                  </a:lnTo>
                  <a:lnTo>
                    <a:pt x="192" y="4274"/>
                  </a:lnTo>
                  <a:lnTo>
                    <a:pt x="480" y="4803"/>
                  </a:lnTo>
                  <a:lnTo>
                    <a:pt x="816" y="5283"/>
                  </a:lnTo>
                  <a:lnTo>
                    <a:pt x="1249" y="5667"/>
                  </a:lnTo>
                  <a:lnTo>
                    <a:pt x="1729" y="6003"/>
                  </a:lnTo>
                  <a:lnTo>
                    <a:pt x="2017" y="6099"/>
                  </a:lnTo>
                  <a:lnTo>
                    <a:pt x="2257" y="6195"/>
                  </a:lnTo>
                  <a:lnTo>
                    <a:pt x="2545" y="6243"/>
                  </a:lnTo>
                  <a:lnTo>
                    <a:pt x="2833" y="6291"/>
                  </a:lnTo>
                  <a:lnTo>
                    <a:pt x="3122" y="6291"/>
                  </a:lnTo>
                  <a:lnTo>
                    <a:pt x="3410" y="6243"/>
                  </a:lnTo>
                  <a:lnTo>
                    <a:pt x="3698" y="6147"/>
                  </a:lnTo>
                  <a:lnTo>
                    <a:pt x="3986" y="6051"/>
                  </a:lnTo>
                  <a:lnTo>
                    <a:pt x="4226" y="5955"/>
                  </a:lnTo>
                  <a:lnTo>
                    <a:pt x="4466" y="5811"/>
                  </a:lnTo>
                  <a:lnTo>
                    <a:pt x="4706" y="5619"/>
                  </a:lnTo>
                  <a:lnTo>
                    <a:pt x="4899" y="5427"/>
                  </a:lnTo>
                  <a:lnTo>
                    <a:pt x="5283" y="4995"/>
                  </a:lnTo>
                  <a:lnTo>
                    <a:pt x="5523" y="4466"/>
                  </a:lnTo>
                  <a:lnTo>
                    <a:pt x="5715" y="3890"/>
                  </a:lnTo>
                  <a:lnTo>
                    <a:pt x="5763" y="3266"/>
                  </a:lnTo>
                  <a:lnTo>
                    <a:pt x="5763" y="2978"/>
                  </a:lnTo>
                  <a:lnTo>
                    <a:pt x="5715" y="2641"/>
                  </a:lnTo>
                  <a:lnTo>
                    <a:pt x="5619" y="2353"/>
                  </a:lnTo>
                  <a:lnTo>
                    <a:pt x="5523" y="2017"/>
                  </a:lnTo>
                  <a:lnTo>
                    <a:pt x="5283" y="1489"/>
                  </a:lnTo>
                  <a:lnTo>
                    <a:pt x="4899" y="1009"/>
                  </a:lnTo>
                  <a:lnTo>
                    <a:pt x="4514" y="624"/>
                  </a:lnTo>
                  <a:lnTo>
                    <a:pt x="3986" y="288"/>
                  </a:lnTo>
                  <a:lnTo>
                    <a:pt x="3746" y="192"/>
                  </a:lnTo>
                  <a:lnTo>
                    <a:pt x="3458" y="96"/>
                  </a:lnTo>
                  <a:lnTo>
                    <a:pt x="3218" y="48"/>
                  </a:lnTo>
                  <a:lnTo>
                    <a:pt x="2930"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3" name="Google Shape;3893;p59"/>
            <p:cNvSpPr/>
            <p:nvPr/>
          </p:nvSpPr>
          <p:spPr>
            <a:xfrm>
              <a:off x="523875" y="3025575"/>
              <a:ext cx="144100" cy="157300"/>
            </a:xfrm>
            <a:custGeom>
              <a:avLst/>
              <a:gdLst/>
              <a:ahLst/>
              <a:cxnLst/>
              <a:rect l="l" t="t" r="r" b="b"/>
              <a:pathLst>
                <a:path w="5764" h="6292" fill="none" extrusionOk="0">
                  <a:moveTo>
                    <a:pt x="5715" y="2641"/>
                  </a:moveTo>
                  <a:lnTo>
                    <a:pt x="5715" y="2641"/>
                  </a:lnTo>
                  <a:lnTo>
                    <a:pt x="5763" y="2978"/>
                  </a:lnTo>
                  <a:lnTo>
                    <a:pt x="5763" y="3266"/>
                  </a:lnTo>
                  <a:lnTo>
                    <a:pt x="5715" y="3890"/>
                  </a:lnTo>
                  <a:lnTo>
                    <a:pt x="5523" y="4466"/>
                  </a:lnTo>
                  <a:lnTo>
                    <a:pt x="5283" y="4995"/>
                  </a:lnTo>
                  <a:lnTo>
                    <a:pt x="4899" y="5427"/>
                  </a:lnTo>
                  <a:lnTo>
                    <a:pt x="4706" y="5619"/>
                  </a:lnTo>
                  <a:lnTo>
                    <a:pt x="4466" y="5811"/>
                  </a:lnTo>
                  <a:lnTo>
                    <a:pt x="4226" y="5955"/>
                  </a:lnTo>
                  <a:lnTo>
                    <a:pt x="3986" y="6051"/>
                  </a:lnTo>
                  <a:lnTo>
                    <a:pt x="3698" y="6147"/>
                  </a:lnTo>
                  <a:lnTo>
                    <a:pt x="3410" y="6243"/>
                  </a:lnTo>
                  <a:lnTo>
                    <a:pt x="3410" y="6243"/>
                  </a:lnTo>
                  <a:lnTo>
                    <a:pt x="3122" y="6291"/>
                  </a:lnTo>
                  <a:lnTo>
                    <a:pt x="2833" y="6291"/>
                  </a:lnTo>
                  <a:lnTo>
                    <a:pt x="2545" y="6243"/>
                  </a:lnTo>
                  <a:lnTo>
                    <a:pt x="2257" y="6195"/>
                  </a:lnTo>
                  <a:lnTo>
                    <a:pt x="2017" y="6099"/>
                  </a:lnTo>
                  <a:lnTo>
                    <a:pt x="1729" y="6003"/>
                  </a:lnTo>
                  <a:lnTo>
                    <a:pt x="1249" y="5667"/>
                  </a:lnTo>
                  <a:lnTo>
                    <a:pt x="816" y="5283"/>
                  </a:lnTo>
                  <a:lnTo>
                    <a:pt x="480" y="4803"/>
                  </a:lnTo>
                  <a:lnTo>
                    <a:pt x="192" y="4274"/>
                  </a:lnTo>
                  <a:lnTo>
                    <a:pt x="96" y="3938"/>
                  </a:lnTo>
                  <a:lnTo>
                    <a:pt x="48" y="3650"/>
                  </a:lnTo>
                  <a:lnTo>
                    <a:pt x="48" y="3650"/>
                  </a:lnTo>
                  <a:lnTo>
                    <a:pt x="0" y="3314"/>
                  </a:lnTo>
                  <a:lnTo>
                    <a:pt x="0" y="3026"/>
                  </a:lnTo>
                  <a:lnTo>
                    <a:pt x="48" y="2401"/>
                  </a:lnTo>
                  <a:lnTo>
                    <a:pt x="240" y="1825"/>
                  </a:lnTo>
                  <a:lnTo>
                    <a:pt x="480" y="1297"/>
                  </a:lnTo>
                  <a:lnTo>
                    <a:pt x="816" y="864"/>
                  </a:lnTo>
                  <a:lnTo>
                    <a:pt x="1057" y="672"/>
                  </a:lnTo>
                  <a:lnTo>
                    <a:pt x="1249" y="480"/>
                  </a:lnTo>
                  <a:lnTo>
                    <a:pt x="1489" y="336"/>
                  </a:lnTo>
                  <a:lnTo>
                    <a:pt x="1777" y="240"/>
                  </a:lnTo>
                  <a:lnTo>
                    <a:pt x="2065" y="144"/>
                  </a:lnTo>
                  <a:lnTo>
                    <a:pt x="2353" y="48"/>
                  </a:lnTo>
                  <a:lnTo>
                    <a:pt x="2353" y="48"/>
                  </a:lnTo>
                  <a:lnTo>
                    <a:pt x="2641" y="0"/>
                  </a:lnTo>
                  <a:lnTo>
                    <a:pt x="2930" y="0"/>
                  </a:lnTo>
                  <a:lnTo>
                    <a:pt x="3218" y="48"/>
                  </a:lnTo>
                  <a:lnTo>
                    <a:pt x="3458" y="96"/>
                  </a:lnTo>
                  <a:lnTo>
                    <a:pt x="3746" y="192"/>
                  </a:lnTo>
                  <a:lnTo>
                    <a:pt x="3986" y="288"/>
                  </a:lnTo>
                  <a:lnTo>
                    <a:pt x="4514" y="624"/>
                  </a:lnTo>
                  <a:lnTo>
                    <a:pt x="4899" y="1009"/>
                  </a:lnTo>
                  <a:lnTo>
                    <a:pt x="5283" y="1489"/>
                  </a:lnTo>
                  <a:lnTo>
                    <a:pt x="5523" y="2017"/>
                  </a:lnTo>
                  <a:lnTo>
                    <a:pt x="5619" y="2353"/>
                  </a:lnTo>
                  <a:lnTo>
                    <a:pt x="5715" y="26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4" name="Google Shape;3894;p59"/>
            <p:cNvSpPr/>
            <p:nvPr/>
          </p:nvSpPr>
          <p:spPr>
            <a:xfrm>
              <a:off x="550275" y="3057975"/>
              <a:ext cx="82875" cy="92475"/>
            </a:xfrm>
            <a:custGeom>
              <a:avLst/>
              <a:gdLst/>
              <a:ahLst/>
              <a:cxnLst/>
              <a:rect l="l" t="t" r="r" b="b"/>
              <a:pathLst>
                <a:path w="3315" h="3699" extrusionOk="0">
                  <a:moveTo>
                    <a:pt x="1633" y="1"/>
                  </a:moveTo>
                  <a:lnTo>
                    <a:pt x="1345" y="49"/>
                  </a:lnTo>
                  <a:lnTo>
                    <a:pt x="1009" y="145"/>
                  </a:lnTo>
                  <a:lnTo>
                    <a:pt x="721" y="289"/>
                  </a:lnTo>
                  <a:lnTo>
                    <a:pt x="481" y="481"/>
                  </a:lnTo>
                  <a:lnTo>
                    <a:pt x="289" y="769"/>
                  </a:lnTo>
                  <a:lnTo>
                    <a:pt x="97" y="1057"/>
                  </a:lnTo>
                  <a:lnTo>
                    <a:pt x="1" y="1393"/>
                  </a:lnTo>
                  <a:lnTo>
                    <a:pt x="1" y="1778"/>
                  </a:lnTo>
                  <a:lnTo>
                    <a:pt x="1" y="2162"/>
                  </a:lnTo>
                  <a:lnTo>
                    <a:pt x="97" y="2450"/>
                  </a:lnTo>
                  <a:lnTo>
                    <a:pt x="241" y="2786"/>
                  </a:lnTo>
                  <a:lnTo>
                    <a:pt x="433" y="3026"/>
                  </a:lnTo>
                  <a:lnTo>
                    <a:pt x="625" y="3266"/>
                  </a:lnTo>
                  <a:lnTo>
                    <a:pt x="865" y="3459"/>
                  </a:lnTo>
                  <a:lnTo>
                    <a:pt x="1153" y="3603"/>
                  </a:lnTo>
                  <a:lnTo>
                    <a:pt x="1441" y="3651"/>
                  </a:lnTo>
                  <a:lnTo>
                    <a:pt x="1729" y="3699"/>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1874"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5" name="Google Shape;3895;p59"/>
            <p:cNvSpPr/>
            <p:nvPr/>
          </p:nvSpPr>
          <p:spPr>
            <a:xfrm>
              <a:off x="550275" y="3057975"/>
              <a:ext cx="82875" cy="92475"/>
            </a:xfrm>
            <a:custGeom>
              <a:avLst/>
              <a:gdLst/>
              <a:ahLst/>
              <a:cxnLst/>
              <a:rect l="l" t="t" r="r" b="b"/>
              <a:pathLst>
                <a:path w="3315" h="3699" fill="none" extrusionOk="0">
                  <a:moveTo>
                    <a:pt x="1633" y="1"/>
                  </a:moveTo>
                  <a:lnTo>
                    <a:pt x="1633" y="1"/>
                  </a:lnTo>
                  <a:lnTo>
                    <a:pt x="1345" y="49"/>
                  </a:lnTo>
                  <a:lnTo>
                    <a:pt x="1345" y="49"/>
                  </a:lnTo>
                  <a:lnTo>
                    <a:pt x="1009" y="145"/>
                  </a:lnTo>
                  <a:lnTo>
                    <a:pt x="721" y="289"/>
                  </a:lnTo>
                  <a:lnTo>
                    <a:pt x="481" y="481"/>
                  </a:lnTo>
                  <a:lnTo>
                    <a:pt x="289" y="769"/>
                  </a:lnTo>
                  <a:lnTo>
                    <a:pt x="97" y="1057"/>
                  </a:lnTo>
                  <a:lnTo>
                    <a:pt x="1" y="1393"/>
                  </a:lnTo>
                  <a:lnTo>
                    <a:pt x="1" y="1778"/>
                  </a:lnTo>
                  <a:lnTo>
                    <a:pt x="1" y="2162"/>
                  </a:lnTo>
                  <a:lnTo>
                    <a:pt x="1" y="2162"/>
                  </a:lnTo>
                  <a:lnTo>
                    <a:pt x="97" y="2450"/>
                  </a:lnTo>
                  <a:lnTo>
                    <a:pt x="241" y="2786"/>
                  </a:lnTo>
                  <a:lnTo>
                    <a:pt x="433" y="3026"/>
                  </a:lnTo>
                  <a:lnTo>
                    <a:pt x="625" y="3266"/>
                  </a:lnTo>
                  <a:lnTo>
                    <a:pt x="865" y="3459"/>
                  </a:lnTo>
                  <a:lnTo>
                    <a:pt x="1153" y="3603"/>
                  </a:lnTo>
                  <a:lnTo>
                    <a:pt x="1441" y="3651"/>
                  </a:lnTo>
                  <a:lnTo>
                    <a:pt x="1729" y="3699"/>
                  </a:lnTo>
                  <a:lnTo>
                    <a:pt x="1729" y="3699"/>
                  </a:lnTo>
                  <a:lnTo>
                    <a:pt x="2018" y="3651"/>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2114" y="97"/>
                  </a:lnTo>
                  <a:lnTo>
                    <a:pt x="1874" y="1"/>
                  </a:lnTo>
                  <a:lnTo>
                    <a:pt x="163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6" name="Google Shape;3896;p59"/>
            <p:cNvSpPr/>
            <p:nvPr/>
          </p:nvSpPr>
          <p:spPr>
            <a:xfrm>
              <a:off x="537075" y="3073600"/>
              <a:ext cx="1225" cy="25"/>
            </a:xfrm>
            <a:custGeom>
              <a:avLst/>
              <a:gdLst/>
              <a:ahLst/>
              <a:cxnLst/>
              <a:rect l="l" t="t" r="r" b="b"/>
              <a:pathLst>
                <a:path w="49" h="1" extrusionOk="0">
                  <a:moveTo>
                    <a:pt x="48" y="0"/>
                  </a:moveTo>
                  <a:lnTo>
                    <a:pt x="0" y="0"/>
                  </a:lnTo>
                  <a:lnTo>
                    <a:pt x="48"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7" name="Google Shape;3897;p59"/>
            <p:cNvSpPr/>
            <p:nvPr/>
          </p:nvSpPr>
          <p:spPr>
            <a:xfrm>
              <a:off x="528675" y="3062775"/>
              <a:ext cx="25" cy="1225"/>
            </a:xfrm>
            <a:custGeom>
              <a:avLst/>
              <a:gdLst/>
              <a:ahLst/>
              <a:cxnLst/>
              <a:rect l="l" t="t" r="r" b="b"/>
              <a:pathLst>
                <a:path w="1" h="49" extrusionOk="0">
                  <a:moveTo>
                    <a:pt x="0" y="49"/>
                  </a:moveTo>
                  <a:lnTo>
                    <a:pt x="0" y="1"/>
                  </a:lnTo>
                  <a:lnTo>
                    <a:pt x="0" y="49"/>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8" name="Google Shape;3898;p59"/>
            <p:cNvSpPr/>
            <p:nvPr/>
          </p:nvSpPr>
          <p:spPr>
            <a:xfrm>
              <a:off x="655925" y="3101200"/>
              <a:ext cx="81675" cy="66050"/>
            </a:xfrm>
            <a:custGeom>
              <a:avLst/>
              <a:gdLst/>
              <a:ahLst/>
              <a:cxnLst/>
              <a:rect l="l" t="t" r="r" b="b"/>
              <a:pathLst>
                <a:path w="3267" h="2642" extrusionOk="0">
                  <a:moveTo>
                    <a:pt x="1490" y="1"/>
                  </a:moveTo>
                  <a:lnTo>
                    <a:pt x="1201" y="49"/>
                  </a:lnTo>
                  <a:lnTo>
                    <a:pt x="961" y="97"/>
                  </a:lnTo>
                  <a:lnTo>
                    <a:pt x="721" y="145"/>
                  </a:lnTo>
                  <a:lnTo>
                    <a:pt x="481" y="241"/>
                  </a:lnTo>
                  <a:lnTo>
                    <a:pt x="433" y="721"/>
                  </a:lnTo>
                  <a:lnTo>
                    <a:pt x="337" y="1153"/>
                  </a:lnTo>
                  <a:lnTo>
                    <a:pt x="193" y="1537"/>
                  </a:lnTo>
                  <a:lnTo>
                    <a:pt x="1" y="1922"/>
                  </a:lnTo>
                  <a:lnTo>
                    <a:pt x="241" y="2210"/>
                  </a:lnTo>
                  <a:lnTo>
                    <a:pt x="577" y="2402"/>
                  </a:lnTo>
                  <a:lnTo>
                    <a:pt x="1009" y="2546"/>
                  </a:lnTo>
                  <a:lnTo>
                    <a:pt x="1442" y="2642"/>
                  </a:lnTo>
                  <a:lnTo>
                    <a:pt x="1922" y="2642"/>
                  </a:lnTo>
                  <a:lnTo>
                    <a:pt x="2210" y="2546"/>
                  </a:lnTo>
                  <a:lnTo>
                    <a:pt x="2498" y="2450"/>
                  </a:lnTo>
                  <a:lnTo>
                    <a:pt x="2738" y="2306"/>
                  </a:lnTo>
                  <a:lnTo>
                    <a:pt x="2930" y="2114"/>
                  </a:lnTo>
                  <a:lnTo>
                    <a:pt x="3074" y="1922"/>
                  </a:lnTo>
                  <a:lnTo>
                    <a:pt x="3218" y="1681"/>
                  </a:lnTo>
                  <a:lnTo>
                    <a:pt x="3266" y="1441"/>
                  </a:lnTo>
                  <a:lnTo>
                    <a:pt x="3218" y="1153"/>
                  </a:lnTo>
                  <a:lnTo>
                    <a:pt x="3122" y="913"/>
                  </a:lnTo>
                  <a:lnTo>
                    <a:pt x="2978" y="673"/>
                  </a:lnTo>
                  <a:lnTo>
                    <a:pt x="2786" y="481"/>
                  </a:lnTo>
                  <a:lnTo>
                    <a:pt x="2546" y="289"/>
                  </a:lnTo>
                  <a:lnTo>
                    <a:pt x="2258" y="145"/>
                  </a:lnTo>
                  <a:lnTo>
                    <a:pt x="1970" y="49"/>
                  </a:lnTo>
                  <a:lnTo>
                    <a:pt x="1586"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9" name="Google Shape;3899;p59"/>
            <p:cNvSpPr/>
            <p:nvPr/>
          </p:nvSpPr>
          <p:spPr>
            <a:xfrm>
              <a:off x="655925" y="3101200"/>
              <a:ext cx="81675" cy="66050"/>
            </a:xfrm>
            <a:custGeom>
              <a:avLst/>
              <a:gdLst/>
              <a:ahLst/>
              <a:cxnLst/>
              <a:rect l="l" t="t" r="r" b="b"/>
              <a:pathLst>
                <a:path w="3267" h="2642" fill="none" extrusionOk="0">
                  <a:moveTo>
                    <a:pt x="1490" y="1"/>
                  </a:moveTo>
                  <a:lnTo>
                    <a:pt x="1490" y="1"/>
                  </a:lnTo>
                  <a:lnTo>
                    <a:pt x="1201" y="49"/>
                  </a:lnTo>
                  <a:lnTo>
                    <a:pt x="961" y="97"/>
                  </a:lnTo>
                  <a:lnTo>
                    <a:pt x="721" y="145"/>
                  </a:lnTo>
                  <a:lnTo>
                    <a:pt x="481" y="241"/>
                  </a:lnTo>
                  <a:lnTo>
                    <a:pt x="481" y="241"/>
                  </a:lnTo>
                  <a:lnTo>
                    <a:pt x="433" y="721"/>
                  </a:lnTo>
                  <a:lnTo>
                    <a:pt x="337" y="1153"/>
                  </a:lnTo>
                  <a:lnTo>
                    <a:pt x="193" y="1537"/>
                  </a:lnTo>
                  <a:lnTo>
                    <a:pt x="1" y="1922"/>
                  </a:lnTo>
                  <a:lnTo>
                    <a:pt x="1" y="1922"/>
                  </a:lnTo>
                  <a:lnTo>
                    <a:pt x="241" y="2210"/>
                  </a:lnTo>
                  <a:lnTo>
                    <a:pt x="577" y="2402"/>
                  </a:lnTo>
                  <a:lnTo>
                    <a:pt x="1009" y="2546"/>
                  </a:lnTo>
                  <a:lnTo>
                    <a:pt x="1442" y="2642"/>
                  </a:lnTo>
                  <a:lnTo>
                    <a:pt x="1442" y="2642"/>
                  </a:lnTo>
                  <a:lnTo>
                    <a:pt x="1586" y="2642"/>
                  </a:lnTo>
                  <a:lnTo>
                    <a:pt x="1586" y="2642"/>
                  </a:lnTo>
                  <a:lnTo>
                    <a:pt x="1922" y="2642"/>
                  </a:lnTo>
                  <a:lnTo>
                    <a:pt x="2210" y="2546"/>
                  </a:lnTo>
                  <a:lnTo>
                    <a:pt x="2498" y="2450"/>
                  </a:lnTo>
                  <a:lnTo>
                    <a:pt x="2738" y="2306"/>
                  </a:lnTo>
                  <a:lnTo>
                    <a:pt x="2930" y="2114"/>
                  </a:lnTo>
                  <a:lnTo>
                    <a:pt x="3074" y="1922"/>
                  </a:lnTo>
                  <a:lnTo>
                    <a:pt x="3218" y="1681"/>
                  </a:lnTo>
                  <a:lnTo>
                    <a:pt x="3266" y="1441"/>
                  </a:lnTo>
                  <a:lnTo>
                    <a:pt x="3266" y="1441"/>
                  </a:lnTo>
                  <a:lnTo>
                    <a:pt x="3218" y="1153"/>
                  </a:lnTo>
                  <a:lnTo>
                    <a:pt x="3122" y="913"/>
                  </a:lnTo>
                  <a:lnTo>
                    <a:pt x="2978" y="673"/>
                  </a:lnTo>
                  <a:lnTo>
                    <a:pt x="2786" y="481"/>
                  </a:lnTo>
                  <a:lnTo>
                    <a:pt x="2546" y="289"/>
                  </a:lnTo>
                  <a:lnTo>
                    <a:pt x="2258" y="145"/>
                  </a:lnTo>
                  <a:lnTo>
                    <a:pt x="1970" y="49"/>
                  </a:lnTo>
                  <a:lnTo>
                    <a:pt x="1586" y="1"/>
                  </a:lnTo>
                  <a:lnTo>
                    <a:pt x="1586" y="1"/>
                  </a:lnTo>
                  <a:lnTo>
                    <a:pt x="149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0" name="Google Shape;3900;p59"/>
            <p:cNvSpPr/>
            <p:nvPr/>
          </p:nvSpPr>
          <p:spPr>
            <a:xfrm>
              <a:off x="651125" y="3107200"/>
              <a:ext cx="16850" cy="42050"/>
            </a:xfrm>
            <a:custGeom>
              <a:avLst/>
              <a:gdLst/>
              <a:ahLst/>
              <a:cxnLst/>
              <a:rect l="l" t="t" r="r" b="b"/>
              <a:pathLst>
                <a:path w="674" h="1682" extrusionOk="0">
                  <a:moveTo>
                    <a:pt x="673" y="1"/>
                  </a:moveTo>
                  <a:lnTo>
                    <a:pt x="385" y="193"/>
                  </a:lnTo>
                  <a:lnTo>
                    <a:pt x="193" y="433"/>
                  </a:lnTo>
                  <a:lnTo>
                    <a:pt x="49" y="721"/>
                  </a:lnTo>
                  <a:lnTo>
                    <a:pt x="1" y="1009"/>
                  </a:lnTo>
                  <a:lnTo>
                    <a:pt x="1" y="1153"/>
                  </a:lnTo>
                  <a:lnTo>
                    <a:pt x="49" y="1345"/>
                  </a:lnTo>
                  <a:lnTo>
                    <a:pt x="97" y="1538"/>
                  </a:lnTo>
                  <a:lnTo>
                    <a:pt x="193" y="1682"/>
                  </a:lnTo>
                  <a:lnTo>
                    <a:pt x="385" y="1297"/>
                  </a:lnTo>
                  <a:lnTo>
                    <a:pt x="529" y="913"/>
                  </a:lnTo>
                  <a:lnTo>
                    <a:pt x="625" y="481"/>
                  </a:lnTo>
                  <a:lnTo>
                    <a:pt x="67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1" name="Google Shape;3901;p59"/>
            <p:cNvSpPr/>
            <p:nvPr/>
          </p:nvSpPr>
          <p:spPr>
            <a:xfrm>
              <a:off x="651125" y="3107200"/>
              <a:ext cx="16850" cy="42050"/>
            </a:xfrm>
            <a:custGeom>
              <a:avLst/>
              <a:gdLst/>
              <a:ahLst/>
              <a:cxnLst/>
              <a:rect l="l" t="t" r="r" b="b"/>
              <a:pathLst>
                <a:path w="674" h="1682" fill="none" extrusionOk="0">
                  <a:moveTo>
                    <a:pt x="673" y="1"/>
                  </a:moveTo>
                  <a:lnTo>
                    <a:pt x="673" y="1"/>
                  </a:lnTo>
                  <a:lnTo>
                    <a:pt x="385" y="193"/>
                  </a:lnTo>
                  <a:lnTo>
                    <a:pt x="193" y="433"/>
                  </a:lnTo>
                  <a:lnTo>
                    <a:pt x="49" y="721"/>
                  </a:lnTo>
                  <a:lnTo>
                    <a:pt x="1" y="1009"/>
                  </a:lnTo>
                  <a:lnTo>
                    <a:pt x="1" y="1009"/>
                  </a:lnTo>
                  <a:lnTo>
                    <a:pt x="1" y="1153"/>
                  </a:lnTo>
                  <a:lnTo>
                    <a:pt x="49" y="1345"/>
                  </a:lnTo>
                  <a:lnTo>
                    <a:pt x="97" y="1538"/>
                  </a:lnTo>
                  <a:lnTo>
                    <a:pt x="193" y="1682"/>
                  </a:lnTo>
                  <a:lnTo>
                    <a:pt x="193" y="1682"/>
                  </a:lnTo>
                  <a:lnTo>
                    <a:pt x="385" y="1297"/>
                  </a:lnTo>
                  <a:lnTo>
                    <a:pt x="529" y="913"/>
                  </a:lnTo>
                  <a:lnTo>
                    <a:pt x="625" y="481"/>
                  </a:lnTo>
                  <a:lnTo>
                    <a:pt x="67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2" name="Google Shape;3902;p59"/>
            <p:cNvSpPr/>
            <p:nvPr/>
          </p:nvSpPr>
          <p:spPr>
            <a:xfrm>
              <a:off x="886450" y="2915100"/>
              <a:ext cx="82875" cy="40850"/>
            </a:xfrm>
            <a:custGeom>
              <a:avLst/>
              <a:gdLst/>
              <a:ahLst/>
              <a:cxnLst/>
              <a:rect l="l" t="t" r="r" b="b"/>
              <a:pathLst>
                <a:path w="3315" h="1634" extrusionOk="0">
                  <a:moveTo>
                    <a:pt x="1393" y="1"/>
                  </a:moveTo>
                  <a:lnTo>
                    <a:pt x="1153" y="49"/>
                  </a:lnTo>
                  <a:lnTo>
                    <a:pt x="913" y="97"/>
                  </a:lnTo>
                  <a:lnTo>
                    <a:pt x="625" y="241"/>
                  </a:lnTo>
                  <a:lnTo>
                    <a:pt x="385" y="385"/>
                  </a:lnTo>
                  <a:lnTo>
                    <a:pt x="193" y="625"/>
                  </a:lnTo>
                  <a:lnTo>
                    <a:pt x="49" y="865"/>
                  </a:lnTo>
                  <a:lnTo>
                    <a:pt x="1" y="913"/>
                  </a:lnTo>
                  <a:lnTo>
                    <a:pt x="1" y="961"/>
                  </a:lnTo>
                  <a:lnTo>
                    <a:pt x="97" y="1057"/>
                  </a:lnTo>
                  <a:lnTo>
                    <a:pt x="193" y="1105"/>
                  </a:lnTo>
                  <a:lnTo>
                    <a:pt x="289" y="1057"/>
                  </a:lnTo>
                  <a:lnTo>
                    <a:pt x="337" y="1009"/>
                  </a:lnTo>
                  <a:lnTo>
                    <a:pt x="433" y="817"/>
                  </a:lnTo>
                  <a:lnTo>
                    <a:pt x="625" y="625"/>
                  </a:lnTo>
                  <a:lnTo>
                    <a:pt x="817" y="529"/>
                  </a:lnTo>
                  <a:lnTo>
                    <a:pt x="1009" y="385"/>
                  </a:lnTo>
                  <a:lnTo>
                    <a:pt x="1201" y="337"/>
                  </a:lnTo>
                  <a:lnTo>
                    <a:pt x="1441" y="337"/>
                  </a:lnTo>
                  <a:lnTo>
                    <a:pt x="1826" y="433"/>
                  </a:lnTo>
                  <a:lnTo>
                    <a:pt x="2210" y="577"/>
                  </a:lnTo>
                  <a:lnTo>
                    <a:pt x="2594" y="817"/>
                  </a:lnTo>
                  <a:lnTo>
                    <a:pt x="2882" y="1153"/>
                  </a:lnTo>
                  <a:lnTo>
                    <a:pt x="2978" y="1345"/>
                  </a:lnTo>
                  <a:lnTo>
                    <a:pt x="3026" y="1538"/>
                  </a:lnTo>
                  <a:lnTo>
                    <a:pt x="3122" y="1634"/>
                  </a:lnTo>
                  <a:lnTo>
                    <a:pt x="3218" y="1634"/>
                  </a:lnTo>
                  <a:lnTo>
                    <a:pt x="3314" y="1538"/>
                  </a:lnTo>
                  <a:lnTo>
                    <a:pt x="3314" y="1441"/>
                  </a:lnTo>
                  <a:lnTo>
                    <a:pt x="3218" y="1201"/>
                  </a:lnTo>
                  <a:lnTo>
                    <a:pt x="3122" y="961"/>
                  </a:lnTo>
                  <a:lnTo>
                    <a:pt x="2978" y="721"/>
                  </a:lnTo>
                  <a:lnTo>
                    <a:pt x="2834" y="529"/>
                  </a:lnTo>
                  <a:lnTo>
                    <a:pt x="2594" y="385"/>
                  </a:lnTo>
                  <a:lnTo>
                    <a:pt x="2402" y="193"/>
                  </a:lnTo>
                  <a:lnTo>
                    <a:pt x="2162" y="97"/>
                  </a:lnTo>
                  <a:lnTo>
                    <a:pt x="1922"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3" name="Google Shape;3903;p59"/>
            <p:cNvSpPr/>
            <p:nvPr/>
          </p:nvSpPr>
          <p:spPr>
            <a:xfrm>
              <a:off x="683550" y="2918700"/>
              <a:ext cx="81675" cy="39650"/>
            </a:xfrm>
            <a:custGeom>
              <a:avLst/>
              <a:gdLst/>
              <a:ahLst/>
              <a:cxnLst/>
              <a:rect l="l" t="t" r="r" b="b"/>
              <a:pathLst>
                <a:path w="3267" h="1586" extrusionOk="0">
                  <a:moveTo>
                    <a:pt x="1585" y="1"/>
                  </a:moveTo>
                  <a:lnTo>
                    <a:pt x="1345" y="97"/>
                  </a:lnTo>
                  <a:lnTo>
                    <a:pt x="913" y="289"/>
                  </a:lnTo>
                  <a:lnTo>
                    <a:pt x="673" y="433"/>
                  </a:lnTo>
                  <a:lnTo>
                    <a:pt x="529" y="577"/>
                  </a:lnTo>
                  <a:lnTo>
                    <a:pt x="337" y="769"/>
                  </a:lnTo>
                  <a:lnTo>
                    <a:pt x="192" y="961"/>
                  </a:lnTo>
                  <a:lnTo>
                    <a:pt x="96" y="1201"/>
                  </a:lnTo>
                  <a:lnTo>
                    <a:pt x="0" y="1442"/>
                  </a:lnTo>
                  <a:lnTo>
                    <a:pt x="0" y="1538"/>
                  </a:lnTo>
                  <a:lnTo>
                    <a:pt x="96" y="1586"/>
                  </a:lnTo>
                  <a:lnTo>
                    <a:pt x="192" y="1586"/>
                  </a:lnTo>
                  <a:lnTo>
                    <a:pt x="289" y="1490"/>
                  </a:lnTo>
                  <a:lnTo>
                    <a:pt x="337" y="1297"/>
                  </a:lnTo>
                  <a:lnTo>
                    <a:pt x="481" y="1153"/>
                  </a:lnTo>
                  <a:lnTo>
                    <a:pt x="769" y="865"/>
                  </a:lnTo>
                  <a:lnTo>
                    <a:pt x="1105" y="625"/>
                  </a:lnTo>
                  <a:lnTo>
                    <a:pt x="1441" y="481"/>
                  </a:lnTo>
                  <a:lnTo>
                    <a:pt x="1873" y="337"/>
                  </a:lnTo>
                  <a:lnTo>
                    <a:pt x="2065" y="337"/>
                  </a:lnTo>
                  <a:lnTo>
                    <a:pt x="2258" y="385"/>
                  </a:lnTo>
                  <a:lnTo>
                    <a:pt x="2450" y="433"/>
                  </a:lnTo>
                  <a:lnTo>
                    <a:pt x="2690" y="529"/>
                  </a:lnTo>
                  <a:lnTo>
                    <a:pt x="2834" y="673"/>
                  </a:lnTo>
                  <a:lnTo>
                    <a:pt x="2978" y="817"/>
                  </a:lnTo>
                  <a:lnTo>
                    <a:pt x="3074" y="865"/>
                  </a:lnTo>
                  <a:lnTo>
                    <a:pt x="3122" y="865"/>
                  </a:lnTo>
                  <a:lnTo>
                    <a:pt x="3218" y="817"/>
                  </a:lnTo>
                  <a:lnTo>
                    <a:pt x="3266" y="721"/>
                  </a:lnTo>
                  <a:lnTo>
                    <a:pt x="3266" y="673"/>
                  </a:lnTo>
                  <a:lnTo>
                    <a:pt x="3218" y="577"/>
                  </a:lnTo>
                  <a:lnTo>
                    <a:pt x="3026" y="385"/>
                  </a:lnTo>
                  <a:lnTo>
                    <a:pt x="2834" y="241"/>
                  </a:lnTo>
                  <a:lnTo>
                    <a:pt x="2594" y="145"/>
                  </a:lnTo>
                  <a:lnTo>
                    <a:pt x="2354" y="49"/>
                  </a:lnTo>
                  <a:lnTo>
                    <a:pt x="1825"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4" name="Google Shape;3904;p59"/>
            <p:cNvSpPr/>
            <p:nvPr/>
          </p:nvSpPr>
          <p:spPr>
            <a:xfrm>
              <a:off x="934475" y="3065175"/>
              <a:ext cx="85275" cy="67275"/>
            </a:xfrm>
            <a:custGeom>
              <a:avLst/>
              <a:gdLst/>
              <a:ahLst/>
              <a:cxnLst/>
              <a:rect l="l" t="t" r="r" b="b"/>
              <a:pathLst>
                <a:path w="3411" h="2691" extrusionOk="0">
                  <a:moveTo>
                    <a:pt x="1682" y="1"/>
                  </a:moveTo>
                  <a:lnTo>
                    <a:pt x="1393" y="49"/>
                  </a:lnTo>
                  <a:lnTo>
                    <a:pt x="1057" y="145"/>
                  </a:lnTo>
                  <a:lnTo>
                    <a:pt x="769" y="337"/>
                  </a:lnTo>
                  <a:lnTo>
                    <a:pt x="529" y="481"/>
                  </a:lnTo>
                  <a:lnTo>
                    <a:pt x="337" y="721"/>
                  </a:lnTo>
                  <a:lnTo>
                    <a:pt x="145" y="961"/>
                  </a:lnTo>
                  <a:lnTo>
                    <a:pt x="49" y="1201"/>
                  </a:lnTo>
                  <a:lnTo>
                    <a:pt x="1" y="1490"/>
                  </a:lnTo>
                  <a:lnTo>
                    <a:pt x="49" y="1730"/>
                  </a:lnTo>
                  <a:lnTo>
                    <a:pt x="97" y="1922"/>
                  </a:lnTo>
                  <a:lnTo>
                    <a:pt x="241" y="2114"/>
                  </a:lnTo>
                  <a:lnTo>
                    <a:pt x="385" y="2306"/>
                  </a:lnTo>
                  <a:lnTo>
                    <a:pt x="577" y="2402"/>
                  </a:lnTo>
                  <a:lnTo>
                    <a:pt x="769" y="2546"/>
                  </a:lnTo>
                  <a:lnTo>
                    <a:pt x="1009" y="2594"/>
                  </a:lnTo>
                  <a:lnTo>
                    <a:pt x="1249" y="2642"/>
                  </a:lnTo>
                  <a:lnTo>
                    <a:pt x="1489" y="2690"/>
                  </a:lnTo>
                  <a:lnTo>
                    <a:pt x="1778" y="2642"/>
                  </a:lnTo>
                  <a:lnTo>
                    <a:pt x="2018" y="2594"/>
                  </a:lnTo>
                  <a:lnTo>
                    <a:pt x="2354" y="2498"/>
                  </a:lnTo>
                  <a:lnTo>
                    <a:pt x="2642" y="2354"/>
                  </a:lnTo>
                  <a:lnTo>
                    <a:pt x="2930" y="2162"/>
                  </a:lnTo>
                  <a:lnTo>
                    <a:pt x="3122" y="1970"/>
                  </a:lnTo>
                  <a:lnTo>
                    <a:pt x="3266" y="1730"/>
                  </a:lnTo>
                  <a:lnTo>
                    <a:pt x="3362" y="1442"/>
                  </a:lnTo>
                  <a:lnTo>
                    <a:pt x="3410" y="1201"/>
                  </a:lnTo>
                  <a:lnTo>
                    <a:pt x="3410" y="913"/>
                  </a:lnTo>
                  <a:lnTo>
                    <a:pt x="3314" y="721"/>
                  </a:lnTo>
                  <a:lnTo>
                    <a:pt x="3218" y="529"/>
                  </a:lnTo>
                  <a:lnTo>
                    <a:pt x="3074" y="385"/>
                  </a:lnTo>
                  <a:lnTo>
                    <a:pt x="2882" y="241"/>
                  </a:lnTo>
                  <a:lnTo>
                    <a:pt x="2690" y="145"/>
                  </a:lnTo>
                  <a:lnTo>
                    <a:pt x="2450" y="49"/>
                  </a:lnTo>
                  <a:lnTo>
                    <a:pt x="2210"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5" name="Google Shape;3905;p59"/>
            <p:cNvSpPr/>
            <p:nvPr/>
          </p:nvSpPr>
          <p:spPr>
            <a:xfrm>
              <a:off x="934475" y="3065175"/>
              <a:ext cx="85275" cy="67275"/>
            </a:xfrm>
            <a:custGeom>
              <a:avLst/>
              <a:gdLst/>
              <a:ahLst/>
              <a:cxnLst/>
              <a:rect l="l" t="t" r="r" b="b"/>
              <a:pathLst>
                <a:path w="3411" h="2691" fill="none" extrusionOk="0">
                  <a:moveTo>
                    <a:pt x="1922" y="1"/>
                  </a:moveTo>
                  <a:lnTo>
                    <a:pt x="1922" y="1"/>
                  </a:lnTo>
                  <a:lnTo>
                    <a:pt x="1682" y="1"/>
                  </a:lnTo>
                  <a:lnTo>
                    <a:pt x="1393" y="49"/>
                  </a:lnTo>
                  <a:lnTo>
                    <a:pt x="1393" y="49"/>
                  </a:lnTo>
                  <a:lnTo>
                    <a:pt x="1057" y="145"/>
                  </a:lnTo>
                  <a:lnTo>
                    <a:pt x="769" y="337"/>
                  </a:lnTo>
                  <a:lnTo>
                    <a:pt x="529" y="481"/>
                  </a:lnTo>
                  <a:lnTo>
                    <a:pt x="337" y="721"/>
                  </a:lnTo>
                  <a:lnTo>
                    <a:pt x="145" y="961"/>
                  </a:lnTo>
                  <a:lnTo>
                    <a:pt x="49" y="1201"/>
                  </a:lnTo>
                  <a:lnTo>
                    <a:pt x="1" y="1490"/>
                  </a:lnTo>
                  <a:lnTo>
                    <a:pt x="49" y="1730"/>
                  </a:lnTo>
                  <a:lnTo>
                    <a:pt x="49" y="1730"/>
                  </a:lnTo>
                  <a:lnTo>
                    <a:pt x="97" y="1922"/>
                  </a:lnTo>
                  <a:lnTo>
                    <a:pt x="241" y="2114"/>
                  </a:lnTo>
                  <a:lnTo>
                    <a:pt x="385" y="2306"/>
                  </a:lnTo>
                  <a:lnTo>
                    <a:pt x="577" y="2402"/>
                  </a:lnTo>
                  <a:lnTo>
                    <a:pt x="769" y="2546"/>
                  </a:lnTo>
                  <a:lnTo>
                    <a:pt x="1009" y="2594"/>
                  </a:lnTo>
                  <a:lnTo>
                    <a:pt x="1249" y="2642"/>
                  </a:lnTo>
                  <a:lnTo>
                    <a:pt x="1489" y="2690"/>
                  </a:lnTo>
                  <a:lnTo>
                    <a:pt x="1489" y="2690"/>
                  </a:lnTo>
                  <a:lnTo>
                    <a:pt x="1778" y="2642"/>
                  </a:lnTo>
                  <a:lnTo>
                    <a:pt x="2018" y="2594"/>
                  </a:lnTo>
                  <a:lnTo>
                    <a:pt x="2018" y="2594"/>
                  </a:lnTo>
                  <a:lnTo>
                    <a:pt x="2354" y="2498"/>
                  </a:lnTo>
                  <a:lnTo>
                    <a:pt x="2642" y="2354"/>
                  </a:lnTo>
                  <a:lnTo>
                    <a:pt x="2930" y="2162"/>
                  </a:lnTo>
                  <a:lnTo>
                    <a:pt x="3122" y="1970"/>
                  </a:lnTo>
                  <a:lnTo>
                    <a:pt x="3266" y="1730"/>
                  </a:lnTo>
                  <a:lnTo>
                    <a:pt x="3362" y="1442"/>
                  </a:lnTo>
                  <a:lnTo>
                    <a:pt x="3410" y="1201"/>
                  </a:lnTo>
                  <a:lnTo>
                    <a:pt x="3410" y="913"/>
                  </a:lnTo>
                  <a:lnTo>
                    <a:pt x="3410" y="913"/>
                  </a:lnTo>
                  <a:lnTo>
                    <a:pt x="3314" y="721"/>
                  </a:lnTo>
                  <a:lnTo>
                    <a:pt x="3218" y="529"/>
                  </a:lnTo>
                  <a:lnTo>
                    <a:pt x="3074" y="385"/>
                  </a:lnTo>
                  <a:lnTo>
                    <a:pt x="2882" y="241"/>
                  </a:lnTo>
                  <a:lnTo>
                    <a:pt x="2690" y="145"/>
                  </a:lnTo>
                  <a:lnTo>
                    <a:pt x="2450" y="49"/>
                  </a:lnTo>
                  <a:lnTo>
                    <a:pt x="2210" y="1"/>
                  </a:lnTo>
                  <a:lnTo>
                    <a:pt x="1922"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6" name="Google Shape;3906;p59"/>
            <p:cNvSpPr/>
            <p:nvPr/>
          </p:nvSpPr>
          <p:spPr>
            <a:xfrm>
              <a:off x="682350" y="2973925"/>
              <a:ext cx="97275" cy="121300"/>
            </a:xfrm>
            <a:custGeom>
              <a:avLst/>
              <a:gdLst/>
              <a:ahLst/>
              <a:cxnLst/>
              <a:rect l="l" t="t" r="r" b="b"/>
              <a:pathLst>
                <a:path w="3891" h="4852" extrusionOk="0">
                  <a:moveTo>
                    <a:pt x="1873" y="1"/>
                  </a:moveTo>
                  <a:lnTo>
                    <a:pt x="1489" y="49"/>
                  </a:lnTo>
                  <a:lnTo>
                    <a:pt x="1105" y="193"/>
                  </a:lnTo>
                  <a:lnTo>
                    <a:pt x="817" y="385"/>
                  </a:lnTo>
                  <a:lnTo>
                    <a:pt x="529" y="625"/>
                  </a:lnTo>
                  <a:lnTo>
                    <a:pt x="288" y="913"/>
                  </a:lnTo>
                  <a:lnTo>
                    <a:pt x="144" y="1250"/>
                  </a:lnTo>
                  <a:lnTo>
                    <a:pt x="48" y="1586"/>
                  </a:lnTo>
                  <a:lnTo>
                    <a:pt x="0" y="2018"/>
                  </a:lnTo>
                  <a:lnTo>
                    <a:pt x="48" y="3027"/>
                  </a:lnTo>
                  <a:lnTo>
                    <a:pt x="96" y="3411"/>
                  </a:lnTo>
                  <a:lnTo>
                    <a:pt x="240" y="3747"/>
                  </a:lnTo>
                  <a:lnTo>
                    <a:pt x="433" y="4083"/>
                  </a:lnTo>
                  <a:lnTo>
                    <a:pt x="673" y="4371"/>
                  </a:lnTo>
                  <a:lnTo>
                    <a:pt x="961" y="4563"/>
                  </a:lnTo>
                  <a:lnTo>
                    <a:pt x="1297" y="4755"/>
                  </a:lnTo>
                  <a:lnTo>
                    <a:pt x="1681" y="4851"/>
                  </a:lnTo>
                  <a:lnTo>
                    <a:pt x="2065" y="4851"/>
                  </a:lnTo>
                  <a:lnTo>
                    <a:pt x="2450" y="4803"/>
                  </a:lnTo>
                  <a:lnTo>
                    <a:pt x="2786" y="4659"/>
                  </a:lnTo>
                  <a:lnTo>
                    <a:pt x="3122" y="4467"/>
                  </a:lnTo>
                  <a:lnTo>
                    <a:pt x="3410" y="4227"/>
                  </a:lnTo>
                  <a:lnTo>
                    <a:pt x="3650" y="3939"/>
                  </a:lnTo>
                  <a:lnTo>
                    <a:pt x="3794" y="3603"/>
                  </a:lnTo>
                  <a:lnTo>
                    <a:pt x="3890" y="3267"/>
                  </a:lnTo>
                  <a:lnTo>
                    <a:pt x="3890" y="2834"/>
                  </a:lnTo>
                  <a:lnTo>
                    <a:pt x="3842" y="1826"/>
                  </a:lnTo>
                  <a:lnTo>
                    <a:pt x="3794" y="1442"/>
                  </a:lnTo>
                  <a:lnTo>
                    <a:pt x="3698" y="1106"/>
                  </a:lnTo>
                  <a:lnTo>
                    <a:pt x="3506" y="769"/>
                  </a:lnTo>
                  <a:lnTo>
                    <a:pt x="3266" y="481"/>
                  </a:lnTo>
                  <a:lnTo>
                    <a:pt x="2930" y="289"/>
                  </a:lnTo>
                  <a:lnTo>
                    <a:pt x="2594" y="97"/>
                  </a:lnTo>
                  <a:lnTo>
                    <a:pt x="2258"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7" name="Google Shape;3907;p59"/>
            <p:cNvSpPr/>
            <p:nvPr/>
          </p:nvSpPr>
          <p:spPr>
            <a:xfrm>
              <a:off x="708750" y="2982350"/>
              <a:ext cx="70875" cy="105675"/>
            </a:xfrm>
            <a:custGeom>
              <a:avLst/>
              <a:gdLst/>
              <a:ahLst/>
              <a:cxnLst/>
              <a:rect l="l" t="t" r="r" b="b"/>
              <a:pathLst>
                <a:path w="2835" h="4227" extrusionOk="0">
                  <a:moveTo>
                    <a:pt x="1634" y="0"/>
                  </a:moveTo>
                  <a:lnTo>
                    <a:pt x="1250" y="96"/>
                  </a:lnTo>
                  <a:lnTo>
                    <a:pt x="961" y="192"/>
                  </a:lnTo>
                  <a:lnTo>
                    <a:pt x="673" y="432"/>
                  </a:lnTo>
                  <a:lnTo>
                    <a:pt x="433" y="672"/>
                  </a:lnTo>
                  <a:lnTo>
                    <a:pt x="241" y="1009"/>
                  </a:lnTo>
                  <a:lnTo>
                    <a:pt x="97" y="1345"/>
                  </a:lnTo>
                  <a:lnTo>
                    <a:pt x="1" y="1777"/>
                  </a:lnTo>
                  <a:lnTo>
                    <a:pt x="1" y="2161"/>
                  </a:lnTo>
                  <a:lnTo>
                    <a:pt x="49" y="2593"/>
                  </a:lnTo>
                  <a:lnTo>
                    <a:pt x="193" y="2978"/>
                  </a:lnTo>
                  <a:lnTo>
                    <a:pt x="337" y="3362"/>
                  </a:lnTo>
                  <a:lnTo>
                    <a:pt x="577" y="3650"/>
                  </a:lnTo>
                  <a:lnTo>
                    <a:pt x="817" y="3890"/>
                  </a:lnTo>
                  <a:lnTo>
                    <a:pt x="1105" y="4082"/>
                  </a:lnTo>
                  <a:lnTo>
                    <a:pt x="1442" y="4178"/>
                  </a:lnTo>
                  <a:lnTo>
                    <a:pt x="1778" y="4226"/>
                  </a:lnTo>
                  <a:lnTo>
                    <a:pt x="2018" y="4178"/>
                  </a:lnTo>
                  <a:lnTo>
                    <a:pt x="2402" y="3842"/>
                  </a:lnTo>
                  <a:lnTo>
                    <a:pt x="2546" y="3650"/>
                  </a:lnTo>
                  <a:lnTo>
                    <a:pt x="2642" y="3458"/>
                  </a:lnTo>
                  <a:lnTo>
                    <a:pt x="2738" y="3266"/>
                  </a:lnTo>
                  <a:lnTo>
                    <a:pt x="2834" y="3026"/>
                  </a:lnTo>
                  <a:lnTo>
                    <a:pt x="2834" y="2786"/>
                  </a:lnTo>
                  <a:lnTo>
                    <a:pt x="2834" y="2497"/>
                  </a:lnTo>
                  <a:lnTo>
                    <a:pt x="2786" y="1489"/>
                  </a:lnTo>
                  <a:lnTo>
                    <a:pt x="2738" y="1105"/>
                  </a:lnTo>
                  <a:lnTo>
                    <a:pt x="2594" y="721"/>
                  </a:lnTo>
                  <a:lnTo>
                    <a:pt x="2402" y="384"/>
                  </a:lnTo>
                  <a:lnTo>
                    <a:pt x="2114" y="96"/>
                  </a:lnTo>
                  <a:lnTo>
                    <a:pt x="1874" y="48"/>
                  </a:lnTo>
                  <a:lnTo>
                    <a:pt x="1634"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8" name="Google Shape;3908;p59"/>
            <p:cNvSpPr/>
            <p:nvPr/>
          </p:nvSpPr>
          <p:spPr>
            <a:xfrm>
              <a:off x="828825" y="3030375"/>
              <a:ext cx="21625" cy="22825"/>
            </a:xfrm>
            <a:custGeom>
              <a:avLst/>
              <a:gdLst/>
              <a:ahLst/>
              <a:cxnLst/>
              <a:rect l="l" t="t" r="r" b="b"/>
              <a:pathLst>
                <a:path w="865" h="913" extrusionOk="0">
                  <a:moveTo>
                    <a:pt x="721" y="0"/>
                  </a:moveTo>
                  <a:lnTo>
                    <a:pt x="673" y="48"/>
                  </a:lnTo>
                  <a:lnTo>
                    <a:pt x="577" y="192"/>
                  </a:lnTo>
                  <a:lnTo>
                    <a:pt x="481" y="288"/>
                  </a:lnTo>
                  <a:lnTo>
                    <a:pt x="333" y="436"/>
                  </a:lnTo>
                  <a:lnTo>
                    <a:pt x="333" y="436"/>
                  </a:lnTo>
                  <a:lnTo>
                    <a:pt x="144" y="96"/>
                  </a:lnTo>
                  <a:lnTo>
                    <a:pt x="96" y="48"/>
                  </a:lnTo>
                  <a:lnTo>
                    <a:pt x="48" y="48"/>
                  </a:lnTo>
                  <a:lnTo>
                    <a:pt x="0" y="96"/>
                  </a:lnTo>
                  <a:lnTo>
                    <a:pt x="0" y="192"/>
                  </a:lnTo>
                  <a:lnTo>
                    <a:pt x="241" y="624"/>
                  </a:lnTo>
                  <a:lnTo>
                    <a:pt x="241" y="672"/>
                  </a:lnTo>
                  <a:lnTo>
                    <a:pt x="289" y="672"/>
                  </a:lnTo>
                  <a:lnTo>
                    <a:pt x="385" y="624"/>
                  </a:lnTo>
                  <a:lnTo>
                    <a:pt x="577" y="384"/>
                  </a:lnTo>
                  <a:lnTo>
                    <a:pt x="673" y="240"/>
                  </a:lnTo>
                  <a:lnTo>
                    <a:pt x="673" y="288"/>
                  </a:lnTo>
                  <a:lnTo>
                    <a:pt x="673" y="480"/>
                  </a:lnTo>
                  <a:lnTo>
                    <a:pt x="673" y="672"/>
                  </a:lnTo>
                  <a:lnTo>
                    <a:pt x="673" y="769"/>
                  </a:lnTo>
                  <a:lnTo>
                    <a:pt x="673" y="865"/>
                  </a:lnTo>
                  <a:lnTo>
                    <a:pt x="721" y="913"/>
                  </a:lnTo>
                  <a:lnTo>
                    <a:pt x="769" y="913"/>
                  </a:lnTo>
                  <a:lnTo>
                    <a:pt x="817" y="865"/>
                  </a:lnTo>
                  <a:lnTo>
                    <a:pt x="865" y="769"/>
                  </a:lnTo>
                  <a:lnTo>
                    <a:pt x="865" y="672"/>
                  </a:lnTo>
                  <a:lnTo>
                    <a:pt x="865" y="480"/>
                  </a:lnTo>
                  <a:lnTo>
                    <a:pt x="817" y="96"/>
                  </a:lnTo>
                  <a:lnTo>
                    <a:pt x="769"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9" name="Google Shape;3909;p59"/>
            <p:cNvSpPr/>
            <p:nvPr/>
          </p:nvSpPr>
          <p:spPr>
            <a:xfrm>
              <a:off x="239325" y="2558525"/>
              <a:ext cx="283350" cy="421450"/>
            </a:xfrm>
            <a:custGeom>
              <a:avLst/>
              <a:gdLst/>
              <a:ahLst/>
              <a:cxnLst/>
              <a:rect l="l" t="t" r="r" b="b"/>
              <a:pathLst>
                <a:path w="11334" h="16858" extrusionOk="0">
                  <a:moveTo>
                    <a:pt x="4995" y="0"/>
                  </a:moveTo>
                  <a:lnTo>
                    <a:pt x="4322" y="48"/>
                  </a:lnTo>
                  <a:lnTo>
                    <a:pt x="3698" y="144"/>
                  </a:lnTo>
                  <a:lnTo>
                    <a:pt x="4226" y="336"/>
                  </a:lnTo>
                  <a:lnTo>
                    <a:pt x="4755" y="625"/>
                  </a:lnTo>
                  <a:lnTo>
                    <a:pt x="5331" y="961"/>
                  </a:lnTo>
                  <a:lnTo>
                    <a:pt x="5571" y="1153"/>
                  </a:lnTo>
                  <a:lnTo>
                    <a:pt x="5811" y="1393"/>
                  </a:lnTo>
                  <a:lnTo>
                    <a:pt x="6051" y="1633"/>
                  </a:lnTo>
                  <a:lnTo>
                    <a:pt x="6195" y="1921"/>
                  </a:lnTo>
                  <a:lnTo>
                    <a:pt x="6291" y="2209"/>
                  </a:lnTo>
                  <a:lnTo>
                    <a:pt x="6291" y="2498"/>
                  </a:lnTo>
                  <a:lnTo>
                    <a:pt x="6243" y="2834"/>
                  </a:lnTo>
                  <a:lnTo>
                    <a:pt x="6051" y="3170"/>
                  </a:lnTo>
                  <a:lnTo>
                    <a:pt x="5715" y="3602"/>
                  </a:lnTo>
                  <a:lnTo>
                    <a:pt x="5379" y="4082"/>
                  </a:lnTo>
                  <a:lnTo>
                    <a:pt x="5379" y="4082"/>
                  </a:lnTo>
                  <a:lnTo>
                    <a:pt x="5427" y="3746"/>
                  </a:lnTo>
                  <a:lnTo>
                    <a:pt x="5475" y="3410"/>
                  </a:lnTo>
                  <a:lnTo>
                    <a:pt x="5475" y="3122"/>
                  </a:lnTo>
                  <a:lnTo>
                    <a:pt x="5427" y="2930"/>
                  </a:lnTo>
                  <a:lnTo>
                    <a:pt x="5283" y="2594"/>
                  </a:lnTo>
                  <a:lnTo>
                    <a:pt x="5139" y="2305"/>
                  </a:lnTo>
                  <a:lnTo>
                    <a:pt x="4947" y="2017"/>
                  </a:lnTo>
                  <a:lnTo>
                    <a:pt x="4706" y="1825"/>
                  </a:lnTo>
                  <a:lnTo>
                    <a:pt x="4514" y="1681"/>
                  </a:lnTo>
                  <a:lnTo>
                    <a:pt x="4274" y="1537"/>
                  </a:lnTo>
                  <a:lnTo>
                    <a:pt x="3842" y="1345"/>
                  </a:lnTo>
                  <a:lnTo>
                    <a:pt x="3410" y="1249"/>
                  </a:lnTo>
                  <a:lnTo>
                    <a:pt x="3026" y="1201"/>
                  </a:lnTo>
                  <a:lnTo>
                    <a:pt x="2689" y="1249"/>
                  </a:lnTo>
                  <a:lnTo>
                    <a:pt x="3218" y="1249"/>
                  </a:lnTo>
                  <a:lnTo>
                    <a:pt x="3458" y="1345"/>
                  </a:lnTo>
                  <a:lnTo>
                    <a:pt x="3650" y="1441"/>
                  </a:lnTo>
                  <a:lnTo>
                    <a:pt x="4034" y="1729"/>
                  </a:lnTo>
                  <a:lnTo>
                    <a:pt x="4370" y="2017"/>
                  </a:lnTo>
                  <a:lnTo>
                    <a:pt x="4562" y="2353"/>
                  </a:lnTo>
                  <a:lnTo>
                    <a:pt x="4755" y="2642"/>
                  </a:lnTo>
                  <a:lnTo>
                    <a:pt x="4899" y="2930"/>
                  </a:lnTo>
                  <a:lnTo>
                    <a:pt x="4466" y="3170"/>
                  </a:lnTo>
                  <a:lnTo>
                    <a:pt x="4034" y="3458"/>
                  </a:lnTo>
                  <a:lnTo>
                    <a:pt x="3458" y="3890"/>
                  </a:lnTo>
                  <a:lnTo>
                    <a:pt x="2785" y="4419"/>
                  </a:lnTo>
                  <a:lnTo>
                    <a:pt x="2113" y="5091"/>
                  </a:lnTo>
                  <a:lnTo>
                    <a:pt x="1393" y="5907"/>
                  </a:lnTo>
                  <a:lnTo>
                    <a:pt x="1057" y="6340"/>
                  </a:lnTo>
                  <a:lnTo>
                    <a:pt x="768" y="6820"/>
                  </a:lnTo>
                  <a:lnTo>
                    <a:pt x="432" y="7396"/>
                  </a:lnTo>
                  <a:lnTo>
                    <a:pt x="240" y="7972"/>
                  </a:lnTo>
                  <a:lnTo>
                    <a:pt x="48" y="8549"/>
                  </a:lnTo>
                  <a:lnTo>
                    <a:pt x="0" y="9173"/>
                  </a:lnTo>
                  <a:lnTo>
                    <a:pt x="0" y="9797"/>
                  </a:lnTo>
                  <a:lnTo>
                    <a:pt x="48" y="10374"/>
                  </a:lnTo>
                  <a:lnTo>
                    <a:pt x="144" y="10998"/>
                  </a:lnTo>
                  <a:lnTo>
                    <a:pt x="288" y="11622"/>
                  </a:lnTo>
                  <a:lnTo>
                    <a:pt x="528" y="12247"/>
                  </a:lnTo>
                  <a:lnTo>
                    <a:pt x="816" y="12823"/>
                  </a:lnTo>
                  <a:lnTo>
                    <a:pt x="1105" y="13399"/>
                  </a:lnTo>
                  <a:lnTo>
                    <a:pt x="1489" y="13928"/>
                  </a:lnTo>
                  <a:lnTo>
                    <a:pt x="1873" y="14408"/>
                  </a:lnTo>
                  <a:lnTo>
                    <a:pt x="2305" y="14888"/>
                  </a:lnTo>
                  <a:lnTo>
                    <a:pt x="2737" y="15320"/>
                  </a:lnTo>
                  <a:lnTo>
                    <a:pt x="3218" y="15752"/>
                  </a:lnTo>
                  <a:lnTo>
                    <a:pt x="3746" y="16089"/>
                  </a:lnTo>
                  <a:lnTo>
                    <a:pt x="4274" y="16377"/>
                  </a:lnTo>
                  <a:lnTo>
                    <a:pt x="4803" y="16569"/>
                  </a:lnTo>
                  <a:lnTo>
                    <a:pt x="5331" y="16761"/>
                  </a:lnTo>
                  <a:lnTo>
                    <a:pt x="5859" y="16857"/>
                  </a:lnTo>
                  <a:lnTo>
                    <a:pt x="6435" y="16857"/>
                  </a:lnTo>
                  <a:lnTo>
                    <a:pt x="7012" y="16809"/>
                  </a:lnTo>
                  <a:lnTo>
                    <a:pt x="7540" y="16713"/>
                  </a:lnTo>
                  <a:lnTo>
                    <a:pt x="8068" y="16473"/>
                  </a:lnTo>
                  <a:lnTo>
                    <a:pt x="8597" y="16137"/>
                  </a:lnTo>
                  <a:lnTo>
                    <a:pt x="9125" y="15752"/>
                  </a:lnTo>
                  <a:lnTo>
                    <a:pt x="9605" y="15224"/>
                  </a:lnTo>
                  <a:lnTo>
                    <a:pt x="10037" y="14600"/>
                  </a:lnTo>
                  <a:lnTo>
                    <a:pt x="10470" y="13880"/>
                  </a:lnTo>
                  <a:lnTo>
                    <a:pt x="10902" y="13015"/>
                  </a:lnTo>
                  <a:lnTo>
                    <a:pt x="11238" y="12055"/>
                  </a:lnTo>
                  <a:lnTo>
                    <a:pt x="11334" y="11766"/>
                  </a:lnTo>
                  <a:lnTo>
                    <a:pt x="11334" y="11478"/>
                  </a:lnTo>
                  <a:lnTo>
                    <a:pt x="11286" y="11238"/>
                  </a:lnTo>
                  <a:lnTo>
                    <a:pt x="11142" y="10998"/>
                  </a:lnTo>
                  <a:lnTo>
                    <a:pt x="10998" y="10854"/>
                  </a:lnTo>
                  <a:lnTo>
                    <a:pt x="10806" y="10662"/>
                  </a:lnTo>
                  <a:lnTo>
                    <a:pt x="10566" y="10566"/>
                  </a:lnTo>
                  <a:lnTo>
                    <a:pt x="10325" y="10470"/>
                  </a:lnTo>
                  <a:lnTo>
                    <a:pt x="9845" y="10326"/>
                  </a:lnTo>
                  <a:lnTo>
                    <a:pt x="9413" y="10230"/>
                  </a:lnTo>
                  <a:lnTo>
                    <a:pt x="8933" y="10182"/>
                  </a:lnTo>
                  <a:lnTo>
                    <a:pt x="9077" y="10037"/>
                  </a:lnTo>
                  <a:lnTo>
                    <a:pt x="9413" y="9557"/>
                  </a:lnTo>
                  <a:lnTo>
                    <a:pt x="9845" y="8789"/>
                  </a:lnTo>
                  <a:lnTo>
                    <a:pt x="10037" y="8309"/>
                  </a:lnTo>
                  <a:lnTo>
                    <a:pt x="10229" y="7780"/>
                  </a:lnTo>
                  <a:lnTo>
                    <a:pt x="10373" y="7204"/>
                  </a:lnTo>
                  <a:lnTo>
                    <a:pt x="10470" y="6580"/>
                  </a:lnTo>
                  <a:lnTo>
                    <a:pt x="10518" y="5859"/>
                  </a:lnTo>
                  <a:lnTo>
                    <a:pt x="10470" y="5139"/>
                  </a:lnTo>
                  <a:lnTo>
                    <a:pt x="10325" y="4419"/>
                  </a:lnTo>
                  <a:lnTo>
                    <a:pt x="10085" y="3602"/>
                  </a:lnTo>
                  <a:lnTo>
                    <a:pt x="9749" y="2786"/>
                  </a:lnTo>
                  <a:lnTo>
                    <a:pt x="9269" y="1969"/>
                  </a:lnTo>
                  <a:lnTo>
                    <a:pt x="8933" y="1489"/>
                  </a:lnTo>
                  <a:lnTo>
                    <a:pt x="8500" y="1105"/>
                  </a:lnTo>
                  <a:lnTo>
                    <a:pt x="8116" y="769"/>
                  </a:lnTo>
                  <a:lnTo>
                    <a:pt x="7636" y="529"/>
                  </a:lnTo>
                  <a:lnTo>
                    <a:pt x="7204" y="336"/>
                  </a:lnTo>
                  <a:lnTo>
                    <a:pt x="6724" y="192"/>
                  </a:lnTo>
                  <a:lnTo>
                    <a:pt x="6243" y="96"/>
                  </a:lnTo>
                  <a:lnTo>
                    <a:pt x="5811" y="48"/>
                  </a:lnTo>
                  <a:lnTo>
                    <a:pt x="4995"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0" name="Google Shape;3910;p59"/>
            <p:cNvSpPr/>
            <p:nvPr/>
          </p:nvSpPr>
          <p:spPr>
            <a:xfrm>
              <a:off x="442225" y="2804650"/>
              <a:ext cx="97275" cy="169300"/>
            </a:xfrm>
            <a:custGeom>
              <a:avLst/>
              <a:gdLst/>
              <a:ahLst/>
              <a:cxnLst/>
              <a:rect l="l" t="t" r="r" b="b"/>
              <a:pathLst>
                <a:path w="3891" h="6772" extrusionOk="0">
                  <a:moveTo>
                    <a:pt x="2450" y="0"/>
                  </a:moveTo>
                  <a:lnTo>
                    <a:pt x="2161" y="48"/>
                  </a:lnTo>
                  <a:lnTo>
                    <a:pt x="2017" y="144"/>
                  </a:lnTo>
                  <a:lnTo>
                    <a:pt x="1825" y="337"/>
                  </a:lnTo>
                  <a:lnTo>
                    <a:pt x="1633" y="625"/>
                  </a:lnTo>
                  <a:lnTo>
                    <a:pt x="1441" y="961"/>
                  </a:lnTo>
                  <a:lnTo>
                    <a:pt x="1057" y="1825"/>
                  </a:lnTo>
                  <a:lnTo>
                    <a:pt x="673" y="2834"/>
                  </a:lnTo>
                  <a:lnTo>
                    <a:pt x="384" y="3842"/>
                  </a:lnTo>
                  <a:lnTo>
                    <a:pt x="144" y="4851"/>
                  </a:lnTo>
                  <a:lnTo>
                    <a:pt x="0" y="5619"/>
                  </a:lnTo>
                  <a:lnTo>
                    <a:pt x="0" y="5956"/>
                  </a:lnTo>
                  <a:lnTo>
                    <a:pt x="48" y="6196"/>
                  </a:lnTo>
                  <a:lnTo>
                    <a:pt x="192" y="6484"/>
                  </a:lnTo>
                  <a:lnTo>
                    <a:pt x="336" y="6676"/>
                  </a:lnTo>
                  <a:lnTo>
                    <a:pt x="481" y="6772"/>
                  </a:lnTo>
                  <a:lnTo>
                    <a:pt x="625" y="6772"/>
                  </a:lnTo>
                  <a:lnTo>
                    <a:pt x="769" y="6724"/>
                  </a:lnTo>
                  <a:lnTo>
                    <a:pt x="913" y="6676"/>
                  </a:lnTo>
                  <a:lnTo>
                    <a:pt x="1009" y="6628"/>
                  </a:lnTo>
                  <a:lnTo>
                    <a:pt x="3890" y="721"/>
                  </a:lnTo>
                  <a:lnTo>
                    <a:pt x="3746" y="577"/>
                  </a:lnTo>
                  <a:lnTo>
                    <a:pt x="3314" y="289"/>
                  </a:lnTo>
                  <a:lnTo>
                    <a:pt x="3074" y="144"/>
                  </a:lnTo>
                  <a:lnTo>
                    <a:pt x="2786" y="48"/>
                  </a:lnTo>
                  <a:lnTo>
                    <a:pt x="2450" y="0"/>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1" name="Google Shape;3911;p59"/>
            <p:cNvSpPr/>
            <p:nvPr/>
          </p:nvSpPr>
          <p:spPr>
            <a:xfrm>
              <a:off x="868450" y="2958325"/>
              <a:ext cx="98475" cy="121300"/>
            </a:xfrm>
            <a:custGeom>
              <a:avLst/>
              <a:gdLst/>
              <a:ahLst/>
              <a:cxnLst/>
              <a:rect l="l" t="t" r="r" b="b"/>
              <a:pathLst>
                <a:path w="3939" h="4852" extrusionOk="0">
                  <a:moveTo>
                    <a:pt x="1729" y="1"/>
                  </a:moveTo>
                  <a:lnTo>
                    <a:pt x="1345" y="49"/>
                  </a:lnTo>
                  <a:lnTo>
                    <a:pt x="1009" y="193"/>
                  </a:lnTo>
                  <a:lnTo>
                    <a:pt x="673" y="433"/>
                  </a:lnTo>
                  <a:lnTo>
                    <a:pt x="432" y="673"/>
                  </a:lnTo>
                  <a:lnTo>
                    <a:pt x="240" y="961"/>
                  </a:lnTo>
                  <a:lnTo>
                    <a:pt x="96" y="1345"/>
                  </a:lnTo>
                  <a:lnTo>
                    <a:pt x="0" y="1682"/>
                  </a:lnTo>
                  <a:lnTo>
                    <a:pt x="0" y="2066"/>
                  </a:lnTo>
                  <a:lnTo>
                    <a:pt x="96" y="3122"/>
                  </a:lnTo>
                  <a:lnTo>
                    <a:pt x="192" y="3458"/>
                  </a:lnTo>
                  <a:lnTo>
                    <a:pt x="336" y="3843"/>
                  </a:lnTo>
                  <a:lnTo>
                    <a:pt x="529" y="4131"/>
                  </a:lnTo>
                  <a:lnTo>
                    <a:pt x="769" y="4419"/>
                  </a:lnTo>
                  <a:lnTo>
                    <a:pt x="1105" y="4611"/>
                  </a:lnTo>
                  <a:lnTo>
                    <a:pt x="1441" y="4755"/>
                  </a:lnTo>
                  <a:lnTo>
                    <a:pt x="1825"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746" y="1345"/>
                  </a:lnTo>
                  <a:lnTo>
                    <a:pt x="3602" y="1009"/>
                  </a:lnTo>
                  <a:lnTo>
                    <a:pt x="3410" y="673"/>
                  </a:lnTo>
                  <a:lnTo>
                    <a:pt x="3122" y="433"/>
                  </a:lnTo>
                  <a:lnTo>
                    <a:pt x="2834" y="193"/>
                  </a:lnTo>
                  <a:lnTo>
                    <a:pt x="2498" y="49"/>
                  </a:lnTo>
                  <a:lnTo>
                    <a:pt x="2113"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2" name="Google Shape;3912;p59"/>
            <p:cNvSpPr/>
            <p:nvPr/>
          </p:nvSpPr>
          <p:spPr>
            <a:xfrm>
              <a:off x="868450" y="2958325"/>
              <a:ext cx="98475" cy="121300"/>
            </a:xfrm>
            <a:custGeom>
              <a:avLst/>
              <a:gdLst/>
              <a:ahLst/>
              <a:cxnLst/>
              <a:rect l="l" t="t" r="r" b="b"/>
              <a:pathLst>
                <a:path w="3939" h="4852" fill="none" extrusionOk="0">
                  <a:moveTo>
                    <a:pt x="2209" y="4851"/>
                  </a:moveTo>
                  <a:lnTo>
                    <a:pt x="2209"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842" y="1730"/>
                  </a:lnTo>
                  <a:lnTo>
                    <a:pt x="3746" y="1345"/>
                  </a:lnTo>
                  <a:lnTo>
                    <a:pt x="3602" y="1009"/>
                  </a:lnTo>
                  <a:lnTo>
                    <a:pt x="3410" y="673"/>
                  </a:lnTo>
                  <a:lnTo>
                    <a:pt x="3122" y="433"/>
                  </a:lnTo>
                  <a:lnTo>
                    <a:pt x="2834" y="193"/>
                  </a:lnTo>
                  <a:lnTo>
                    <a:pt x="2498" y="49"/>
                  </a:lnTo>
                  <a:lnTo>
                    <a:pt x="2113" y="1"/>
                  </a:lnTo>
                  <a:lnTo>
                    <a:pt x="1729" y="1"/>
                  </a:lnTo>
                  <a:lnTo>
                    <a:pt x="1729" y="1"/>
                  </a:lnTo>
                  <a:lnTo>
                    <a:pt x="1345" y="49"/>
                  </a:lnTo>
                  <a:lnTo>
                    <a:pt x="1009" y="193"/>
                  </a:lnTo>
                  <a:lnTo>
                    <a:pt x="673" y="433"/>
                  </a:lnTo>
                  <a:lnTo>
                    <a:pt x="432" y="673"/>
                  </a:lnTo>
                  <a:lnTo>
                    <a:pt x="240" y="961"/>
                  </a:lnTo>
                  <a:lnTo>
                    <a:pt x="96" y="1345"/>
                  </a:lnTo>
                  <a:lnTo>
                    <a:pt x="0" y="1682"/>
                  </a:lnTo>
                  <a:lnTo>
                    <a:pt x="0" y="2066"/>
                  </a:lnTo>
                  <a:lnTo>
                    <a:pt x="96" y="3122"/>
                  </a:lnTo>
                  <a:lnTo>
                    <a:pt x="96" y="3122"/>
                  </a:lnTo>
                  <a:lnTo>
                    <a:pt x="192" y="3458"/>
                  </a:lnTo>
                  <a:lnTo>
                    <a:pt x="336" y="3843"/>
                  </a:lnTo>
                  <a:lnTo>
                    <a:pt x="529" y="4131"/>
                  </a:lnTo>
                  <a:lnTo>
                    <a:pt x="769" y="4419"/>
                  </a:lnTo>
                  <a:lnTo>
                    <a:pt x="1105" y="4611"/>
                  </a:lnTo>
                  <a:lnTo>
                    <a:pt x="1441" y="4755"/>
                  </a:lnTo>
                  <a:lnTo>
                    <a:pt x="1825" y="4851"/>
                  </a:lnTo>
                  <a:lnTo>
                    <a:pt x="2209" y="485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3" name="Google Shape;3913;p59"/>
            <p:cNvSpPr/>
            <p:nvPr/>
          </p:nvSpPr>
          <p:spPr>
            <a:xfrm>
              <a:off x="868450" y="2969125"/>
              <a:ext cx="72050" cy="104500"/>
            </a:xfrm>
            <a:custGeom>
              <a:avLst/>
              <a:gdLst/>
              <a:ahLst/>
              <a:cxnLst/>
              <a:rect l="l" t="t" r="r" b="b"/>
              <a:pathLst>
                <a:path w="2882" h="4180" extrusionOk="0">
                  <a:moveTo>
                    <a:pt x="961" y="1"/>
                  </a:moveTo>
                  <a:lnTo>
                    <a:pt x="721" y="49"/>
                  </a:lnTo>
                  <a:lnTo>
                    <a:pt x="529" y="145"/>
                  </a:lnTo>
                  <a:lnTo>
                    <a:pt x="288" y="481"/>
                  </a:lnTo>
                  <a:lnTo>
                    <a:pt x="96" y="817"/>
                  </a:lnTo>
                  <a:lnTo>
                    <a:pt x="0" y="1250"/>
                  </a:lnTo>
                  <a:lnTo>
                    <a:pt x="0" y="1634"/>
                  </a:lnTo>
                  <a:lnTo>
                    <a:pt x="96" y="2690"/>
                  </a:lnTo>
                  <a:lnTo>
                    <a:pt x="144" y="2930"/>
                  </a:lnTo>
                  <a:lnTo>
                    <a:pt x="192" y="3171"/>
                  </a:lnTo>
                  <a:lnTo>
                    <a:pt x="288" y="3363"/>
                  </a:lnTo>
                  <a:lnTo>
                    <a:pt x="432" y="3555"/>
                  </a:lnTo>
                  <a:lnTo>
                    <a:pt x="577" y="3747"/>
                  </a:lnTo>
                  <a:lnTo>
                    <a:pt x="721" y="3939"/>
                  </a:lnTo>
                  <a:lnTo>
                    <a:pt x="1105" y="4179"/>
                  </a:lnTo>
                  <a:lnTo>
                    <a:pt x="1393" y="4179"/>
                  </a:lnTo>
                  <a:lnTo>
                    <a:pt x="1729" y="4131"/>
                  </a:lnTo>
                  <a:lnTo>
                    <a:pt x="2017" y="3987"/>
                  </a:lnTo>
                  <a:lnTo>
                    <a:pt x="2305" y="3747"/>
                  </a:lnTo>
                  <a:lnTo>
                    <a:pt x="2498" y="3459"/>
                  </a:lnTo>
                  <a:lnTo>
                    <a:pt x="2690" y="3122"/>
                  </a:lnTo>
                  <a:lnTo>
                    <a:pt x="2834" y="2786"/>
                  </a:lnTo>
                  <a:lnTo>
                    <a:pt x="2882" y="2354"/>
                  </a:lnTo>
                  <a:lnTo>
                    <a:pt x="2882" y="1970"/>
                  </a:lnTo>
                  <a:lnTo>
                    <a:pt x="2786" y="1538"/>
                  </a:lnTo>
                  <a:lnTo>
                    <a:pt x="2642" y="1153"/>
                  </a:lnTo>
                  <a:lnTo>
                    <a:pt x="2498" y="817"/>
                  </a:lnTo>
                  <a:lnTo>
                    <a:pt x="2257" y="529"/>
                  </a:lnTo>
                  <a:lnTo>
                    <a:pt x="1969" y="289"/>
                  </a:lnTo>
                  <a:lnTo>
                    <a:pt x="1681" y="145"/>
                  </a:lnTo>
                  <a:lnTo>
                    <a:pt x="1345" y="49"/>
                  </a:lnTo>
                  <a:lnTo>
                    <a:pt x="961"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4" name="Google Shape;3914;p59"/>
            <p:cNvSpPr/>
            <p:nvPr/>
          </p:nvSpPr>
          <p:spPr>
            <a:xfrm>
              <a:off x="457825" y="2674975"/>
              <a:ext cx="710800" cy="584725"/>
            </a:xfrm>
            <a:custGeom>
              <a:avLst/>
              <a:gdLst/>
              <a:ahLst/>
              <a:cxnLst/>
              <a:rect l="l" t="t" r="r" b="b"/>
              <a:pathLst>
                <a:path w="28432" h="23389" extrusionOk="0">
                  <a:moveTo>
                    <a:pt x="13832" y="1"/>
                  </a:move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029" y="23245"/>
                  </a:lnTo>
                  <a:lnTo>
                    <a:pt x="8693" y="23101"/>
                  </a:lnTo>
                  <a:lnTo>
                    <a:pt x="8117" y="22621"/>
                  </a:lnTo>
                  <a:lnTo>
                    <a:pt x="7589" y="22140"/>
                  </a:lnTo>
                  <a:lnTo>
                    <a:pt x="7108" y="21564"/>
                  </a:lnTo>
                  <a:lnTo>
                    <a:pt x="6724" y="21084"/>
                  </a:lnTo>
                  <a:lnTo>
                    <a:pt x="6388" y="20652"/>
                  </a:lnTo>
                  <a:lnTo>
                    <a:pt x="6148"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204" y="17290"/>
                  </a:lnTo>
                  <a:lnTo>
                    <a:pt x="7396" y="16713"/>
                  </a:lnTo>
                  <a:lnTo>
                    <a:pt x="7541" y="16041"/>
                  </a:lnTo>
                  <a:lnTo>
                    <a:pt x="7637" y="15369"/>
                  </a:lnTo>
                  <a:lnTo>
                    <a:pt x="7733" y="14648"/>
                  </a:lnTo>
                  <a:lnTo>
                    <a:pt x="7733" y="13976"/>
                  </a:lnTo>
                  <a:lnTo>
                    <a:pt x="7685" y="13400"/>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281" y="10662"/>
                  </a:lnTo>
                  <a:lnTo>
                    <a:pt x="16665" y="10662"/>
                  </a:lnTo>
                  <a:lnTo>
                    <a:pt x="16857" y="10566"/>
                  </a:lnTo>
                  <a:lnTo>
                    <a:pt x="17338" y="10326"/>
                  </a:lnTo>
                  <a:lnTo>
                    <a:pt x="17770" y="9990"/>
                  </a:lnTo>
                  <a:lnTo>
                    <a:pt x="18202" y="9606"/>
                  </a:lnTo>
                  <a:lnTo>
                    <a:pt x="18586" y="9173"/>
                  </a:lnTo>
                  <a:lnTo>
                    <a:pt x="18875" y="8741"/>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188" y="10566"/>
                  </a:lnTo>
                  <a:lnTo>
                    <a:pt x="22236" y="10374"/>
                  </a:lnTo>
                  <a:lnTo>
                    <a:pt x="22284" y="10134"/>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703" y="9894"/>
                  </a:lnTo>
                  <a:lnTo>
                    <a:pt x="26991" y="9990"/>
                  </a:lnTo>
                  <a:lnTo>
                    <a:pt x="27279" y="10086"/>
                  </a:lnTo>
                  <a:lnTo>
                    <a:pt x="27855" y="10086"/>
                  </a:lnTo>
                  <a:lnTo>
                    <a:pt x="28047" y="9990"/>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0507" y="1634"/>
                  </a:lnTo>
                  <a:lnTo>
                    <a:pt x="19403" y="1105"/>
                  </a:lnTo>
                  <a:lnTo>
                    <a:pt x="18875" y="865"/>
                  </a:lnTo>
                  <a:lnTo>
                    <a:pt x="18394" y="673"/>
                  </a:lnTo>
                  <a:lnTo>
                    <a:pt x="17290" y="385"/>
                  </a:lnTo>
                  <a:lnTo>
                    <a:pt x="16185" y="145"/>
                  </a:lnTo>
                  <a:lnTo>
                    <a:pt x="15033" y="49"/>
                  </a:lnTo>
                  <a:lnTo>
                    <a:pt x="1383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5" name="Google Shape;3915;p59"/>
            <p:cNvSpPr/>
            <p:nvPr/>
          </p:nvSpPr>
          <p:spPr>
            <a:xfrm>
              <a:off x="457825" y="2674975"/>
              <a:ext cx="710800" cy="584725"/>
            </a:xfrm>
            <a:custGeom>
              <a:avLst/>
              <a:gdLst/>
              <a:ahLst/>
              <a:cxnLst/>
              <a:rect l="l" t="t" r="r" b="b"/>
              <a:pathLst>
                <a:path w="28432" h="23389" fill="none" extrusionOk="0">
                  <a:moveTo>
                    <a:pt x="25070" y="5235"/>
                  </a:moveTo>
                  <a:lnTo>
                    <a:pt x="25070" y="5235"/>
                  </a:lnTo>
                  <a:lnTo>
                    <a:pt x="2555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1708" y="2258"/>
                  </a:lnTo>
                  <a:lnTo>
                    <a:pt x="20507" y="1634"/>
                  </a:lnTo>
                  <a:lnTo>
                    <a:pt x="19403" y="1105"/>
                  </a:lnTo>
                  <a:lnTo>
                    <a:pt x="18875" y="865"/>
                  </a:lnTo>
                  <a:lnTo>
                    <a:pt x="18394" y="673"/>
                  </a:lnTo>
                  <a:lnTo>
                    <a:pt x="18394" y="673"/>
                  </a:lnTo>
                  <a:lnTo>
                    <a:pt x="17290" y="385"/>
                  </a:lnTo>
                  <a:lnTo>
                    <a:pt x="16185" y="145"/>
                  </a:lnTo>
                  <a:lnTo>
                    <a:pt x="15033" y="49"/>
                  </a:lnTo>
                  <a:lnTo>
                    <a:pt x="13832" y="1"/>
                  </a:ln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318" y="23389"/>
                  </a:lnTo>
                  <a:lnTo>
                    <a:pt x="9029" y="23245"/>
                  </a:lnTo>
                  <a:lnTo>
                    <a:pt x="8693" y="23101"/>
                  </a:lnTo>
                  <a:lnTo>
                    <a:pt x="8117" y="22621"/>
                  </a:lnTo>
                  <a:lnTo>
                    <a:pt x="7589" y="22140"/>
                  </a:lnTo>
                  <a:lnTo>
                    <a:pt x="7108" y="21564"/>
                  </a:lnTo>
                  <a:lnTo>
                    <a:pt x="6724" y="21084"/>
                  </a:lnTo>
                  <a:lnTo>
                    <a:pt x="6388" y="20652"/>
                  </a:lnTo>
                  <a:lnTo>
                    <a:pt x="6148" y="20267"/>
                  </a:lnTo>
                  <a:lnTo>
                    <a:pt x="6148" y="20267"/>
                  </a:lnTo>
                  <a:lnTo>
                    <a:pt x="5764"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012" y="17770"/>
                  </a:lnTo>
                  <a:lnTo>
                    <a:pt x="7204" y="17290"/>
                  </a:lnTo>
                  <a:lnTo>
                    <a:pt x="7396" y="16713"/>
                  </a:lnTo>
                  <a:lnTo>
                    <a:pt x="7541" y="16041"/>
                  </a:lnTo>
                  <a:lnTo>
                    <a:pt x="7637" y="15369"/>
                  </a:lnTo>
                  <a:lnTo>
                    <a:pt x="7733" y="14648"/>
                  </a:lnTo>
                  <a:lnTo>
                    <a:pt x="7733" y="13976"/>
                  </a:lnTo>
                  <a:lnTo>
                    <a:pt x="7685" y="13400"/>
                  </a:lnTo>
                  <a:lnTo>
                    <a:pt x="7589" y="12871"/>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089" y="10614"/>
                  </a:lnTo>
                  <a:lnTo>
                    <a:pt x="16281" y="10662"/>
                  </a:lnTo>
                  <a:lnTo>
                    <a:pt x="16425" y="10662"/>
                  </a:lnTo>
                  <a:lnTo>
                    <a:pt x="16665" y="10662"/>
                  </a:lnTo>
                  <a:lnTo>
                    <a:pt x="16857" y="10566"/>
                  </a:lnTo>
                  <a:lnTo>
                    <a:pt x="17338" y="10326"/>
                  </a:lnTo>
                  <a:lnTo>
                    <a:pt x="17770" y="9990"/>
                  </a:lnTo>
                  <a:lnTo>
                    <a:pt x="18202" y="9606"/>
                  </a:lnTo>
                  <a:lnTo>
                    <a:pt x="18586" y="9173"/>
                  </a:lnTo>
                  <a:lnTo>
                    <a:pt x="18875" y="8741"/>
                  </a:lnTo>
                  <a:lnTo>
                    <a:pt x="19067" y="8309"/>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092" y="10662"/>
                  </a:lnTo>
                  <a:lnTo>
                    <a:pt x="22188" y="10566"/>
                  </a:lnTo>
                  <a:lnTo>
                    <a:pt x="22236" y="10374"/>
                  </a:lnTo>
                  <a:lnTo>
                    <a:pt x="22284" y="10134"/>
                  </a:lnTo>
                  <a:lnTo>
                    <a:pt x="22284" y="9846"/>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030" y="9606"/>
                  </a:lnTo>
                  <a:lnTo>
                    <a:pt x="26703" y="9894"/>
                  </a:lnTo>
                  <a:lnTo>
                    <a:pt x="26991" y="9990"/>
                  </a:lnTo>
                  <a:lnTo>
                    <a:pt x="27279" y="10086"/>
                  </a:lnTo>
                  <a:lnTo>
                    <a:pt x="27567" y="10086"/>
                  </a:lnTo>
                  <a:lnTo>
                    <a:pt x="27855" y="10086"/>
                  </a:lnTo>
                  <a:lnTo>
                    <a:pt x="28047" y="9990"/>
                  </a:lnTo>
                  <a:lnTo>
                    <a:pt x="28239" y="9846"/>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6" name="Google Shape;3916;p59"/>
            <p:cNvSpPr/>
            <p:nvPr/>
          </p:nvSpPr>
          <p:spPr>
            <a:xfrm>
              <a:off x="908075" y="2721800"/>
              <a:ext cx="91250" cy="42050"/>
            </a:xfrm>
            <a:custGeom>
              <a:avLst/>
              <a:gdLst/>
              <a:ahLst/>
              <a:cxnLst/>
              <a:rect l="l" t="t" r="r" b="b"/>
              <a:pathLst>
                <a:path w="3650" h="1682" extrusionOk="0">
                  <a:moveTo>
                    <a:pt x="816" y="1"/>
                  </a:moveTo>
                  <a:lnTo>
                    <a:pt x="576" y="49"/>
                  </a:lnTo>
                  <a:lnTo>
                    <a:pt x="336" y="97"/>
                  </a:lnTo>
                  <a:lnTo>
                    <a:pt x="144" y="145"/>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930" y="1682"/>
                  </a:lnTo>
                  <a:lnTo>
                    <a:pt x="3170" y="1634"/>
                  </a:lnTo>
                  <a:lnTo>
                    <a:pt x="3362" y="1537"/>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7" name="Google Shape;3917;p59"/>
            <p:cNvSpPr/>
            <p:nvPr/>
          </p:nvSpPr>
          <p:spPr>
            <a:xfrm>
              <a:off x="908075" y="2721800"/>
              <a:ext cx="91250" cy="42050"/>
            </a:xfrm>
            <a:custGeom>
              <a:avLst/>
              <a:gdLst/>
              <a:ahLst/>
              <a:cxnLst/>
              <a:rect l="l" t="t" r="r" b="b"/>
              <a:pathLst>
                <a:path w="3650" h="1682" fill="none" extrusionOk="0">
                  <a:moveTo>
                    <a:pt x="816" y="1"/>
                  </a:moveTo>
                  <a:lnTo>
                    <a:pt x="816" y="1"/>
                  </a:lnTo>
                  <a:lnTo>
                    <a:pt x="576" y="49"/>
                  </a:lnTo>
                  <a:lnTo>
                    <a:pt x="336" y="97"/>
                  </a:lnTo>
                  <a:lnTo>
                    <a:pt x="144" y="145"/>
                  </a:lnTo>
                  <a:lnTo>
                    <a:pt x="48" y="241"/>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641" y="1682"/>
                  </a:lnTo>
                  <a:lnTo>
                    <a:pt x="2641" y="1682"/>
                  </a:lnTo>
                  <a:lnTo>
                    <a:pt x="2930" y="1682"/>
                  </a:lnTo>
                  <a:lnTo>
                    <a:pt x="3170" y="1634"/>
                  </a:lnTo>
                  <a:lnTo>
                    <a:pt x="3362" y="1537"/>
                  </a:lnTo>
                  <a:lnTo>
                    <a:pt x="3554" y="1393"/>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8" name="Google Shape;3918;p59"/>
            <p:cNvSpPr/>
            <p:nvPr/>
          </p:nvSpPr>
          <p:spPr>
            <a:xfrm>
              <a:off x="894850" y="2755425"/>
              <a:ext cx="49250" cy="37250"/>
            </a:xfrm>
            <a:custGeom>
              <a:avLst/>
              <a:gdLst/>
              <a:ahLst/>
              <a:cxnLst/>
              <a:rect l="l" t="t" r="r" b="b"/>
              <a:pathLst>
                <a:path w="1970" h="1490" extrusionOk="0">
                  <a:moveTo>
                    <a:pt x="433" y="0"/>
                  </a:moveTo>
                  <a:lnTo>
                    <a:pt x="241" y="48"/>
                  </a:lnTo>
                  <a:lnTo>
                    <a:pt x="145" y="96"/>
                  </a:lnTo>
                  <a:lnTo>
                    <a:pt x="49" y="192"/>
                  </a:lnTo>
                  <a:lnTo>
                    <a:pt x="1" y="289"/>
                  </a:lnTo>
                  <a:lnTo>
                    <a:pt x="1" y="529"/>
                  </a:lnTo>
                  <a:lnTo>
                    <a:pt x="97" y="721"/>
                  </a:lnTo>
                  <a:lnTo>
                    <a:pt x="289" y="961"/>
                  </a:lnTo>
                  <a:lnTo>
                    <a:pt x="529" y="1153"/>
                  </a:lnTo>
                  <a:lnTo>
                    <a:pt x="817" y="1297"/>
                  </a:lnTo>
                  <a:lnTo>
                    <a:pt x="1105" y="1441"/>
                  </a:lnTo>
                  <a:lnTo>
                    <a:pt x="1442" y="1489"/>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9" name="Google Shape;3919;p59"/>
            <p:cNvSpPr/>
            <p:nvPr/>
          </p:nvSpPr>
          <p:spPr>
            <a:xfrm>
              <a:off x="894850" y="2755425"/>
              <a:ext cx="49250" cy="37250"/>
            </a:xfrm>
            <a:custGeom>
              <a:avLst/>
              <a:gdLst/>
              <a:ahLst/>
              <a:cxnLst/>
              <a:rect l="l" t="t" r="r" b="b"/>
              <a:pathLst>
                <a:path w="1970" h="1490" fill="none" extrusionOk="0">
                  <a:moveTo>
                    <a:pt x="433" y="0"/>
                  </a:moveTo>
                  <a:lnTo>
                    <a:pt x="433" y="0"/>
                  </a:lnTo>
                  <a:lnTo>
                    <a:pt x="241" y="48"/>
                  </a:lnTo>
                  <a:lnTo>
                    <a:pt x="145" y="96"/>
                  </a:lnTo>
                  <a:lnTo>
                    <a:pt x="145" y="96"/>
                  </a:lnTo>
                  <a:lnTo>
                    <a:pt x="49" y="192"/>
                  </a:lnTo>
                  <a:lnTo>
                    <a:pt x="1" y="289"/>
                  </a:lnTo>
                  <a:lnTo>
                    <a:pt x="1" y="529"/>
                  </a:lnTo>
                  <a:lnTo>
                    <a:pt x="97" y="721"/>
                  </a:lnTo>
                  <a:lnTo>
                    <a:pt x="289" y="961"/>
                  </a:lnTo>
                  <a:lnTo>
                    <a:pt x="529" y="1153"/>
                  </a:lnTo>
                  <a:lnTo>
                    <a:pt x="817" y="1297"/>
                  </a:lnTo>
                  <a:lnTo>
                    <a:pt x="1105" y="1441"/>
                  </a:lnTo>
                  <a:lnTo>
                    <a:pt x="1442" y="1489"/>
                  </a:lnTo>
                  <a:lnTo>
                    <a:pt x="1442" y="1489"/>
                  </a:lnTo>
                  <a:lnTo>
                    <a:pt x="1730" y="1393"/>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0" name="Google Shape;3920;p59"/>
            <p:cNvSpPr/>
            <p:nvPr/>
          </p:nvSpPr>
          <p:spPr>
            <a:xfrm>
              <a:off x="539475" y="2853875"/>
              <a:ext cx="40850" cy="58850"/>
            </a:xfrm>
            <a:custGeom>
              <a:avLst/>
              <a:gdLst/>
              <a:ahLst/>
              <a:cxnLst/>
              <a:rect l="l" t="t" r="r" b="b"/>
              <a:pathLst>
                <a:path w="1634" h="2354" extrusionOk="0">
                  <a:moveTo>
                    <a:pt x="1201" y="0"/>
                  </a:move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577" y="2354"/>
                  </a:lnTo>
                  <a:lnTo>
                    <a:pt x="769" y="2306"/>
                  </a:lnTo>
                  <a:lnTo>
                    <a:pt x="913" y="2258"/>
                  </a:lnTo>
                  <a:lnTo>
                    <a:pt x="1057" y="2114"/>
                  </a:lnTo>
                  <a:lnTo>
                    <a:pt x="1201" y="1969"/>
                  </a:lnTo>
                  <a:lnTo>
                    <a:pt x="1441" y="1585"/>
                  </a:lnTo>
                  <a:lnTo>
                    <a:pt x="1585" y="1153"/>
                  </a:lnTo>
                  <a:lnTo>
                    <a:pt x="1633" y="721"/>
                  </a:lnTo>
                  <a:lnTo>
                    <a:pt x="1633" y="337"/>
                  </a:lnTo>
                  <a:lnTo>
                    <a:pt x="1585" y="193"/>
                  </a:lnTo>
                  <a:lnTo>
                    <a:pt x="1537" y="96"/>
                  </a:lnTo>
                  <a:lnTo>
                    <a:pt x="1441"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1" name="Google Shape;3921;p59"/>
            <p:cNvSpPr/>
            <p:nvPr/>
          </p:nvSpPr>
          <p:spPr>
            <a:xfrm>
              <a:off x="539475" y="2853875"/>
              <a:ext cx="40850" cy="58850"/>
            </a:xfrm>
            <a:custGeom>
              <a:avLst/>
              <a:gdLst/>
              <a:ahLst/>
              <a:cxnLst/>
              <a:rect l="l" t="t" r="r" b="b"/>
              <a:pathLst>
                <a:path w="1634" h="2354" fill="none" extrusionOk="0">
                  <a:moveTo>
                    <a:pt x="1297" y="0"/>
                  </a:moveTo>
                  <a:lnTo>
                    <a:pt x="1297" y="0"/>
                  </a:lnTo>
                  <a:lnTo>
                    <a:pt x="1201" y="0"/>
                  </a:lnTo>
                  <a:lnTo>
                    <a:pt x="1201" y="0"/>
                  </a:ln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481" y="2354"/>
                  </a:lnTo>
                  <a:lnTo>
                    <a:pt x="577" y="2354"/>
                  </a:lnTo>
                  <a:lnTo>
                    <a:pt x="577" y="2354"/>
                  </a:lnTo>
                  <a:lnTo>
                    <a:pt x="769" y="2306"/>
                  </a:lnTo>
                  <a:lnTo>
                    <a:pt x="913" y="2258"/>
                  </a:lnTo>
                  <a:lnTo>
                    <a:pt x="1057" y="2114"/>
                  </a:lnTo>
                  <a:lnTo>
                    <a:pt x="1201" y="1969"/>
                  </a:lnTo>
                  <a:lnTo>
                    <a:pt x="1441" y="1585"/>
                  </a:lnTo>
                  <a:lnTo>
                    <a:pt x="1585" y="1153"/>
                  </a:lnTo>
                  <a:lnTo>
                    <a:pt x="1585" y="1153"/>
                  </a:lnTo>
                  <a:lnTo>
                    <a:pt x="1633" y="721"/>
                  </a:lnTo>
                  <a:lnTo>
                    <a:pt x="1633" y="337"/>
                  </a:lnTo>
                  <a:lnTo>
                    <a:pt x="1585" y="193"/>
                  </a:lnTo>
                  <a:lnTo>
                    <a:pt x="1537" y="96"/>
                  </a:lnTo>
                  <a:lnTo>
                    <a:pt x="1441" y="0"/>
                  </a:lnTo>
                  <a:lnTo>
                    <a:pt x="129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2" name="Google Shape;3922;p59"/>
            <p:cNvSpPr/>
            <p:nvPr/>
          </p:nvSpPr>
          <p:spPr>
            <a:xfrm>
              <a:off x="587500" y="2875475"/>
              <a:ext cx="28825" cy="40850"/>
            </a:xfrm>
            <a:custGeom>
              <a:avLst/>
              <a:gdLst/>
              <a:ahLst/>
              <a:cxnLst/>
              <a:rect l="l" t="t" r="r" b="b"/>
              <a:pathLst>
                <a:path w="1153" h="1634" extrusionOk="0">
                  <a:moveTo>
                    <a:pt x="817" y="1"/>
                  </a:moveTo>
                  <a:lnTo>
                    <a:pt x="577" y="97"/>
                  </a:lnTo>
                  <a:lnTo>
                    <a:pt x="385" y="289"/>
                  </a:lnTo>
                  <a:lnTo>
                    <a:pt x="192" y="529"/>
                  </a:lnTo>
                  <a:lnTo>
                    <a:pt x="48" y="817"/>
                  </a:lnTo>
                  <a:lnTo>
                    <a:pt x="0" y="1105"/>
                  </a:lnTo>
                  <a:lnTo>
                    <a:pt x="0" y="1346"/>
                  </a:lnTo>
                  <a:lnTo>
                    <a:pt x="48" y="1442"/>
                  </a:lnTo>
                  <a:lnTo>
                    <a:pt x="96" y="1538"/>
                  </a:lnTo>
                  <a:lnTo>
                    <a:pt x="192" y="1586"/>
                  </a:lnTo>
                  <a:lnTo>
                    <a:pt x="337" y="1634"/>
                  </a:lnTo>
                  <a:lnTo>
                    <a:pt x="529" y="1634"/>
                  </a:lnTo>
                  <a:lnTo>
                    <a:pt x="625" y="1586"/>
                  </a:lnTo>
                  <a:lnTo>
                    <a:pt x="817" y="1394"/>
                  </a:lnTo>
                  <a:lnTo>
                    <a:pt x="1009" y="1105"/>
                  </a:lnTo>
                  <a:lnTo>
                    <a:pt x="1105" y="817"/>
                  </a:lnTo>
                  <a:lnTo>
                    <a:pt x="1153" y="529"/>
                  </a:lnTo>
                  <a:lnTo>
                    <a:pt x="1153" y="241"/>
                  </a:lnTo>
                  <a:lnTo>
                    <a:pt x="1057" y="49"/>
                  </a:lnTo>
                  <a:lnTo>
                    <a:pt x="1009"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3" name="Google Shape;3923;p59"/>
            <p:cNvSpPr/>
            <p:nvPr/>
          </p:nvSpPr>
          <p:spPr>
            <a:xfrm>
              <a:off x="587500" y="2875475"/>
              <a:ext cx="28825" cy="40850"/>
            </a:xfrm>
            <a:custGeom>
              <a:avLst/>
              <a:gdLst/>
              <a:ahLst/>
              <a:cxnLst/>
              <a:rect l="l" t="t" r="r" b="b"/>
              <a:pathLst>
                <a:path w="1153" h="1634" fill="none" extrusionOk="0">
                  <a:moveTo>
                    <a:pt x="913" y="1"/>
                  </a:moveTo>
                  <a:lnTo>
                    <a:pt x="913" y="1"/>
                  </a:lnTo>
                  <a:lnTo>
                    <a:pt x="817" y="1"/>
                  </a:lnTo>
                  <a:lnTo>
                    <a:pt x="817" y="1"/>
                  </a:lnTo>
                  <a:lnTo>
                    <a:pt x="577" y="97"/>
                  </a:lnTo>
                  <a:lnTo>
                    <a:pt x="385" y="289"/>
                  </a:lnTo>
                  <a:lnTo>
                    <a:pt x="192" y="529"/>
                  </a:lnTo>
                  <a:lnTo>
                    <a:pt x="48" y="817"/>
                  </a:lnTo>
                  <a:lnTo>
                    <a:pt x="0" y="1105"/>
                  </a:lnTo>
                  <a:lnTo>
                    <a:pt x="0" y="1346"/>
                  </a:lnTo>
                  <a:lnTo>
                    <a:pt x="48" y="1442"/>
                  </a:lnTo>
                  <a:lnTo>
                    <a:pt x="96" y="1538"/>
                  </a:lnTo>
                  <a:lnTo>
                    <a:pt x="192" y="1586"/>
                  </a:lnTo>
                  <a:lnTo>
                    <a:pt x="337" y="1634"/>
                  </a:lnTo>
                  <a:lnTo>
                    <a:pt x="337" y="1634"/>
                  </a:lnTo>
                  <a:lnTo>
                    <a:pt x="385" y="1634"/>
                  </a:lnTo>
                  <a:lnTo>
                    <a:pt x="385" y="1634"/>
                  </a:lnTo>
                  <a:lnTo>
                    <a:pt x="529" y="1634"/>
                  </a:lnTo>
                  <a:lnTo>
                    <a:pt x="625" y="1586"/>
                  </a:lnTo>
                  <a:lnTo>
                    <a:pt x="817" y="1394"/>
                  </a:lnTo>
                  <a:lnTo>
                    <a:pt x="1009" y="1105"/>
                  </a:lnTo>
                  <a:lnTo>
                    <a:pt x="1105" y="817"/>
                  </a:lnTo>
                  <a:lnTo>
                    <a:pt x="1105" y="817"/>
                  </a:lnTo>
                  <a:lnTo>
                    <a:pt x="1153" y="529"/>
                  </a:lnTo>
                  <a:lnTo>
                    <a:pt x="1153" y="241"/>
                  </a:lnTo>
                  <a:lnTo>
                    <a:pt x="1057" y="49"/>
                  </a:lnTo>
                  <a:lnTo>
                    <a:pt x="1009" y="1"/>
                  </a:lnTo>
                  <a:lnTo>
                    <a:pt x="91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750630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14"/>
        <p:cNvGrpSpPr/>
        <p:nvPr/>
      </p:nvGrpSpPr>
      <p:grpSpPr>
        <a:xfrm>
          <a:off x="0" y="0"/>
          <a:ext cx="0" cy="0"/>
          <a:chOff x="0" y="0"/>
          <a:chExt cx="0" cy="0"/>
        </a:xfrm>
      </p:grpSpPr>
      <p:grpSp>
        <p:nvGrpSpPr>
          <p:cNvPr id="4516" name="Google Shape;4516;p67"/>
          <p:cNvGrpSpPr/>
          <p:nvPr/>
        </p:nvGrpSpPr>
        <p:grpSpPr>
          <a:xfrm rot="-611625">
            <a:off x="-790772" y="3240112"/>
            <a:ext cx="3793399" cy="4838928"/>
            <a:chOff x="5111475" y="3562250"/>
            <a:chExt cx="901700" cy="1150225"/>
          </a:xfrm>
        </p:grpSpPr>
        <p:sp>
          <p:nvSpPr>
            <p:cNvPr id="4517" name="Google Shape;4517;p67"/>
            <p:cNvSpPr/>
            <p:nvPr/>
          </p:nvSpPr>
          <p:spPr>
            <a:xfrm>
              <a:off x="5113875" y="4345050"/>
              <a:ext cx="432250" cy="171725"/>
            </a:xfrm>
            <a:custGeom>
              <a:avLst/>
              <a:gdLst/>
              <a:ahLst/>
              <a:cxnLst/>
              <a:rect l="l" t="t" r="r" b="b"/>
              <a:pathLst>
                <a:path w="17290" h="6869" extrusionOk="0">
                  <a:moveTo>
                    <a:pt x="11574" y="1"/>
                  </a:moveTo>
                  <a:lnTo>
                    <a:pt x="10998" y="625"/>
                  </a:lnTo>
                  <a:lnTo>
                    <a:pt x="10422" y="1153"/>
                  </a:lnTo>
                  <a:lnTo>
                    <a:pt x="9846" y="1634"/>
                  </a:lnTo>
                  <a:lnTo>
                    <a:pt x="9317" y="2066"/>
                  </a:lnTo>
                  <a:lnTo>
                    <a:pt x="8789" y="2402"/>
                  </a:lnTo>
                  <a:lnTo>
                    <a:pt x="8309" y="2738"/>
                  </a:lnTo>
                  <a:lnTo>
                    <a:pt x="7828" y="2978"/>
                  </a:lnTo>
                  <a:lnTo>
                    <a:pt x="7348" y="3170"/>
                  </a:lnTo>
                  <a:lnTo>
                    <a:pt x="6916" y="3314"/>
                  </a:lnTo>
                  <a:lnTo>
                    <a:pt x="6484" y="3459"/>
                  </a:lnTo>
                  <a:lnTo>
                    <a:pt x="6052" y="3507"/>
                  </a:lnTo>
                  <a:lnTo>
                    <a:pt x="5667" y="3555"/>
                  </a:lnTo>
                  <a:lnTo>
                    <a:pt x="4947" y="3555"/>
                  </a:lnTo>
                  <a:lnTo>
                    <a:pt x="4275" y="3411"/>
                  </a:lnTo>
                  <a:lnTo>
                    <a:pt x="3698" y="3170"/>
                  </a:lnTo>
                  <a:lnTo>
                    <a:pt x="3218" y="2930"/>
                  </a:lnTo>
                  <a:lnTo>
                    <a:pt x="2786" y="2642"/>
                  </a:lnTo>
                  <a:lnTo>
                    <a:pt x="2450" y="2306"/>
                  </a:lnTo>
                  <a:lnTo>
                    <a:pt x="2162" y="2066"/>
                  </a:lnTo>
                  <a:lnTo>
                    <a:pt x="1969" y="1826"/>
                  </a:lnTo>
                  <a:lnTo>
                    <a:pt x="1825" y="1586"/>
                  </a:lnTo>
                  <a:lnTo>
                    <a:pt x="0" y="6868"/>
                  </a:lnTo>
                  <a:lnTo>
                    <a:pt x="1633" y="4563"/>
                  </a:lnTo>
                  <a:lnTo>
                    <a:pt x="1681" y="4659"/>
                  </a:lnTo>
                  <a:lnTo>
                    <a:pt x="1921" y="4899"/>
                  </a:lnTo>
                  <a:lnTo>
                    <a:pt x="2306" y="5235"/>
                  </a:lnTo>
                  <a:lnTo>
                    <a:pt x="2882" y="5620"/>
                  </a:lnTo>
                  <a:lnTo>
                    <a:pt x="3266" y="5812"/>
                  </a:lnTo>
                  <a:lnTo>
                    <a:pt x="3698" y="6004"/>
                  </a:lnTo>
                  <a:lnTo>
                    <a:pt x="4179" y="6148"/>
                  </a:lnTo>
                  <a:lnTo>
                    <a:pt x="4755" y="6292"/>
                  </a:lnTo>
                  <a:lnTo>
                    <a:pt x="5379" y="6436"/>
                  </a:lnTo>
                  <a:lnTo>
                    <a:pt x="6100" y="6532"/>
                  </a:lnTo>
                  <a:lnTo>
                    <a:pt x="6868" y="6580"/>
                  </a:lnTo>
                  <a:lnTo>
                    <a:pt x="7732" y="6580"/>
                  </a:lnTo>
                  <a:lnTo>
                    <a:pt x="8165" y="6532"/>
                  </a:lnTo>
                  <a:lnTo>
                    <a:pt x="8597" y="6484"/>
                  </a:lnTo>
                  <a:lnTo>
                    <a:pt x="9077" y="6388"/>
                  </a:lnTo>
                  <a:lnTo>
                    <a:pt x="9509" y="6244"/>
                  </a:lnTo>
                  <a:lnTo>
                    <a:pt x="10374" y="5908"/>
                  </a:lnTo>
                  <a:lnTo>
                    <a:pt x="11238" y="5476"/>
                  </a:lnTo>
                  <a:lnTo>
                    <a:pt x="12055" y="4995"/>
                  </a:lnTo>
                  <a:lnTo>
                    <a:pt x="12871" y="4467"/>
                  </a:lnTo>
                  <a:lnTo>
                    <a:pt x="13592" y="3891"/>
                  </a:lnTo>
                  <a:lnTo>
                    <a:pt x="14312" y="3314"/>
                  </a:lnTo>
                  <a:lnTo>
                    <a:pt x="14936" y="2690"/>
                  </a:lnTo>
                  <a:lnTo>
                    <a:pt x="15561" y="2162"/>
                  </a:lnTo>
                  <a:lnTo>
                    <a:pt x="16473" y="1153"/>
                  </a:lnTo>
                  <a:lnTo>
                    <a:pt x="17097" y="433"/>
                  </a:lnTo>
                  <a:lnTo>
                    <a:pt x="17289" y="145"/>
                  </a:lnTo>
                  <a:lnTo>
                    <a:pt x="11574"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18" name="Google Shape;4518;p67"/>
            <p:cNvSpPr/>
            <p:nvPr/>
          </p:nvSpPr>
          <p:spPr>
            <a:xfrm>
              <a:off x="5113875" y="4345050"/>
              <a:ext cx="432250" cy="171725"/>
            </a:xfrm>
            <a:custGeom>
              <a:avLst/>
              <a:gdLst/>
              <a:ahLst/>
              <a:cxnLst/>
              <a:rect l="l" t="t" r="r" b="b"/>
              <a:pathLst>
                <a:path w="17290" h="6869" fill="none" extrusionOk="0">
                  <a:moveTo>
                    <a:pt x="17289" y="145"/>
                  </a:moveTo>
                  <a:lnTo>
                    <a:pt x="17289" y="145"/>
                  </a:lnTo>
                  <a:lnTo>
                    <a:pt x="17097" y="433"/>
                  </a:lnTo>
                  <a:lnTo>
                    <a:pt x="16473" y="1153"/>
                  </a:lnTo>
                  <a:lnTo>
                    <a:pt x="15561" y="2162"/>
                  </a:lnTo>
                  <a:lnTo>
                    <a:pt x="14936" y="2690"/>
                  </a:lnTo>
                  <a:lnTo>
                    <a:pt x="14312" y="3314"/>
                  </a:lnTo>
                  <a:lnTo>
                    <a:pt x="13592" y="3891"/>
                  </a:lnTo>
                  <a:lnTo>
                    <a:pt x="12871" y="4467"/>
                  </a:lnTo>
                  <a:lnTo>
                    <a:pt x="12055" y="4995"/>
                  </a:lnTo>
                  <a:lnTo>
                    <a:pt x="11238" y="5476"/>
                  </a:lnTo>
                  <a:lnTo>
                    <a:pt x="10374" y="5908"/>
                  </a:lnTo>
                  <a:lnTo>
                    <a:pt x="9509" y="6244"/>
                  </a:lnTo>
                  <a:lnTo>
                    <a:pt x="9077" y="6388"/>
                  </a:lnTo>
                  <a:lnTo>
                    <a:pt x="8597" y="6484"/>
                  </a:lnTo>
                  <a:lnTo>
                    <a:pt x="8165" y="6532"/>
                  </a:lnTo>
                  <a:lnTo>
                    <a:pt x="7732" y="6580"/>
                  </a:lnTo>
                  <a:lnTo>
                    <a:pt x="7732" y="6580"/>
                  </a:lnTo>
                  <a:lnTo>
                    <a:pt x="6868" y="6580"/>
                  </a:lnTo>
                  <a:lnTo>
                    <a:pt x="6100" y="6532"/>
                  </a:lnTo>
                  <a:lnTo>
                    <a:pt x="5379" y="6436"/>
                  </a:lnTo>
                  <a:lnTo>
                    <a:pt x="4755" y="6292"/>
                  </a:lnTo>
                  <a:lnTo>
                    <a:pt x="4179" y="6148"/>
                  </a:lnTo>
                  <a:lnTo>
                    <a:pt x="3698" y="6004"/>
                  </a:lnTo>
                  <a:lnTo>
                    <a:pt x="3266" y="5812"/>
                  </a:lnTo>
                  <a:lnTo>
                    <a:pt x="2882" y="5620"/>
                  </a:lnTo>
                  <a:lnTo>
                    <a:pt x="2306" y="5235"/>
                  </a:lnTo>
                  <a:lnTo>
                    <a:pt x="1921" y="4899"/>
                  </a:lnTo>
                  <a:lnTo>
                    <a:pt x="1681" y="4659"/>
                  </a:lnTo>
                  <a:lnTo>
                    <a:pt x="1633" y="4563"/>
                  </a:lnTo>
                  <a:lnTo>
                    <a:pt x="0" y="6868"/>
                  </a:lnTo>
                  <a:lnTo>
                    <a:pt x="1825" y="1586"/>
                  </a:lnTo>
                  <a:lnTo>
                    <a:pt x="1825" y="1586"/>
                  </a:lnTo>
                  <a:lnTo>
                    <a:pt x="1969" y="1826"/>
                  </a:lnTo>
                  <a:lnTo>
                    <a:pt x="2162" y="2066"/>
                  </a:lnTo>
                  <a:lnTo>
                    <a:pt x="2450" y="2306"/>
                  </a:lnTo>
                  <a:lnTo>
                    <a:pt x="2786" y="2642"/>
                  </a:lnTo>
                  <a:lnTo>
                    <a:pt x="3218" y="2930"/>
                  </a:lnTo>
                  <a:lnTo>
                    <a:pt x="3698" y="3170"/>
                  </a:lnTo>
                  <a:lnTo>
                    <a:pt x="4275" y="3411"/>
                  </a:lnTo>
                  <a:lnTo>
                    <a:pt x="4947" y="3555"/>
                  </a:lnTo>
                  <a:lnTo>
                    <a:pt x="5283" y="3555"/>
                  </a:lnTo>
                  <a:lnTo>
                    <a:pt x="5667" y="3555"/>
                  </a:lnTo>
                  <a:lnTo>
                    <a:pt x="6052" y="3507"/>
                  </a:lnTo>
                  <a:lnTo>
                    <a:pt x="6484" y="3459"/>
                  </a:lnTo>
                  <a:lnTo>
                    <a:pt x="6916" y="3314"/>
                  </a:lnTo>
                  <a:lnTo>
                    <a:pt x="7348" y="3170"/>
                  </a:lnTo>
                  <a:lnTo>
                    <a:pt x="7828" y="2978"/>
                  </a:lnTo>
                  <a:lnTo>
                    <a:pt x="8309" y="2738"/>
                  </a:lnTo>
                  <a:lnTo>
                    <a:pt x="8789" y="2402"/>
                  </a:lnTo>
                  <a:lnTo>
                    <a:pt x="9317" y="2066"/>
                  </a:lnTo>
                  <a:lnTo>
                    <a:pt x="9846" y="1634"/>
                  </a:lnTo>
                  <a:lnTo>
                    <a:pt x="10422" y="1153"/>
                  </a:lnTo>
                  <a:lnTo>
                    <a:pt x="10998" y="625"/>
                  </a:lnTo>
                  <a:lnTo>
                    <a:pt x="11574" y="1"/>
                  </a:lnTo>
                  <a:lnTo>
                    <a:pt x="17289" y="145"/>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19" name="Google Shape;4519;p67"/>
            <p:cNvSpPr/>
            <p:nvPr/>
          </p:nvSpPr>
          <p:spPr>
            <a:xfrm>
              <a:off x="5271150" y="4427900"/>
              <a:ext cx="61250" cy="80475"/>
            </a:xfrm>
            <a:custGeom>
              <a:avLst/>
              <a:gdLst/>
              <a:ahLst/>
              <a:cxnLst/>
              <a:rect l="l" t="t" r="r" b="b"/>
              <a:pathLst>
                <a:path w="2450" h="3219" extrusionOk="0">
                  <a:moveTo>
                    <a:pt x="1441" y="3218"/>
                  </a:moveTo>
                  <a:lnTo>
                    <a:pt x="1441" y="3218"/>
                  </a:lnTo>
                  <a:lnTo>
                    <a:pt x="1441" y="3218"/>
                  </a:lnTo>
                  <a:lnTo>
                    <a:pt x="1441" y="3218"/>
                  </a:lnTo>
                  <a:lnTo>
                    <a:pt x="1441" y="3218"/>
                  </a:lnTo>
                  <a:close/>
                  <a:moveTo>
                    <a:pt x="1489" y="3218"/>
                  </a:moveTo>
                  <a:lnTo>
                    <a:pt x="1489" y="3218"/>
                  </a:lnTo>
                  <a:lnTo>
                    <a:pt x="1441" y="3218"/>
                  </a:lnTo>
                  <a:lnTo>
                    <a:pt x="1441" y="3218"/>
                  </a:lnTo>
                  <a:lnTo>
                    <a:pt x="1489" y="3218"/>
                  </a:lnTo>
                  <a:close/>
                  <a:moveTo>
                    <a:pt x="1489" y="3218"/>
                  </a:moveTo>
                  <a:lnTo>
                    <a:pt x="1489" y="3218"/>
                  </a:lnTo>
                  <a:lnTo>
                    <a:pt x="1489" y="3218"/>
                  </a:lnTo>
                  <a:lnTo>
                    <a:pt x="1489" y="3218"/>
                  </a:lnTo>
                  <a:lnTo>
                    <a:pt x="1489" y="3218"/>
                  </a:lnTo>
                  <a:close/>
                  <a:moveTo>
                    <a:pt x="1489" y="3218"/>
                  </a:moveTo>
                  <a:lnTo>
                    <a:pt x="1489" y="3218"/>
                  </a:lnTo>
                  <a:lnTo>
                    <a:pt x="1489" y="3218"/>
                  </a:lnTo>
                  <a:lnTo>
                    <a:pt x="1489" y="3218"/>
                  </a:lnTo>
                  <a:lnTo>
                    <a:pt x="1489" y="3218"/>
                  </a:lnTo>
                  <a:close/>
                  <a:moveTo>
                    <a:pt x="1537" y="3218"/>
                  </a:moveTo>
                  <a:lnTo>
                    <a:pt x="1537" y="3218"/>
                  </a:lnTo>
                  <a:lnTo>
                    <a:pt x="1537" y="3218"/>
                  </a:lnTo>
                  <a:lnTo>
                    <a:pt x="1537" y="3218"/>
                  </a:lnTo>
                  <a:lnTo>
                    <a:pt x="1537" y="3218"/>
                  </a:lnTo>
                  <a:close/>
                  <a:moveTo>
                    <a:pt x="1537" y="3218"/>
                  </a:moveTo>
                  <a:lnTo>
                    <a:pt x="1537" y="3218"/>
                  </a:lnTo>
                  <a:lnTo>
                    <a:pt x="1537" y="3218"/>
                  </a:lnTo>
                  <a:lnTo>
                    <a:pt x="1537" y="3218"/>
                  </a:lnTo>
                  <a:lnTo>
                    <a:pt x="1537" y="3218"/>
                  </a:lnTo>
                  <a:close/>
                  <a:moveTo>
                    <a:pt x="1586" y="3218"/>
                  </a:moveTo>
                  <a:lnTo>
                    <a:pt x="1586" y="3218"/>
                  </a:lnTo>
                  <a:lnTo>
                    <a:pt x="1586" y="3218"/>
                  </a:lnTo>
                  <a:lnTo>
                    <a:pt x="1586" y="3218"/>
                  </a:lnTo>
                  <a:lnTo>
                    <a:pt x="1586" y="3218"/>
                  </a:lnTo>
                  <a:close/>
                  <a:moveTo>
                    <a:pt x="1586" y="3218"/>
                  </a:moveTo>
                  <a:lnTo>
                    <a:pt x="1586" y="3218"/>
                  </a:lnTo>
                  <a:lnTo>
                    <a:pt x="1586" y="3218"/>
                  </a:lnTo>
                  <a:lnTo>
                    <a:pt x="1586" y="3218"/>
                  </a:lnTo>
                  <a:lnTo>
                    <a:pt x="1586" y="3218"/>
                  </a:lnTo>
                  <a:close/>
                  <a:moveTo>
                    <a:pt x="1634" y="3218"/>
                  </a:moveTo>
                  <a:lnTo>
                    <a:pt x="1634" y="3218"/>
                  </a:lnTo>
                  <a:lnTo>
                    <a:pt x="1634" y="3218"/>
                  </a:lnTo>
                  <a:close/>
                  <a:moveTo>
                    <a:pt x="2018" y="3218"/>
                  </a:moveTo>
                  <a:lnTo>
                    <a:pt x="2018" y="3218"/>
                  </a:lnTo>
                  <a:lnTo>
                    <a:pt x="2018" y="3218"/>
                  </a:lnTo>
                  <a:lnTo>
                    <a:pt x="2018" y="3218"/>
                  </a:lnTo>
                  <a:close/>
                  <a:moveTo>
                    <a:pt x="2066" y="3170"/>
                  </a:moveTo>
                  <a:lnTo>
                    <a:pt x="2066" y="3170"/>
                  </a:lnTo>
                  <a:lnTo>
                    <a:pt x="2066" y="3170"/>
                  </a:lnTo>
                  <a:close/>
                  <a:moveTo>
                    <a:pt x="2162" y="3170"/>
                  </a:moveTo>
                  <a:lnTo>
                    <a:pt x="2162" y="3170"/>
                  </a:lnTo>
                  <a:lnTo>
                    <a:pt x="2162" y="3170"/>
                  </a:lnTo>
                  <a:lnTo>
                    <a:pt x="2162" y="3170"/>
                  </a:lnTo>
                  <a:lnTo>
                    <a:pt x="2162" y="3170"/>
                  </a:lnTo>
                  <a:close/>
                  <a:moveTo>
                    <a:pt x="2162" y="3170"/>
                  </a:moveTo>
                  <a:lnTo>
                    <a:pt x="2162" y="3170"/>
                  </a:lnTo>
                  <a:lnTo>
                    <a:pt x="2162" y="3170"/>
                  </a:lnTo>
                  <a:lnTo>
                    <a:pt x="2162" y="3170"/>
                  </a:lnTo>
                  <a:lnTo>
                    <a:pt x="2162" y="3170"/>
                  </a:lnTo>
                  <a:close/>
                  <a:moveTo>
                    <a:pt x="2210" y="3170"/>
                  </a:moveTo>
                  <a:lnTo>
                    <a:pt x="2210" y="3170"/>
                  </a:lnTo>
                  <a:lnTo>
                    <a:pt x="2210" y="3170"/>
                  </a:lnTo>
                  <a:lnTo>
                    <a:pt x="2210" y="3170"/>
                  </a:lnTo>
                  <a:lnTo>
                    <a:pt x="2210" y="3170"/>
                  </a:lnTo>
                  <a:close/>
                  <a:moveTo>
                    <a:pt x="2210" y="3170"/>
                  </a:moveTo>
                  <a:lnTo>
                    <a:pt x="2210" y="3170"/>
                  </a:lnTo>
                  <a:lnTo>
                    <a:pt x="2210" y="3170"/>
                  </a:lnTo>
                  <a:lnTo>
                    <a:pt x="2210" y="3170"/>
                  </a:lnTo>
                  <a:lnTo>
                    <a:pt x="2210" y="3170"/>
                  </a:lnTo>
                  <a:close/>
                  <a:moveTo>
                    <a:pt x="2258" y="3170"/>
                  </a:moveTo>
                  <a:lnTo>
                    <a:pt x="2258" y="3170"/>
                  </a:lnTo>
                  <a:lnTo>
                    <a:pt x="2258" y="3170"/>
                  </a:lnTo>
                  <a:lnTo>
                    <a:pt x="2258" y="3170"/>
                  </a:lnTo>
                  <a:lnTo>
                    <a:pt x="2258" y="3170"/>
                  </a:lnTo>
                  <a:close/>
                  <a:moveTo>
                    <a:pt x="2258" y="3170"/>
                  </a:moveTo>
                  <a:lnTo>
                    <a:pt x="2258" y="3170"/>
                  </a:lnTo>
                  <a:lnTo>
                    <a:pt x="2258" y="3170"/>
                  </a:lnTo>
                  <a:lnTo>
                    <a:pt x="2258" y="3170"/>
                  </a:lnTo>
                  <a:lnTo>
                    <a:pt x="2258" y="3170"/>
                  </a:lnTo>
                  <a:close/>
                  <a:moveTo>
                    <a:pt x="2258" y="3170"/>
                  </a:moveTo>
                  <a:lnTo>
                    <a:pt x="2258" y="3170"/>
                  </a:lnTo>
                  <a:lnTo>
                    <a:pt x="2258" y="3170"/>
                  </a:lnTo>
                  <a:lnTo>
                    <a:pt x="2258" y="3170"/>
                  </a:lnTo>
                  <a:lnTo>
                    <a:pt x="2258" y="3170"/>
                  </a:lnTo>
                  <a:close/>
                  <a:moveTo>
                    <a:pt x="2306" y="3170"/>
                  </a:moveTo>
                  <a:lnTo>
                    <a:pt x="2306" y="3170"/>
                  </a:lnTo>
                  <a:lnTo>
                    <a:pt x="2306" y="3170"/>
                  </a:lnTo>
                  <a:lnTo>
                    <a:pt x="2306" y="3170"/>
                  </a:lnTo>
                  <a:lnTo>
                    <a:pt x="2306" y="3170"/>
                  </a:lnTo>
                  <a:close/>
                  <a:moveTo>
                    <a:pt x="2306" y="3170"/>
                  </a:moveTo>
                  <a:lnTo>
                    <a:pt x="2306" y="3170"/>
                  </a:lnTo>
                  <a:lnTo>
                    <a:pt x="2306" y="3170"/>
                  </a:lnTo>
                  <a:lnTo>
                    <a:pt x="2306" y="3170"/>
                  </a:lnTo>
                  <a:lnTo>
                    <a:pt x="2306" y="3170"/>
                  </a:lnTo>
                  <a:close/>
                  <a:moveTo>
                    <a:pt x="2354" y="3170"/>
                  </a:moveTo>
                  <a:lnTo>
                    <a:pt x="2354" y="3170"/>
                  </a:lnTo>
                  <a:lnTo>
                    <a:pt x="2354" y="3170"/>
                  </a:lnTo>
                  <a:lnTo>
                    <a:pt x="2354" y="3170"/>
                  </a:lnTo>
                  <a:lnTo>
                    <a:pt x="2354" y="3170"/>
                  </a:lnTo>
                  <a:close/>
                  <a:moveTo>
                    <a:pt x="2354" y="3122"/>
                  </a:moveTo>
                  <a:lnTo>
                    <a:pt x="2354" y="3122"/>
                  </a:lnTo>
                  <a:lnTo>
                    <a:pt x="2354" y="3122"/>
                  </a:lnTo>
                  <a:lnTo>
                    <a:pt x="2354" y="3122"/>
                  </a:lnTo>
                  <a:lnTo>
                    <a:pt x="2354" y="3122"/>
                  </a:lnTo>
                  <a:close/>
                  <a:moveTo>
                    <a:pt x="2354" y="3122"/>
                  </a:moveTo>
                  <a:lnTo>
                    <a:pt x="2354" y="3122"/>
                  </a:lnTo>
                  <a:lnTo>
                    <a:pt x="2354" y="3122"/>
                  </a:lnTo>
                  <a:lnTo>
                    <a:pt x="2354" y="3122"/>
                  </a:lnTo>
                  <a:lnTo>
                    <a:pt x="2354" y="3122"/>
                  </a:lnTo>
                  <a:close/>
                  <a:moveTo>
                    <a:pt x="2402" y="3122"/>
                  </a:moveTo>
                  <a:lnTo>
                    <a:pt x="2402" y="3122"/>
                  </a:lnTo>
                  <a:lnTo>
                    <a:pt x="2402" y="3122"/>
                  </a:lnTo>
                  <a:lnTo>
                    <a:pt x="2402" y="3122"/>
                  </a:lnTo>
                  <a:lnTo>
                    <a:pt x="2402" y="3122"/>
                  </a:lnTo>
                  <a:close/>
                  <a:moveTo>
                    <a:pt x="2402" y="3122"/>
                  </a:moveTo>
                  <a:lnTo>
                    <a:pt x="2402" y="3122"/>
                  </a:lnTo>
                  <a:lnTo>
                    <a:pt x="2402" y="3122"/>
                  </a:lnTo>
                  <a:lnTo>
                    <a:pt x="2402" y="3122"/>
                  </a:lnTo>
                  <a:lnTo>
                    <a:pt x="2402" y="3122"/>
                  </a:lnTo>
                  <a:close/>
                  <a:moveTo>
                    <a:pt x="2402" y="3122"/>
                  </a:moveTo>
                  <a:lnTo>
                    <a:pt x="2402" y="3122"/>
                  </a:lnTo>
                  <a:lnTo>
                    <a:pt x="2402" y="3122"/>
                  </a:lnTo>
                  <a:lnTo>
                    <a:pt x="2402" y="3122"/>
                  </a:lnTo>
                  <a:lnTo>
                    <a:pt x="2402" y="3122"/>
                  </a:lnTo>
                  <a:close/>
                  <a:moveTo>
                    <a:pt x="2450" y="3122"/>
                  </a:moveTo>
                  <a:lnTo>
                    <a:pt x="2450" y="3122"/>
                  </a:lnTo>
                  <a:lnTo>
                    <a:pt x="2450" y="3122"/>
                  </a:lnTo>
                  <a:lnTo>
                    <a:pt x="2450" y="3122"/>
                  </a:lnTo>
                  <a:lnTo>
                    <a:pt x="2450" y="3122"/>
                  </a:lnTo>
                  <a:lnTo>
                    <a:pt x="2450" y="3122"/>
                  </a:lnTo>
                  <a:close/>
                  <a:moveTo>
                    <a:pt x="721" y="0"/>
                  </a:moveTo>
                  <a:lnTo>
                    <a:pt x="721" y="0"/>
                  </a:lnTo>
                  <a:lnTo>
                    <a:pt x="1" y="145"/>
                  </a:lnTo>
                  <a:lnTo>
                    <a:pt x="1" y="145"/>
                  </a:lnTo>
                  <a:lnTo>
                    <a:pt x="1" y="145"/>
                  </a:lnTo>
                  <a:lnTo>
                    <a:pt x="1" y="145"/>
                  </a:lnTo>
                  <a:lnTo>
                    <a:pt x="721" y="0"/>
                  </a:lnTo>
                  <a:lnTo>
                    <a:pt x="721" y="0"/>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0" name="Google Shape;4520;p67"/>
            <p:cNvSpPr/>
            <p:nvPr/>
          </p:nvSpPr>
          <p:spPr>
            <a:xfrm>
              <a:off x="53071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1" name="Google Shape;4521;p67"/>
            <p:cNvSpPr/>
            <p:nvPr/>
          </p:nvSpPr>
          <p:spPr>
            <a:xfrm>
              <a:off x="5307175" y="45083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2" name="Google Shape;4522;p67"/>
            <p:cNvSpPr/>
            <p:nvPr/>
          </p:nvSpPr>
          <p:spPr>
            <a:xfrm>
              <a:off x="53083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3" name="Google Shape;4523;p67"/>
            <p:cNvSpPr/>
            <p:nvPr/>
          </p:nvSpPr>
          <p:spPr>
            <a:xfrm>
              <a:off x="53083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4" name="Google Shape;4524;p67"/>
            <p:cNvSpPr/>
            <p:nvPr/>
          </p:nvSpPr>
          <p:spPr>
            <a:xfrm>
              <a:off x="53095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5" name="Google Shape;4525;p67"/>
            <p:cNvSpPr/>
            <p:nvPr/>
          </p:nvSpPr>
          <p:spPr>
            <a:xfrm>
              <a:off x="53095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6" name="Google Shape;4526;p67"/>
            <p:cNvSpPr/>
            <p:nvPr/>
          </p:nvSpPr>
          <p:spPr>
            <a:xfrm>
              <a:off x="5310775" y="45083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7" name="Google Shape;4527;p67"/>
            <p:cNvSpPr/>
            <p:nvPr/>
          </p:nvSpPr>
          <p:spPr>
            <a:xfrm>
              <a:off x="5310775" y="45083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8" name="Google Shape;4528;p67"/>
            <p:cNvSpPr/>
            <p:nvPr/>
          </p:nvSpPr>
          <p:spPr>
            <a:xfrm>
              <a:off x="5311975" y="4508350"/>
              <a:ext cx="25" cy="25"/>
            </a:xfrm>
            <a:custGeom>
              <a:avLst/>
              <a:gdLst/>
              <a:ahLst/>
              <a:cxnLst/>
              <a:rect l="l" t="t" r="r" b="b"/>
              <a:pathLst>
                <a:path w="1" h="1" fill="none" extrusionOk="0">
                  <a:moveTo>
                    <a:pt x="1" y="0"/>
                  </a:move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29" name="Google Shape;4529;p67"/>
            <p:cNvSpPr/>
            <p:nvPr/>
          </p:nvSpPr>
          <p:spPr>
            <a:xfrm>
              <a:off x="5321575" y="450835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0" name="Google Shape;4530;p67"/>
            <p:cNvSpPr/>
            <p:nvPr/>
          </p:nvSpPr>
          <p:spPr>
            <a:xfrm>
              <a:off x="5322775" y="4507150"/>
              <a:ext cx="25" cy="25"/>
            </a:xfrm>
            <a:custGeom>
              <a:avLst/>
              <a:gdLst/>
              <a:ahLst/>
              <a:cxnLst/>
              <a:rect l="l" t="t" r="r" b="b"/>
              <a:pathLst>
                <a:path w="1" h="1" fill="none" extrusionOk="0">
                  <a:moveTo>
                    <a:pt x="1" y="0"/>
                  </a:move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1" name="Google Shape;4531;p67"/>
            <p:cNvSpPr/>
            <p:nvPr/>
          </p:nvSpPr>
          <p:spPr>
            <a:xfrm>
              <a:off x="53251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2" name="Google Shape;4532;p67"/>
            <p:cNvSpPr/>
            <p:nvPr/>
          </p:nvSpPr>
          <p:spPr>
            <a:xfrm>
              <a:off x="53251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3" name="Google Shape;4533;p67"/>
            <p:cNvSpPr/>
            <p:nvPr/>
          </p:nvSpPr>
          <p:spPr>
            <a:xfrm>
              <a:off x="53263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4" name="Google Shape;4534;p67"/>
            <p:cNvSpPr/>
            <p:nvPr/>
          </p:nvSpPr>
          <p:spPr>
            <a:xfrm>
              <a:off x="53263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5" name="Google Shape;4535;p67"/>
            <p:cNvSpPr/>
            <p:nvPr/>
          </p:nvSpPr>
          <p:spPr>
            <a:xfrm>
              <a:off x="53275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6" name="Google Shape;4536;p67"/>
            <p:cNvSpPr/>
            <p:nvPr/>
          </p:nvSpPr>
          <p:spPr>
            <a:xfrm>
              <a:off x="53275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7" name="Google Shape;4537;p67"/>
            <p:cNvSpPr/>
            <p:nvPr/>
          </p:nvSpPr>
          <p:spPr>
            <a:xfrm>
              <a:off x="53275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8" name="Google Shape;4538;p67"/>
            <p:cNvSpPr/>
            <p:nvPr/>
          </p:nvSpPr>
          <p:spPr>
            <a:xfrm>
              <a:off x="53287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39" name="Google Shape;4539;p67"/>
            <p:cNvSpPr/>
            <p:nvPr/>
          </p:nvSpPr>
          <p:spPr>
            <a:xfrm>
              <a:off x="53287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0" name="Google Shape;4540;p67"/>
            <p:cNvSpPr/>
            <p:nvPr/>
          </p:nvSpPr>
          <p:spPr>
            <a:xfrm>
              <a:off x="53299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1" name="Google Shape;4541;p67"/>
            <p:cNvSpPr/>
            <p:nvPr/>
          </p:nvSpPr>
          <p:spPr>
            <a:xfrm>
              <a:off x="53299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2" name="Google Shape;4542;p67"/>
            <p:cNvSpPr/>
            <p:nvPr/>
          </p:nvSpPr>
          <p:spPr>
            <a:xfrm>
              <a:off x="53299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3" name="Google Shape;4543;p67"/>
            <p:cNvSpPr/>
            <p:nvPr/>
          </p:nvSpPr>
          <p:spPr>
            <a:xfrm>
              <a:off x="53311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4" name="Google Shape;4544;p67"/>
            <p:cNvSpPr/>
            <p:nvPr/>
          </p:nvSpPr>
          <p:spPr>
            <a:xfrm>
              <a:off x="53311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5" name="Google Shape;4545;p67"/>
            <p:cNvSpPr/>
            <p:nvPr/>
          </p:nvSpPr>
          <p:spPr>
            <a:xfrm>
              <a:off x="53311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6" name="Google Shape;4546;p67"/>
            <p:cNvSpPr/>
            <p:nvPr/>
          </p:nvSpPr>
          <p:spPr>
            <a:xfrm>
              <a:off x="5332375" y="4505950"/>
              <a:ext cx="25" cy="25"/>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7" name="Google Shape;4547;p67"/>
            <p:cNvSpPr/>
            <p:nvPr/>
          </p:nvSpPr>
          <p:spPr>
            <a:xfrm>
              <a:off x="5271150" y="4427900"/>
              <a:ext cx="18050" cy="3625"/>
            </a:xfrm>
            <a:custGeom>
              <a:avLst/>
              <a:gdLst/>
              <a:ahLst/>
              <a:cxnLst/>
              <a:rect l="l" t="t" r="r" b="b"/>
              <a:pathLst>
                <a:path w="722" h="145" fill="none" extrusionOk="0">
                  <a:moveTo>
                    <a:pt x="721" y="0"/>
                  </a:moveTo>
                  <a:lnTo>
                    <a:pt x="721" y="0"/>
                  </a:lnTo>
                  <a:lnTo>
                    <a:pt x="1" y="145"/>
                  </a:lnTo>
                  <a:lnTo>
                    <a:pt x="1" y="145"/>
                  </a:lnTo>
                  <a:lnTo>
                    <a:pt x="1" y="145"/>
                  </a:lnTo>
                  <a:lnTo>
                    <a:pt x="1" y="145"/>
                  </a:lnTo>
                  <a:lnTo>
                    <a:pt x="721" y="0"/>
                  </a:lnTo>
                  <a:lnTo>
                    <a:pt x="72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8" name="Google Shape;4548;p67"/>
            <p:cNvSpPr/>
            <p:nvPr/>
          </p:nvSpPr>
          <p:spPr>
            <a:xfrm>
              <a:off x="5271150" y="4427900"/>
              <a:ext cx="61250" cy="81675"/>
            </a:xfrm>
            <a:custGeom>
              <a:avLst/>
              <a:gdLst/>
              <a:ahLst/>
              <a:cxnLst/>
              <a:rect l="l" t="t" r="r" b="b"/>
              <a:pathLst>
                <a:path w="2450" h="3267" extrusionOk="0">
                  <a:moveTo>
                    <a:pt x="721" y="0"/>
                  </a:moveTo>
                  <a:lnTo>
                    <a:pt x="1" y="145"/>
                  </a:lnTo>
                  <a:lnTo>
                    <a:pt x="673" y="1729"/>
                  </a:lnTo>
                  <a:lnTo>
                    <a:pt x="1009" y="2498"/>
                  </a:lnTo>
                  <a:lnTo>
                    <a:pt x="1345" y="3266"/>
                  </a:lnTo>
                  <a:lnTo>
                    <a:pt x="1441" y="3266"/>
                  </a:lnTo>
                  <a:lnTo>
                    <a:pt x="1441" y="3218"/>
                  </a:lnTo>
                  <a:lnTo>
                    <a:pt x="2018" y="3218"/>
                  </a:lnTo>
                  <a:lnTo>
                    <a:pt x="2066" y="3170"/>
                  </a:lnTo>
                  <a:lnTo>
                    <a:pt x="2354" y="3170"/>
                  </a:lnTo>
                  <a:lnTo>
                    <a:pt x="2354" y="3122"/>
                  </a:lnTo>
                  <a:lnTo>
                    <a:pt x="2450" y="3122"/>
                  </a:lnTo>
                  <a:lnTo>
                    <a:pt x="721"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49" name="Google Shape;4549;p67"/>
            <p:cNvSpPr/>
            <p:nvPr/>
          </p:nvSpPr>
          <p:spPr>
            <a:xfrm>
              <a:off x="5271150" y="4427900"/>
              <a:ext cx="61250" cy="81675"/>
            </a:xfrm>
            <a:custGeom>
              <a:avLst/>
              <a:gdLst/>
              <a:ahLst/>
              <a:cxnLst/>
              <a:rect l="l" t="t" r="r" b="b"/>
              <a:pathLst>
                <a:path w="2450" h="3267" fill="none" extrusionOk="0">
                  <a:moveTo>
                    <a:pt x="721" y="0"/>
                  </a:moveTo>
                  <a:lnTo>
                    <a:pt x="721" y="0"/>
                  </a:lnTo>
                  <a:lnTo>
                    <a:pt x="1" y="145"/>
                  </a:lnTo>
                  <a:lnTo>
                    <a:pt x="1" y="145"/>
                  </a:lnTo>
                  <a:lnTo>
                    <a:pt x="673" y="1729"/>
                  </a:lnTo>
                  <a:lnTo>
                    <a:pt x="1009" y="2498"/>
                  </a:lnTo>
                  <a:lnTo>
                    <a:pt x="1345" y="3266"/>
                  </a:lnTo>
                  <a:lnTo>
                    <a:pt x="1345" y="3266"/>
                  </a:lnTo>
                  <a:lnTo>
                    <a:pt x="1441" y="3266"/>
                  </a:lnTo>
                  <a:lnTo>
                    <a:pt x="1441" y="3266"/>
                  </a:lnTo>
                  <a:lnTo>
                    <a:pt x="1441" y="3218"/>
                  </a:lnTo>
                  <a:lnTo>
                    <a:pt x="1441" y="3218"/>
                  </a:lnTo>
                  <a:lnTo>
                    <a:pt x="1441" y="3218"/>
                  </a:lnTo>
                  <a:lnTo>
                    <a:pt x="1441" y="3218"/>
                  </a:lnTo>
                  <a:lnTo>
                    <a:pt x="1441" y="3218"/>
                  </a:lnTo>
                  <a:lnTo>
                    <a:pt x="1441" y="3218"/>
                  </a:lnTo>
                  <a:lnTo>
                    <a:pt x="1489" y="3218"/>
                  </a:lnTo>
                  <a:lnTo>
                    <a:pt x="1489" y="3218"/>
                  </a:lnTo>
                  <a:lnTo>
                    <a:pt x="1489" y="3218"/>
                  </a:lnTo>
                  <a:lnTo>
                    <a:pt x="1489" y="3218"/>
                  </a:lnTo>
                  <a:lnTo>
                    <a:pt x="1489" y="3218"/>
                  </a:lnTo>
                  <a:lnTo>
                    <a:pt x="1489" y="3218"/>
                  </a:lnTo>
                  <a:lnTo>
                    <a:pt x="1489" y="3218"/>
                  </a:lnTo>
                  <a:lnTo>
                    <a:pt x="1489" y="3218"/>
                  </a:lnTo>
                  <a:lnTo>
                    <a:pt x="1489" y="3218"/>
                  </a:lnTo>
                  <a:lnTo>
                    <a:pt x="1489" y="3218"/>
                  </a:lnTo>
                  <a:lnTo>
                    <a:pt x="1537" y="3218"/>
                  </a:lnTo>
                  <a:lnTo>
                    <a:pt x="1537" y="3218"/>
                  </a:lnTo>
                  <a:lnTo>
                    <a:pt x="1537" y="3218"/>
                  </a:lnTo>
                  <a:lnTo>
                    <a:pt x="1537" y="3218"/>
                  </a:lnTo>
                  <a:lnTo>
                    <a:pt x="1537" y="3218"/>
                  </a:lnTo>
                  <a:lnTo>
                    <a:pt x="1537" y="3218"/>
                  </a:lnTo>
                  <a:lnTo>
                    <a:pt x="1537" y="3218"/>
                  </a:lnTo>
                  <a:lnTo>
                    <a:pt x="1537" y="3218"/>
                  </a:lnTo>
                  <a:lnTo>
                    <a:pt x="1586" y="3218"/>
                  </a:lnTo>
                  <a:lnTo>
                    <a:pt x="1586" y="3218"/>
                  </a:lnTo>
                  <a:lnTo>
                    <a:pt x="1586" y="3218"/>
                  </a:lnTo>
                  <a:lnTo>
                    <a:pt x="1586" y="3218"/>
                  </a:lnTo>
                  <a:lnTo>
                    <a:pt x="1586" y="3218"/>
                  </a:lnTo>
                  <a:lnTo>
                    <a:pt x="1586" y="3218"/>
                  </a:lnTo>
                  <a:lnTo>
                    <a:pt x="1586" y="3218"/>
                  </a:lnTo>
                  <a:lnTo>
                    <a:pt x="1586" y="3218"/>
                  </a:lnTo>
                  <a:lnTo>
                    <a:pt x="1634" y="3218"/>
                  </a:lnTo>
                  <a:lnTo>
                    <a:pt x="1634" y="3218"/>
                  </a:lnTo>
                  <a:lnTo>
                    <a:pt x="1634" y="3218"/>
                  </a:lnTo>
                  <a:lnTo>
                    <a:pt x="2018" y="3218"/>
                  </a:lnTo>
                  <a:lnTo>
                    <a:pt x="2018" y="3218"/>
                  </a:lnTo>
                  <a:lnTo>
                    <a:pt x="2018" y="3218"/>
                  </a:lnTo>
                  <a:lnTo>
                    <a:pt x="2066" y="3170"/>
                  </a:lnTo>
                  <a:lnTo>
                    <a:pt x="2066" y="3170"/>
                  </a:lnTo>
                  <a:lnTo>
                    <a:pt x="2066" y="3170"/>
                  </a:lnTo>
                  <a:lnTo>
                    <a:pt x="2162" y="3170"/>
                  </a:lnTo>
                  <a:lnTo>
                    <a:pt x="2162" y="3170"/>
                  </a:lnTo>
                  <a:lnTo>
                    <a:pt x="2162" y="3170"/>
                  </a:lnTo>
                  <a:lnTo>
                    <a:pt x="2162" y="3170"/>
                  </a:lnTo>
                  <a:lnTo>
                    <a:pt x="2162" y="3170"/>
                  </a:lnTo>
                  <a:lnTo>
                    <a:pt x="2162" y="3170"/>
                  </a:lnTo>
                  <a:lnTo>
                    <a:pt x="2162" y="3170"/>
                  </a:lnTo>
                  <a:lnTo>
                    <a:pt x="2162" y="3170"/>
                  </a:lnTo>
                  <a:lnTo>
                    <a:pt x="2210" y="3170"/>
                  </a:lnTo>
                  <a:lnTo>
                    <a:pt x="2210" y="3170"/>
                  </a:lnTo>
                  <a:lnTo>
                    <a:pt x="2210" y="3170"/>
                  </a:lnTo>
                  <a:lnTo>
                    <a:pt x="2210" y="3170"/>
                  </a:lnTo>
                  <a:lnTo>
                    <a:pt x="2210" y="3170"/>
                  </a:lnTo>
                  <a:lnTo>
                    <a:pt x="2210" y="3170"/>
                  </a:lnTo>
                  <a:lnTo>
                    <a:pt x="2210" y="3170"/>
                  </a:lnTo>
                  <a:lnTo>
                    <a:pt x="2210" y="3170"/>
                  </a:lnTo>
                  <a:lnTo>
                    <a:pt x="2258" y="3170"/>
                  </a:lnTo>
                  <a:lnTo>
                    <a:pt x="2258" y="3170"/>
                  </a:lnTo>
                  <a:lnTo>
                    <a:pt x="2258" y="3170"/>
                  </a:lnTo>
                  <a:lnTo>
                    <a:pt x="2258" y="3170"/>
                  </a:lnTo>
                  <a:lnTo>
                    <a:pt x="2258" y="3170"/>
                  </a:lnTo>
                  <a:lnTo>
                    <a:pt x="2258" y="3170"/>
                  </a:lnTo>
                  <a:lnTo>
                    <a:pt x="2258" y="3170"/>
                  </a:lnTo>
                  <a:lnTo>
                    <a:pt x="2258" y="3170"/>
                  </a:lnTo>
                  <a:lnTo>
                    <a:pt x="2258" y="3170"/>
                  </a:lnTo>
                  <a:lnTo>
                    <a:pt x="2258" y="3170"/>
                  </a:lnTo>
                  <a:lnTo>
                    <a:pt x="2258" y="3170"/>
                  </a:lnTo>
                  <a:lnTo>
                    <a:pt x="2258" y="3170"/>
                  </a:lnTo>
                  <a:lnTo>
                    <a:pt x="2306" y="3170"/>
                  </a:lnTo>
                  <a:lnTo>
                    <a:pt x="2306" y="3170"/>
                  </a:lnTo>
                  <a:lnTo>
                    <a:pt x="2306" y="3170"/>
                  </a:lnTo>
                  <a:lnTo>
                    <a:pt x="2306" y="3170"/>
                  </a:lnTo>
                  <a:lnTo>
                    <a:pt x="2306" y="3170"/>
                  </a:lnTo>
                  <a:lnTo>
                    <a:pt x="2306" y="3170"/>
                  </a:lnTo>
                  <a:lnTo>
                    <a:pt x="2306" y="3170"/>
                  </a:lnTo>
                  <a:lnTo>
                    <a:pt x="2306" y="3170"/>
                  </a:lnTo>
                  <a:lnTo>
                    <a:pt x="2354" y="3170"/>
                  </a:lnTo>
                  <a:lnTo>
                    <a:pt x="2354" y="3170"/>
                  </a:lnTo>
                  <a:lnTo>
                    <a:pt x="2354" y="3170"/>
                  </a:lnTo>
                  <a:lnTo>
                    <a:pt x="2354" y="3170"/>
                  </a:lnTo>
                  <a:lnTo>
                    <a:pt x="2354" y="3122"/>
                  </a:lnTo>
                  <a:lnTo>
                    <a:pt x="2354" y="3122"/>
                  </a:lnTo>
                  <a:lnTo>
                    <a:pt x="2354" y="3122"/>
                  </a:lnTo>
                  <a:lnTo>
                    <a:pt x="2354" y="3122"/>
                  </a:lnTo>
                  <a:lnTo>
                    <a:pt x="2354" y="3122"/>
                  </a:lnTo>
                  <a:lnTo>
                    <a:pt x="2354" y="3122"/>
                  </a:lnTo>
                  <a:lnTo>
                    <a:pt x="2354" y="3122"/>
                  </a:lnTo>
                  <a:lnTo>
                    <a:pt x="2354" y="3122"/>
                  </a:lnTo>
                  <a:lnTo>
                    <a:pt x="2402" y="3122"/>
                  </a:lnTo>
                  <a:lnTo>
                    <a:pt x="2402" y="3122"/>
                  </a:lnTo>
                  <a:lnTo>
                    <a:pt x="2402" y="3122"/>
                  </a:lnTo>
                  <a:lnTo>
                    <a:pt x="2402" y="3122"/>
                  </a:lnTo>
                  <a:lnTo>
                    <a:pt x="2402" y="3122"/>
                  </a:lnTo>
                  <a:lnTo>
                    <a:pt x="2402" y="3122"/>
                  </a:lnTo>
                  <a:lnTo>
                    <a:pt x="2402" y="3122"/>
                  </a:lnTo>
                  <a:lnTo>
                    <a:pt x="2402" y="3122"/>
                  </a:lnTo>
                  <a:lnTo>
                    <a:pt x="2402" y="3122"/>
                  </a:lnTo>
                  <a:lnTo>
                    <a:pt x="2402" y="3122"/>
                  </a:lnTo>
                  <a:lnTo>
                    <a:pt x="2402" y="3122"/>
                  </a:lnTo>
                  <a:lnTo>
                    <a:pt x="2402" y="3122"/>
                  </a:lnTo>
                  <a:lnTo>
                    <a:pt x="2450" y="3122"/>
                  </a:lnTo>
                  <a:lnTo>
                    <a:pt x="2450" y="3122"/>
                  </a:lnTo>
                  <a:lnTo>
                    <a:pt x="2450" y="3122"/>
                  </a:lnTo>
                  <a:lnTo>
                    <a:pt x="72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0" name="Google Shape;4550;p67"/>
            <p:cNvSpPr/>
            <p:nvPr/>
          </p:nvSpPr>
          <p:spPr>
            <a:xfrm>
              <a:off x="5111475" y="4382275"/>
              <a:ext cx="69650" cy="138100"/>
            </a:xfrm>
            <a:custGeom>
              <a:avLst/>
              <a:gdLst/>
              <a:ahLst/>
              <a:cxnLst/>
              <a:rect l="l" t="t" r="r" b="b"/>
              <a:pathLst>
                <a:path w="2786" h="5524" extrusionOk="0">
                  <a:moveTo>
                    <a:pt x="1633" y="0"/>
                  </a:moveTo>
                  <a:lnTo>
                    <a:pt x="769" y="2786"/>
                  </a:lnTo>
                  <a:lnTo>
                    <a:pt x="192" y="4659"/>
                  </a:lnTo>
                  <a:lnTo>
                    <a:pt x="0" y="5283"/>
                  </a:lnTo>
                  <a:lnTo>
                    <a:pt x="0" y="5523"/>
                  </a:lnTo>
                  <a:lnTo>
                    <a:pt x="96" y="5475"/>
                  </a:lnTo>
                  <a:lnTo>
                    <a:pt x="288" y="5283"/>
                  </a:lnTo>
                  <a:lnTo>
                    <a:pt x="817" y="4755"/>
                  </a:lnTo>
                  <a:lnTo>
                    <a:pt x="1393" y="4083"/>
                  </a:lnTo>
                  <a:lnTo>
                    <a:pt x="1585" y="3794"/>
                  </a:lnTo>
                  <a:lnTo>
                    <a:pt x="1681" y="3602"/>
                  </a:lnTo>
                  <a:lnTo>
                    <a:pt x="1777" y="3939"/>
                  </a:lnTo>
                  <a:lnTo>
                    <a:pt x="1873" y="4179"/>
                  </a:lnTo>
                  <a:lnTo>
                    <a:pt x="1969" y="4227"/>
                  </a:lnTo>
                  <a:lnTo>
                    <a:pt x="2065" y="4227"/>
                  </a:lnTo>
                  <a:lnTo>
                    <a:pt x="2306" y="4083"/>
                  </a:lnTo>
                  <a:lnTo>
                    <a:pt x="2594" y="3843"/>
                  </a:lnTo>
                  <a:lnTo>
                    <a:pt x="2690" y="3698"/>
                  </a:lnTo>
                  <a:lnTo>
                    <a:pt x="2786" y="3506"/>
                  </a:lnTo>
                  <a:lnTo>
                    <a:pt x="2786" y="3362"/>
                  </a:lnTo>
                  <a:lnTo>
                    <a:pt x="2786" y="3170"/>
                  </a:lnTo>
                  <a:lnTo>
                    <a:pt x="2690" y="3026"/>
                  </a:lnTo>
                  <a:lnTo>
                    <a:pt x="2594" y="2930"/>
                  </a:lnTo>
                  <a:lnTo>
                    <a:pt x="2354" y="2738"/>
                  </a:lnTo>
                  <a:lnTo>
                    <a:pt x="2113" y="2642"/>
                  </a:lnTo>
                  <a:lnTo>
                    <a:pt x="2017" y="2642"/>
                  </a:lnTo>
                  <a:lnTo>
                    <a:pt x="2450" y="1633"/>
                  </a:lnTo>
                  <a:lnTo>
                    <a:pt x="2690" y="961"/>
                  </a:lnTo>
                  <a:lnTo>
                    <a:pt x="2786" y="721"/>
                  </a:lnTo>
                  <a:lnTo>
                    <a:pt x="2786" y="577"/>
                  </a:lnTo>
                  <a:lnTo>
                    <a:pt x="2594" y="433"/>
                  </a:lnTo>
                  <a:lnTo>
                    <a:pt x="2209" y="241"/>
                  </a:lnTo>
                  <a:lnTo>
                    <a:pt x="1825" y="49"/>
                  </a:lnTo>
                  <a:lnTo>
                    <a:pt x="1681"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1" name="Google Shape;4551;p67"/>
            <p:cNvSpPr/>
            <p:nvPr/>
          </p:nvSpPr>
          <p:spPr>
            <a:xfrm>
              <a:off x="5336000" y="4311450"/>
              <a:ext cx="284575" cy="397425"/>
            </a:xfrm>
            <a:custGeom>
              <a:avLst/>
              <a:gdLst/>
              <a:ahLst/>
              <a:cxnLst/>
              <a:rect l="l" t="t" r="r" b="b"/>
              <a:pathLst>
                <a:path w="11383" h="15897" extrusionOk="0">
                  <a:moveTo>
                    <a:pt x="11382" y="0"/>
                  </a:moveTo>
                  <a:lnTo>
                    <a:pt x="6772" y="3410"/>
                  </a:lnTo>
                  <a:lnTo>
                    <a:pt x="6820" y="4226"/>
                  </a:lnTo>
                  <a:lnTo>
                    <a:pt x="6820" y="4995"/>
                  </a:lnTo>
                  <a:lnTo>
                    <a:pt x="6724" y="5715"/>
                  </a:lnTo>
                  <a:lnTo>
                    <a:pt x="6676" y="6339"/>
                  </a:lnTo>
                  <a:lnTo>
                    <a:pt x="6531" y="6964"/>
                  </a:lnTo>
                  <a:lnTo>
                    <a:pt x="6387" y="7492"/>
                  </a:lnTo>
                  <a:lnTo>
                    <a:pt x="6195" y="7972"/>
                  </a:lnTo>
                  <a:lnTo>
                    <a:pt x="5955" y="8404"/>
                  </a:lnTo>
                  <a:lnTo>
                    <a:pt x="5715" y="8837"/>
                  </a:lnTo>
                  <a:lnTo>
                    <a:pt x="5475" y="9173"/>
                  </a:lnTo>
                  <a:lnTo>
                    <a:pt x="5187" y="9461"/>
                  </a:lnTo>
                  <a:lnTo>
                    <a:pt x="4899" y="9749"/>
                  </a:lnTo>
                  <a:lnTo>
                    <a:pt x="4610" y="9989"/>
                  </a:lnTo>
                  <a:lnTo>
                    <a:pt x="4274" y="10181"/>
                  </a:lnTo>
                  <a:lnTo>
                    <a:pt x="3938" y="10325"/>
                  </a:lnTo>
                  <a:lnTo>
                    <a:pt x="3602" y="10469"/>
                  </a:lnTo>
                  <a:lnTo>
                    <a:pt x="2978" y="10662"/>
                  </a:lnTo>
                  <a:lnTo>
                    <a:pt x="2305" y="10758"/>
                  </a:lnTo>
                  <a:lnTo>
                    <a:pt x="1729" y="10806"/>
                  </a:lnTo>
                  <a:lnTo>
                    <a:pt x="1153" y="10806"/>
                  </a:lnTo>
                  <a:lnTo>
                    <a:pt x="720" y="10758"/>
                  </a:lnTo>
                  <a:lnTo>
                    <a:pt x="336" y="10710"/>
                  </a:lnTo>
                  <a:lnTo>
                    <a:pt x="0" y="10614"/>
                  </a:lnTo>
                  <a:lnTo>
                    <a:pt x="1825" y="15896"/>
                  </a:lnTo>
                  <a:lnTo>
                    <a:pt x="1825" y="15896"/>
                  </a:lnTo>
                  <a:lnTo>
                    <a:pt x="1681" y="13783"/>
                  </a:lnTo>
                  <a:lnTo>
                    <a:pt x="2161" y="13783"/>
                  </a:lnTo>
                  <a:lnTo>
                    <a:pt x="2786" y="13735"/>
                  </a:lnTo>
                  <a:lnTo>
                    <a:pt x="3506" y="13639"/>
                  </a:lnTo>
                  <a:lnTo>
                    <a:pt x="4418" y="13447"/>
                  </a:lnTo>
                  <a:lnTo>
                    <a:pt x="5427" y="13111"/>
                  </a:lnTo>
                  <a:lnTo>
                    <a:pt x="6003" y="12871"/>
                  </a:lnTo>
                  <a:lnTo>
                    <a:pt x="6531" y="12631"/>
                  </a:lnTo>
                  <a:lnTo>
                    <a:pt x="7108" y="12342"/>
                  </a:lnTo>
                  <a:lnTo>
                    <a:pt x="7684" y="12006"/>
                  </a:lnTo>
                  <a:lnTo>
                    <a:pt x="8020" y="11718"/>
                  </a:lnTo>
                  <a:lnTo>
                    <a:pt x="8356" y="11430"/>
                  </a:lnTo>
                  <a:lnTo>
                    <a:pt x="8693" y="11094"/>
                  </a:lnTo>
                  <a:lnTo>
                    <a:pt x="8981" y="10710"/>
                  </a:lnTo>
                  <a:lnTo>
                    <a:pt x="9221" y="10325"/>
                  </a:lnTo>
                  <a:lnTo>
                    <a:pt x="9509" y="9893"/>
                  </a:lnTo>
                  <a:lnTo>
                    <a:pt x="9941" y="8981"/>
                  </a:lnTo>
                  <a:lnTo>
                    <a:pt x="10325" y="8020"/>
                  </a:lnTo>
                  <a:lnTo>
                    <a:pt x="10614" y="7012"/>
                  </a:lnTo>
                  <a:lnTo>
                    <a:pt x="10854" y="6003"/>
                  </a:lnTo>
                  <a:lnTo>
                    <a:pt x="11046" y="4995"/>
                  </a:lnTo>
                  <a:lnTo>
                    <a:pt x="11190" y="4034"/>
                  </a:lnTo>
                  <a:lnTo>
                    <a:pt x="11286" y="3074"/>
                  </a:lnTo>
                  <a:lnTo>
                    <a:pt x="11382" y="1489"/>
                  </a:lnTo>
                  <a:lnTo>
                    <a:pt x="11382" y="384"/>
                  </a:lnTo>
                  <a:lnTo>
                    <a:pt x="11382"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2" name="Google Shape;4552;p67"/>
            <p:cNvSpPr/>
            <p:nvPr/>
          </p:nvSpPr>
          <p:spPr>
            <a:xfrm>
              <a:off x="5336000" y="4311450"/>
              <a:ext cx="284575" cy="397425"/>
            </a:xfrm>
            <a:custGeom>
              <a:avLst/>
              <a:gdLst/>
              <a:ahLst/>
              <a:cxnLst/>
              <a:rect l="l" t="t" r="r" b="b"/>
              <a:pathLst>
                <a:path w="11383" h="15897" fill="none" extrusionOk="0">
                  <a:moveTo>
                    <a:pt x="11382" y="0"/>
                  </a:moveTo>
                  <a:lnTo>
                    <a:pt x="11382" y="0"/>
                  </a:lnTo>
                  <a:lnTo>
                    <a:pt x="11382" y="384"/>
                  </a:lnTo>
                  <a:lnTo>
                    <a:pt x="11382" y="1489"/>
                  </a:lnTo>
                  <a:lnTo>
                    <a:pt x="11286" y="3074"/>
                  </a:lnTo>
                  <a:lnTo>
                    <a:pt x="11190" y="4034"/>
                  </a:lnTo>
                  <a:lnTo>
                    <a:pt x="11046" y="4995"/>
                  </a:lnTo>
                  <a:lnTo>
                    <a:pt x="10854" y="6003"/>
                  </a:lnTo>
                  <a:lnTo>
                    <a:pt x="10614" y="7012"/>
                  </a:lnTo>
                  <a:lnTo>
                    <a:pt x="10325" y="8020"/>
                  </a:lnTo>
                  <a:lnTo>
                    <a:pt x="9941" y="8981"/>
                  </a:lnTo>
                  <a:lnTo>
                    <a:pt x="9509" y="9893"/>
                  </a:lnTo>
                  <a:lnTo>
                    <a:pt x="9221" y="10325"/>
                  </a:lnTo>
                  <a:lnTo>
                    <a:pt x="8981" y="10710"/>
                  </a:lnTo>
                  <a:lnTo>
                    <a:pt x="8693" y="11094"/>
                  </a:lnTo>
                  <a:lnTo>
                    <a:pt x="8356" y="11430"/>
                  </a:lnTo>
                  <a:lnTo>
                    <a:pt x="8020" y="11718"/>
                  </a:lnTo>
                  <a:lnTo>
                    <a:pt x="7684" y="12006"/>
                  </a:lnTo>
                  <a:lnTo>
                    <a:pt x="7684" y="12006"/>
                  </a:lnTo>
                  <a:lnTo>
                    <a:pt x="7108" y="12342"/>
                  </a:lnTo>
                  <a:lnTo>
                    <a:pt x="6531" y="12631"/>
                  </a:lnTo>
                  <a:lnTo>
                    <a:pt x="6003" y="12871"/>
                  </a:lnTo>
                  <a:lnTo>
                    <a:pt x="5427" y="13111"/>
                  </a:lnTo>
                  <a:lnTo>
                    <a:pt x="4418" y="13447"/>
                  </a:lnTo>
                  <a:lnTo>
                    <a:pt x="3506" y="13639"/>
                  </a:lnTo>
                  <a:lnTo>
                    <a:pt x="2786" y="13735"/>
                  </a:lnTo>
                  <a:lnTo>
                    <a:pt x="2161" y="13783"/>
                  </a:lnTo>
                  <a:lnTo>
                    <a:pt x="1681" y="13783"/>
                  </a:lnTo>
                  <a:lnTo>
                    <a:pt x="1825" y="15896"/>
                  </a:lnTo>
                  <a:lnTo>
                    <a:pt x="0" y="10614"/>
                  </a:lnTo>
                  <a:lnTo>
                    <a:pt x="0" y="10614"/>
                  </a:lnTo>
                  <a:lnTo>
                    <a:pt x="336" y="10710"/>
                  </a:lnTo>
                  <a:lnTo>
                    <a:pt x="720" y="10758"/>
                  </a:lnTo>
                  <a:lnTo>
                    <a:pt x="1153" y="10806"/>
                  </a:lnTo>
                  <a:lnTo>
                    <a:pt x="1729" y="10806"/>
                  </a:lnTo>
                  <a:lnTo>
                    <a:pt x="2305" y="10758"/>
                  </a:lnTo>
                  <a:lnTo>
                    <a:pt x="2978" y="10662"/>
                  </a:lnTo>
                  <a:lnTo>
                    <a:pt x="3602" y="10469"/>
                  </a:lnTo>
                  <a:lnTo>
                    <a:pt x="3938" y="10325"/>
                  </a:lnTo>
                  <a:lnTo>
                    <a:pt x="4274" y="10181"/>
                  </a:lnTo>
                  <a:lnTo>
                    <a:pt x="4610" y="9989"/>
                  </a:lnTo>
                  <a:lnTo>
                    <a:pt x="4899" y="9749"/>
                  </a:lnTo>
                  <a:lnTo>
                    <a:pt x="5187" y="9461"/>
                  </a:lnTo>
                  <a:lnTo>
                    <a:pt x="5475" y="9173"/>
                  </a:lnTo>
                  <a:lnTo>
                    <a:pt x="5715" y="8837"/>
                  </a:lnTo>
                  <a:lnTo>
                    <a:pt x="5955" y="8404"/>
                  </a:lnTo>
                  <a:lnTo>
                    <a:pt x="6195" y="7972"/>
                  </a:lnTo>
                  <a:lnTo>
                    <a:pt x="6387" y="7492"/>
                  </a:lnTo>
                  <a:lnTo>
                    <a:pt x="6531" y="6964"/>
                  </a:lnTo>
                  <a:lnTo>
                    <a:pt x="6676" y="6339"/>
                  </a:lnTo>
                  <a:lnTo>
                    <a:pt x="6724" y="5715"/>
                  </a:lnTo>
                  <a:lnTo>
                    <a:pt x="6820" y="4995"/>
                  </a:lnTo>
                  <a:lnTo>
                    <a:pt x="6820" y="4226"/>
                  </a:lnTo>
                  <a:lnTo>
                    <a:pt x="6772" y="3410"/>
                  </a:lnTo>
                  <a:lnTo>
                    <a:pt x="1138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3" name="Google Shape;4553;p67"/>
            <p:cNvSpPr/>
            <p:nvPr/>
          </p:nvSpPr>
          <p:spPr>
            <a:xfrm>
              <a:off x="5465650" y="4529950"/>
              <a:ext cx="14450" cy="19225"/>
            </a:xfrm>
            <a:custGeom>
              <a:avLst/>
              <a:gdLst/>
              <a:ahLst/>
              <a:cxnLst/>
              <a:rect l="l" t="t" r="r" b="b"/>
              <a:pathLst>
                <a:path w="578" h="769" extrusionOk="0">
                  <a:moveTo>
                    <a:pt x="577" y="1"/>
                  </a:moveTo>
                  <a:lnTo>
                    <a:pt x="577" y="1"/>
                  </a:lnTo>
                  <a:lnTo>
                    <a:pt x="289" y="433"/>
                  </a:lnTo>
                  <a:lnTo>
                    <a:pt x="1" y="769"/>
                  </a:lnTo>
                  <a:lnTo>
                    <a:pt x="1" y="769"/>
                  </a:lnTo>
                  <a:lnTo>
                    <a:pt x="1" y="769"/>
                  </a:lnTo>
                  <a:lnTo>
                    <a:pt x="1" y="769"/>
                  </a:lnTo>
                  <a:lnTo>
                    <a:pt x="289" y="433"/>
                  </a:lnTo>
                  <a:lnTo>
                    <a:pt x="577" y="1"/>
                  </a:lnTo>
                  <a:lnTo>
                    <a:pt x="577" y="1"/>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4" name="Google Shape;4554;p67"/>
            <p:cNvSpPr/>
            <p:nvPr/>
          </p:nvSpPr>
          <p:spPr>
            <a:xfrm>
              <a:off x="5465650" y="4529950"/>
              <a:ext cx="14450" cy="19225"/>
            </a:xfrm>
            <a:custGeom>
              <a:avLst/>
              <a:gdLst/>
              <a:ahLst/>
              <a:cxnLst/>
              <a:rect l="l" t="t" r="r" b="b"/>
              <a:pathLst>
                <a:path w="578" h="769" fill="none" extrusionOk="0">
                  <a:moveTo>
                    <a:pt x="577" y="1"/>
                  </a:moveTo>
                  <a:lnTo>
                    <a:pt x="577" y="1"/>
                  </a:lnTo>
                  <a:lnTo>
                    <a:pt x="289" y="433"/>
                  </a:lnTo>
                  <a:lnTo>
                    <a:pt x="1" y="769"/>
                  </a:lnTo>
                  <a:lnTo>
                    <a:pt x="1" y="769"/>
                  </a:lnTo>
                  <a:lnTo>
                    <a:pt x="1" y="769"/>
                  </a:lnTo>
                  <a:lnTo>
                    <a:pt x="1" y="769"/>
                  </a:lnTo>
                  <a:lnTo>
                    <a:pt x="289" y="433"/>
                  </a:lnTo>
                  <a:lnTo>
                    <a:pt x="577" y="1"/>
                  </a:lnTo>
                  <a:lnTo>
                    <a:pt x="57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5" name="Google Shape;4555;p67"/>
            <p:cNvSpPr/>
            <p:nvPr/>
          </p:nvSpPr>
          <p:spPr>
            <a:xfrm>
              <a:off x="5465650" y="4529950"/>
              <a:ext cx="108100" cy="54050"/>
            </a:xfrm>
            <a:custGeom>
              <a:avLst/>
              <a:gdLst/>
              <a:ahLst/>
              <a:cxnLst/>
              <a:rect l="l" t="t" r="r" b="b"/>
              <a:pathLst>
                <a:path w="4324" h="2162" extrusionOk="0">
                  <a:moveTo>
                    <a:pt x="577" y="1"/>
                  </a:moveTo>
                  <a:lnTo>
                    <a:pt x="289" y="433"/>
                  </a:lnTo>
                  <a:lnTo>
                    <a:pt x="1" y="769"/>
                  </a:lnTo>
                  <a:lnTo>
                    <a:pt x="1826" y="1489"/>
                  </a:lnTo>
                  <a:lnTo>
                    <a:pt x="3651" y="2162"/>
                  </a:lnTo>
                  <a:lnTo>
                    <a:pt x="3987" y="1633"/>
                  </a:lnTo>
                  <a:lnTo>
                    <a:pt x="4323" y="1105"/>
                  </a:lnTo>
                  <a:lnTo>
                    <a:pt x="577"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6" name="Google Shape;4556;p67"/>
            <p:cNvSpPr/>
            <p:nvPr/>
          </p:nvSpPr>
          <p:spPr>
            <a:xfrm>
              <a:off x="5465650" y="4529950"/>
              <a:ext cx="108100" cy="54050"/>
            </a:xfrm>
            <a:custGeom>
              <a:avLst/>
              <a:gdLst/>
              <a:ahLst/>
              <a:cxnLst/>
              <a:rect l="l" t="t" r="r" b="b"/>
              <a:pathLst>
                <a:path w="4324" h="2162" fill="none" extrusionOk="0">
                  <a:moveTo>
                    <a:pt x="577" y="1"/>
                  </a:moveTo>
                  <a:lnTo>
                    <a:pt x="577" y="1"/>
                  </a:lnTo>
                  <a:lnTo>
                    <a:pt x="289" y="433"/>
                  </a:lnTo>
                  <a:lnTo>
                    <a:pt x="1" y="769"/>
                  </a:lnTo>
                  <a:lnTo>
                    <a:pt x="1" y="769"/>
                  </a:lnTo>
                  <a:lnTo>
                    <a:pt x="1826" y="1489"/>
                  </a:lnTo>
                  <a:lnTo>
                    <a:pt x="3651" y="2162"/>
                  </a:lnTo>
                  <a:lnTo>
                    <a:pt x="3651" y="2162"/>
                  </a:lnTo>
                  <a:lnTo>
                    <a:pt x="3987" y="1633"/>
                  </a:lnTo>
                  <a:lnTo>
                    <a:pt x="4323" y="1105"/>
                  </a:lnTo>
                  <a:lnTo>
                    <a:pt x="57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7" name="Google Shape;4557;p67"/>
            <p:cNvSpPr/>
            <p:nvPr/>
          </p:nvSpPr>
          <p:spPr>
            <a:xfrm>
              <a:off x="5331175" y="4571975"/>
              <a:ext cx="78075" cy="140500"/>
            </a:xfrm>
            <a:custGeom>
              <a:avLst/>
              <a:gdLst/>
              <a:ahLst/>
              <a:cxnLst/>
              <a:rect l="l" t="t" r="r" b="b"/>
              <a:pathLst>
                <a:path w="3123" h="5620" extrusionOk="0">
                  <a:moveTo>
                    <a:pt x="1009" y="0"/>
                  </a:moveTo>
                  <a:lnTo>
                    <a:pt x="577" y="48"/>
                  </a:lnTo>
                  <a:lnTo>
                    <a:pt x="193" y="145"/>
                  </a:lnTo>
                  <a:lnTo>
                    <a:pt x="49" y="193"/>
                  </a:lnTo>
                  <a:lnTo>
                    <a:pt x="1" y="241"/>
                  </a:lnTo>
                  <a:lnTo>
                    <a:pt x="1009" y="2978"/>
                  </a:lnTo>
                  <a:lnTo>
                    <a:pt x="1682" y="4803"/>
                  </a:lnTo>
                  <a:lnTo>
                    <a:pt x="1970" y="5379"/>
                  </a:lnTo>
                  <a:lnTo>
                    <a:pt x="2066" y="5619"/>
                  </a:lnTo>
                  <a:lnTo>
                    <a:pt x="2114" y="5475"/>
                  </a:lnTo>
                  <a:lnTo>
                    <a:pt x="2162" y="5235"/>
                  </a:lnTo>
                  <a:lnTo>
                    <a:pt x="2258" y="4467"/>
                  </a:lnTo>
                  <a:lnTo>
                    <a:pt x="2306" y="3602"/>
                  </a:lnTo>
                  <a:lnTo>
                    <a:pt x="2258" y="3266"/>
                  </a:lnTo>
                  <a:lnTo>
                    <a:pt x="2210" y="3074"/>
                  </a:lnTo>
                  <a:lnTo>
                    <a:pt x="2498" y="3266"/>
                  </a:lnTo>
                  <a:lnTo>
                    <a:pt x="2738" y="3362"/>
                  </a:lnTo>
                  <a:lnTo>
                    <a:pt x="2834" y="3362"/>
                  </a:lnTo>
                  <a:lnTo>
                    <a:pt x="2930" y="3314"/>
                  </a:lnTo>
                  <a:lnTo>
                    <a:pt x="3027" y="3074"/>
                  </a:lnTo>
                  <a:lnTo>
                    <a:pt x="3123" y="2690"/>
                  </a:lnTo>
                  <a:lnTo>
                    <a:pt x="3075" y="2498"/>
                  </a:lnTo>
                  <a:lnTo>
                    <a:pt x="3075" y="2306"/>
                  </a:lnTo>
                  <a:lnTo>
                    <a:pt x="2979" y="2162"/>
                  </a:lnTo>
                  <a:lnTo>
                    <a:pt x="2834" y="2066"/>
                  </a:lnTo>
                  <a:lnTo>
                    <a:pt x="2690" y="1970"/>
                  </a:lnTo>
                  <a:lnTo>
                    <a:pt x="2258" y="1970"/>
                  </a:lnTo>
                  <a:lnTo>
                    <a:pt x="2018" y="2018"/>
                  </a:lnTo>
                  <a:lnTo>
                    <a:pt x="1922" y="2066"/>
                  </a:lnTo>
                  <a:lnTo>
                    <a:pt x="1634" y="1057"/>
                  </a:lnTo>
                  <a:lnTo>
                    <a:pt x="1442" y="337"/>
                  </a:lnTo>
                  <a:lnTo>
                    <a:pt x="1346" y="97"/>
                  </a:lnTo>
                  <a:lnTo>
                    <a:pt x="1250"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8" name="Google Shape;4558;p67"/>
            <p:cNvSpPr/>
            <p:nvPr/>
          </p:nvSpPr>
          <p:spPr>
            <a:xfrm>
              <a:off x="5280750" y="4345050"/>
              <a:ext cx="341025" cy="217350"/>
            </a:xfrm>
            <a:custGeom>
              <a:avLst/>
              <a:gdLst/>
              <a:ahLst/>
              <a:cxnLst/>
              <a:rect l="l" t="t" r="r" b="b"/>
              <a:pathLst>
                <a:path w="13641" h="8694" extrusionOk="0">
                  <a:moveTo>
                    <a:pt x="4899" y="1"/>
                  </a:moveTo>
                  <a:lnTo>
                    <a:pt x="2210" y="1730"/>
                  </a:lnTo>
                  <a:lnTo>
                    <a:pt x="1" y="2690"/>
                  </a:lnTo>
                  <a:lnTo>
                    <a:pt x="2258" y="6868"/>
                  </a:lnTo>
                  <a:lnTo>
                    <a:pt x="3123" y="6532"/>
                  </a:lnTo>
                  <a:lnTo>
                    <a:pt x="4035" y="6100"/>
                  </a:lnTo>
                  <a:lnTo>
                    <a:pt x="4996" y="5620"/>
                  </a:lnTo>
                  <a:lnTo>
                    <a:pt x="5860" y="5091"/>
                  </a:lnTo>
                  <a:lnTo>
                    <a:pt x="7253" y="4227"/>
                  </a:lnTo>
                  <a:lnTo>
                    <a:pt x="7781" y="3843"/>
                  </a:lnTo>
                  <a:lnTo>
                    <a:pt x="8357" y="3651"/>
                  </a:lnTo>
                  <a:lnTo>
                    <a:pt x="8357" y="3651"/>
                  </a:lnTo>
                  <a:lnTo>
                    <a:pt x="7397" y="7253"/>
                  </a:lnTo>
                  <a:lnTo>
                    <a:pt x="12439" y="8693"/>
                  </a:lnTo>
                  <a:lnTo>
                    <a:pt x="12632" y="8261"/>
                  </a:lnTo>
                  <a:lnTo>
                    <a:pt x="12824" y="7781"/>
                  </a:lnTo>
                  <a:lnTo>
                    <a:pt x="13112" y="6772"/>
                  </a:lnTo>
                  <a:lnTo>
                    <a:pt x="13304" y="5716"/>
                  </a:lnTo>
                  <a:lnTo>
                    <a:pt x="13448" y="4707"/>
                  </a:lnTo>
                  <a:lnTo>
                    <a:pt x="13544" y="3795"/>
                  </a:lnTo>
                  <a:lnTo>
                    <a:pt x="13640" y="3074"/>
                  </a:lnTo>
                  <a:lnTo>
                    <a:pt x="13640" y="2402"/>
                  </a:lnTo>
                  <a:lnTo>
                    <a:pt x="4899" y="1"/>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59" name="Google Shape;4559;p67"/>
            <p:cNvSpPr/>
            <p:nvPr/>
          </p:nvSpPr>
          <p:spPr>
            <a:xfrm>
              <a:off x="5280750" y="4345050"/>
              <a:ext cx="341025" cy="217350"/>
            </a:xfrm>
            <a:custGeom>
              <a:avLst/>
              <a:gdLst/>
              <a:ahLst/>
              <a:cxnLst/>
              <a:rect l="l" t="t" r="r" b="b"/>
              <a:pathLst>
                <a:path w="13641" h="8694" fill="none" extrusionOk="0">
                  <a:moveTo>
                    <a:pt x="13640" y="2402"/>
                  </a:moveTo>
                  <a:lnTo>
                    <a:pt x="13640" y="2402"/>
                  </a:lnTo>
                  <a:lnTo>
                    <a:pt x="13640" y="3074"/>
                  </a:lnTo>
                  <a:lnTo>
                    <a:pt x="13544" y="3795"/>
                  </a:lnTo>
                  <a:lnTo>
                    <a:pt x="13448" y="4707"/>
                  </a:lnTo>
                  <a:lnTo>
                    <a:pt x="13304" y="5716"/>
                  </a:lnTo>
                  <a:lnTo>
                    <a:pt x="13112" y="6772"/>
                  </a:lnTo>
                  <a:lnTo>
                    <a:pt x="12824" y="7781"/>
                  </a:lnTo>
                  <a:lnTo>
                    <a:pt x="12632" y="8261"/>
                  </a:lnTo>
                  <a:lnTo>
                    <a:pt x="12439" y="8693"/>
                  </a:lnTo>
                  <a:lnTo>
                    <a:pt x="7397" y="7253"/>
                  </a:lnTo>
                  <a:lnTo>
                    <a:pt x="8357" y="3651"/>
                  </a:lnTo>
                  <a:lnTo>
                    <a:pt x="7781" y="3843"/>
                  </a:lnTo>
                  <a:lnTo>
                    <a:pt x="7781" y="3843"/>
                  </a:lnTo>
                  <a:lnTo>
                    <a:pt x="7253" y="4227"/>
                  </a:lnTo>
                  <a:lnTo>
                    <a:pt x="5860" y="5091"/>
                  </a:lnTo>
                  <a:lnTo>
                    <a:pt x="4996" y="5620"/>
                  </a:lnTo>
                  <a:lnTo>
                    <a:pt x="4035" y="6100"/>
                  </a:lnTo>
                  <a:lnTo>
                    <a:pt x="3123" y="6532"/>
                  </a:lnTo>
                  <a:lnTo>
                    <a:pt x="2258" y="6868"/>
                  </a:lnTo>
                  <a:lnTo>
                    <a:pt x="1" y="2690"/>
                  </a:lnTo>
                  <a:lnTo>
                    <a:pt x="2210" y="1730"/>
                  </a:lnTo>
                  <a:lnTo>
                    <a:pt x="4899" y="1"/>
                  </a:lnTo>
                  <a:lnTo>
                    <a:pt x="13640" y="240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0" name="Google Shape;4560;p67"/>
            <p:cNvSpPr/>
            <p:nvPr/>
          </p:nvSpPr>
          <p:spPr>
            <a:xfrm>
              <a:off x="5588125" y="4017275"/>
              <a:ext cx="361400" cy="229350"/>
            </a:xfrm>
            <a:custGeom>
              <a:avLst/>
              <a:gdLst/>
              <a:ahLst/>
              <a:cxnLst/>
              <a:rect l="l" t="t" r="r" b="b"/>
              <a:pathLst>
                <a:path w="14456" h="9174" extrusionOk="0">
                  <a:moveTo>
                    <a:pt x="12919" y="1"/>
                  </a:moveTo>
                  <a:lnTo>
                    <a:pt x="11286" y="1394"/>
                  </a:lnTo>
                  <a:lnTo>
                    <a:pt x="9797" y="2546"/>
                  </a:lnTo>
                  <a:lnTo>
                    <a:pt x="8501" y="3507"/>
                  </a:lnTo>
                  <a:lnTo>
                    <a:pt x="7300" y="4227"/>
                  </a:lnTo>
                  <a:lnTo>
                    <a:pt x="6244" y="4803"/>
                  </a:lnTo>
                  <a:lnTo>
                    <a:pt x="5283" y="5236"/>
                  </a:lnTo>
                  <a:lnTo>
                    <a:pt x="4467" y="5524"/>
                  </a:lnTo>
                  <a:lnTo>
                    <a:pt x="3794" y="5716"/>
                  </a:lnTo>
                  <a:lnTo>
                    <a:pt x="3170" y="5764"/>
                  </a:lnTo>
                  <a:lnTo>
                    <a:pt x="2690" y="5764"/>
                  </a:lnTo>
                  <a:lnTo>
                    <a:pt x="2306" y="5716"/>
                  </a:lnTo>
                  <a:lnTo>
                    <a:pt x="2017" y="5620"/>
                  </a:lnTo>
                  <a:lnTo>
                    <a:pt x="1777" y="5524"/>
                  </a:lnTo>
                  <a:lnTo>
                    <a:pt x="1633" y="5428"/>
                  </a:lnTo>
                  <a:lnTo>
                    <a:pt x="1489" y="5332"/>
                  </a:lnTo>
                  <a:lnTo>
                    <a:pt x="0" y="8741"/>
                  </a:lnTo>
                  <a:lnTo>
                    <a:pt x="817" y="8934"/>
                  </a:lnTo>
                  <a:lnTo>
                    <a:pt x="1633" y="9078"/>
                  </a:lnTo>
                  <a:lnTo>
                    <a:pt x="2450" y="9174"/>
                  </a:lnTo>
                  <a:lnTo>
                    <a:pt x="3218" y="9174"/>
                  </a:lnTo>
                  <a:lnTo>
                    <a:pt x="3986" y="9126"/>
                  </a:lnTo>
                  <a:lnTo>
                    <a:pt x="4707" y="9030"/>
                  </a:lnTo>
                  <a:lnTo>
                    <a:pt x="5427" y="8885"/>
                  </a:lnTo>
                  <a:lnTo>
                    <a:pt x="6100" y="8693"/>
                  </a:lnTo>
                  <a:lnTo>
                    <a:pt x="6724" y="8501"/>
                  </a:lnTo>
                  <a:lnTo>
                    <a:pt x="7348" y="8213"/>
                  </a:lnTo>
                  <a:lnTo>
                    <a:pt x="7973" y="7925"/>
                  </a:lnTo>
                  <a:lnTo>
                    <a:pt x="8549" y="7589"/>
                  </a:lnTo>
                  <a:lnTo>
                    <a:pt x="9125" y="7253"/>
                  </a:lnTo>
                  <a:lnTo>
                    <a:pt x="9653" y="6868"/>
                  </a:lnTo>
                  <a:lnTo>
                    <a:pt x="10614" y="6100"/>
                  </a:lnTo>
                  <a:lnTo>
                    <a:pt x="11478" y="5284"/>
                  </a:lnTo>
                  <a:lnTo>
                    <a:pt x="12247" y="4467"/>
                  </a:lnTo>
                  <a:lnTo>
                    <a:pt x="12919" y="3699"/>
                  </a:lnTo>
                  <a:lnTo>
                    <a:pt x="13447" y="2978"/>
                  </a:lnTo>
                  <a:lnTo>
                    <a:pt x="13880" y="2402"/>
                  </a:lnTo>
                  <a:lnTo>
                    <a:pt x="14168" y="1922"/>
                  </a:lnTo>
                  <a:lnTo>
                    <a:pt x="14456" y="1490"/>
                  </a:lnTo>
                  <a:lnTo>
                    <a:pt x="1291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1" name="Google Shape;4561;p67"/>
            <p:cNvSpPr/>
            <p:nvPr/>
          </p:nvSpPr>
          <p:spPr>
            <a:xfrm>
              <a:off x="5588125" y="4017275"/>
              <a:ext cx="361400" cy="229350"/>
            </a:xfrm>
            <a:custGeom>
              <a:avLst/>
              <a:gdLst/>
              <a:ahLst/>
              <a:cxnLst/>
              <a:rect l="l" t="t" r="r" b="b"/>
              <a:pathLst>
                <a:path w="14456" h="9174" fill="none" extrusionOk="0">
                  <a:moveTo>
                    <a:pt x="1489" y="5332"/>
                  </a:moveTo>
                  <a:lnTo>
                    <a:pt x="1489" y="5332"/>
                  </a:lnTo>
                  <a:lnTo>
                    <a:pt x="1633" y="5428"/>
                  </a:lnTo>
                  <a:lnTo>
                    <a:pt x="1777" y="5524"/>
                  </a:lnTo>
                  <a:lnTo>
                    <a:pt x="2017" y="5620"/>
                  </a:lnTo>
                  <a:lnTo>
                    <a:pt x="2306" y="5716"/>
                  </a:lnTo>
                  <a:lnTo>
                    <a:pt x="2690" y="5764"/>
                  </a:lnTo>
                  <a:lnTo>
                    <a:pt x="3170" y="5764"/>
                  </a:lnTo>
                  <a:lnTo>
                    <a:pt x="3794" y="5716"/>
                  </a:lnTo>
                  <a:lnTo>
                    <a:pt x="4467" y="5524"/>
                  </a:lnTo>
                  <a:lnTo>
                    <a:pt x="5283" y="5236"/>
                  </a:lnTo>
                  <a:lnTo>
                    <a:pt x="6244" y="4803"/>
                  </a:lnTo>
                  <a:lnTo>
                    <a:pt x="7300" y="4227"/>
                  </a:lnTo>
                  <a:lnTo>
                    <a:pt x="8501" y="3507"/>
                  </a:lnTo>
                  <a:lnTo>
                    <a:pt x="9797" y="2546"/>
                  </a:lnTo>
                  <a:lnTo>
                    <a:pt x="11286" y="1394"/>
                  </a:lnTo>
                  <a:lnTo>
                    <a:pt x="12919" y="1"/>
                  </a:lnTo>
                  <a:lnTo>
                    <a:pt x="14456" y="1490"/>
                  </a:lnTo>
                  <a:lnTo>
                    <a:pt x="14456" y="1490"/>
                  </a:lnTo>
                  <a:lnTo>
                    <a:pt x="14168" y="1922"/>
                  </a:lnTo>
                  <a:lnTo>
                    <a:pt x="13880" y="2402"/>
                  </a:lnTo>
                  <a:lnTo>
                    <a:pt x="13447" y="2978"/>
                  </a:lnTo>
                  <a:lnTo>
                    <a:pt x="12919" y="3699"/>
                  </a:lnTo>
                  <a:lnTo>
                    <a:pt x="12247" y="4467"/>
                  </a:lnTo>
                  <a:lnTo>
                    <a:pt x="11478" y="5284"/>
                  </a:lnTo>
                  <a:lnTo>
                    <a:pt x="10614" y="6100"/>
                  </a:lnTo>
                  <a:lnTo>
                    <a:pt x="9653" y="6868"/>
                  </a:lnTo>
                  <a:lnTo>
                    <a:pt x="9125" y="7253"/>
                  </a:lnTo>
                  <a:lnTo>
                    <a:pt x="8549" y="7589"/>
                  </a:lnTo>
                  <a:lnTo>
                    <a:pt x="7973" y="7925"/>
                  </a:lnTo>
                  <a:lnTo>
                    <a:pt x="7348" y="8213"/>
                  </a:lnTo>
                  <a:lnTo>
                    <a:pt x="6724" y="8501"/>
                  </a:lnTo>
                  <a:lnTo>
                    <a:pt x="6100" y="8693"/>
                  </a:lnTo>
                  <a:lnTo>
                    <a:pt x="5427" y="8885"/>
                  </a:lnTo>
                  <a:lnTo>
                    <a:pt x="4707" y="9030"/>
                  </a:lnTo>
                  <a:lnTo>
                    <a:pt x="3986" y="9126"/>
                  </a:lnTo>
                  <a:lnTo>
                    <a:pt x="3218" y="9174"/>
                  </a:lnTo>
                  <a:lnTo>
                    <a:pt x="2450" y="9174"/>
                  </a:lnTo>
                  <a:lnTo>
                    <a:pt x="1633" y="9078"/>
                  </a:lnTo>
                  <a:lnTo>
                    <a:pt x="817" y="8934"/>
                  </a:lnTo>
                  <a:lnTo>
                    <a:pt x="0" y="8741"/>
                  </a:lnTo>
                  <a:lnTo>
                    <a:pt x="1489" y="533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2" name="Google Shape;4562;p67"/>
            <p:cNvSpPr/>
            <p:nvPr/>
          </p:nvSpPr>
          <p:spPr>
            <a:xfrm>
              <a:off x="5711775" y="4143350"/>
              <a:ext cx="20450" cy="8425"/>
            </a:xfrm>
            <a:custGeom>
              <a:avLst/>
              <a:gdLst/>
              <a:ahLst/>
              <a:cxnLst/>
              <a:rect l="l" t="t" r="r" b="b"/>
              <a:pathLst>
                <a:path w="818" h="337" extrusionOk="0">
                  <a:moveTo>
                    <a:pt x="817" y="0"/>
                  </a:moveTo>
                  <a:lnTo>
                    <a:pt x="817" y="0"/>
                  </a:lnTo>
                  <a:lnTo>
                    <a:pt x="1" y="337"/>
                  </a:lnTo>
                  <a:lnTo>
                    <a:pt x="1" y="337"/>
                  </a:lnTo>
                  <a:lnTo>
                    <a:pt x="1" y="337"/>
                  </a:lnTo>
                  <a:lnTo>
                    <a:pt x="817" y="0"/>
                  </a:lnTo>
                  <a:lnTo>
                    <a:pt x="817" y="0"/>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3" name="Google Shape;4563;p67"/>
            <p:cNvSpPr/>
            <p:nvPr/>
          </p:nvSpPr>
          <p:spPr>
            <a:xfrm>
              <a:off x="5711775" y="4143350"/>
              <a:ext cx="20450" cy="8425"/>
            </a:xfrm>
            <a:custGeom>
              <a:avLst/>
              <a:gdLst/>
              <a:ahLst/>
              <a:cxnLst/>
              <a:rect l="l" t="t" r="r" b="b"/>
              <a:pathLst>
                <a:path w="818" h="337" fill="none" extrusionOk="0">
                  <a:moveTo>
                    <a:pt x="817" y="0"/>
                  </a:moveTo>
                  <a:lnTo>
                    <a:pt x="817" y="0"/>
                  </a:lnTo>
                  <a:lnTo>
                    <a:pt x="1" y="337"/>
                  </a:lnTo>
                  <a:lnTo>
                    <a:pt x="1" y="337"/>
                  </a:lnTo>
                  <a:lnTo>
                    <a:pt x="1" y="337"/>
                  </a:lnTo>
                  <a:lnTo>
                    <a:pt x="817" y="0"/>
                  </a:lnTo>
                  <a:lnTo>
                    <a:pt x="81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4" name="Google Shape;4564;p67"/>
            <p:cNvSpPr/>
            <p:nvPr/>
          </p:nvSpPr>
          <p:spPr>
            <a:xfrm>
              <a:off x="5711775" y="4143350"/>
              <a:ext cx="20450" cy="97275"/>
            </a:xfrm>
            <a:custGeom>
              <a:avLst/>
              <a:gdLst/>
              <a:ahLst/>
              <a:cxnLst/>
              <a:rect l="l" t="t" r="r" b="b"/>
              <a:pathLst>
                <a:path w="818" h="3891" extrusionOk="0">
                  <a:moveTo>
                    <a:pt x="817" y="0"/>
                  </a:moveTo>
                  <a:lnTo>
                    <a:pt x="1" y="337"/>
                  </a:lnTo>
                  <a:lnTo>
                    <a:pt x="193" y="3891"/>
                  </a:lnTo>
                  <a:lnTo>
                    <a:pt x="721" y="3794"/>
                  </a:lnTo>
                  <a:lnTo>
                    <a:pt x="81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5" name="Google Shape;4565;p67"/>
            <p:cNvSpPr/>
            <p:nvPr/>
          </p:nvSpPr>
          <p:spPr>
            <a:xfrm>
              <a:off x="5711775" y="4143350"/>
              <a:ext cx="20450" cy="97275"/>
            </a:xfrm>
            <a:custGeom>
              <a:avLst/>
              <a:gdLst/>
              <a:ahLst/>
              <a:cxnLst/>
              <a:rect l="l" t="t" r="r" b="b"/>
              <a:pathLst>
                <a:path w="818" h="3891" fill="none" extrusionOk="0">
                  <a:moveTo>
                    <a:pt x="817" y="0"/>
                  </a:moveTo>
                  <a:lnTo>
                    <a:pt x="817" y="0"/>
                  </a:lnTo>
                  <a:lnTo>
                    <a:pt x="1" y="337"/>
                  </a:lnTo>
                  <a:lnTo>
                    <a:pt x="193" y="3891"/>
                  </a:lnTo>
                  <a:lnTo>
                    <a:pt x="193" y="3891"/>
                  </a:lnTo>
                  <a:lnTo>
                    <a:pt x="721" y="3794"/>
                  </a:lnTo>
                  <a:lnTo>
                    <a:pt x="81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6" name="Google Shape;4566;p67"/>
            <p:cNvSpPr/>
            <p:nvPr/>
          </p:nvSpPr>
          <p:spPr>
            <a:xfrm>
              <a:off x="5585725" y="4140950"/>
              <a:ext cx="133300" cy="133300"/>
            </a:xfrm>
            <a:custGeom>
              <a:avLst/>
              <a:gdLst/>
              <a:ahLst/>
              <a:cxnLst/>
              <a:rect l="l" t="t" r="r" b="b"/>
              <a:pathLst>
                <a:path w="5332" h="5332" extrusionOk="0">
                  <a:moveTo>
                    <a:pt x="5043" y="0"/>
                  </a:moveTo>
                  <a:lnTo>
                    <a:pt x="4130" y="96"/>
                  </a:lnTo>
                  <a:lnTo>
                    <a:pt x="3266" y="96"/>
                  </a:lnTo>
                  <a:lnTo>
                    <a:pt x="1681" y="145"/>
                  </a:lnTo>
                  <a:lnTo>
                    <a:pt x="529" y="96"/>
                  </a:lnTo>
                  <a:lnTo>
                    <a:pt x="0" y="48"/>
                  </a:lnTo>
                  <a:lnTo>
                    <a:pt x="673" y="2402"/>
                  </a:lnTo>
                  <a:lnTo>
                    <a:pt x="1105" y="4035"/>
                  </a:lnTo>
                  <a:lnTo>
                    <a:pt x="1297" y="4611"/>
                  </a:lnTo>
                  <a:lnTo>
                    <a:pt x="1393" y="4851"/>
                  </a:lnTo>
                  <a:lnTo>
                    <a:pt x="1633" y="4947"/>
                  </a:lnTo>
                  <a:lnTo>
                    <a:pt x="2113" y="4995"/>
                  </a:lnTo>
                  <a:lnTo>
                    <a:pt x="3410" y="5139"/>
                  </a:lnTo>
                  <a:lnTo>
                    <a:pt x="5331" y="5331"/>
                  </a:lnTo>
                  <a:lnTo>
                    <a:pt x="5043"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7" name="Google Shape;4567;p67"/>
            <p:cNvSpPr/>
            <p:nvPr/>
          </p:nvSpPr>
          <p:spPr>
            <a:xfrm>
              <a:off x="5585725" y="4140950"/>
              <a:ext cx="133300" cy="133300"/>
            </a:xfrm>
            <a:custGeom>
              <a:avLst/>
              <a:gdLst/>
              <a:ahLst/>
              <a:cxnLst/>
              <a:rect l="l" t="t" r="r" b="b"/>
              <a:pathLst>
                <a:path w="5332" h="5332" fill="none" extrusionOk="0">
                  <a:moveTo>
                    <a:pt x="0" y="48"/>
                  </a:moveTo>
                  <a:lnTo>
                    <a:pt x="0" y="48"/>
                  </a:lnTo>
                  <a:lnTo>
                    <a:pt x="529" y="96"/>
                  </a:lnTo>
                  <a:lnTo>
                    <a:pt x="1681" y="145"/>
                  </a:lnTo>
                  <a:lnTo>
                    <a:pt x="3266" y="96"/>
                  </a:lnTo>
                  <a:lnTo>
                    <a:pt x="4130" y="96"/>
                  </a:lnTo>
                  <a:lnTo>
                    <a:pt x="5043" y="0"/>
                  </a:lnTo>
                  <a:lnTo>
                    <a:pt x="5331" y="5331"/>
                  </a:lnTo>
                  <a:lnTo>
                    <a:pt x="5331" y="5331"/>
                  </a:lnTo>
                  <a:lnTo>
                    <a:pt x="3410" y="5139"/>
                  </a:lnTo>
                  <a:lnTo>
                    <a:pt x="2113" y="4995"/>
                  </a:lnTo>
                  <a:lnTo>
                    <a:pt x="1633" y="4947"/>
                  </a:lnTo>
                  <a:lnTo>
                    <a:pt x="1393" y="4851"/>
                  </a:lnTo>
                  <a:lnTo>
                    <a:pt x="1393" y="4851"/>
                  </a:lnTo>
                  <a:lnTo>
                    <a:pt x="1297" y="4611"/>
                  </a:lnTo>
                  <a:lnTo>
                    <a:pt x="1105" y="4035"/>
                  </a:lnTo>
                  <a:lnTo>
                    <a:pt x="673" y="2402"/>
                  </a:lnTo>
                  <a:lnTo>
                    <a:pt x="0" y="4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8" name="Google Shape;4568;p67"/>
            <p:cNvSpPr/>
            <p:nvPr/>
          </p:nvSpPr>
          <p:spPr>
            <a:xfrm>
              <a:off x="5684175" y="4142150"/>
              <a:ext cx="21625" cy="130900"/>
            </a:xfrm>
            <a:custGeom>
              <a:avLst/>
              <a:gdLst/>
              <a:ahLst/>
              <a:cxnLst/>
              <a:rect l="l" t="t" r="r" b="b"/>
              <a:pathLst>
                <a:path w="865" h="5236" extrusionOk="0">
                  <a:moveTo>
                    <a:pt x="865" y="0"/>
                  </a:moveTo>
                  <a:lnTo>
                    <a:pt x="0" y="48"/>
                  </a:lnTo>
                  <a:lnTo>
                    <a:pt x="433" y="5187"/>
                  </a:lnTo>
                  <a:lnTo>
                    <a:pt x="865" y="5235"/>
                  </a:lnTo>
                  <a:lnTo>
                    <a:pt x="865"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69" name="Google Shape;4569;p67"/>
            <p:cNvSpPr/>
            <p:nvPr/>
          </p:nvSpPr>
          <p:spPr>
            <a:xfrm>
              <a:off x="5684175" y="4142150"/>
              <a:ext cx="21625" cy="130900"/>
            </a:xfrm>
            <a:custGeom>
              <a:avLst/>
              <a:gdLst/>
              <a:ahLst/>
              <a:cxnLst/>
              <a:rect l="l" t="t" r="r" b="b"/>
              <a:pathLst>
                <a:path w="865" h="5236" fill="none" extrusionOk="0">
                  <a:moveTo>
                    <a:pt x="0" y="48"/>
                  </a:moveTo>
                  <a:lnTo>
                    <a:pt x="0" y="48"/>
                  </a:lnTo>
                  <a:lnTo>
                    <a:pt x="433" y="5187"/>
                  </a:lnTo>
                  <a:lnTo>
                    <a:pt x="433" y="5187"/>
                  </a:lnTo>
                  <a:lnTo>
                    <a:pt x="865" y="5235"/>
                  </a:lnTo>
                  <a:lnTo>
                    <a:pt x="865" y="0"/>
                  </a:lnTo>
                  <a:lnTo>
                    <a:pt x="865" y="0"/>
                  </a:lnTo>
                  <a:lnTo>
                    <a:pt x="0" y="4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0" name="Google Shape;4570;p67"/>
            <p:cNvSpPr/>
            <p:nvPr/>
          </p:nvSpPr>
          <p:spPr>
            <a:xfrm>
              <a:off x="5655350" y="4143350"/>
              <a:ext cx="24050" cy="127300"/>
            </a:xfrm>
            <a:custGeom>
              <a:avLst/>
              <a:gdLst/>
              <a:ahLst/>
              <a:cxnLst/>
              <a:rect l="l" t="t" r="r" b="b"/>
              <a:pathLst>
                <a:path w="962" h="5092" extrusionOk="0">
                  <a:moveTo>
                    <a:pt x="769" y="0"/>
                  </a:moveTo>
                  <a:lnTo>
                    <a:pt x="97" y="49"/>
                  </a:lnTo>
                  <a:lnTo>
                    <a:pt x="1" y="4995"/>
                  </a:lnTo>
                  <a:lnTo>
                    <a:pt x="961" y="5091"/>
                  </a:lnTo>
                  <a:lnTo>
                    <a:pt x="769"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1" name="Google Shape;4571;p67"/>
            <p:cNvSpPr/>
            <p:nvPr/>
          </p:nvSpPr>
          <p:spPr>
            <a:xfrm>
              <a:off x="5655350" y="4143350"/>
              <a:ext cx="24050" cy="127300"/>
            </a:xfrm>
            <a:custGeom>
              <a:avLst/>
              <a:gdLst/>
              <a:ahLst/>
              <a:cxnLst/>
              <a:rect l="l" t="t" r="r" b="b"/>
              <a:pathLst>
                <a:path w="962" h="5092" fill="none" extrusionOk="0">
                  <a:moveTo>
                    <a:pt x="97" y="49"/>
                  </a:moveTo>
                  <a:lnTo>
                    <a:pt x="1" y="4995"/>
                  </a:lnTo>
                  <a:lnTo>
                    <a:pt x="1" y="4995"/>
                  </a:lnTo>
                  <a:lnTo>
                    <a:pt x="961" y="5091"/>
                  </a:lnTo>
                  <a:lnTo>
                    <a:pt x="769" y="0"/>
                  </a:lnTo>
                  <a:lnTo>
                    <a:pt x="769" y="0"/>
                  </a:lnTo>
                  <a:lnTo>
                    <a:pt x="97" y="4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2" name="Google Shape;4572;p67"/>
            <p:cNvSpPr/>
            <p:nvPr/>
          </p:nvSpPr>
          <p:spPr>
            <a:xfrm>
              <a:off x="5705775" y="4140950"/>
              <a:ext cx="13250" cy="133300"/>
            </a:xfrm>
            <a:custGeom>
              <a:avLst/>
              <a:gdLst/>
              <a:ahLst/>
              <a:cxnLst/>
              <a:rect l="l" t="t" r="r" b="b"/>
              <a:pathLst>
                <a:path w="530" h="5332" extrusionOk="0">
                  <a:moveTo>
                    <a:pt x="241" y="0"/>
                  </a:moveTo>
                  <a:lnTo>
                    <a:pt x="1" y="48"/>
                  </a:lnTo>
                  <a:lnTo>
                    <a:pt x="1" y="5283"/>
                  </a:lnTo>
                  <a:lnTo>
                    <a:pt x="529" y="5331"/>
                  </a:lnTo>
                  <a:lnTo>
                    <a:pt x="433" y="3987"/>
                  </a:lnTo>
                  <a:lnTo>
                    <a:pt x="241" y="433"/>
                  </a:lnTo>
                  <a:lnTo>
                    <a:pt x="241" y="0"/>
                  </a:lnTo>
                  <a:close/>
                </a:path>
              </a:pathLst>
            </a:custGeom>
            <a:solidFill>
              <a:srgbClr val="FAF8F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3" name="Google Shape;4573;p67"/>
            <p:cNvSpPr/>
            <p:nvPr/>
          </p:nvSpPr>
          <p:spPr>
            <a:xfrm>
              <a:off x="5705775" y="4140950"/>
              <a:ext cx="13250" cy="133300"/>
            </a:xfrm>
            <a:custGeom>
              <a:avLst/>
              <a:gdLst/>
              <a:ahLst/>
              <a:cxnLst/>
              <a:rect l="l" t="t" r="r" b="b"/>
              <a:pathLst>
                <a:path w="530" h="5332" fill="none" extrusionOk="0">
                  <a:moveTo>
                    <a:pt x="241" y="0"/>
                  </a:moveTo>
                  <a:lnTo>
                    <a:pt x="241" y="0"/>
                  </a:lnTo>
                  <a:lnTo>
                    <a:pt x="1" y="48"/>
                  </a:lnTo>
                  <a:lnTo>
                    <a:pt x="1" y="5283"/>
                  </a:lnTo>
                  <a:lnTo>
                    <a:pt x="1" y="5283"/>
                  </a:lnTo>
                  <a:lnTo>
                    <a:pt x="529" y="5331"/>
                  </a:lnTo>
                  <a:lnTo>
                    <a:pt x="433" y="3987"/>
                  </a:lnTo>
                  <a:lnTo>
                    <a:pt x="241" y="433"/>
                  </a:lnTo>
                  <a:lnTo>
                    <a:pt x="241" y="433"/>
                  </a:lnTo>
                  <a:lnTo>
                    <a:pt x="24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4" name="Google Shape;4574;p67"/>
            <p:cNvSpPr/>
            <p:nvPr/>
          </p:nvSpPr>
          <p:spPr>
            <a:xfrm>
              <a:off x="5624150" y="4143350"/>
              <a:ext cx="73250" cy="128500"/>
            </a:xfrm>
            <a:custGeom>
              <a:avLst/>
              <a:gdLst/>
              <a:ahLst/>
              <a:cxnLst/>
              <a:rect l="l" t="t" r="r" b="b"/>
              <a:pathLst>
                <a:path w="2930" h="5140" extrusionOk="0">
                  <a:moveTo>
                    <a:pt x="0" y="49"/>
                  </a:moveTo>
                  <a:lnTo>
                    <a:pt x="144" y="193"/>
                  </a:lnTo>
                  <a:lnTo>
                    <a:pt x="288" y="385"/>
                  </a:lnTo>
                  <a:lnTo>
                    <a:pt x="528" y="817"/>
                  </a:lnTo>
                  <a:lnTo>
                    <a:pt x="720" y="1393"/>
                  </a:lnTo>
                  <a:lnTo>
                    <a:pt x="865" y="2018"/>
                  </a:lnTo>
                  <a:lnTo>
                    <a:pt x="961" y="2690"/>
                  </a:lnTo>
                  <a:lnTo>
                    <a:pt x="1057" y="3410"/>
                  </a:lnTo>
                  <a:lnTo>
                    <a:pt x="1057" y="4179"/>
                  </a:lnTo>
                  <a:lnTo>
                    <a:pt x="1057" y="4947"/>
                  </a:lnTo>
                  <a:lnTo>
                    <a:pt x="1249" y="4967"/>
                  </a:lnTo>
                  <a:lnTo>
                    <a:pt x="1249" y="4967"/>
                  </a:lnTo>
                  <a:lnTo>
                    <a:pt x="1345" y="49"/>
                  </a:lnTo>
                  <a:close/>
                  <a:moveTo>
                    <a:pt x="1249" y="4967"/>
                  </a:moveTo>
                  <a:lnTo>
                    <a:pt x="1249" y="4995"/>
                  </a:lnTo>
                  <a:lnTo>
                    <a:pt x="2209" y="5091"/>
                  </a:lnTo>
                  <a:lnTo>
                    <a:pt x="2208" y="5065"/>
                  </a:lnTo>
                  <a:lnTo>
                    <a:pt x="2208" y="5065"/>
                  </a:lnTo>
                  <a:lnTo>
                    <a:pt x="1249" y="4967"/>
                  </a:lnTo>
                  <a:close/>
                  <a:moveTo>
                    <a:pt x="2017" y="0"/>
                  </a:moveTo>
                  <a:lnTo>
                    <a:pt x="2208" y="5065"/>
                  </a:lnTo>
                  <a:lnTo>
                    <a:pt x="2208" y="5065"/>
                  </a:lnTo>
                  <a:lnTo>
                    <a:pt x="2833" y="5129"/>
                  </a:lnTo>
                  <a:lnTo>
                    <a:pt x="2833" y="5129"/>
                  </a:lnTo>
                  <a:lnTo>
                    <a:pt x="2401" y="0"/>
                  </a:lnTo>
                  <a:close/>
                  <a:moveTo>
                    <a:pt x="2833" y="5129"/>
                  </a:moveTo>
                  <a:lnTo>
                    <a:pt x="2834" y="5139"/>
                  </a:lnTo>
                  <a:lnTo>
                    <a:pt x="2930" y="5139"/>
                  </a:lnTo>
                  <a:lnTo>
                    <a:pt x="2833" y="5129"/>
                  </a:lnTo>
                  <a:close/>
                </a:path>
              </a:pathLst>
            </a:custGeom>
            <a:solidFill>
              <a:srgbClr val="FAF8F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5" name="Google Shape;4575;p67"/>
            <p:cNvSpPr/>
            <p:nvPr/>
          </p:nvSpPr>
          <p:spPr>
            <a:xfrm>
              <a:off x="5699775" y="4271825"/>
              <a:ext cx="3625" cy="1225"/>
            </a:xfrm>
            <a:custGeom>
              <a:avLst/>
              <a:gdLst/>
              <a:ahLst/>
              <a:cxnLst/>
              <a:rect l="l" t="t" r="r" b="b"/>
              <a:pathLst>
                <a:path w="145" h="49" fill="none" extrusionOk="0">
                  <a:moveTo>
                    <a:pt x="1" y="0"/>
                  </a:moveTo>
                  <a:lnTo>
                    <a:pt x="1" y="0"/>
                  </a:lnTo>
                  <a:lnTo>
                    <a:pt x="145" y="48"/>
                  </a:lnTo>
                  <a:lnTo>
                    <a:pt x="145"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6" name="Google Shape;4576;p67"/>
            <p:cNvSpPr/>
            <p:nvPr/>
          </p:nvSpPr>
          <p:spPr>
            <a:xfrm>
              <a:off x="5624150" y="4143350"/>
              <a:ext cx="73250" cy="128500"/>
            </a:xfrm>
            <a:custGeom>
              <a:avLst/>
              <a:gdLst/>
              <a:ahLst/>
              <a:cxnLst/>
              <a:rect l="l" t="t" r="r" b="b"/>
              <a:pathLst>
                <a:path w="2930" h="5140" fill="none" extrusionOk="0">
                  <a:moveTo>
                    <a:pt x="2401" y="0"/>
                  </a:moveTo>
                  <a:lnTo>
                    <a:pt x="2401" y="0"/>
                  </a:lnTo>
                  <a:lnTo>
                    <a:pt x="2017" y="0"/>
                  </a:lnTo>
                  <a:lnTo>
                    <a:pt x="2209" y="5091"/>
                  </a:lnTo>
                  <a:lnTo>
                    <a:pt x="2209" y="5091"/>
                  </a:lnTo>
                  <a:lnTo>
                    <a:pt x="1249" y="4995"/>
                  </a:lnTo>
                  <a:lnTo>
                    <a:pt x="1345" y="49"/>
                  </a:lnTo>
                  <a:lnTo>
                    <a:pt x="1345" y="49"/>
                  </a:lnTo>
                  <a:lnTo>
                    <a:pt x="720" y="49"/>
                  </a:lnTo>
                  <a:lnTo>
                    <a:pt x="720" y="49"/>
                  </a:lnTo>
                  <a:lnTo>
                    <a:pt x="0" y="49"/>
                  </a:lnTo>
                  <a:lnTo>
                    <a:pt x="0" y="49"/>
                  </a:lnTo>
                  <a:lnTo>
                    <a:pt x="144" y="193"/>
                  </a:lnTo>
                  <a:lnTo>
                    <a:pt x="288" y="385"/>
                  </a:lnTo>
                  <a:lnTo>
                    <a:pt x="528" y="817"/>
                  </a:lnTo>
                  <a:lnTo>
                    <a:pt x="720" y="1393"/>
                  </a:lnTo>
                  <a:lnTo>
                    <a:pt x="865" y="2018"/>
                  </a:lnTo>
                  <a:lnTo>
                    <a:pt x="961" y="2690"/>
                  </a:lnTo>
                  <a:lnTo>
                    <a:pt x="1057" y="3410"/>
                  </a:lnTo>
                  <a:lnTo>
                    <a:pt x="1057" y="4179"/>
                  </a:lnTo>
                  <a:lnTo>
                    <a:pt x="1057" y="4947"/>
                  </a:lnTo>
                  <a:lnTo>
                    <a:pt x="1057" y="4947"/>
                  </a:lnTo>
                  <a:lnTo>
                    <a:pt x="2930" y="5139"/>
                  </a:lnTo>
                  <a:lnTo>
                    <a:pt x="2930" y="5139"/>
                  </a:lnTo>
                  <a:lnTo>
                    <a:pt x="2834" y="5139"/>
                  </a:lnTo>
                  <a:lnTo>
                    <a:pt x="2834" y="5139"/>
                  </a:lnTo>
                  <a:lnTo>
                    <a:pt x="240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7" name="Google Shape;4577;p67"/>
            <p:cNvSpPr/>
            <p:nvPr/>
          </p:nvSpPr>
          <p:spPr>
            <a:xfrm>
              <a:off x="5684175" y="4142150"/>
              <a:ext cx="21625" cy="130900"/>
            </a:xfrm>
            <a:custGeom>
              <a:avLst/>
              <a:gdLst/>
              <a:ahLst/>
              <a:cxnLst/>
              <a:rect l="l" t="t" r="r" b="b"/>
              <a:pathLst>
                <a:path w="865" h="5236" extrusionOk="0">
                  <a:moveTo>
                    <a:pt x="865" y="0"/>
                  </a:moveTo>
                  <a:lnTo>
                    <a:pt x="0" y="48"/>
                  </a:lnTo>
                  <a:lnTo>
                    <a:pt x="433" y="5187"/>
                  </a:lnTo>
                  <a:lnTo>
                    <a:pt x="625" y="5187"/>
                  </a:lnTo>
                  <a:lnTo>
                    <a:pt x="769" y="5235"/>
                  </a:lnTo>
                  <a:lnTo>
                    <a:pt x="865" y="5235"/>
                  </a:lnTo>
                  <a:lnTo>
                    <a:pt x="865" y="0"/>
                  </a:lnTo>
                  <a:close/>
                </a:path>
              </a:pathLst>
            </a:custGeom>
            <a:solidFill>
              <a:srgbClr val="95BF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8" name="Google Shape;4578;p67"/>
            <p:cNvSpPr/>
            <p:nvPr/>
          </p:nvSpPr>
          <p:spPr>
            <a:xfrm>
              <a:off x="5684175" y="4142150"/>
              <a:ext cx="21625" cy="130900"/>
            </a:xfrm>
            <a:custGeom>
              <a:avLst/>
              <a:gdLst/>
              <a:ahLst/>
              <a:cxnLst/>
              <a:rect l="l" t="t" r="r" b="b"/>
              <a:pathLst>
                <a:path w="865" h="5236" fill="none" extrusionOk="0">
                  <a:moveTo>
                    <a:pt x="865" y="0"/>
                  </a:moveTo>
                  <a:lnTo>
                    <a:pt x="865" y="0"/>
                  </a:lnTo>
                  <a:lnTo>
                    <a:pt x="0" y="48"/>
                  </a:lnTo>
                  <a:lnTo>
                    <a:pt x="0" y="48"/>
                  </a:lnTo>
                  <a:lnTo>
                    <a:pt x="0" y="48"/>
                  </a:lnTo>
                  <a:lnTo>
                    <a:pt x="433" y="5187"/>
                  </a:lnTo>
                  <a:lnTo>
                    <a:pt x="433" y="5187"/>
                  </a:lnTo>
                  <a:lnTo>
                    <a:pt x="529" y="5187"/>
                  </a:lnTo>
                  <a:lnTo>
                    <a:pt x="529" y="5187"/>
                  </a:lnTo>
                  <a:lnTo>
                    <a:pt x="625" y="5187"/>
                  </a:lnTo>
                  <a:lnTo>
                    <a:pt x="625" y="5187"/>
                  </a:lnTo>
                  <a:lnTo>
                    <a:pt x="769" y="5235"/>
                  </a:lnTo>
                  <a:lnTo>
                    <a:pt x="769" y="5235"/>
                  </a:lnTo>
                  <a:lnTo>
                    <a:pt x="865" y="5235"/>
                  </a:lnTo>
                  <a:lnTo>
                    <a:pt x="86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79" name="Google Shape;4579;p67"/>
            <p:cNvSpPr/>
            <p:nvPr/>
          </p:nvSpPr>
          <p:spPr>
            <a:xfrm>
              <a:off x="5655350" y="4143350"/>
              <a:ext cx="24050" cy="127300"/>
            </a:xfrm>
            <a:custGeom>
              <a:avLst/>
              <a:gdLst/>
              <a:ahLst/>
              <a:cxnLst/>
              <a:rect l="l" t="t" r="r" b="b"/>
              <a:pathLst>
                <a:path w="962" h="5092" extrusionOk="0">
                  <a:moveTo>
                    <a:pt x="769" y="0"/>
                  </a:moveTo>
                  <a:lnTo>
                    <a:pt x="97" y="49"/>
                  </a:lnTo>
                  <a:lnTo>
                    <a:pt x="1" y="4995"/>
                  </a:lnTo>
                  <a:lnTo>
                    <a:pt x="961" y="5091"/>
                  </a:lnTo>
                  <a:lnTo>
                    <a:pt x="769" y="0"/>
                  </a:lnTo>
                  <a:close/>
                </a:path>
              </a:pathLst>
            </a:custGeom>
            <a:solidFill>
              <a:srgbClr val="95BF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0" name="Google Shape;4580;p67"/>
            <p:cNvSpPr/>
            <p:nvPr/>
          </p:nvSpPr>
          <p:spPr>
            <a:xfrm>
              <a:off x="5655350" y="4143350"/>
              <a:ext cx="24050" cy="127300"/>
            </a:xfrm>
            <a:custGeom>
              <a:avLst/>
              <a:gdLst/>
              <a:ahLst/>
              <a:cxnLst/>
              <a:rect l="l" t="t" r="r" b="b"/>
              <a:pathLst>
                <a:path w="962" h="5092" fill="none" extrusionOk="0">
                  <a:moveTo>
                    <a:pt x="769" y="0"/>
                  </a:moveTo>
                  <a:lnTo>
                    <a:pt x="769" y="0"/>
                  </a:lnTo>
                  <a:lnTo>
                    <a:pt x="97" y="49"/>
                  </a:lnTo>
                  <a:lnTo>
                    <a:pt x="97" y="49"/>
                  </a:lnTo>
                  <a:lnTo>
                    <a:pt x="1" y="4995"/>
                  </a:lnTo>
                  <a:lnTo>
                    <a:pt x="1" y="4995"/>
                  </a:lnTo>
                  <a:lnTo>
                    <a:pt x="961" y="5091"/>
                  </a:lnTo>
                  <a:lnTo>
                    <a:pt x="76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1" name="Google Shape;4581;p67"/>
            <p:cNvSpPr/>
            <p:nvPr/>
          </p:nvSpPr>
          <p:spPr>
            <a:xfrm>
              <a:off x="5887075" y="3939250"/>
              <a:ext cx="126100" cy="134500"/>
            </a:xfrm>
            <a:custGeom>
              <a:avLst/>
              <a:gdLst/>
              <a:ahLst/>
              <a:cxnLst/>
              <a:rect l="l" t="t" r="r" b="b"/>
              <a:pathLst>
                <a:path w="5044" h="5380" extrusionOk="0">
                  <a:moveTo>
                    <a:pt x="2930" y="0"/>
                  </a:moveTo>
                  <a:lnTo>
                    <a:pt x="2786" y="96"/>
                  </a:lnTo>
                  <a:lnTo>
                    <a:pt x="2546" y="336"/>
                  </a:lnTo>
                  <a:lnTo>
                    <a:pt x="2354" y="625"/>
                  </a:lnTo>
                  <a:lnTo>
                    <a:pt x="1874" y="1249"/>
                  </a:lnTo>
                  <a:lnTo>
                    <a:pt x="1489" y="1825"/>
                  </a:lnTo>
                  <a:lnTo>
                    <a:pt x="1105" y="1873"/>
                  </a:lnTo>
                  <a:lnTo>
                    <a:pt x="1057" y="1537"/>
                  </a:lnTo>
                  <a:lnTo>
                    <a:pt x="1057" y="1201"/>
                  </a:lnTo>
                  <a:lnTo>
                    <a:pt x="1009" y="1057"/>
                  </a:lnTo>
                  <a:lnTo>
                    <a:pt x="961" y="913"/>
                  </a:lnTo>
                  <a:lnTo>
                    <a:pt x="865" y="817"/>
                  </a:lnTo>
                  <a:lnTo>
                    <a:pt x="769" y="769"/>
                  </a:lnTo>
                  <a:lnTo>
                    <a:pt x="673" y="769"/>
                  </a:lnTo>
                  <a:lnTo>
                    <a:pt x="577" y="817"/>
                  </a:lnTo>
                  <a:lnTo>
                    <a:pt x="481" y="961"/>
                  </a:lnTo>
                  <a:lnTo>
                    <a:pt x="385" y="1201"/>
                  </a:lnTo>
                  <a:lnTo>
                    <a:pt x="289" y="1489"/>
                  </a:lnTo>
                  <a:lnTo>
                    <a:pt x="193" y="2113"/>
                  </a:lnTo>
                  <a:lnTo>
                    <a:pt x="193" y="2642"/>
                  </a:lnTo>
                  <a:lnTo>
                    <a:pt x="49" y="2882"/>
                  </a:lnTo>
                  <a:lnTo>
                    <a:pt x="1" y="3122"/>
                  </a:lnTo>
                  <a:lnTo>
                    <a:pt x="1" y="3410"/>
                  </a:lnTo>
                  <a:lnTo>
                    <a:pt x="1" y="3650"/>
                  </a:lnTo>
                  <a:lnTo>
                    <a:pt x="97" y="3938"/>
                  </a:lnTo>
                  <a:lnTo>
                    <a:pt x="193" y="4178"/>
                  </a:lnTo>
                  <a:lnTo>
                    <a:pt x="385" y="4370"/>
                  </a:lnTo>
                  <a:lnTo>
                    <a:pt x="577" y="4563"/>
                  </a:lnTo>
                  <a:lnTo>
                    <a:pt x="1153" y="5043"/>
                  </a:lnTo>
                  <a:lnTo>
                    <a:pt x="1441" y="5235"/>
                  </a:lnTo>
                  <a:lnTo>
                    <a:pt x="1730" y="5331"/>
                  </a:lnTo>
                  <a:lnTo>
                    <a:pt x="2018" y="5379"/>
                  </a:lnTo>
                  <a:lnTo>
                    <a:pt x="2306" y="5379"/>
                  </a:lnTo>
                  <a:lnTo>
                    <a:pt x="2594" y="5331"/>
                  </a:lnTo>
                  <a:lnTo>
                    <a:pt x="2882" y="5235"/>
                  </a:lnTo>
                  <a:lnTo>
                    <a:pt x="3122" y="5043"/>
                  </a:lnTo>
                  <a:lnTo>
                    <a:pt x="3362" y="4803"/>
                  </a:lnTo>
                  <a:lnTo>
                    <a:pt x="3506" y="4611"/>
                  </a:lnTo>
                  <a:lnTo>
                    <a:pt x="3603" y="4419"/>
                  </a:lnTo>
                  <a:lnTo>
                    <a:pt x="3651" y="4178"/>
                  </a:lnTo>
                  <a:lnTo>
                    <a:pt x="3699" y="3938"/>
                  </a:lnTo>
                  <a:lnTo>
                    <a:pt x="4131" y="3698"/>
                  </a:lnTo>
                  <a:lnTo>
                    <a:pt x="4611" y="3458"/>
                  </a:lnTo>
                  <a:lnTo>
                    <a:pt x="4947" y="3218"/>
                  </a:lnTo>
                  <a:lnTo>
                    <a:pt x="4995" y="3074"/>
                  </a:lnTo>
                  <a:lnTo>
                    <a:pt x="5043" y="2978"/>
                  </a:lnTo>
                  <a:lnTo>
                    <a:pt x="4995" y="2930"/>
                  </a:lnTo>
                  <a:lnTo>
                    <a:pt x="4947" y="2930"/>
                  </a:lnTo>
                  <a:lnTo>
                    <a:pt x="4803" y="2882"/>
                  </a:lnTo>
                  <a:lnTo>
                    <a:pt x="4563" y="2882"/>
                  </a:lnTo>
                  <a:lnTo>
                    <a:pt x="4323" y="2930"/>
                  </a:lnTo>
                  <a:lnTo>
                    <a:pt x="3843" y="3074"/>
                  </a:lnTo>
                  <a:lnTo>
                    <a:pt x="3554" y="3170"/>
                  </a:lnTo>
                  <a:lnTo>
                    <a:pt x="3554" y="3170"/>
                  </a:lnTo>
                  <a:lnTo>
                    <a:pt x="3843" y="2930"/>
                  </a:lnTo>
                  <a:lnTo>
                    <a:pt x="4275" y="2546"/>
                  </a:lnTo>
                  <a:lnTo>
                    <a:pt x="4515" y="2305"/>
                  </a:lnTo>
                  <a:lnTo>
                    <a:pt x="4707" y="2113"/>
                  </a:lnTo>
                  <a:lnTo>
                    <a:pt x="4803" y="1921"/>
                  </a:lnTo>
                  <a:lnTo>
                    <a:pt x="4851" y="1729"/>
                  </a:lnTo>
                  <a:lnTo>
                    <a:pt x="4803" y="1681"/>
                  </a:lnTo>
                  <a:lnTo>
                    <a:pt x="4755" y="1681"/>
                  </a:lnTo>
                  <a:lnTo>
                    <a:pt x="4515" y="1729"/>
                  </a:lnTo>
                  <a:lnTo>
                    <a:pt x="4275" y="1873"/>
                  </a:lnTo>
                  <a:lnTo>
                    <a:pt x="3939" y="2065"/>
                  </a:lnTo>
                  <a:lnTo>
                    <a:pt x="3362" y="2449"/>
                  </a:lnTo>
                  <a:lnTo>
                    <a:pt x="3122" y="2642"/>
                  </a:lnTo>
                  <a:lnTo>
                    <a:pt x="3314" y="2401"/>
                  </a:lnTo>
                  <a:lnTo>
                    <a:pt x="3747" y="1825"/>
                  </a:lnTo>
                  <a:lnTo>
                    <a:pt x="3939" y="1489"/>
                  </a:lnTo>
                  <a:lnTo>
                    <a:pt x="4131" y="1153"/>
                  </a:lnTo>
                  <a:lnTo>
                    <a:pt x="4227" y="865"/>
                  </a:lnTo>
                  <a:lnTo>
                    <a:pt x="4227" y="769"/>
                  </a:lnTo>
                  <a:lnTo>
                    <a:pt x="4227" y="673"/>
                  </a:lnTo>
                  <a:lnTo>
                    <a:pt x="4179" y="625"/>
                  </a:lnTo>
                  <a:lnTo>
                    <a:pt x="4083" y="577"/>
                  </a:lnTo>
                  <a:lnTo>
                    <a:pt x="3891" y="673"/>
                  </a:lnTo>
                  <a:lnTo>
                    <a:pt x="3603" y="817"/>
                  </a:lnTo>
                  <a:lnTo>
                    <a:pt x="3266" y="1057"/>
                  </a:lnTo>
                  <a:lnTo>
                    <a:pt x="2690" y="1633"/>
                  </a:lnTo>
                  <a:lnTo>
                    <a:pt x="2306" y="2017"/>
                  </a:lnTo>
                  <a:lnTo>
                    <a:pt x="2258" y="1969"/>
                  </a:lnTo>
                  <a:lnTo>
                    <a:pt x="2498" y="1633"/>
                  </a:lnTo>
                  <a:lnTo>
                    <a:pt x="2786" y="1057"/>
                  </a:lnTo>
                  <a:lnTo>
                    <a:pt x="3026" y="480"/>
                  </a:lnTo>
                  <a:lnTo>
                    <a:pt x="3074" y="240"/>
                  </a:lnTo>
                  <a:lnTo>
                    <a:pt x="3026" y="48"/>
                  </a:lnTo>
                  <a:lnTo>
                    <a:pt x="2978"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2" name="Google Shape;4582;p67"/>
            <p:cNvSpPr/>
            <p:nvPr/>
          </p:nvSpPr>
          <p:spPr>
            <a:xfrm>
              <a:off x="5379200" y="4120550"/>
              <a:ext cx="271375" cy="284550"/>
            </a:xfrm>
            <a:custGeom>
              <a:avLst/>
              <a:gdLst/>
              <a:ahLst/>
              <a:cxnLst/>
              <a:rect l="l" t="t" r="r" b="b"/>
              <a:pathLst>
                <a:path w="10855" h="11382" extrusionOk="0">
                  <a:moveTo>
                    <a:pt x="5092" y="0"/>
                  </a:moveTo>
                  <a:lnTo>
                    <a:pt x="4419" y="144"/>
                  </a:lnTo>
                  <a:lnTo>
                    <a:pt x="3939" y="288"/>
                  </a:lnTo>
                  <a:lnTo>
                    <a:pt x="3699" y="384"/>
                  </a:lnTo>
                  <a:lnTo>
                    <a:pt x="3459" y="576"/>
                  </a:lnTo>
                  <a:lnTo>
                    <a:pt x="3219" y="768"/>
                  </a:lnTo>
                  <a:lnTo>
                    <a:pt x="2979" y="1009"/>
                  </a:lnTo>
                  <a:lnTo>
                    <a:pt x="2594" y="1585"/>
                  </a:lnTo>
                  <a:lnTo>
                    <a:pt x="2210" y="2209"/>
                  </a:lnTo>
                  <a:lnTo>
                    <a:pt x="1826" y="2978"/>
                  </a:lnTo>
                  <a:lnTo>
                    <a:pt x="1538" y="3746"/>
                  </a:lnTo>
                  <a:lnTo>
                    <a:pt x="1250" y="4562"/>
                  </a:lnTo>
                  <a:lnTo>
                    <a:pt x="961" y="5379"/>
                  </a:lnTo>
                  <a:lnTo>
                    <a:pt x="529" y="6964"/>
                  </a:lnTo>
                  <a:lnTo>
                    <a:pt x="241" y="8308"/>
                  </a:lnTo>
                  <a:lnTo>
                    <a:pt x="1" y="9653"/>
                  </a:lnTo>
                  <a:lnTo>
                    <a:pt x="625" y="9941"/>
                  </a:lnTo>
                  <a:lnTo>
                    <a:pt x="1250" y="10181"/>
                  </a:lnTo>
                  <a:lnTo>
                    <a:pt x="1922" y="10421"/>
                  </a:lnTo>
                  <a:lnTo>
                    <a:pt x="2546" y="10662"/>
                  </a:lnTo>
                  <a:lnTo>
                    <a:pt x="3219" y="10806"/>
                  </a:lnTo>
                  <a:lnTo>
                    <a:pt x="3939" y="10998"/>
                  </a:lnTo>
                  <a:lnTo>
                    <a:pt x="5284" y="11190"/>
                  </a:lnTo>
                  <a:lnTo>
                    <a:pt x="6628" y="11334"/>
                  </a:lnTo>
                  <a:lnTo>
                    <a:pt x="7973" y="11382"/>
                  </a:lnTo>
                  <a:lnTo>
                    <a:pt x="9222" y="11382"/>
                  </a:lnTo>
                  <a:lnTo>
                    <a:pt x="10374" y="11334"/>
                  </a:lnTo>
                  <a:lnTo>
                    <a:pt x="10567" y="9941"/>
                  </a:lnTo>
                  <a:lnTo>
                    <a:pt x="10711" y="8452"/>
                  </a:lnTo>
                  <a:lnTo>
                    <a:pt x="10855" y="6772"/>
                  </a:lnTo>
                  <a:lnTo>
                    <a:pt x="10855" y="5859"/>
                  </a:lnTo>
                  <a:lnTo>
                    <a:pt x="10855" y="4947"/>
                  </a:lnTo>
                  <a:lnTo>
                    <a:pt x="10807" y="4082"/>
                  </a:lnTo>
                  <a:lnTo>
                    <a:pt x="10711" y="3266"/>
                  </a:lnTo>
                  <a:lnTo>
                    <a:pt x="10567" y="2497"/>
                  </a:lnTo>
                  <a:lnTo>
                    <a:pt x="10374" y="1825"/>
                  </a:lnTo>
                  <a:lnTo>
                    <a:pt x="10230" y="1537"/>
                  </a:lnTo>
                  <a:lnTo>
                    <a:pt x="10086" y="1297"/>
                  </a:lnTo>
                  <a:lnTo>
                    <a:pt x="9942" y="1105"/>
                  </a:lnTo>
                  <a:lnTo>
                    <a:pt x="9750" y="912"/>
                  </a:lnTo>
                  <a:lnTo>
                    <a:pt x="9462" y="720"/>
                  </a:lnTo>
                  <a:lnTo>
                    <a:pt x="9174" y="528"/>
                  </a:lnTo>
                  <a:lnTo>
                    <a:pt x="8790" y="384"/>
                  </a:lnTo>
                  <a:lnTo>
                    <a:pt x="8405" y="288"/>
                  </a:lnTo>
                  <a:lnTo>
                    <a:pt x="7589" y="96"/>
                  </a:lnTo>
                  <a:lnTo>
                    <a:pt x="6724"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3" name="Google Shape;4583;p67"/>
            <p:cNvSpPr/>
            <p:nvPr/>
          </p:nvSpPr>
          <p:spPr>
            <a:xfrm>
              <a:off x="5379200" y="4120550"/>
              <a:ext cx="271375" cy="284550"/>
            </a:xfrm>
            <a:custGeom>
              <a:avLst/>
              <a:gdLst/>
              <a:ahLst/>
              <a:cxnLst/>
              <a:rect l="l" t="t" r="r" b="b"/>
              <a:pathLst>
                <a:path w="10855" h="11382" fill="none" extrusionOk="0">
                  <a:moveTo>
                    <a:pt x="10374" y="11334"/>
                  </a:moveTo>
                  <a:lnTo>
                    <a:pt x="10374" y="11334"/>
                  </a:lnTo>
                  <a:lnTo>
                    <a:pt x="9222" y="11382"/>
                  </a:lnTo>
                  <a:lnTo>
                    <a:pt x="7973" y="11382"/>
                  </a:lnTo>
                  <a:lnTo>
                    <a:pt x="6628" y="11334"/>
                  </a:lnTo>
                  <a:lnTo>
                    <a:pt x="5284" y="11190"/>
                  </a:lnTo>
                  <a:lnTo>
                    <a:pt x="3939" y="10998"/>
                  </a:lnTo>
                  <a:lnTo>
                    <a:pt x="3219" y="10806"/>
                  </a:lnTo>
                  <a:lnTo>
                    <a:pt x="2546" y="10662"/>
                  </a:lnTo>
                  <a:lnTo>
                    <a:pt x="1922" y="10421"/>
                  </a:lnTo>
                  <a:lnTo>
                    <a:pt x="1250" y="10181"/>
                  </a:lnTo>
                  <a:lnTo>
                    <a:pt x="625" y="9941"/>
                  </a:lnTo>
                  <a:lnTo>
                    <a:pt x="1" y="9653"/>
                  </a:lnTo>
                  <a:lnTo>
                    <a:pt x="1" y="9653"/>
                  </a:lnTo>
                  <a:lnTo>
                    <a:pt x="241" y="8308"/>
                  </a:lnTo>
                  <a:lnTo>
                    <a:pt x="529" y="6964"/>
                  </a:lnTo>
                  <a:lnTo>
                    <a:pt x="961" y="5379"/>
                  </a:lnTo>
                  <a:lnTo>
                    <a:pt x="1250" y="4562"/>
                  </a:lnTo>
                  <a:lnTo>
                    <a:pt x="1538" y="3746"/>
                  </a:lnTo>
                  <a:lnTo>
                    <a:pt x="1826" y="2978"/>
                  </a:lnTo>
                  <a:lnTo>
                    <a:pt x="2210" y="2209"/>
                  </a:lnTo>
                  <a:lnTo>
                    <a:pt x="2594" y="1585"/>
                  </a:lnTo>
                  <a:lnTo>
                    <a:pt x="2979" y="1009"/>
                  </a:lnTo>
                  <a:lnTo>
                    <a:pt x="3219" y="768"/>
                  </a:lnTo>
                  <a:lnTo>
                    <a:pt x="3459" y="576"/>
                  </a:lnTo>
                  <a:lnTo>
                    <a:pt x="3699" y="384"/>
                  </a:lnTo>
                  <a:lnTo>
                    <a:pt x="3939" y="288"/>
                  </a:lnTo>
                  <a:lnTo>
                    <a:pt x="3939" y="288"/>
                  </a:lnTo>
                  <a:lnTo>
                    <a:pt x="4419" y="144"/>
                  </a:lnTo>
                  <a:lnTo>
                    <a:pt x="5092" y="0"/>
                  </a:lnTo>
                  <a:lnTo>
                    <a:pt x="5860" y="0"/>
                  </a:lnTo>
                  <a:lnTo>
                    <a:pt x="6724" y="0"/>
                  </a:lnTo>
                  <a:lnTo>
                    <a:pt x="7589" y="96"/>
                  </a:lnTo>
                  <a:lnTo>
                    <a:pt x="8405" y="288"/>
                  </a:lnTo>
                  <a:lnTo>
                    <a:pt x="8790" y="384"/>
                  </a:lnTo>
                  <a:lnTo>
                    <a:pt x="9174" y="528"/>
                  </a:lnTo>
                  <a:lnTo>
                    <a:pt x="9462" y="720"/>
                  </a:lnTo>
                  <a:lnTo>
                    <a:pt x="9750" y="912"/>
                  </a:lnTo>
                  <a:lnTo>
                    <a:pt x="9750" y="912"/>
                  </a:lnTo>
                  <a:lnTo>
                    <a:pt x="9942" y="1105"/>
                  </a:lnTo>
                  <a:lnTo>
                    <a:pt x="10086" y="1297"/>
                  </a:lnTo>
                  <a:lnTo>
                    <a:pt x="10230" y="1537"/>
                  </a:lnTo>
                  <a:lnTo>
                    <a:pt x="10374" y="1825"/>
                  </a:lnTo>
                  <a:lnTo>
                    <a:pt x="10567" y="2497"/>
                  </a:lnTo>
                  <a:lnTo>
                    <a:pt x="10711" y="3266"/>
                  </a:lnTo>
                  <a:lnTo>
                    <a:pt x="10807" y="4082"/>
                  </a:lnTo>
                  <a:lnTo>
                    <a:pt x="10855" y="4947"/>
                  </a:lnTo>
                  <a:lnTo>
                    <a:pt x="10855" y="5859"/>
                  </a:lnTo>
                  <a:lnTo>
                    <a:pt x="10855" y="6772"/>
                  </a:lnTo>
                  <a:lnTo>
                    <a:pt x="10711" y="8452"/>
                  </a:lnTo>
                  <a:lnTo>
                    <a:pt x="10567" y="9941"/>
                  </a:lnTo>
                  <a:lnTo>
                    <a:pt x="10374" y="1133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4" name="Google Shape;4584;p67"/>
            <p:cNvSpPr/>
            <p:nvPr/>
          </p:nvSpPr>
          <p:spPr>
            <a:xfrm>
              <a:off x="5495675" y="4120550"/>
              <a:ext cx="112875" cy="56450"/>
            </a:xfrm>
            <a:custGeom>
              <a:avLst/>
              <a:gdLst/>
              <a:ahLst/>
              <a:cxnLst/>
              <a:rect l="l" t="t" r="r" b="b"/>
              <a:pathLst>
                <a:path w="4515" h="2258" extrusionOk="0">
                  <a:moveTo>
                    <a:pt x="577" y="0"/>
                  </a:moveTo>
                  <a:lnTo>
                    <a:pt x="96" y="48"/>
                  </a:lnTo>
                  <a:lnTo>
                    <a:pt x="48" y="288"/>
                  </a:lnTo>
                  <a:lnTo>
                    <a:pt x="0" y="480"/>
                  </a:lnTo>
                  <a:lnTo>
                    <a:pt x="48" y="816"/>
                  </a:lnTo>
                  <a:lnTo>
                    <a:pt x="193" y="1153"/>
                  </a:lnTo>
                  <a:lnTo>
                    <a:pt x="385" y="1489"/>
                  </a:lnTo>
                  <a:lnTo>
                    <a:pt x="625" y="1729"/>
                  </a:lnTo>
                  <a:lnTo>
                    <a:pt x="961" y="1969"/>
                  </a:lnTo>
                  <a:lnTo>
                    <a:pt x="1345" y="2113"/>
                  </a:lnTo>
                  <a:lnTo>
                    <a:pt x="1777" y="2257"/>
                  </a:lnTo>
                  <a:lnTo>
                    <a:pt x="2690" y="2257"/>
                  </a:lnTo>
                  <a:lnTo>
                    <a:pt x="3122" y="2161"/>
                  </a:lnTo>
                  <a:lnTo>
                    <a:pt x="3506" y="2017"/>
                  </a:lnTo>
                  <a:lnTo>
                    <a:pt x="3842" y="1777"/>
                  </a:lnTo>
                  <a:lnTo>
                    <a:pt x="4083" y="1537"/>
                  </a:lnTo>
                  <a:lnTo>
                    <a:pt x="4323" y="1249"/>
                  </a:lnTo>
                  <a:lnTo>
                    <a:pt x="4467" y="912"/>
                  </a:lnTo>
                  <a:lnTo>
                    <a:pt x="4515" y="576"/>
                  </a:lnTo>
                  <a:lnTo>
                    <a:pt x="4515" y="528"/>
                  </a:lnTo>
                  <a:lnTo>
                    <a:pt x="3986" y="336"/>
                  </a:lnTo>
                  <a:lnTo>
                    <a:pt x="3458" y="192"/>
                  </a:lnTo>
                  <a:lnTo>
                    <a:pt x="2882" y="96"/>
                  </a:lnTo>
                  <a:lnTo>
                    <a:pt x="2306"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5" name="Google Shape;4585;p67"/>
            <p:cNvSpPr/>
            <p:nvPr/>
          </p:nvSpPr>
          <p:spPr>
            <a:xfrm>
              <a:off x="5495675" y="4120550"/>
              <a:ext cx="112875" cy="56450"/>
            </a:xfrm>
            <a:custGeom>
              <a:avLst/>
              <a:gdLst/>
              <a:ahLst/>
              <a:cxnLst/>
              <a:rect l="l" t="t" r="r" b="b"/>
              <a:pathLst>
                <a:path w="4515" h="2258" fill="none" extrusionOk="0">
                  <a:moveTo>
                    <a:pt x="4515" y="576"/>
                  </a:moveTo>
                  <a:lnTo>
                    <a:pt x="4515" y="528"/>
                  </a:lnTo>
                  <a:lnTo>
                    <a:pt x="4515" y="528"/>
                  </a:lnTo>
                  <a:lnTo>
                    <a:pt x="3986" y="336"/>
                  </a:lnTo>
                  <a:lnTo>
                    <a:pt x="3458" y="192"/>
                  </a:lnTo>
                  <a:lnTo>
                    <a:pt x="2882" y="96"/>
                  </a:lnTo>
                  <a:lnTo>
                    <a:pt x="2306" y="0"/>
                  </a:lnTo>
                  <a:lnTo>
                    <a:pt x="1681" y="0"/>
                  </a:lnTo>
                  <a:lnTo>
                    <a:pt x="1105" y="0"/>
                  </a:lnTo>
                  <a:lnTo>
                    <a:pt x="577" y="0"/>
                  </a:lnTo>
                  <a:lnTo>
                    <a:pt x="96" y="48"/>
                  </a:lnTo>
                  <a:lnTo>
                    <a:pt x="96" y="48"/>
                  </a:lnTo>
                  <a:lnTo>
                    <a:pt x="48" y="288"/>
                  </a:lnTo>
                  <a:lnTo>
                    <a:pt x="0" y="480"/>
                  </a:lnTo>
                  <a:lnTo>
                    <a:pt x="0" y="480"/>
                  </a:lnTo>
                  <a:lnTo>
                    <a:pt x="48" y="816"/>
                  </a:lnTo>
                  <a:lnTo>
                    <a:pt x="193" y="1153"/>
                  </a:lnTo>
                  <a:lnTo>
                    <a:pt x="385" y="1489"/>
                  </a:lnTo>
                  <a:lnTo>
                    <a:pt x="625" y="1729"/>
                  </a:lnTo>
                  <a:lnTo>
                    <a:pt x="961" y="1969"/>
                  </a:lnTo>
                  <a:lnTo>
                    <a:pt x="1345" y="2113"/>
                  </a:lnTo>
                  <a:lnTo>
                    <a:pt x="1777" y="2257"/>
                  </a:lnTo>
                  <a:lnTo>
                    <a:pt x="2210" y="2257"/>
                  </a:lnTo>
                  <a:lnTo>
                    <a:pt x="2210" y="2257"/>
                  </a:lnTo>
                  <a:lnTo>
                    <a:pt x="2690" y="2257"/>
                  </a:lnTo>
                  <a:lnTo>
                    <a:pt x="3122" y="2161"/>
                  </a:lnTo>
                  <a:lnTo>
                    <a:pt x="3506" y="2017"/>
                  </a:lnTo>
                  <a:lnTo>
                    <a:pt x="3842" y="1777"/>
                  </a:lnTo>
                  <a:lnTo>
                    <a:pt x="4083" y="1537"/>
                  </a:lnTo>
                  <a:lnTo>
                    <a:pt x="4323" y="1249"/>
                  </a:lnTo>
                  <a:lnTo>
                    <a:pt x="4467" y="912"/>
                  </a:lnTo>
                  <a:lnTo>
                    <a:pt x="4515" y="57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6" name="Google Shape;4586;p67"/>
            <p:cNvSpPr/>
            <p:nvPr/>
          </p:nvSpPr>
          <p:spPr>
            <a:xfrm>
              <a:off x="5637350" y="4403875"/>
              <a:ext cx="1225" cy="25"/>
            </a:xfrm>
            <a:custGeom>
              <a:avLst/>
              <a:gdLst/>
              <a:ahLst/>
              <a:cxnLst/>
              <a:rect l="l" t="t" r="r" b="b"/>
              <a:pathLst>
                <a:path w="49" h="1" extrusionOk="0">
                  <a:moveTo>
                    <a:pt x="48" y="1"/>
                  </a:moveTo>
                  <a:lnTo>
                    <a:pt x="48" y="1"/>
                  </a:lnTo>
                  <a:lnTo>
                    <a:pt x="0" y="1"/>
                  </a:lnTo>
                  <a:lnTo>
                    <a:pt x="0" y="1"/>
                  </a:lnTo>
                  <a:lnTo>
                    <a:pt x="48" y="1"/>
                  </a:lnTo>
                  <a:close/>
                  <a:moveTo>
                    <a:pt x="48" y="1"/>
                  </a:moveTo>
                  <a:lnTo>
                    <a:pt x="48" y="1"/>
                  </a:lnTo>
                  <a:lnTo>
                    <a:pt x="48" y="1"/>
                  </a:lnTo>
                  <a:lnTo>
                    <a:pt x="48" y="1"/>
                  </a:lnTo>
                  <a:lnTo>
                    <a:pt x="48" y="1"/>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7" name="Google Shape;4587;p67"/>
            <p:cNvSpPr/>
            <p:nvPr/>
          </p:nvSpPr>
          <p:spPr>
            <a:xfrm>
              <a:off x="5637350" y="440387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8" name="Google Shape;4588;p67"/>
            <p:cNvSpPr/>
            <p:nvPr/>
          </p:nvSpPr>
          <p:spPr>
            <a:xfrm>
              <a:off x="5638550" y="440387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89" name="Google Shape;4589;p67"/>
            <p:cNvSpPr/>
            <p:nvPr/>
          </p:nvSpPr>
          <p:spPr>
            <a:xfrm>
              <a:off x="5426025" y="4178175"/>
              <a:ext cx="214950" cy="226925"/>
            </a:xfrm>
            <a:custGeom>
              <a:avLst/>
              <a:gdLst/>
              <a:ahLst/>
              <a:cxnLst/>
              <a:rect l="l" t="t" r="r" b="b"/>
              <a:pathLst>
                <a:path w="8598" h="9077" extrusionOk="0">
                  <a:moveTo>
                    <a:pt x="913" y="0"/>
                  </a:moveTo>
                  <a:lnTo>
                    <a:pt x="97" y="336"/>
                  </a:lnTo>
                  <a:lnTo>
                    <a:pt x="1" y="625"/>
                  </a:lnTo>
                  <a:lnTo>
                    <a:pt x="49" y="1297"/>
                  </a:lnTo>
                  <a:lnTo>
                    <a:pt x="145" y="1777"/>
                  </a:lnTo>
                  <a:lnTo>
                    <a:pt x="289" y="2305"/>
                  </a:lnTo>
                  <a:lnTo>
                    <a:pt x="433" y="2930"/>
                  </a:lnTo>
                  <a:lnTo>
                    <a:pt x="673" y="3554"/>
                  </a:lnTo>
                  <a:lnTo>
                    <a:pt x="961" y="4226"/>
                  </a:lnTo>
                  <a:lnTo>
                    <a:pt x="1346" y="4899"/>
                  </a:lnTo>
                  <a:lnTo>
                    <a:pt x="1778" y="5571"/>
                  </a:lnTo>
                  <a:lnTo>
                    <a:pt x="2306" y="6243"/>
                  </a:lnTo>
                  <a:lnTo>
                    <a:pt x="2930" y="6868"/>
                  </a:lnTo>
                  <a:lnTo>
                    <a:pt x="3699" y="7444"/>
                  </a:lnTo>
                  <a:lnTo>
                    <a:pt x="4083" y="7732"/>
                  </a:lnTo>
                  <a:lnTo>
                    <a:pt x="4515" y="7972"/>
                  </a:lnTo>
                  <a:lnTo>
                    <a:pt x="4996" y="8213"/>
                  </a:lnTo>
                  <a:lnTo>
                    <a:pt x="5524" y="8405"/>
                  </a:lnTo>
                  <a:lnTo>
                    <a:pt x="6052" y="8597"/>
                  </a:lnTo>
                  <a:lnTo>
                    <a:pt x="6580" y="8789"/>
                  </a:lnTo>
                  <a:lnTo>
                    <a:pt x="7205" y="8933"/>
                  </a:lnTo>
                  <a:lnTo>
                    <a:pt x="7829" y="9077"/>
                  </a:lnTo>
                  <a:lnTo>
                    <a:pt x="8453" y="9029"/>
                  </a:lnTo>
                  <a:lnTo>
                    <a:pt x="8501" y="9029"/>
                  </a:lnTo>
                  <a:lnTo>
                    <a:pt x="8597" y="8309"/>
                  </a:lnTo>
                  <a:lnTo>
                    <a:pt x="7541" y="7972"/>
                  </a:lnTo>
                  <a:lnTo>
                    <a:pt x="6436" y="7540"/>
                  </a:lnTo>
                  <a:lnTo>
                    <a:pt x="5908" y="7300"/>
                  </a:lnTo>
                  <a:lnTo>
                    <a:pt x="5380" y="7012"/>
                  </a:lnTo>
                  <a:lnTo>
                    <a:pt x="4851" y="6676"/>
                  </a:lnTo>
                  <a:lnTo>
                    <a:pt x="4371" y="6292"/>
                  </a:lnTo>
                  <a:lnTo>
                    <a:pt x="3891" y="5907"/>
                  </a:lnTo>
                  <a:lnTo>
                    <a:pt x="3411" y="5475"/>
                  </a:lnTo>
                  <a:lnTo>
                    <a:pt x="2979" y="4995"/>
                  </a:lnTo>
                  <a:lnTo>
                    <a:pt x="2546" y="4515"/>
                  </a:lnTo>
                  <a:lnTo>
                    <a:pt x="2114" y="3938"/>
                  </a:lnTo>
                  <a:lnTo>
                    <a:pt x="1730" y="3362"/>
                  </a:lnTo>
                  <a:lnTo>
                    <a:pt x="1394" y="2738"/>
                  </a:lnTo>
                  <a:lnTo>
                    <a:pt x="1057" y="2017"/>
                  </a:lnTo>
                  <a:lnTo>
                    <a:pt x="3171" y="1441"/>
                  </a:lnTo>
                  <a:lnTo>
                    <a:pt x="913" y="0"/>
                  </a:lnTo>
                  <a:close/>
                </a:path>
              </a:pathLst>
            </a:custGeom>
            <a:solidFill>
              <a:srgbClr val="FAF8F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0" name="Google Shape;4590;p67"/>
            <p:cNvSpPr/>
            <p:nvPr/>
          </p:nvSpPr>
          <p:spPr>
            <a:xfrm>
              <a:off x="5426025" y="4178175"/>
              <a:ext cx="214950" cy="226925"/>
            </a:xfrm>
            <a:custGeom>
              <a:avLst/>
              <a:gdLst/>
              <a:ahLst/>
              <a:cxnLst/>
              <a:rect l="l" t="t" r="r" b="b"/>
              <a:pathLst>
                <a:path w="8598" h="9077" fill="none" extrusionOk="0">
                  <a:moveTo>
                    <a:pt x="913" y="0"/>
                  </a:moveTo>
                  <a:lnTo>
                    <a:pt x="97" y="336"/>
                  </a:lnTo>
                  <a:lnTo>
                    <a:pt x="97" y="336"/>
                  </a:lnTo>
                  <a:lnTo>
                    <a:pt x="1" y="625"/>
                  </a:lnTo>
                  <a:lnTo>
                    <a:pt x="1" y="625"/>
                  </a:lnTo>
                  <a:lnTo>
                    <a:pt x="49" y="1297"/>
                  </a:lnTo>
                  <a:lnTo>
                    <a:pt x="145" y="1777"/>
                  </a:lnTo>
                  <a:lnTo>
                    <a:pt x="289" y="2305"/>
                  </a:lnTo>
                  <a:lnTo>
                    <a:pt x="433" y="2930"/>
                  </a:lnTo>
                  <a:lnTo>
                    <a:pt x="673" y="3554"/>
                  </a:lnTo>
                  <a:lnTo>
                    <a:pt x="961" y="4226"/>
                  </a:lnTo>
                  <a:lnTo>
                    <a:pt x="1346" y="4899"/>
                  </a:lnTo>
                  <a:lnTo>
                    <a:pt x="1778" y="5571"/>
                  </a:lnTo>
                  <a:lnTo>
                    <a:pt x="2306" y="6243"/>
                  </a:lnTo>
                  <a:lnTo>
                    <a:pt x="2930" y="6868"/>
                  </a:lnTo>
                  <a:lnTo>
                    <a:pt x="3699" y="7444"/>
                  </a:lnTo>
                  <a:lnTo>
                    <a:pt x="4083" y="7732"/>
                  </a:lnTo>
                  <a:lnTo>
                    <a:pt x="4515" y="7972"/>
                  </a:lnTo>
                  <a:lnTo>
                    <a:pt x="4996" y="8213"/>
                  </a:lnTo>
                  <a:lnTo>
                    <a:pt x="5524" y="8405"/>
                  </a:lnTo>
                  <a:lnTo>
                    <a:pt x="6052" y="8597"/>
                  </a:lnTo>
                  <a:lnTo>
                    <a:pt x="6580" y="8789"/>
                  </a:lnTo>
                  <a:lnTo>
                    <a:pt x="7205" y="8933"/>
                  </a:lnTo>
                  <a:lnTo>
                    <a:pt x="7829" y="9077"/>
                  </a:lnTo>
                  <a:lnTo>
                    <a:pt x="7829" y="9077"/>
                  </a:lnTo>
                  <a:lnTo>
                    <a:pt x="8453" y="9029"/>
                  </a:lnTo>
                  <a:lnTo>
                    <a:pt x="8453" y="9029"/>
                  </a:lnTo>
                  <a:lnTo>
                    <a:pt x="8501" y="9029"/>
                  </a:lnTo>
                  <a:lnTo>
                    <a:pt x="8501" y="9029"/>
                  </a:lnTo>
                  <a:lnTo>
                    <a:pt x="8501" y="9029"/>
                  </a:lnTo>
                  <a:lnTo>
                    <a:pt x="8501" y="9029"/>
                  </a:lnTo>
                  <a:lnTo>
                    <a:pt x="8501" y="9029"/>
                  </a:lnTo>
                  <a:lnTo>
                    <a:pt x="8501" y="9029"/>
                  </a:lnTo>
                  <a:lnTo>
                    <a:pt x="8501" y="9029"/>
                  </a:lnTo>
                  <a:lnTo>
                    <a:pt x="8597" y="8309"/>
                  </a:lnTo>
                  <a:lnTo>
                    <a:pt x="8597" y="8309"/>
                  </a:lnTo>
                  <a:lnTo>
                    <a:pt x="7541" y="7972"/>
                  </a:lnTo>
                  <a:lnTo>
                    <a:pt x="6436" y="7540"/>
                  </a:lnTo>
                  <a:lnTo>
                    <a:pt x="5908" y="7300"/>
                  </a:lnTo>
                  <a:lnTo>
                    <a:pt x="5380" y="7012"/>
                  </a:lnTo>
                  <a:lnTo>
                    <a:pt x="4851" y="6676"/>
                  </a:lnTo>
                  <a:lnTo>
                    <a:pt x="4371" y="6292"/>
                  </a:lnTo>
                  <a:lnTo>
                    <a:pt x="3891" y="5907"/>
                  </a:lnTo>
                  <a:lnTo>
                    <a:pt x="3411" y="5475"/>
                  </a:lnTo>
                  <a:lnTo>
                    <a:pt x="2979" y="4995"/>
                  </a:lnTo>
                  <a:lnTo>
                    <a:pt x="2546" y="4515"/>
                  </a:lnTo>
                  <a:lnTo>
                    <a:pt x="2114" y="3938"/>
                  </a:lnTo>
                  <a:lnTo>
                    <a:pt x="1730" y="3362"/>
                  </a:lnTo>
                  <a:lnTo>
                    <a:pt x="1394" y="2738"/>
                  </a:lnTo>
                  <a:lnTo>
                    <a:pt x="1057" y="2017"/>
                  </a:lnTo>
                  <a:lnTo>
                    <a:pt x="3171" y="1441"/>
                  </a:lnTo>
                  <a:lnTo>
                    <a:pt x="91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1" name="Google Shape;4591;p67"/>
            <p:cNvSpPr/>
            <p:nvPr/>
          </p:nvSpPr>
          <p:spPr>
            <a:xfrm>
              <a:off x="5511275" y="4127750"/>
              <a:ext cx="79275" cy="43250"/>
            </a:xfrm>
            <a:custGeom>
              <a:avLst/>
              <a:gdLst/>
              <a:ahLst/>
              <a:cxnLst/>
              <a:rect l="l" t="t" r="r" b="b"/>
              <a:pathLst>
                <a:path w="3171" h="1730" extrusionOk="0">
                  <a:moveTo>
                    <a:pt x="817" y="0"/>
                  </a:moveTo>
                  <a:lnTo>
                    <a:pt x="145" y="96"/>
                  </a:lnTo>
                  <a:lnTo>
                    <a:pt x="49" y="288"/>
                  </a:lnTo>
                  <a:lnTo>
                    <a:pt x="1" y="528"/>
                  </a:lnTo>
                  <a:lnTo>
                    <a:pt x="49" y="769"/>
                  </a:lnTo>
                  <a:lnTo>
                    <a:pt x="145" y="1009"/>
                  </a:lnTo>
                  <a:lnTo>
                    <a:pt x="241" y="1201"/>
                  </a:lnTo>
                  <a:lnTo>
                    <a:pt x="433" y="1345"/>
                  </a:lnTo>
                  <a:lnTo>
                    <a:pt x="673" y="1489"/>
                  </a:lnTo>
                  <a:lnTo>
                    <a:pt x="961" y="1633"/>
                  </a:lnTo>
                  <a:lnTo>
                    <a:pt x="1249" y="1681"/>
                  </a:lnTo>
                  <a:lnTo>
                    <a:pt x="1586" y="1729"/>
                  </a:lnTo>
                  <a:lnTo>
                    <a:pt x="1874" y="1681"/>
                  </a:lnTo>
                  <a:lnTo>
                    <a:pt x="2162" y="1633"/>
                  </a:lnTo>
                  <a:lnTo>
                    <a:pt x="2450" y="1537"/>
                  </a:lnTo>
                  <a:lnTo>
                    <a:pt x="2690" y="1393"/>
                  </a:lnTo>
                  <a:lnTo>
                    <a:pt x="2882" y="1249"/>
                  </a:lnTo>
                  <a:lnTo>
                    <a:pt x="3026" y="1057"/>
                  </a:lnTo>
                  <a:lnTo>
                    <a:pt x="3122" y="817"/>
                  </a:lnTo>
                  <a:lnTo>
                    <a:pt x="3170" y="576"/>
                  </a:lnTo>
                  <a:lnTo>
                    <a:pt x="3170" y="384"/>
                  </a:lnTo>
                  <a:lnTo>
                    <a:pt x="3122" y="240"/>
                  </a:lnTo>
                  <a:lnTo>
                    <a:pt x="2354" y="96"/>
                  </a:lnTo>
                  <a:lnTo>
                    <a:pt x="158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2" name="Google Shape;4592;p67"/>
            <p:cNvSpPr/>
            <p:nvPr/>
          </p:nvSpPr>
          <p:spPr>
            <a:xfrm>
              <a:off x="5511275" y="4127750"/>
              <a:ext cx="79275" cy="43250"/>
            </a:xfrm>
            <a:custGeom>
              <a:avLst/>
              <a:gdLst/>
              <a:ahLst/>
              <a:cxnLst/>
              <a:rect l="l" t="t" r="r" b="b"/>
              <a:pathLst>
                <a:path w="3171" h="1730" fill="none" extrusionOk="0">
                  <a:moveTo>
                    <a:pt x="1" y="528"/>
                  </a:moveTo>
                  <a:lnTo>
                    <a:pt x="1" y="528"/>
                  </a:lnTo>
                  <a:lnTo>
                    <a:pt x="49" y="288"/>
                  </a:lnTo>
                  <a:lnTo>
                    <a:pt x="145" y="96"/>
                  </a:lnTo>
                  <a:lnTo>
                    <a:pt x="145" y="96"/>
                  </a:lnTo>
                  <a:lnTo>
                    <a:pt x="817" y="0"/>
                  </a:lnTo>
                  <a:lnTo>
                    <a:pt x="1586" y="0"/>
                  </a:lnTo>
                  <a:lnTo>
                    <a:pt x="2354" y="96"/>
                  </a:lnTo>
                  <a:lnTo>
                    <a:pt x="3122" y="240"/>
                  </a:lnTo>
                  <a:lnTo>
                    <a:pt x="3122" y="240"/>
                  </a:lnTo>
                  <a:lnTo>
                    <a:pt x="3170" y="384"/>
                  </a:lnTo>
                  <a:lnTo>
                    <a:pt x="3170" y="576"/>
                  </a:lnTo>
                  <a:lnTo>
                    <a:pt x="3170" y="576"/>
                  </a:lnTo>
                  <a:lnTo>
                    <a:pt x="3122" y="817"/>
                  </a:lnTo>
                  <a:lnTo>
                    <a:pt x="3026" y="1057"/>
                  </a:lnTo>
                  <a:lnTo>
                    <a:pt x="2882" y="1249"/>
                  </a:lnTo>
                  <a:lnTo>
                    <a:pt x="2690" y="1393"/>
                  </a:lnTo>
                  <a:lnTo>
                    <a:pt x="2450" y="1537"/>
                  </a:lnTo>
                  <a:lnTo>
                    <a:pt x="2162" y="1633"/>
                  </a:lnTo>
                  <a:lnTo>
                    <a:pt x="1874" y="1681"/>
                  </a:lnTo>
                  <a:lnTo>
                    <a:pt x="1586" y="1729"/>
                  </a:lnTo>
                  <a:lnTo>
                    <a:pt x="1586" y="1729"/>
                  </a:lnTo>
                  <a:lnTo>
                    <a:pt x="1249" y="1681"/>
                  </a:lnTo>
                  <a:lnTo>
                    <a:pt x="961" y="1633"/>
                  </a:lnTo>
                  <a:lnTo>
                    <a:pt x="673" y="1489"/>
                  </a:lnTo>
                  <a:lnTo>
                    <a:pt x="433" y="1345"/>
                  </a:lnTo>
                  <a:lnTo>
                    <a:pt x="241" y="1201"/>
                  </a:lnTo>
                  <a:lnTo>
                    <a:pt x="145" y="1009"/>
                  </a:lnTo>
                  <a:lnTo>
                    <a:pt x="49" y="769"/>
                  </a:lnTo>
                  <a:lnTo>
                    <a:pt x="1" y="52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3" name="Google Shape;4593;p67"/>
            <p:cNvSpPr/>
            <p:nvPr/>
          </p:nvSpPr>
          <p:spPr>
            <a:xfrm>
              <a:off x="5532900" y="4103725"/>
              <a:ext cx="40850" cy="39650"/>
            </a:xfrm>
            <a:custGeom>
              <a:avLst/>
              <a:gdLst/>
              <a:ahLst/>
              <a:cxnLst/>
              <a:rect l="l" t="t" r="r" b="b"/>
              <a:pathLst>
                <a:path w="1634" h="1586" extrusionOk="0">
                  <a:moveTo>
                    <a:pt x="336" y="1"/>
                  </a:moveTo>
                  <a:lnTo>
                    <a:pt x="0" y="1489"/>
                  </a:lnTo>
                  <a:lnTo>
                    <a:pt x="1441" y="1585"/>
                  </a:lnTo>
                  <a:lnTo>
                    <a:pt x="1633" y="193"/>
                  </a:lnTo>
                  <a:lnTo>
                    <a:pt x="336"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4" name="Google Shape;4594;p67"/>
            <p:cNvSpPr/>
            <p:nvPr/>
          </p:nvSpPr>
          <p:spPr>
            <a:xfrm>
              <a:off x="5532900" y="4103725"/>
              <a:ext cx="40850" cy="39650"/>
            </a:xfrm>
            <a:custGeom>
              <a:avLst/>
              <a:gdLst/>
              <a:ahLst/>
              <a:cxnLst/>
              <a:rect l="l" t="t" r="r" b="b"/>
              <a:pathLst>
                <a:path w="1634" h="1586" fill="none" extrusionOk="0">
                  <a:moveTo>
                    <a:pt x="1633" y="193"/>
                  </a:moveTo>
                  <a:lnTo>
                    <a:pt x="1441" y="1585"/>
                  </a:lnTo>
                  <a:lnTo>
                    <a:pt x="0" y="1489"/>
                  </a:lnTo>
                  <a:lnTo>
                    <a:pt x="336" y="1"/>
                  </a:lnTo>
                  <a:lnTo>
                    <a:pt x="1633" y="19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5" name="Google Shape;4595;p67"/>
            <p:cNvSpPr/>
            <p:nvPr/>
          </p:nvSpPr>
          <p:spPr>
            <a:xfrm>
              <a:off x="5532900" y="4125350"/>
              <a:ext cx="38425" cy="18025"/>
            </a:xfrm>
            <a:custGeom>
              <a:avLst/>
              <a:gdLst/>
              <a:ahLst/>
              <a:cxnLst/>
              <a:rect l="l" t="t" r="r" b="b"/>
              <a:pathLst>
                <a:path w="1537" h="721" extrusionOk="0">
                  <a:moveTo>
                    <a:pt x="144" y="0"/>
                  </a:moveTo>
                  <a:lnTo>
                    <a:pt x="0" y="624"/>
                  </a:lnTo>
                  <a:lnTo>
                    <a:pt x="1441" y="720"/>
                  </a:lnTo>
                  <a:lnTo>
                    <a:pt x="1537" y="96"/>
                  </a:lnTo>
                  <a:lnTo>
                    <a:pt x="1105" y="96"/>
                  </a:lnTo>
                  <a:lnTo>
                    <a:pt x="625" y="48"/>
                  </a:lnTo>
                  <a:lnTo>
                    <a:pt x="144"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6" name="Google Shape;4596;p67"/>
            <p:cNvSpPr/>
            <p:nvPr/>
          </p:nvSpPr>
          <p:spPr>
            <a:xfrm>
              <a:off x="5532900" y="4125350"/>
              <a:ext cx="38425" cy="18025"/>
            </a:xfrm>
            <a:custGeom>
              <a:avLst/>
              <a:gdLst/>
              <a:ahLst/>
              <a:cxnLst/>
              <a:rect l="l" t="t" r="r" b="b"/>
              <a:pathLst>
                <a:path w="1537" h="721" fill="none" extrusionOk="0">
                  <a:moveTo>
                    <a:pt x="144" y="0"/>
                  </a:moveTo>
                  <a:lnTo>
                    <a:pt x="0" y="624"/>
                  </a:lnTo>
                  <a:lnTo>
                    <a:pt x="1441" y="720"/>
                  </a:lnTo>
                  <a:lnTo>
                    <a:pt x="1537" y="96"/>
                  </a:lnTo>
                  <a:lnTo>
                    <a:pt x="1537" y="96"/>
                  </a:lnTo>
                  <a:lnTo>
                    <a:pt x="1105" y="96"/>
                  </a:lnTo>
                  <a:lnTo>
                    <a:pt x="1105" y="96"/>
                  </a:lnTo>
                  <a:lnTo>
                    <a:pt x="625" y="48"/>
                  </a:lnTo>
                  <a:lnTo>
                    <a:pt x="14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7" name="Google Shape;4597;p67"/>
            <p:cNvSpPr/>
            <p:nvPr/>
          </p:nvSpPr>
          <p:spPr>
            <a:xfrm>
              <a:off x="5725000" y="3860000"/>
              <a:ext cx="127275" cy="140500"/>
            </a:xfrm>
            <a:custGeom>
              <a:avLst/>
              <a:gdLst/>
              <a:ahLst/>
              <a:cxnLst/>
              <a:rect l="l" t="t" r="r" b="b"/>
              <a:pathLst>
                <a:path w="5091" h="5620" extrusionOk="0">
                  <a:moveTo>
                    <a:pt x="2305" y="1"/>
                  </a:moveTo>
                  <a:lnTo>
                    <a:pt x="2065" y="49"/>
                  </a:lnTo>
                  <a:lnTo>
                    <a:pt x="1777" y="145"/>
                  </a:lnTo>
                  <a:lnTo>
                    <a:pt x="1345" y="337"/>
                  </a:lnTo>
                  <a:lnTo>
                    <a:pt x="913" y="625"/>
                  </a:lnTo>
                  <a:lnTo>
                    <a:pt x="577" y="1009"/>
                  </a:lnTo>
                  <a:lnTo>
                    <a:pt x="288" y="1441"/>
                  </a:lnTo>
                  <a:lnTo>
                    <a:pt x="96" y="1922"/>
                  </a:lnTo>
                  <a:lnTo>
                    <a:pt x="0" y="2498"/>
                  </a:lnTo>
                  <a:lnTo>
                    <a:pt x="0" y="3026"/>
                  </a:lnTo>
                  <a:lnTo>
                    <a:pt x="96" y="3602"/>
                  </a:lnTo>
                  <a:lnTo>
                    <a:pt x="288" y="4131"/>
                  </a:lnTo>
                  <a:lnTo>
                    <a:pt x="577" y="4563"/>
                  </a:lnTo>
                  <a:lnTo>
                    <a:pt x="913" y="4947"/>
                  </a:lnTo>
                  <a:lnTo>
                    <a:pt x="1345" y="5235"/>
                  </a:lnTo>
                  <a:lnTo>
                    <a:pt x="1777" y="5475"/>
                  </a:lnTo>
                  <a:lnTo>
                    <a:pt x="2305" y="5571"/>
                  </a:lnTo>
                  <a:lnTo>
                    <a:pt x="2546" y="5619"/>
                  </a:lnTo>
                  <a:lnTo>
                    <a:pt x="2786" y="5619"/>
                  </a:lnTo>
                  <a:lnTo>
                    <a:pt x="3074" y="5571"/>
                  </a:lnTo>
                  <a:lnTo>
                    <a:pt x="3314" y="5475"/>
                  </a:lnTo>
                  <a:lnTo>
                    <a:pt x="3794" y="5283"/>
                  </a:lnTo>
                  <a:lnTo>
                    <a:pt x="4178" y="4995"/>
                  </a:lnTo>
                  <a:lnTo>
                    <a:pt x="4563" y="4611"/>
                  </a:lnTo>
                  <a:lnTo>
                    <a:pt x="4803" y="4179"/>
                  </a:lnTo>
                  <a:lnTo>
                    <a:pt x="4995" y="3698"/>
                  </a:lnTo>
                  <a:lnTo>
                    <a:pt x="5091" y="3170"/>
                  </a:lnTo>
                  <a:lnTo>
                    <a:pt x="5091" y="2594"/>
                  </a:lnTo>
                  <a:lnTo>
                    <a:pt x="4995" y="2018"/>
                  </a:lnTo>
                  <a:lnTo>
                    <a:pt x="4803" y="1489"/>
                  </a:lnTo>
                  <a:lnTo>
                    <a:pt x="4515" y="1057"/>
                  </a:lnTo>
                  <a:lnTo>
                    <a:pt x="4178" y="673"/>
                  </a:lnTo>
                  <a:lnTo>
                    <a:pt x="3794" y="385"/>
                  </a:lnTo>
                  <a:lnTo>
                    <a:pt x="3314" y="145"/>
                  </a:lnTo>
                  <a:lnTo>
                    <a:pt x="2834" y="49"/>
                  </a:lnTo>
                  <a:lnTo>
                    <a:pt x="2546"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8" name="Google Shape;4598;p67"/>
            <p:cNvSpPr/>
            <p:nvPr/>
          </p:nvSpPr>
          <p:spPr>
            <a:xfrm>
              <a:off x="5725000" y="3860000"/>
              <a:ext cx="127275" cy="140500"/>
            </a:xfrm>
            <a:custGeom>
              <a:avLst/>
              <a:gdLst/>
              <a:ahLst/>
              <a:cxnLst/>
              <a:rect l="l" t="t" r="r" b="b"/>
              <a:pathLst>
                <a:path w="5091" h="5620" fill="none" extrusionOk="0">
                  <a:moveTo>
                    <a:pt x="5091" y="2594"/>
                  </a:moveTo>
                  <a:lnTo>
                    <a:pt x="5091" y="2594"/>
                  </a:lnTo>
                  <a:lnTo>
                    <a:pt x="5091" y="3170"/>
                  </a:lnTo>
                  <a:lnTo>
                    <a:pt x="4995" y="3698"/>
                  </a:lnTo>
                  <a:lnTo>
                    <a:pt x="4803" y="4179"/>
                  </a:lnTo>
                  <a:lnTo>
                    <a:pt x="4563" y="4611"/>
                  </a:lnTo>
                  <a:lnTo>
                    <a:pt x="4178" y="4995"/>
                  </a:lnTo>
                  <a:lnTo>
                    <a:pt x="3794" y="5283"/>
                  </a:lnTo>
                  <a:lnTo>
                    <a:pt x="3314" y="5475"/>
                  </a:lnTo>
                  <a:lnTo>
                    <a:pt x="3074" y="5571"/>
                  </a:lnTo>
                  <a:lnTo>
                    <a:pt x="2786" y="5619"/>
                  </a:lnTo>
                  <a:lnTo>
                    <a:pt x="2786" y="5619"/>
                  </a:lnTo>
                  <a:lnTo>
                    <a:pt x="2546" y="5619"/>
                  </a:lnTo>
                  <a:lnTo>
                    <a:pt x="2305" y="5571"/>
                  </a:lnTo>
                  <a:lnTo>
                    <a:pt x="1777" y="5475"/>
                  </a:lnTo>
                  <a:lnTo>
                    <a:pt x="1345" y="5235"/>
                  </a:lnTo>
                  <a:lnTo>
                    <a:pt x="913" y="4947"/>
                  </a:lnTo>
                  <a:lnTo>
                    <a:pt x="577" y="4563"/>
                  </a:lnTo>
                  <a:lnTo>
                    <a:pt x="288" y="4131"/>
                  </a:lnTo>
                  <a:lnTo>
                    <a:pt x="96" y="3602"/>
                  </a:lnTo>
                  <a:lnTo>
                    <a:pt x="0" y="3026"/>
                  </a:lnTo>
                  <a:lnTo>
                    <a:pt x="0" y="3026"/>
                  </a:lnTo>
                  <a:lnTo>
                    <a:pt x="0" y="2498"/>
                  </a:lnTo>
                  <a:lnTo>
                    <a:pt x="96" y="1922"/>
                  </a:lnTo>
                  <a:lnTo>
                    <a:pt x="288" y="1441"/>
                  </a:lnTo>
                  <a:lnTo>
                    <a:pt x="577" y="1009"/>
                  </a:lnTo>
                  <a:lnTo>
                    <a:pt x="913" y="625"/>
                  </a:lnTo>
                  <a:lnTo>
                    <a:pt x="1345" y="337"/>
                  </a:lnTo>
                  <a:lnTo>
                    <a:pt x="1777" y="145"/>
                  </a:lnTo>
                  <a:lnTo>
                    <a:pt x="2065" y="49"/>
                  </a:lnTo>
                  <a:lnTo>
                    <a:pt x="2305" y="1"/>
                  </a:lnTo>
                  <a:lnTo>
                    <a:pt x="2305" y="1"/>
                  </a:lnTo>
                  <a:lnTo>
                    <a:pt x="2546" y="1"/>
                  </a:lnTo>
                  <a:lnTo>
                    <a:pt x="2834" y="49"/>
                  </a:lnTo>
                  <a:lnTo>
                    <a:pt x="3314" y="145"/>
                  </a:lnTo>
                  <a:lnTo>
                    <a:pt x="3794" y="385"/>
                  </a:lnTo>
                  <a:lnTo>
                    <a:pt x="4178" y="673"/>
                  </a:lnTo>
                  <a:lnTo>
                    <a:pt x="4515" y="1057"/>
                  </a:lnTo>
                  <a:lnTo>
                    <a:pt x="4803" y="1489"/>
                  </a:lnTo>
                  <a:lnTo>
                    <a:pt x="4995" y="2018"/>
                  </a:lnTo>
                  <a:lnTo>
                    <a:pt x="5091" y="259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99" name="Google Shape;4599;p67"/>
            <p:cNvSpPr/>
            <p:nvPr/>
          </p:nvSpPr>
          <p:spPr>
            <a:xfrm>
              <a:off x="5800625" y="3888825"/>
              <a:ext cx="36050" cy="81650"/>
            </a:xfrm>
            <a:custGeom>
              <a:avLst/>
              <a:gdLst/>
              <a:ahLst/>
              <a:cxnLst/>
              <a:rect l="l" t="t" r="r" b="b"/>
              <a:pathLst>
                <a:path w="1442" h="3266" extrusionOk="0">
                  <a:moveTo>
                    <a:pt x="1" y="0"/>
                  </a:moveTo>
                  <a:lnTo>
                    <a:pt x="97" y="672"/>
                  </a:lnTo>
                  <a:lnTo>
                    <a:pt x="193" y="1825"/>
                  </a:lnTo>
                  <a:lnTo>
                    <a:pt x="241" y="2545"/>
                  </a:lnTo>
                  <a:lnTo>
                    <a:pt x="193" y="3266"/>
                  </a:lnTo>
                  <a:lnTo>
                    <a:pt x="481" y="3170"/>
                  </a:lnTo>
                  <a:lnTo>
                    <a:pt x="721" y="3074"/>
                  </a:lnTo>
                  <a:lnTo>
                    <a:pt x="961" y="2882"/>
                  </a:lnTo>
                  <a:lnTo>
                    <a:pt x="1153" y="2642"/>
                  </a:lnTo>
                  <a:lnTo>
                    <a:pt x="1297" y="2401"/>
                  </a:lnTo>
                  <a:lnTo>
                    <a:pt x="1394" y="2113"/>
                  </a:lnTo>
                  <a:lnTo>
                    <a:pt x="1442" y="1825"/>
                  </a:lnTo>
                  <a:lnTo>
                    <a:pt x="1442" y="1489"/>
                  </a:lnTo>
                  <a:lnTo>
                    <a:pt x="1394" y="1249"/>
                  </a:lnTo>
                  <a:lnTo>
                    <a:pt x="1346" y="1009"/>
                  </a:lnTo>
                  <a:lnTo>
                    <a:pt x="1249" y="769"/>
                  </a:lnTo>
                  <a:lnTo>
                    <a:pt x="1105" y="576"/>
                  </a:lnTo>
                  <a:lnTo>
                    <a:pt x="913" y="384"/>
                  </a:lnTo>
                  <a:lnTo>
                    <a:pt x="769" y="240"/>
                  </a:lnTo>
                  <a:lnTo>
                    <a:pt x="577" y="144"/>
                  </a:lnTo>
                  <a:lnTo>
                    <a:pt x="337" y="48"/>
                  </a:lnTo>
                  <a:lnTo>
                    <a:pt x="193" y="961"/>
                  </a:lnTo>
                  <a:lnTo>
                    <a:pt x="145" y="672"/>
                  </a:lnTo>
                  <a:lnTo>
                    <a:pt x="1"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0" name="Google Shape;4600;p67"/>
            <p:cNvSpPr/>
            <p:nvPr/>
          </p:nvSpPr>
          <p:spPr>
            <a:xfrm>
              <a:off x="5800625" y="3888825"/>
              <a:ext cx="36050" cy="81650"/>
            </a:xfrm>
            <a:custGeom>
              <a:avLst/>
              <a:gdLst/>
              <a:ahLst/>
              <a:cxnLst/>
              <a:rect l="l" t="t" r="r" b="b"/>
              <a:pathLst>
                <a:path w="1442" h="3266" fill="none" extrusionOk="0">
                  <a:moveTo>
                    <a:pt x="1" y="0"/>
                  </a:moveTo>
                  <a:lnTo>
                    <a:pt x="1" y="0"/>
                  </a:lnTo>
                  <a:lnTo>
                    <a:pt x="97" y="672"/>
                  </a:lnTo>
                  <a:lnTo>
                    <a:pt x="193" y="1825"/>
                  </a:lnTo>
                  <a:lnTo>
                    <a:pt x="193" y="1825"/>
                  </a:lnTo>
                  <a:lnTo>
                    <a:pt x="241" y="2545"/>
                  </a:lnTo>
                  <a:lnTo>
                    <a:pt x="193" y="3266"/>
                  </a:lnTo>
                  <a:lnTo>
                    <a:pt x="193" y="3266"/>
                  </a:lnTo>
                  <a:lnTo>
                    <a:pt x="481" y="3170"/>
                  </a:lnTo>
                  <a:lnTo>
                    <a:pt x="721" y="3074"/>
                  </a:lnTo>
                  <a:lnTo>
                    <a:pt x="961" y="2882"/>
                  </a:lnTo>
                  <a:lnTo>
                    <a:pt x="1153" y="2642"/>
                  </a:lnTo>
                  <a:lnTo>
                    <a:pt x="1297" y="2401"/>
                  </a:lnTo>
                  <a:lnTo>
                    <a:pt x="1394" y="2113"/>
                  </a:lnTo>
                  <a:lnTo>
                    <a:pt x="1442" y="1825"/>
                  </a:lnTo>
                  <a:lnTo>
                    <a:pt x="1442" y="1489"/>
                  </a:lnTo>
                  <a:lnTo>
                    <a:pt x="1442" y="1489"/>
                  </a:lnTo>
                  <a:lnTo>
                    <a:pt x="1394" y="1249"/>
                  </a:lnTo>
                  <a:lnTo>
                    <a:pt x="1346" y="1009"/>
                  </a:lnTo>
                  <a:lnTo>
                    <a:pt x="1249" y="769"/>
                  </a:lnTo>
                  <a:lnTo>
                    <a:pt x="1105" y="576"/>
                  </a:lnTo>
                  <a:lnTo>
                    <a:pt x="913" y="384"/>
                  </a:lnTo>
                  <a:lnTo>
                    <a:pt x="769" y="240"/>
                  </a:lnTo>
                  <a:lnTo>
                    <a:pt x="577" y="144"/>
                  </a:lnTo>
                  <a:lnTo>
                    <a:pt x="337" y="48"/>
                  </a:lnTo>
                  <a:lnTo>
                    <a:pt x="337" y="48"/>
                  </a:lnTo>
                  <a:lnTo>
                    <a:pt x="193" y="961"/>
                  </a:lnTo>
                  <a:lnTo>
                    <a:pt x="193" y="961"/>
                  </a:lnTo>
                  <a:lnTo>
                    <a:pt x="145" y="672"/>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1" name="Google Shape;4601;p67"/>
            <p:cNvSpPr/>
            <p:nvPr/>
          </p:nvSpPr>
          <p:spPr>
            <a:xfrm>
              <a:off x="5388825" y="3732725"/>
              <a:ext cx="417825" cy="395050"/>
            </a:xfrm>
            <a:custGeom>
              <a:avLst/>
              <a:gdLst/>
              <a:ahLst/>
              <a:cxnLst/>
              <a:rect l="l" t="t" r="r" b="b"/>
              <a:pathLst>
                <a:path w="16713" h="15802" extrusionOk="0">
                  <a:moveTo>
                    <a:pt x="9845" y="1"/>
                  </a:moveTo>
                  <a:lnTo>
                    <a:pt x="9125" y="49"/>
                  </a:lnTo>
                  <a:lnTo>
                    <a:pt x="5571" y="577"/>
                  </a:lnTo>
                  <a:lnTo>
                    <a:pt x="4755" y="625"/>
                  </a:lnTo>
                  <a:lnTo>
                    <a:pt x="3986" y="769"/>
                  </a:lnTo>
                  <a:lnTo>
                    <a:pt x="3314" y="961"/>
                  </a:lnTo>
                  <a:lnTo>
                    <a:pt x="2690" y="1250"/>
                  </a:lnTo>
                  <a:lnTo>
                    <a:pt x="2161" y="1634"/>
                  </a:lnTo>
                  <a:lnTo>
                    <a:pt x="1681" y="2066"/>
                  </a:lnTo>
                  <a:lnTo>
                    <a:pt x="1297" y="2546"/>
                  </a:lnTo>
                  <a:lnTo>
                    <a:pt x="961" y="3074"/>
                  </a:lnTo>
                  <a:lnTo>
                    <a:pt x="673" y="3651"/>
                  </a:lnTo>
                  <a:lnTo>
                    <a:pt x="432" y="4275"/>
                  </a:lnTo>
                  <a:lnTo>
                    <a:pt x="240" y="4947"/>
                  </a:lnTo>
                  <a:lnTo>
                    <a:pt x="96" y="5620"/>
                  </a:lnTo>
                  <a:lnTo>
                    <a:pt x="0" y="6292"/>
                  </a:lnTo>
                  <a:lnTo>
                    <a:pt x="0" y="7013"/>
                  </a:lnTo>
                  <a:lnTo>
                    <a:pt x="0" y="7733"/>
                  </a:lnTo>
                  <a:lnTo>
                    <a:pt x="48" y="8453"/>
                  </a:lnTo>
                  <a:lnTo>
                    <a:pt x="144" y="9558"/>
                  </a:lnTo>
                  <a:lnTo>
                    <a:pt x="48" y="9942"/>
                  </a:lnTo>
                  <a:lnTo>
                    <a:pt x="0" y="10278"/>
                  </a:lnTo>
                  <a:lnTo>
                    <a:pt x="0" y="10662"/>
                  </a:lnTo>
                  <a:lnTo>
                    <a:pt x="48" y="10999"/>
                  </a:lnTo>
                  <a:lnTo>
                    <a:pt x="144" y="11623"/>
                  </a:lnTo>
                  <a:lnTo>
                    <a:pt x="384" y="12247"/>
                  </a:lnTo>
                  <a:lnTo>
                    <a:pt x="673" y="12824"/>
                  </a:lnTo>
                  <a:lnTo>
                    <a:pt x="1105" y="13352"/>
                  </a:lnTo>
                  <a:lnTo>
                    <a:pt x="1585" y="13832"/>
                  </a:lnTo>
                  <a:lnTo>
                    <a:pt x="2113" y="14264"/>
                  </a:lnTo>
                  <a:lnTo>
                    <a:pt x="2690" y="14649"/>
                  </a:lnTo>
                  <a:lnTo>
                    <a:pt x="3314" y="14985"/>
                  </a:lnTo>
                  <a:lnTo>
                    <a:pt x="3986" y="15273"/>
                  </a:lnTo>
                  <a:lnTo>
                    <a:pt x="4707" y="15513"/>
                  </a:lnTo>
                  <a:lnTo>
                    <a:pt x="5379" y="15657"/>
                  </a:lnTo>
                  <a:lnTo>
                    <a:pt x="6147" y="15753"/>
                  </a:lnTo>
                  <a:lnTo>
                    <a:pt x="6868" y="15801"/>
                  </a:lnTo>
                  <a:lnTo>
                    <a:pt x="7540" y="15753"/>
                  </a:lnTo>
                  <a:lnTo>
                    <a:pt x="10470" y="15513"/>
                  </a:lnTo>
                  <a:lnTo>
                    <a:pt x="11190" y="15417"/>
                  </a:lnTo>
                  <a:lnTo>
                    <a:pt x="11862" y="15225"/>
                  </a:lnTo>
                  <a:lnTo>
                    <a:pt x="12487" y="14985"/>
                  </a:lnTo>
                  <a:lnTo>
                    <a:pt x="13111" y="14697"/>
                  </a:lnTo>
                  <a:lnTo>
                    <a:pt x="13639" y="14360"/>
                  </a:lnTo>
                  <a:lnTo>
                    <a:pt x="14216" y="13976"/>
                  </a:lnTo>
                  <a:lnTo>
                    <a:pt x="14696" y="13544"/>
                  </a:lnTo>
                  <a:lnTo>
                    <a:pt x="15128" y="13064"/>
                  </a:lnTo>
                  <a:lnTo>
                    <a:pt x="15512" y="12535"/>
                  </a:lnTo>
                  <a:lnTo>
                    <a:pt x="15848" y="11959"/>
                  </a:lnTo>
                  <a:lnTo>
                    <a:pt x="16137" y="11383"/>
                  </a:lnTo>
                  <a:lnTo>
                    <a:pt x="16377" y="10759"/>
                  </a:lnTo>
                  <a:lnTo>
                    <a:pt x="16569" y="10134"/>
                  </a:lnTo>
                  <a:lnTo>
                    <a:pt x="16665" y="9462"/>
                  </a:lnTo>
                  <a:lnTo>
                    <a:pt x="16713" y="8741"/>
                  </a:lnTo>
                  <a:lnTo>
                    <a:pt x="16665" y="8069"/>
                  </a:lnTo>
                  <a:lnTo>
                    <a:pt x="16569" y="6916"/>
                  </a:lnTo>
                  <a:lnTo>
                    <a:pt x="16473" y="6244"/>
                  </a:lnTo>
                  <a:lnTo>
                    <a:pt x="16329" y="5524"/>
                  </a:lnTo>
                  <a:lnTo>
                    <a:pt x="16089" y="4851"/>
                  </a:lnTo>
                  <a:lnTo>
                    <a:pt x="15800" y="4227"/>
                  </a:lnTo>
                  <a:lnTo>
                    <a:pt x="15464" y="3603"/>
                  </a:lnTo>
                  <a:lnTo>
                    <a:pt x="15080" y="3026"/>
                  </a:lnTo>
                  <a:lnTo>
                    <a:pt x="14648" y="2450"/>
                  </a:lnTo>
                  <a:lnTo>
                    <a:pt x="14168" y="1922"/>
                  </a:lnTo>
                  <a:lnTo>
                    <a:pt x="13639" y="1490"/>
                  </a:lnTo>
                  <a:lnTo>
                    <a:pt x="13063" y="1057"/>
                  </a:lnTo>
                  <a:lnTo>
                    <a:pt x="12487" y="721"/>
                  </a:lnTo>
                  <a:lnTo>
                    <a:pt x="11862" y="433"/>
                  </a:lnTo>
                  <a:lnTo>
                    <a:pt x="11190" y="241"/>
                  </a:lnTo>
                  <a:lnTo>
                    <a:pt x="10518" y="97"/>
                  </a:lnTo>
                  <a:lnTo>
                    <a:pt x="9845"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2" name="Google Shape;4602;p67"/>
            <p:cNvSpPr/>
            <p:nvPr/>
          </p:nvSpPr>
          <p:spPr>
            <a:xfrm>
              <a:off x="5388825" y="3732725"/>
              <a:ext cx="417825" cy="395050"/>
            </a:xfrm>
            <a:custGeom>
              <a:avLst/>
              <a:gdLst/>
              <a:ahLst/>
              <a:cxnLst/>
              <a:rect l="l" t="t" r="r" b="b"/>
              <a:pathLst>
                <a:path w="16713" h="15802" fill="none" extrusionOk="0">
                  <a:moveTo>
                    <a:pt x="9125" y="49"/>
                  </a:moveTo>
                  <a:lnTo>
                    <a:pt x="5571" y="577"/>
                  </a:lnTo>
                  <a:lnTo>
                    <a:pt x="5571" y="577"/>
                  </a:lnTo>
                  <a:lnTo>
                    <a:pt x="4755" y="625"/>
                  </a:lnTo>
                  <a:lnTo>
                    <a:pt x="3986" y="769"/>
                  </a:lnTo>
                  <a:lnTo>
                    <a:pt x="3314" y="961"/>
                  </a:lnTo>
                  <a:lnTo>
                    <a:pt x="2690" y="1250"/>
                  </a:lnTo>
                  <a:lnTo>
                    <a:pt x="2161" y="1634"/>
                  </a:lnTo>
                  <a:lnTo>
                    <a:pt x="1681" y="2066"/>
                  </a:lnTo>
                  <a:lnTo>
                    <a:pt x="1297" y="2546"/>
                  </a:lnTo>
                  <a:lnTo>
                    <a:pt x="961" y="3074"/>
                  </a:lnTo>
                  <a:lnTo>
                    <a:pt x="673" y="3651"/>
                  </a:lnTo>
                  <a:lnTo>
                    <a:pt x="432" y="4275"/>
                  </a:lnTo>
                  <a:lnTo>
                    <a:pt x="240" y="4947"/>
                  </a:lnTo>
                  <a:lnTo>
                    <a:pt x="96" y="5620"/>
                  </a:lnTo>
                  <a:lnTo>
                    <a:pt x="0" y="6292"/>
                  </a:lnTo>
                  <a:lnTo>
                    <a:pt x="0" y="7013"/>
                  </a:lnTo>
                  <a:lnTo>
                    <a:pt x="0" y="7733"/>
                  </a:lnTo>
                  <a:lnTo>
                    <a:pt x="48" y="8453"/>
                  </a:lnTo>
                  <a:lnTo>
                    <a:pt x="144" y="9558"/>
                  </a:lnTo>
                  <a:lnTo>
                    <a:pt x="144" y="9558"/>
                  </a:lnTo>
                  <a:lnTo>
                    <a:pt x="48" y="9942"/>
                  </a:lnTo>
                  <a:lnTo>
                    <a:pt x="0" y="10278"/>
                  </a:lnTo>
                  <a:lnTo>
                    <a:pt x="0" y="10662"/>
                  </a:lnTo>
                  <a:lnTo>
                    <a:pt x="48" y="10999"/>
                  </a:lnTo>
                  <a:lnTo>
                    <a:pt x="144" y="11623"/>
                  </a:lnTo>
                  <a:lnTo>
                    <a:pt x="384" y="12247"/>
                  </a:lnTo>
                  <a:lnTo>
                    <a:pt x="673" y="12824"/>
                  </a:lnTo>
                  <a:lnTo>
                    <a:pt x="1105" y="13352"/>
                  </a:lnTo>
                  <a:lnTo>
                    <a:pt x="1585" y="13832"/>
                  </a:lnTo>
                  <a:lnTo>
                    <a:pt x="2113" y="14264"/>
                  </a:lnTo>
                  <a:lnTo>
                    <a:pt x="2690" y="14649"/>
                  </a:lnTo>
                  <a:lnTo>
                    <a:pt x="3314" y="14985"/>
                  </a:lnTo>
                  <a:lnTo>
                    <a:pt x="3986" y="15273"/>
                  </a:lnTo>
                  <a:lnTo>
                    <a:pt x="4707" y="15513"/>
                  </a:lnTo>
                  <a:lnTo>
                    <a:pt x="5379" y="15657"/>
                  </a:lnTo>
                  <a:lnTo>
                    <a:pt x="6147" y="15753"/>
                  </a:lnTo>
                  <a:lnTo>
                    <a:pt x="6868" y="15801"/>
                  </a:lnTo>
                  <a:lnTo>
                    <a:pt x="7540" y="15753"/>
                  </a:lnTo>
                  <a:lnTo>
                    <a:pt x="10470" y="15513"/>
                  </a:lnTo>
                  <a:lnTo>
                    <a:pt x="10470" y="15513"/>
                  </a:lnTo>
                  <a:lnTo>
                    <a:pt x="11190" y="15417"/>
                  </a:lnTo>
                  <a:lnTo>
                    <a:pt x="11862" y="15225"/>
                  </a:lnTo>
                  <a:lnTo>
                    <a:pt x="12487" y="14985"/>
                  </a:lnTo>
                  <a:lnTo>
                    <a:pt x="13111" y="14697"/>
                  </a:lnTo>
                  <a:lnTo>
                    <a:pt x="13639" y="14360"/>
                  </a:lnTo>
                  <a:lnTo>
                    <a:pt x="14216" y="13976"/>
                  </a:lnTo>
                  <a:lnTo>
                    <a:pt x="14696" y="13544"/>
                  </a:lnTo>
                  <a:lnTo>
                    <a:pt x="15128" y="13064"/>
                  </a:lnTo>
                  <a:lnTo>
                    <a:pt x="15512" y="12535"/>
                  </a:lnTo>
                  <a:lnTo>
                    <a:pt x="15848" y="11959"/>
                  </a:lnTo>
                  <a:lnTo>
                    <a:pt x="16137" y="11383"/>
                  </a:lnTo>
                  <a:lnTo>
                    <a:pt x="16377" y="10759"/>
                  </a:lnTo>
                  <a:lnTo>
                    <a:pt x="16569" y="10134"/>
                  </a:lnTo>
                  <a:lnTo>
                    <a:pt x="16665" y="9462"/>
                  </a:lnTo>
                  <a:lnTo>
                    <a:pt x="16713" y="8741"/>
                  </a:lnTo>
                  <a:lnTo>
                    <a:pt x="16665" y="8069"/>
                  </a:lnTo>
                  <a:lnTo>
                    <a:pt x="16569" y="6916"/>
                  </a:lnTo>
                  <a:lnTo>
                    <a:pt x="16569" y="6916"/>
                  </a:lnTo>
                  <a:lnTo>
                    <a:pt x="16473" y="6244"/>
                  </a:lnTo>
                  <a:lnTo>
                    <a:pt x="16329" y="5524"/>
                  </a:lnTo>
                  <a:lnTo>
                    <a:pt x="16089" y="4851"/>
                  </a:lnTo>
                  <a:lnTo>
                    <a:pt x="15800" y="4227"/>
                  </a:lnTo>
                  <a:lnTo>
                    <a:pt x="15464" y="3603"/>
                  </a:lnTo>
                  <a:lnTo>
                    <a:pt x="15080" y="3026"/>
                  </a:lnTo>
                  <a:lnTo>
                    <a:pt x="14648" y="2450"/>
                  </a:lnTo>
                  <a:lnTo>
                    <a:pt x="14168" y="1922"/>
                  </a:lnTo>
                  <a:lnTo>
                    <a:pt x="13639" y="1490"/>
                  </a:lnTo>
                  <a:lnTo>
                    <a:pt x="13063" y="1057"/>
                  </a:lnTo>
                  <a:lnTo>
                    <a:pt x="12487" y="721"/>
                  </a:lnTo>
                  <a:lnTo>
                    <a:pt x="11862" y="433"/>
                  </a:lnTo>
                  <a:lnTo>
                    <a:pt x="11190" y="241"/>
                  </a:lnTo>
                  <a:lnTo>
                    <a:pt x="10518" y="97"/>
                  </a:lnTo>
                  <a:lnTo>
                    <a:pt x="9845" y="1"/>
                  </a:lnTo>
                  <a:lnTo>
                    <a:pt x="9125" y="4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3" name="Google Shape;4603;p67"/>
            <p:cNvSpPr/>
            <p:nvPr/>
          </p:nvSpPr>
          <p:spPr>
            <a:xfrm>
              <a:off x="5550900" y="3957250"/>
              <a:ext cx="92475" cy="56450"/>
            </a:xfrm>
            <a:custGeom>
              <a:avLst/>
              <a:gdLst/>
              <a:ahLst/>
              <a:cxnLst/>
              <a:rect l="l" t="t" r="r" b="b"/>
              <a:pathLst>
                <a:path w="3699" h="2258" extrusionOk="0">
                  <a:moveTo>
                    <a:pt x="625" y="1"/>
                  </a:moveTo>
                  <a:lnTo>
                    <a:pt x="433" y="49"/>
                  </a:lnTo>
                  <a:lnTo>
                    <a:pt x="337" y="145"/>
                  </a:lnTo>
                  <a:lnTo>
                    <a:pt x="241" y="241"/>
                  </a:lnTo>
                  <a:lnTo>
                    <a:pt x="49" y="529"/>
                  </a:lnTo>
                  <a:lnTo>
                    <a:pt x="1" y="865"/>
                  </a:lnTo>
                  <a:lnTo>
                    <a:pt x="1" y="1057"/>
                  </a:lnTo>
                  <a:lnTo>
                    <a:pt x="49" y="1249"/>
                  </a:lnTo>
                  <a:lnTo>
                    <a:pt x="145" y="1441"/>
                  </a:lnTo>
                  <a:lnTo>
                    <a:pt x="241" y="1633"/>
                  </a:lnTo>
                  <a:lnTo>
                    <a:pt x="433" y="1778"/>
                  </a:lnTo>
                  <a:lnTo>
                    <a:pt x="625" y="1970"/>
                  </a:lnTo>
                  <a:lnTo>
                    <a:pt x="865" y="2066"/>
                  </a:lnTo>
                  <a:lnTo>
                    <a:pt x="1201" y="2162"/>
                  </a:lnTo>
                  <a:lnTo>
                    <a:pt x="1537" y="2258"/>
                  </a:lnTo>
                  <a:lnTo>
                    <a:pt x="2306" y="2258"/>
                  </a:lnTo>
                  <a:lnTo>
                    <a:pt x="2546" y="2210"/>
                  </a:lnTo>
                  <a:lnTo>
                    <a:pt x="2786" y="2114"/>
                  </a:lnTo>
                  <a:lnTo>
                    <a:pt x="3026" y="2018"/>
                  </a:lnTo>
                  <a:lnTo>
                    <a:pt x="3218" y="1874"/>
                  </a:lnTo>
                  <a:lnTo>
                    <a:pt x="3362" y="1729"/>
                  </a:lnTo>
                  <a:lnTo>
                    <a:pt x="3458" y="1585"/>
                  </a:lnTo>
                  <a:lnTo>
                    <a:pt x="3554" y="1393"/>
                  </a:lnTo>
                  <a:lnTo>
                    <a:pt x="3699" y="1057"/>
                  </a:lnTo>
                  <a:lnTo>
                    <a:pt x="3650" y="769"/>
                  </a:lnTo>
                  <a:lnTo>
                    <a:pt x="3650" y="625"/>
                  </a:lnTo>
                  <a:lnTo>
                    <a:pt x="3554" y="481"/>
                  </a:lnTo>
                  <a:lnTo>
                    <a:pt x="3458" y="385"/>
                  </a:lnTo>
                  <a:lnTo>
                    <a:pt x="3362" y="337"/>
                  </a:lnTo>
                  <a:lnTo>
                    <a:pt x="3074" y="241"/>
                  </a:lnTo>
                  <a:lnTo>
                    <a:pt x="2882" y="193"/>
                  </a:lnTo>
                  <a:lnTo>
                    <a:pt x="2786" y="241"/>
                  </a:lnTo>
                  <a:lnTo>
                    <a:pt x="2690" y="289"/>
                  </a:lnTo>
                  <a:lnTo>
                    <a:pt x="2402" y="433"/>
                  </a:lnTo>
                  <a:lnTo>
                    <a:pt x="2162" y="481"/>
                  </a:lnTo>
                  <a:lnTo>
                    <a:pt x="1826" y="529"/>
                  </a:lnTo>
                  <a:lnTo>
                    <a:pt x="1633" y="529"/>
                  </a:lnTo>
                  <a:lnTo>
                    <a:pt x="1441" y="433"/>
                  </a:lnTo>
                  <a:lnTo>
                    <a:pt x="1105" y="193"/>
                  </a:lnTo>
                  <a:lnTo>
                    <a:pt x="961" y="97"/>
                  </a:lnTo>
                  <a:lnTo>
                    <a:pt x="817" y="1"/>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4" name="Google Shape;4604;p67"/>
            <p:cNvSpPr/>
            <p:nvPr/>
          </p:nvSpPr>
          <p:spPr>
            <a:xfrm>
              <a:off x="5465650" y="3866000"/>
              <a:ext cx="86475" cy="108075"/>
            </a:xfrm>
            <a:custGeom>
              <a:avLst/>
              <a:gdLst/>
              <a:ahLst/>
              <a:cxnLst/>
              <a:rect l="l" t="t" r="r" b="b"/>
              <a:pathLst>
                <a:path w="3459" h="4323" extrusionOk="0">
                  <a:moveTo>
                    <a:pt x="1394" y="1"/>
                  </a:moveTo>
                  <a:lnTo>
                    <a:pt x="1105" y="97"/>
                  </a:lnTo>
                  <a:lnTo>
                    <a:pt x="817" y="289"/>
                  </a:lnTo>
                  <a:lnTo>
                    <a:pt x="529" y="481"/>
                  </a:lnTo>
                  <a:lnTo>
                    <a:pt x="337" y="721"/>
                  </a:lnTo>
                  <a:lnTo>
                    <a:pt x="145" y="1009"/>
                  </a:lnTo>
                  <a:lnTo>
                    <a:pt x="49" y="1345"/>
                  </a:lnTo>
                  <a:lnTo>
                    <a:pt x="1" y="1682"/>
                  </a:lnTo>
                  <a:lnTo>
                    <a:pt x="1" y="2594"/>
                  </a:lnTo>
                  <a:lnTo>
                    <a:pt x="49" y="2930"/>
                  </a:lnTo>
                  <a:lnTo>
                    <a:pt x="145" y="3266"/>
                  </a:lnTo>
                  <a:lnTo>
                    <a:pt x="289" y="3555"/>
                  </a:lnTo>
                  <a:lnTo>
                    <a:pt x="481" y="3843"/>
                  </a:lnTo>
                  <a:lnTo>
                    <a:pt x="769" y="4035"/>
                  </a:lnTo>
                  <a:lnTo>
                    <a:pt x="1057" y="4179"/>
                  </a:lnTo>
                  <a:lnTo>
                    <a:pt x="1345" y="4323"/>
                  </a:lnTo>
                  <a:lnTo>
                    <a:pt x="2066" y="4323"/>
                  </a:lnTo>
                  <a:lnTo>
                    <a:pt x="2402" y="4227"/>
                  </a:lnTo>
                  <a:lnTo>
                    <a:pt x="2690" y="4035"/>
                  </a:lnTo>
                  <a:lnTo>
                    <a:pt x="2930" y="3843"/>
                  </a:lnTo>
                  <a:lnTo>
                    <a:pt x="3170" y="3603"/>
                  </a:lnTo>
                  <a:lnTo>
                    <a:pt x="3315" y="3314"/>
                  </a:lnTo>
                  <a:lnTo>
                    <a:pt x="3411" y="2978"/>
                  </a:lnTo>
                  <a:lnTo>
                    <a:pt x="3459" y="2642"/>
                  </a:lnTo>
                  <a:lnTo>
                    <a:pt x="3459" y="1730"/>
                  </a:lnTo>
                  <a:lnTo>
                    <a:pt x="3411" y="1393"/>
                  </a:lnTo>
                  <a:lnTo>
                    <a:pt x="3315" y="1057"/>
                  </a:lnTo>
                  <a:lnTo>
                    <a:pt x="3170" y="769"/>
                  </a:lnTo>
                  <a:lnTo>
                    <a:pt x="2978" y="529"/>
                  </a:lnTo>
                  <a:lnTo>
                    <a:pt x="2738" y="289"/>
                  </a:lnTo>
                  <a:lnTo>
                    <a:pt x="2450" y="145"/>
                  </a:lnTo>
                  <a:lnTo>
                    <a:pt x="2114" y="49"/>
                  </a:lnTo>
                  <a:lnTo>
                    <a:pt x="1778" y="1"/>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5" name="Google Shape;4605;p67"/>
            <p:cNvSpPr/>
            <p:nvPr/>
          </p:nvSpPr>
          <p:spPr>
            <a:xfrm>
              <a:off x="5488475" y="3874400"/>
              <a:ext cx="63650" cy="93675"/>
            </a:xfrm>
            <a:custGeom>
              <a:avLst/>
              <a:gdLst/>
              <a:ahLst/>
              <a:cxnLst/>
              <a:rect l="l" t="t" r="r" b="b"/>
              <a:pathLst>
                <a:path w="2546" h="3747" extrusionOk="0">
                  <a:moveTo>
                    <a:pt x="1537" y="1"/>
                  </a:moveTo>
                  <a:lnTo>
                    <a:pt x="1249" y="49"/>
                  </a:lnTo>
                  <a:lnTo>
                    <a:pt x="961" y="145"/>
                  </a:lnTo>
                  <a:lnTo>
                    <a:pt x="721" y="337"/>
                  </a:lnTo>
                  <a:lnTo>
                    <a:pt x="481" y="529"/>
                  </a:lnTo>
                  <a:lnTo>
                    <a:pt x="288" y="817"/>
                  </a:lnTo>
                  <a:lnTo>
                    <a:pt x="144" y="1153"/>
                  </a:lnTo>
                  <a:lnTo>
                    <a:pt x="48" y="1490"/>
                  </a:lnTo>
                  <a:lnTo>
                    <a:pt x="0" y="1874"/>
                  </a:lnTo>
                  <a:lnTo>
                    <a:pt x="48" y="2258"/>
                  </a:lnTo>
                  <a:lnTo>
                    <a:pt x="144" y="2594"/>
                  </a:lnTo>
                  <a:lnTo>
                    <a:pt x="240" y="2930"/>
                  </a:lnTo>
                  <a:lnTo>
                    <a:pt x="432" y="3219"/>
                  </a:lnTo>
                  <a:lnTo>
                    <a:pt x="673" y="3411"/>
                  </a:lnTo>
                  <a:lnTo>
                    <a:pt x="913" y="3603"/>
                  </a:lnTo>
                  <a:lnTo>
                    <a:pt x="1201" y="3699"/>
                  </a:lnTo>
                  <a:lnTo>
                    <a:pt x="1489" y="3747"/>
                  </a:lnTo>
                  <a:lnTo>
                    <a:pt x="1729" y="3747"/>
                  </a:lnTo>
                  <a:lnTo>
                    <a:pt x="2065" y="3459"/>
                  </a:lnTo>
                  <a:lnTo>
                    <a:pt x="2305" y="3122"/>
                  </a:lnTo>
                  <a:lnTo>
                    <a:pt x="2498" y="2738"/>
                  </a:lnTo>
                  <a:lnTo>
                    <a:pt x="2546" y="2546"/>
                  </a:lnTo>
                  <a:lnTo>
                    <a:pt x="2546" y="2306"/>
                  </a:lnTo>
                  <a:lnTo>
                    <a:pt x="2546" y="1394"/>
                  </a:lnTo>
                  <a:lnTo>
                    <a:pt x="2498" y="1009"/>
                  </a:lnTo>
                  <a:lnTo>
                    <a:pt x="2402" y="673"/>
                  </a:lnTo>
                  <a:lnTo>
                    <a:pt x="2209" y="337"/>
                  </a:lnTo>
                  <a:lnTo>
                    <a:pt x="1969" y="97"/>
                  </a:lnTo>
                  <a:lnTo>
                    <a:pt x="1777" y="49"/>
                  </a:lnTo>
                  <a:lnTo>
                    <a:pt x="1537"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6" name="Google Shape;4606;p67"/>
            <p:cNvSpPr/>
            <p:nvPr/>
          </p:nvSpPr>
          <p:spPr>
            <a:xfrm>
              <a:off x="5631350" y="3861200"/>
              <a:ext cx="86475" cy="109275"/>
            </a:xfrm>
            <a:custGeom>
              <a:avLst/>
              <a:gdLst/>
              <a:ahLst/>
              <a:cxnLst/>
              <a:rect l="l" t="t" r="r" b="b"/>
              <a:pathLst>
                <a:path w="3459" h="4371" extrusionOk="0">
                  <a:moveTo>
                    <a:pt x="1681" y="1"/>
                  </a:moveTo>
                  <a:lnTo>
                    <a:pt x="1297" y="49"/>
                  </a:lnTo>
                  <a:lnTo>
                    <a:pt x="1009" y="145"/>
                  </a:lnTo>
                  <a:lnTo>
                    <a:pt x="721" y="337"/>
                  </a:lnTo>
                  <a:lnTo>
                    <a:pt x="481" y="529"/>
                  </a:lnTo>
                  <a:lnTo>
                    <a:pt x="240" y="817"/>
                  </a:lnTo>
                  <a:lnTo>
                    <a:pt x="96" y="1105"/>
                  </a:lnTo>
                  <a:lnTo>
                    <a:pt x="48" y="1441"/>
                  </a:lnTo>
                  <a:lnTo>
                    <a:pt x="0" y="1777"/>
                  </a:lnTo>
                  <a:lnTo>
                    <a:pt x="48" y="2690"/>
                  </a:lnTo>
                  <a:lnTo>
                    <a:pt x="96" y="3026"/>
                  </a:lnTo>
                  <a:lnTo>
                    <a:pt x="192" y="3362"/>
                  </a:lnTo>
                  <a:lnTo>
                    <a:pt x="336" y="3650"/>
                  </a:lnTo>
                  <a:lnTo>
                    <a:pt x="577" y="3891"/>
                  </a:lnTo>
                  <a:lnTo>
                    <a:pt x="817" y="4083"/>
                  </a:lnTo>
                  <a:lnTo>
                    <a:pt x="1153" y="4227"/>
                  </a:lnTo>
                  <a:lnTo>
                    <a:pt x="1441" y="4323"/>
                  </a:lnTo>
                  <a:lnTo>
                    <a:pt x="1825" y="4371"/>
                  </a:lnTo>
                  <a:lnTo>
                    <a:pt x="2161" y="4323"/>
                  </a:lnTo>
                  <a:lnTo>
                    <a:pt x="2450" y="4179"/>
                  </a:lnTo>
                  <a:lnTo>
                    <a:pt x="2738" y="4035"/>
                  </a:lnTo>
                  <a:lnTo>
                    <a:pt x="3026" y="3795"/>
                  </a:lnTo>
                  <a:lnTo>
                    <a:pt x="3218" y="3554"/>
                  </a:lnTo>
                  <a:lnTo>
                    <a:pt x="3362" y="3266"/>
                  </a:lnTo>
                  <a:lnTo>
                    <a:pt x="3458" y="2930"/>
                  </a:lnTo>
                  <a:lnTo>
                    <a:pt x="3458" y="2594"/>
                  </a:lnTo>
                  <a:lnTo>
                    <a:pt x="3458" y="1681"/>
                  </a:lnTo>
                  <a:lnTo>
                    <a:pt x="3410" y="1297"/>
                  </a:lnTo>
                  <a:lnTo>
                    <a:pt x="3266" y="1009"/>
                  </a:lnTo>
                  <a:lnTo>
                    <a:pt x="3122" y="721"/>
                  </a:lnTo>
                  <a:lnTo>
                    <a:pt x="2882" y="481"/>
                  </a:lnTo>
                  <a:lnTo>
                    <a:pt x="2642" y="241"/>
                  </a:lnTo>
                  <a:lnTo>
                    <a:pt x="2353" y="97"/>
                  </a:lnTo>
                  <a:lnTo>
                    <a:pt x="2017" y="1"/>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7" name="Google Shape;4607;p67"/>
            <p:cNvSpPr/>
            <p:nvPr/>
          </p:nvSpPr>
          <p:spPr>
            <a:xfrm>
              <a:off x="5631350" y="3861200"/>
              <a:ext cx="86475" cy="109275"/>
            </a:xfrm>
            <a:custGeom>
              <a:avLst/>
              <a:gdLst/>
              <a:ahLst/>
              <a:cxnLst/>
              <a:rect l="l" t="t" r="r" b="b"/>
              <a:pathLst>
                <a:path w="3459" h="4371" fill="none" extrusionOk="0">
                  <a:moveTo>
                    <a:pt x="1825" y="4371"/>
                  </a:moveTo>
                  <a:lnTo>
                    <a:pt x="1825" y="4371"/>
                  </a:lnTo>
                  <a:lnTo>
                    <a:pt x="1825" y="4371"/>
                  </a:lnTo>
                  <a:lnTo>
                    <a:pt x="1441" y="4323"/>
                  </a:lnTo>
                  <a:lnTo>
                    <a:pt x="1153" y="4227"/>
                  </a:lnTo>
                  <a:lnTo>
                    <a:pt x="817" y="4083"/>
                  </a:lnTo>
                  <a:lnTo>
                    <a:pt x="577" y="3891"/>
                  </a:lnTo>
                  <a:lnTo>
                    <a:pt x="336" y="3650"/>
                  </a:lnTo>
                  <a:lnTo>
                    <a:pt x="192" y="3362"/>
                  </a:lnTo>
                  <a:lnTo>
                    <a:pt x="96" y="3026"/>
                  </a:lnTo>
                  <a:lnTo>
                    <a:pt x="48" y="2690"/>
                  </a:lnTo>
                  <a:lnTo>
                    <a:pt x="0" y="1777"/>
                  </a:lnTo>
                  <a:lnTo>
                    <a:pt x="0" y="1777"/>
                  </a:lnTo>
                  <a:lnTo>
                    <a:pt x="48" y="1441"/>
                  </a:lnTo>
                  <a:lnTo>
                    <a:pt x="96" y="1105"/>
                  </a:lnTo>
                  <a:lnTo>
                    <a:pt x="240" y="817"/>
                  </a:lnTo>
                  <a:lnTo>
                    <a:pt x="481" y="529"/>
                  </a:lnTo>
                  <a:lnTo>
                    <a:pt x="721" y="337"/>
                  </a:lnTo>
                  <a:lnTo>
                    <a:pt x="1009" y="145"/>
                  </a:lnTo>
                  <a:lnTo>
                    <a:pt x="1297" y="49"/>
                  </a:lnTo>
                  <a:lnTo>
                    <a:pt x="1681" y="1"/>
                  </a:lnTo>
                  <a:lnTo>
                    <a:pt x="1681" y="1"/>
                  </a:lnTo>
                  <a:lnTo>
                    <a:pt x="2017" y="1"/>
                  </a:lnTo>
                  <a:lnTo>
                    <a:pt x="2353" y="97"/>
                  </a:lnTo>
                  <a:lnTo>
                    <a:pt x="2642" y="241"/>
                  </a:lnTo>
                  <a:lnTo>
                    <a:pt x="2882" y="481"/>
                  </a:lnTo>
                  <a:lnTo>
                    <a:pt x="3122" y="721"/>
                  </a:lnTo>
                  <a:lnTo>
                    <a:pt x="3266" y="1009"/>
                  </a:lnTo>
                  <a:lnTo>
                    <a:pt x="3410" y="1297"/>
                  </a:lnTo>
                  <a:lnTo>
                    <a:pt x="3458" y="1681"/>
                  </a:lnTo>
                  <a:lnTo>
                    <a:pt x="3458" y="2594"/>
                  </a:lnTo>
                  <a:lnTo>
                    <a:pt x="3458" y="2594"/>
                  </a:lnTo>
                  <a:lnTo>
                    <a:pt x="3458" y="2930"/>
                  </a:lnTo>
                  <a:lnTo>
                    <a:pt x="3362" y="3266"/>
                  </a:lnTo>
                  <a:lnTo>
                    <a:pt x="3218" y="3554"/>
                  </a:lnTo>
                  <a:lnTo>
                    <a:pt x="3026" y="3795"/>
                  </a:lnTo>
                  <a:lnTo>
                    <a:pt x="2738" y="4035"/>
                  </a:lnTo>
                  <a:lnTo>
                    <a:pt x="2450" y="4179"/>
                  </a:lnTo>
                  <a:lnTo>
                    <a:pt x="2161" y="4323"/>
                  </a:lnTo>
                  <a:lnTo>
                    <a:pt x="1825" y="437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8" name="Google Shape;4608;p67"/>
            <p:cNvSpPr/>
            <p:nvPr/>
          </p:nvSpPr>
          <p:spPr>
            <a:xfrm>
              <a:off x="5654150" y="3869600"/>
              <a:ext cx="63675" cy="93675"/>
            </a:xfrm>
            <a:custGeom>
              <a:avLst/>
              <a:gdLst/>
              <a:ahLst/>
              <a:cxnLst/>
              <a:rect l="l" t="t" r="r" b="b"/>
              <a:pathLst>
                <a:path w="2547" h="3747" extrusionOk="0">
                  <a:moveTo>
                    <a:pt x="1490" y="1"/>
                  </a:moveTo>
                  <a:lnTo>
                    <a:pt x="1153" y="49"/>
                  </a:lnTo>
                  <a:lnTo>
                    <a:pt x="865" y="145"/>
                  </a:lnTo>
                  <a:lnTo>
                    <a:pt x="625" y="337"/>
                  </a:lnTo>
                  <a:lnTo>
                    <a:pt x="433" y="577"/>
                  </a:lnTo>
                  <a:lnTo>
                    <a:pt x="241" y="865"/>
                  </a:lnTo>
                  <a:lnTo>
                    <a:pt x="97" y="1201"/>
                  </a:lnTo>
                  <a:lnTo>
                    <a:pt x="49" y="1538"/>
                  </a:lnTo>
                  <a:lnTo>
                    <a:pt x="1" y="1922"/>
                  </a:lnTo>
                  <a:lnTo>
                    <a:pt x="49" y="2306"/>
                  </a:lnTo>
                  <a:lnTo>
                    <a:pt x="145" y="2642"/>
                  </a:lnTo>
                  <a:lnTo>
                    <a:pt x="289" y="2930"/>
                  </a:lnTo>
                  <a:lnTo>
                    <a:pt x="481" y="3218"/>
                  </a:lnTo>
                  <a:lnTo>
                    <a:pt x="721" y="3459"/>
                  </a:lnTo>
                  <a:lnTo>
                    <a:pt x="1009" y="3603"/>
                  </a:lnTo>
                  <a:lnTo>
                    <a:pt x="1297" y="3699"/>
                  </a:lnTo>
                  <a:lnTo>
                    <a:pt x="1586" y="3747"/>
                  </a:lnTo>
                  <a:lnTo>
                    <a:pt x="1826" y="3699"/>
                  </a:lnTo>
                  <a:lnTo>
                    <a:pt x="2114" y="3411"/>
                  </a:lnTo>
                  <a:lnTo>
                    <a:pt x="2354" y="3074"/>
                  </a:lnTo>
                  <a:lnTo>
                    <a:pt x="2498" y="2690"/>
                  </a:lnTo>
                  <a:lnTo>
                    <a:pt x="2546" y="2450"/>
                  </a:lnTo>
                  <a:lnTo>
                    <a:pt x="2546" y="2258"/>
                  </a:lnTo>
                  <a:lnTo>
                    <a:pt x="2546" y="1345"/>
                  </a:lnTo>
                  <a:lnTo>
                    <a:pt x="2498" y="961"/>
                  </a:lnTo>
                  <a:lnTo>
                    <a:pt x="2354" y="625"/>
                  </a:lnTo>
                  <a:lnTo>
                    <a:pt x="2162" y="289"/>
                  </a:lnTo>
                  <a:lnTo>
                    <a:pt x="1922" y="49"/>
                  </a:lnTo>
                  <a:lnTo>
                    <a:pt x="168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09" name="Google Shape;4609;p67"/>
            <p:cNvSpPr/>
            <p:nvPr/>
          </p:nvSpPr>
          <p:spPr>
            <a:xfrm>
              <a:off x="5320375" y="3882825"/>
              <a:ext cx="128500" cy="140475"/>
            </a:xfrm>
            <a:custGeom>
              <a:avLst/>
              <a:gdLst/>
              <a:ahLst/>
              <a:cxnLst/>
              <a:rect l="l" t="t" r="r" b="b"/>
              <a:pathLst>
                <a:path w="5140" h="5619" extrusionOk="0">
                  <a:moveTo>
                    <a:pt x="2306" y="0"/>
                  </a:moveTo>
                  <a:lnTo>
                    <a:pt x="2066" y="48"/>
                  </a:lnTo>
                  <a:lnTo>
                    <a:pt x="1826" y="144"/>
                  </a:lnTo>
                  <a:lnTo>
                    <a:pt x="1345" y="336"/>
                  </a:lnTo>
                  <a:lnTo>
                    <a:pt x="913" y="624"/>
                  </a:lnTo>
                  <a:lnTo>
                    <a:pt x="577" y="1009"/>
                  </a:lnTo>
                  <a:lnTo>
                    <a:pt x="289" y="1441"/>
                  </a:lnTo>
                  <a:lnTo>
                    <a:pt x="97" y="1921"/>
                  </a:lnTo>
                  <a:lnTo>
                    <a:pt x="1" y="2497"/>
                  </a:lnTo>
                  <a:lnTo>
                    <a:pt x="1" y="3026"/>
                  </a:lnTo>
                  <a:lnTo>
                    <a:pt x="97" y="3602"/>
                  </a:lnTo>
                  <a:lnTo>
                    <a:pt x="337" y="4130"/>
                  </a:lnTo>
                  <a:lnTo>
                    <a:pt x="577" y="4562"/>
                  </a:lnTo>
                  <a:lnTo>
                    <a:pt x="961" y="4947"/>
                  </a:lnTo>
                  <a:lnTo>
                    <a:pt x="1345" y="5235"/>
                  </a:lnTo>
                  <a:lnTo>
                    <a:pt x="1826" y="5475"/>
                  </a:lnTo>
                  <a:lnTo>
                    <a:pt x="2306" y="5571"/>
                  </a:lnTo>
                  <a:lnTo>
                    <a:pt x="2546" y="5619"/>
                  </a:lnTo>
                  <a:lnTo>
                    <a:pt x="2834" y="5619"/>
                  </a:lnTo>
                  <a:lnTo>
                    <a:pt x="3074" y="5571"/>
                  </a:lnTo>
                  <a:lnTo>
                    <a:pt x="3314" y="5523"/>
                  </a:lnTo>
                  <a:lnTo>
                    <a:pt x="3795" y="5283"/>
                  </a:lnTo>
                  <a:lnTo>
                    <a:pt x="4227" y="4995"/>
                  </a:lnTo>
                  <a:lnTo>
                    <a:pt x="4563" y="4610"/>
                  </a:lnTo>
                  <a:lnTo>
                    <a:pt x="4851" y="4178"/>
                  </a:lnTo>
                  <a:lnTo>
                    <a:pt x="5043" y="3698"/>
                  </a:lnTo>
                  <a:lnTo>
                    <a:pt x="5139" y="3170"/>
                  </a:lnTo>
                  <a:lnTo>
                    <a:pt x="5139" y="2593"/>
                  </a:lnTo>
                  <a:lnTo>
                    <a:pt x="5043" y="2017"/>
                  </a:lnTo>
                  <a:lnTo>
                    <a:pt x="4851" y="1537"/>
                  </a:lnTo>
                  <a:lnTo>
                    <a:pt x="4563" y="1057"/>
                  </a:lnTo>
                  <a:lnTo>
                    <a:pt x="4227" y="672"/>
                  </a:lnTo>
                  <a:lnTo>
                    <a:pt x="3795" y="384"/>
                  </a:lnTo>
                  <a:lnTo>
                    <a:pt x="3314" y="144"/>
                  </a:lnTo>
                  <a:lnTo>
                    <a:pt x="2834" y="48"/>
                  </a:lnTo>
                  <a:lnTo>
                    <a:pt x="2594"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0" name="Google Shape;4610;p67"/>
            <p:cNvSpPr/>
            <p:nvPr/>
          </p:nvSpPr>
          <p:spPr>
            <a:xfrm>
              <a:off x="5320375" y="3882825"/>
              <a:ext cx="128500" cy="140475"/>
            </a:xfrm>
            <a:custGeom>
              <a:avLst/>
              <a:gdLst/>
              <a:ahLst/>
              <a:cxnLst/>
              <a:rect l="l" t="t" r="r" b="b"/>
              <a:pathLst>
                <a:path w="5140" h="5619" fill="none" extrusionOk="0">
                  <a:moveTo>
                    <a:pt x="5139" y="2593"/>
                  </a:moveTo>
                  <a:lnTo>
                    <a:pt x="5139" y="2593"/>
                  </a:lnTo>
                  <a:lnTo>
                    <a:pt x="5139" y="3170"/>
                  </a:lnTo>
                  <a:lnTo>
                    <a:pt x="5043" y="3698"/>
                  </a:lnTo>
                  <a:lnTo>
                    <a:pt x="4851" y="4178"/>
                  </a:lnTo>
                  <a:lnTo>
                    <a:pt x="4563" y="4610"/>
                  </a:lnTo>
                  <a:lnTo>
                    <a:pt x="4227" y="4995"/>
                  </a:lnTo>
                  <a:lnTo>
                    <a:pt x="3795" y="5283"/>
                  </a:lnTo>
                  <a:lnTo>
                    <a:pt x="3314" y="5523"/>
                  </a:lnTo>
                  <a:lnTo>
                    <a:pt x="3074" y="5571"/>
                  </a:lnTo>
                  <a:lnTo>
                    <a:pt x="2834" y="5619"/>
                  </a:lnTo>
                  <a:lnTo>
                    <a:pt x="2834" y="5619"/>
                  </a:lnTo>
                  <a:lnTo>
                    <a:pt x="2546" y="5619"/>
                  </a:lnTo>
                  <a:lnTo>
                    <a:pt x="2306" y="5571"/>
                  </a:lnTo>
                  <a:lnTo>
                    <a:pt x="1826" y="5475"/>
                  </a:lnTo>
                  <a:lnTo>
                    <a:pt x="1345" y="5235"/>
                  </a:lnTo>
                  <a:lnTo>
                    <a:pt x="961" y="4947"/>
                  </a:lnTo>
                  <a:lnTo>
                    <a:pt x="577" y="4562"/>
                  </a:lnTo>
                  <a:lnTo>
                    <a:pt x="337" y="4130"/>
                  </a:lnTo>
                  <a:lnTo>
                    <a:pt x="97" y="3602"/>
                  </a:lnTo>
                  <a:lnTo>
                    <a:pt x="1" y="3026"/>
                  </a:lnTo>
                  <a:lnTo>
                    <a:pt x="1" y="3026"/>
                  </a:lnTo>
                  <a:lnTo>
                    <a:pt x="1" y="2497"/>
                  </a:lnTo>
                  <a:lnTo>
                    <a:pt x="97" y="1921"/>
                  </a:lnTo>
                  <a:lnTo>
                    <a:pt x="289" y="1441"/>
                  </a:lnTo>
                  <a:lnTo>
                    <a:pt x="577" y="1009"/>
                  </a:lnTo>
                  <a:lnTo>
                    <a:pt x="913" y="624"/>
                  </a:lnTo>
                  <a:lnTo>
                    <a:pt x="1345" y="336"/>
                  </a:lnTo>
                  <a:lnTo>
                    <a:pt x="1826" y="144"/>
                  </a:lnTo>
                  <a:lnTo>
                    <a:pt x="2066" y="48"/>
                  </a:lnTo>
                  <a:lnTo>
                    <a:pt x="2306" y="0"/>
                  </a:lnTo>
                  <a:lnTo>
                    <a:pt x="2306" y="0"/>
                  </a:lnTo>
                  <a:lnTo>
                    <a:pt x="2594" y="0"/>
                  </a:lnTo>
                  <a:lnTo>
                    <a:pt x="2834" y="48"/>
                  </a:lnTo>
                  <a:lnTo>
                    <a:pt x="3314" y="144"/>
                  </a:lnTo>
                  <a:lnTo>
                    <a:pt x="3795" y="384"/>
                  </a:lnTo>
                  <a:lnTo>
                    <a:pt x="4227" y="672"/>
                  </a:lnTo>
                  <a:lnTo>
                    <a:pt x="4563" y="1057"/>
                  </a:lnTo>
                  <a:lnTo>
                    <a:pt x="4851" y="1537"/>
                  </a:lnTo>
                  <a:lnTo>
                    <a:pt x="5043" y="2017"/>
                  </a:lnTo>
                  <a:lnTo>
                    <a:pt x="5139" y="259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1" name="Google Shape;4611;p67"/>
            <p:cNvSpPr/>
            <p:nvPr/>
          </p:nvSpPr>
          <p:spPr>
            <a:xfrm>
              <a:off x="5344400" y="3911625"/>
              <a:ext cx="74450" cy="82875"/>
            </a:xfrm>
            <a:custGeom>
              <a:avLst/>
              <a:gdLst/>
              <a:ahLst/>
              <a:cxnLst/>
              <a:rect l="l" t="t" r="r" b="b"/>
              <a:pathLst>
                <a:path w="2978" h="3315" extrusionOk="0">
                  <a:moveTo>
                    <a:pt x="1345" y="1"/>
                  </a:moveTo>
                  <a:lnTo>
                    <a:pt x="1057" y="49"/>
                  </a:lnTo>
                  <a:lnTo>
                    <a:pt x="769" y="193"/>
                  </a:lnTo>
                  <a:lnTo>
                    <a:pt x="529" y="385"/>
                  </a:lnTo>
                  <a:lnTo>
                    <a:pt x="336" y="577"/>
                  </a:lnTo>
                  <a:lnTo>
                    <a:pt x="144" y="865"/>
                  </a:lnTo>
                  <a:lnTo>
                    <a:pt x="48" y="1153"/>
                  </a:lnTo>
                  <a:lnTo>
                    <a:pt x="0" y="1441"/>
                  </a:lnTo>
                  <a:lnTo>
                    <a:pt x="0" y="1778"/>
                  </a:lnTo>
                  <a:lnTo>
                    <a:pt x="48" y="2114"/>
                  </a:lnTo>
                  <a:lnTo>
                    <a:pt x="144" y="2402"/>
                  </a:lnTo>
                  <a:lnTo>
                    <a:pt x="288" y="2642"/>
                  </a:lnTo>
                  <a:lnTo>
                    <a:pt x="480" y="2882"/>
                  </a:lnTo>
                  <a:lnTo>
                    <a:pt x="721" y="3074"/>
                  </a:lnTo>
                  <a:lnTo>
                    <a:pt x="961" y="3170"/>
                  </a:lnTo>
                  <a:lnTo>
                    <a:pt x="1201" y="3266"/>
                  </a:lnTo>
                  <a:lnTo>
                    <a:pt x="1489" y="3314"/>
                  </a:lnTo>
                  <a:lnTo>
                    <a:pt x="1633" y="3314"/>
                  </a:lnTo>
                  <a:lnTo>
                    <a:pt x="1921" y="3218"/>
                  </a:lnTo>
                  <a:lnTo>
                    <a:pt x="2209" y="3122"/>
                  </a:lnTo>
                  <a:lnTo>
                    <a:pt x="2450" y="2930"/>
                  </a:lnTo>
                  <a:lnTo>
                    <a:pt x="2642" y="2738"/>
                  </a:lnTo>
                  <a:lnTo>
                    <a:pt x="2834" y="2450"/>
                  </a:lnTo>
                  <a:lnTo>
                    <a:pt x="2930" y="2162"/>
                  </a:lnTo>
                  <a:lnTo>
                    <a:pt x="2978" y="1874"/>
                  </a:lnTo>
                  <a:lnTo>
                    <a:pt x="2978" y="1537"/>
                  </a:lnTo>
                  <a:lnTo>
                    <a:pt x="2930" y="1201"/>
                  </a:lnTo>
                  <a:lnTo>
                    <a:pt x="2834" y="913"/>
                  </a:lnTo>
                  <a:lnTo>
                    <a:pt x="2690" y="673"/>
                  </a:lnTo>
                  <a:lnTo>
                    <a:pt x="2498" y="433"/>
                  </a:lnTo>
                  <a:lnTo>
                    <a:pt x="2257" y="241"/>
                  </a:lnTo>
                  <a:lnTo>
                    <a:pt x="2017" y="97"/>
                  </a:lnTo>
                  <a:lnTo>
                    <a:pt x="1777" y="49"/>
                  </a:lnTo>
                  <a:lnTo>
                    <a:pt x="1489"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2" name="Google Shape;4612;p67"/>
            <p:cNvSpPr/>
            <p:nvPr/>
          </p:nvSpPr>
          <p:spPr>
            <a:xfrm>
              <a:off x="5344400" y="3911625"/>
              <a:ext cx="74450" cy="82875"/>
            </a:xfrm>
            <a:custGeom>
              <a:avLst/>
              <a:gdLst/>
              <a:ahLst/>
              <a:cxnLst/>
              <a:rect l="l" t="t" r="r" b="b"/>
              <a:pathLst>
                <a:path w="2978" h="3315" fill="none" extrusionOk="0">
                  <a:moveTo>
                    <a:pt x="1489" y="1"/>
                  </a:moveTo>
                  <a:lnTo>
                    <a:pt x="1489" y="1"/>
                  </a:lnTo>
                  <a:lnTo>
                    <a:pt x="1345" y="1"/>
                  </a:lnTo>
                  <a:lnTo>
                    <a:pt x="1345" y="1"/>
                  </a:lnTo>
                  <a:lnTo>
                    <a:pt x="1057" y="49"/>
                  </a:lnTo>
                  <a:lnTo>
                    <a:pt x="769" y="193"/>
                  </a:lnTo>
                  <a:lnTo>
                    <a:pt x="529" y="385"/>
                  </a:lnTo>
                  <a:lnTo>
                    <a:pt x="336" y="577"/>
                  </a:lnTo>
                  <a:lnTo>
                    <a:pt x="144" y="865"/>
                  </a:lnTo>
                  <a:lnTo>
                    <a:pt x="48" y="1153"/>
                  </a:lnTo>
                  <a:lnTo>
                    <a:pt x="0" y="1441"/>
                  </a:lnTo>
                  <a:lnTo>
                    <a:pt x="0" y="1778"/>
                  </a:lnTo>
                  <a:lnTo>
                    <a:pt x="0" y="1778"/>
                  </a:lnTo>
                  <a:lnTo>
                    <a:pt x="48" y="2114"/>
                  </a:lnTo>
                  <a:lnTo>
                    <a:pt x="144" y="2402"/>
                  </a:lnTo>
                  <a:lnTo>
                    <a:pt x="288" y="2642"/>
                  </a:lnTo>
                  <a:lnTo>
                    <a:pt x="480" y="2882"/>
                  </a:lnTo>
                  <a:lnTo>
                    <a:pt x="721" y="3074"/>
                  </a:lnTo>
                  <a:lnTo>
                    <a:pt x="961" y="3170"/>
                  </a:lnTo>
                  <a:lnTo>
                    <a:pt x="1201" y="3266"/>
                  </a:lnTo>
                  <a:lnTo>
                    <a:pt x="1489" y="3314"/>
                  </a:lnTo>
                  <a:lnTo>
                    <a:pt x="1489" y="3314"/>
                  </a:lnTo>
                  <a:lnTo>
                    <a:pt x="1633" y="3314"/>
                  </a:lnTo>
                  <a:lnTo>
                    <a:pt x="1633" y="3314"/>
                  </a:lnTo>
                  <a:lnTo>
                    <a:pt x="1921" y="3218"/>
                  </a:lnTo>
                  <a:lnTo>
                    <a:pt x="2209" y="3122"/>
                  </a:lnTo>
                  <a:lnTo>
                    <a:pt x="2450" y="2930"/>
                  </a:lnTo>
                  <a:lnTo>
                    <a:pt x="2642" y="2738"/>
                  </a:lnTo>
                  <a:lnTo>
                    <a:pt x="2834" y="2450"/>
                  </a:lnTo>
                  <a:lnTo>
                    <a:pt x="2930" y="2162"/>
                  </a:lnTo>
                  <a:lnTo>
                    <a:pt x="2978" y="1874"/>
                  </a:lnTo>
                  <a:lnTo>
                    <a:pt x="2978" y="1537"/>
                  </a:lnTo>
                  <a:lnTo>
                    <a:pt x="2978" y="1537"/>
                  </a:lnTo>
                  <a:lnTo>
                    <a:pt x="2930" y="1201"/>
                  </a:lnTo>
                  <a:lnTo>
                    <a:pt x="2834" y="913"/>
                  </a:lnTo>
                  <a:lnTo>
                    <a:pt x="2690" y="673"/>
                  </a:lnTo>
                  <a:lnTo>
                    <a:pt x="2498" y="433"/>
                  </a:lnTo>
                  <a:lnTo>
                    <a:pt x="2257" y="241"/>
                  </a:lnTo>
                  <a:lnTo>
                    <a:pt x="2017" y="97"/>
                  </a:lnTo>
                  <a:lnTo>
                    <a:pt x="1777" y="49"/>
                  </a:lnTo>
                  <a:lnTo>
                    <a:pt x="1489"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3" name="Google Shape;4613;p67"/>
            <p:cNvSpPr/>
            <p:nvPr/>
          </p:nvSpPr>
          <p:spPr>
            <a:xfrm>
              <a:off x="5289175" y="3562250"/>
              <a:ext cx="543900" cy="393825"/>
            </a:xfrm>
            <a:custGeom>
              <a:avLst/>
              <a:gdLst/>
              <a:ahLst/>
              <a:cxnLst/>
              <a:rect l="l" t="t" r="r" b="b"/>
              <a:pathLst>
                <a:path w="21756" h="15753" extrusionOk="0">
                  <a:moveTo>
                    <a:pt x="6195" y="0"/>
                  </a:moveTo>
                  <a:lnTo>
                    <a:pt x="5379" y="48"/>
                  </a:lnTo>
                  <a:lnTo>
                    <a:pt x="4659" y="144"/>
                  </a:lnTo>
                  <a:lnTo>
                    <a:pt x="4178" y="240"/>
                  </a:lnTo>
                  <a:lnTo>
                    <a:pt x="3986" y="336"/>
                  </a:lnTo>
                  <a:lnTo>
                    <a:pt x="3890" y="384"/>
                  </a:lnTo>
                  <a:lnTo>
                    <a:pt x="3794" y="481"/>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353" y="2402"/>
                  </a:lnTo>
                  <a:lnTo>
                    <a:pt x="2689" y="2882"/>
                  </a:lnTo>
                  <a:lnTo>
                    <a:pt x="3122" y="3362"/>
                  </a:lnTo>
                  <a:lnTo>
                    <a:pt x="2689" y="3506"/>
                  </a:lnTo>
                  <a:lnTo>
                    <a:pt x="1873" y="3890"/>
                  </a:lnTo>
                  <a:lnTo>
                    <a:pt x="1441" y="4130"/>
                  </a:lnTo>
                  <a:lnTo>
                    <a:pt x="1105" y="4371"/>
                  </a:lnTo>
                  <a:lnTo>
                    <a:pt x="961" y="4515"/>
                  </a:lnTo>
                  <a:lnTo>
                    <a:pt x="913" y="4611"/>
                  </a:lnTo>
                  <a:lnTo>
                    <a:pt x="865" y="4707"/>
                  </a:lnTo>
                  <a:lnTo>
                    <a:pt x="913" y="4803"/>
                  </a:lnTo>
                  <a:lnTo>
                    <a:pt x="1009" y="4947"/>
                  </a:lnTo>
                  <a:lnTo>
                    <a:pt x="1201" y="509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176"/>
                  </a:lnTo>
                  <a:lnTo>
                    <a:pt x="1345" y="14888"/>
                  </a:lnTo>
                  <a:lnTo>
                    <a:pt x="1441" y="14600"/>
                  </a:lnTo>
                  <a:lnTo>
                    <a:pt x="1585" y="14360"/>
                  </a:lnTo>
                  <a:lnTo>
                    <a:pt x="1825" y="14120"/>
                  </a:lnTo>
                  <a:lnTo>
                    <a:pt x="1969" y="14024"/>
                  </a:lnTo>
                  <a:lnTo>
                    <a:pt x="2545" y="13784"/>
                  </a:lnTo>
                  <a:lnTo>
                    <a:pt x="3074" y="13687"/>
                  </a:lnTo>
                  <a:lnTo>
                    <a:pt x="3506" y="13687"/>
                  </a:lnTo>
                  <a:lnTo>
                    <a:pt x="3890" y="13784"/>
                  </a:lnTo>
                  <a:lnTo>
                    <a:pt x="4226" y="13976"/>
                  </a:lnTo>
                  <a:lnTo>
                    <a:pt x="4514" y="14168"/>
                  </a:lnTo>
                  <a:lnTo>
                    <a:pt x="4755" y="14456"/>
                  </a:lnTo>
                  <a:lnTo>
                    <a:pt x="4995" y="14696"/>
                  </a:lnTo>
                  <a:lnTo>
                    <a:pt x="5235" y="15080"/>
                  </a:lnTo>
                  <a:lnTo>
                    <a:pt x="5379" y="15416"/>
                  </a:lnTo>
                  <a:lnTo>
                    <a:pt x="5523" y="15657"/>
                  </a:lnTo>
                  <a:lnTo>
                    <a:pt x="5619" y="15705"/>
                  </a:lnTo>
                  <a:lnTo>
                    <a:pt x="5667" y="15753"/>
                  </a:lnTo>
                  <a:lnTo>
                    <a:pt x="5715" y="15705"/>
                  </a:lnTo>
                  <a:lnTo>
                    <a:pt x="5763" y="15608"/>
                  </a:lnTo>
                  <a:lnTo>
                    <a:pt x="5763" y="15224"/>
                  </a:lnTo>
                  <a:lnTo>
                    <a:pt x="5667" y="14696"/>
                  </a:lnTo>
                  <a:lnTo>
                    <a:pt x="5571" y="14120"/>
                  </a:lnTo>
                  <a:lnTo>
                    <a:pt x="5283" y="13063"/>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628" y="10806"/>
                  </a:lnTo>
                  <a:lnTo>
                    <a:pt x="7156" y="10470"/>
                  </a:lnTo>
                  <a:lnTo>
                    <a:pt x="8693" y="9317"/>
                  </a:lnTo>
                  <a:lnTo>
                    <a:pt x="10229" y="8020"/>
                  </a:lnTo>
                  <a:lnTo>
                    <a:pt x="10806" y="7492"/>
                  </a:lnTo>
                  <a:lnTo>
                    <a:pt x="11094" y="7108"/>
                  </a:lnTo>
                  <a:lnTo>
                    <a:pt x="10710" y="7732"/>
                  </a:lnTo>
                  <a:lnTo>
                    <a:pt x="9749" y="9077"/>
                  </a:lnTo>
                  <a:lnTo>
                    <a:pt x="9317" y="9749"/>
                  </a:lnTo>
                  <a:lnTo>
                    <a:pt x="8933" y="10374"/>
                  </a:lnTo>
                  <a:lnTo>
                    <a:pt x="8693" y="10854"/>
                  </a:lnTo>
                  <a:lnTo>
                    <a:pt x="8693" y="10950"/>
                  </a:lnTo>
                  <a:lnTo>
                    <a:pt x="8693" y="11046"/>
                  </a:lnTo>
                  <a:lnTo>
                    <a:pt x="9413" y="11046"/>
                  </a:lnTo>
                  <a:lnTo>
                    <a:pt x="10662" y="10950"/>
                  </a:lnTo>
                  <a:lnTo>
                    <a:pt x="11334" y="10854"/>
                  </a:lnTo>
                  <a:lnTo>
                    <a:pt x="11958" y="10710"/>
                  </a:lnTo>
                  <a:lnTo>
                    <a:pt x="12535" y="10518"/>
                  </a:lnTo>
                  <a:lnTo>
                    <a:pt x="12727" y="10422"/>
                  </a:lnTo>
                  <a:lnTo>
                    <a:pt x="12919" y="10278"/>
                  </a:lnTo>
                  <a:lnTo>
                    <a:pt x="13207" y="9990"/>
                  </a:lnTo>
                  <a:lnTo>
                    <a:pt x="13495" y="9605"/>
                  </a:lnTo>
                  <a:lnTo>
                    <a:pt x="14023" y="8741"/>
                  </a:lnTo>
                  <a:lnTo>
                    <a:pt x="14408" y="8020"/>
                  </a:lnTo>
                  <a:lnTo>
                    <a:pt x="14552" y="7732"/>
                  </a:lnTo>
                  <a:lnTo>
                    <a:pt x="14456" y="8165"/>
                  </a:lnTo>
                  <a:lnTo>
                    <a:pt x="14119" y="9221"/>
                  </a:lnTo>
                  <a:lnTo>
                    <a:pt x="13927" y="9797"/>
                  </a:lnTo>
                  <a:lnTo>
                    <a:pt x="13687" y="10326"/>
                  </a:lnTo>
                  <a:lnTo>
                    <a:pt x="13447" y="10758"/>
                  </a:lnTo>
                  <a:lnTo>
                    <a:pt x="13303" y="10902"/>
                  </a:lnTo>
                  <a:lnTo>
                    <a:pt x="13159" y="11046"/>
                  </a:lnTo>
                  <a:lnTo>
                    <a:pt x="13543" y="10902"/>
                  </a:lnTo>
                  <a:lnTo>
                    <a:pt x="14504" y="10566"/>
                  </a:lnTo>
                  <a:lnTo>
                    <a:pt x="15032" y="10374"/>
                  </a:lnTo>
                  <a:lnTo>
                    <a:pt x="15512" y="10134"/>
                  </a:lnTo>
                  <a:lnTo>
                    <a:pt x="15944" y="9845"/>
                  </a:lnTo>
                  <a:lnTo>
                    <a:pt x="16233" y="9605"/>
                  </a:lnTo>
                  <a:lnTo>
                    <a:pt x="16377" y="9317"/>
                  </a:lnTo>
                  <a:lnTo>
                    <a:pt x="16569" y="8981"/>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795" y="13159"/>
                  </a:lnTo>
                  <a:lnTo>
                    <a:pt x="20891" y="12295"/>
                  </a:lnTo>
                  <a:lnTo>
                    <a:pt x="20939" y="11430"/>
                  </a:lnTo>
                  <a:lnTo>
                    <a:pt x="20939" y="10566"/>
                  </a:lnTo>
                  <a:lnTo>
                    <a:pt x="20891" y="9845"/>
                  </a:lnTo>
                  <a:lnTo>
                    <a:pt x="20843" y="9173"/>
                  </a:lnTo>
                  <a:lnTo>
                    <a:pt x="20747" y="8501"/>
                  </a:lnTo>
                  <a:lnTo>
                    <a:pt x="20603" y="7876"/>
                  </a:lnTo>
                  <a:lnTo>
                    <a:pt x="20891" y="8069"/>
                  </a:lnTo>
                  <a:lnTo>
                    <a:pt x="21083" y="8213"/>
                  </a:lnTo>
                  <a:lnTo>
                    <a:pt x="21323" y="8213"/>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lnTo>
                    <a:pt x="20843" y="4707"/>
                  </a:lnTo>
                  <a:lnTo>
                    <a:pt x="20411" y="4467"/>
                  </a:lnTo>
                  <a:lnTo>
                    <a:pt x="19594" y="4082"/>
                  </a:lnTo>
                  <a:lnTo>
                    <a:pt x="18922" y="3842"/>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608" y="625"/>
                  </a:lnTo>
                  <a:lnTo>
                    <a:pt x="14984" y="481"/>
                  </a:lnTo>
                  <a:lnTo>
                    <a:pt x="13399" y="288"/>
                  </a:lnTo>
                  <a:lnTo>
                    <a:pt x="11382" y="96"/>
                  </a:lnTo>
                  <a:lnTo>
                    <a:pt x="9173"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4" name="Google Shape;4614;p67"/>
            <p:cNvSpPr/>
            <p:nvPr/>
          </p:nvSpPr>
          <p:spPr>
            <a:xfrm>
              <a:off x="5289175" y="3562250"/>
              <a:ext cx="543900" cy="393825"/>
            </a:xfrm>
            <a:custGeom>
              <a:avLst/>
              <a:gdLst/>
              <a:ahLst/>
              <a:cxnLst/>
              <a:rect l="l" t="t" r="r" b="b"/>
              <a:pathLst>
                <a:path w="21756" h="15753" fill="none" extrusionOk="0">
                  <a:moveTo>
                    <a:pt x="21227" y="4947"/>
                  </a:moveTo>
                  <a:lnTo>
                    <a:pt x="21227" y="4947"/>
                  </a:lnTo>
                  <a:lnTo>
                    <a:pt x="20843" y="4707"/>
                  </a:lnTo>
                  <a:lnTo>
                    <a:pt x="20411" y="4467"/>
                  </a:lnTo>
                  <a:lnTo>
                    <a:pt x="19594" y="4082"/>
                  </a:lnTo>
                  <a:lnTo>
                    <a:pt x="18922" y="3842"/>
                  </a:lnTo>
                  <a:lnTo>
                    <a:pt x="18634" y="3746"/>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992" y="721"/>
                  </a:lnTo>
                  <a:lnTo>
                    <a:pt x="15608" y="625"/>
                  </a:lnTo>
                  <a:lnTo>
                    <a:pt x="14984" y="481"/>
                  </a:lnTo>
                  <a:lnTo>
                    <a:pt x="13399" y="288"/>
                  </a:lnTo>
                  <a:lnTo>
                    <a:pt x="11382" y="96"/>
                  </a:lnTo>
                  <a:lnTo>
                    <a:pt x="9173" y="0"/>
                  </a:lnTo>
                  <a:lnTo>
                    <a:pt x="7108" y="0"/>
                  </a:lnTo>
                  <a:lnTo>
                    <a:pt x="6195" y="0"/>
                  </a:lnTo>
                  <a:lnTo>
                    <a:pt x="5379" y="48"/>
                  </a:lnTo>
                  <a:lnTo>
                    <a:pt x="4659" y="144"/>
                  </a:lnTo>
                  <a:lnTo>
                    <a:pt x="4178" y="240"/>
                  </a:lnTo>
                  <a:lnTo>
                    <a:pt x="3986" y="336"/>
                  </a:lnTo>
                  <a:lnTo>
                    <a:pt x="3890" y="384"/>
                  </a:lnTo>
                  <a:lnTo>
                    <a:pt x="3794" y="481"/>
                  </a:lnTo>
                  <a:lnTo>
                    <a:pt x="3794" y="577"/>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065" y="1825"/>
                  </a:lnTo>
                  <a:lnTo>
                    <a:pt x="2353" y="2402"/>
                  </a:lnTo>
                  <a:lnTo>
                    <a:pt x="2689" y="2882"/>
                  </a:lnTo>
                  <a:lnTo>
                    <a:pt x="3122" y="3362"/>
                  </a:lnTo>
                  <a:lnTo>
                    <a:pt x="3122" y="3362"/>
                  </a:lnTo>
                  <a:lnTo>
                    <a:pt x="2689" y="3506"/>
                  </a:lnTo>
                  <a:lnTo>
                    <a:pt x="1873" y="3890"/>
                  </a:lnTo>
                  <a:lnTo>
                    <a:pt x="1441" y="4130"/>
                  </a:lnTo>
                  <a:lnTo>
                    <a:pt x="1105" y="4371"/>
                  </a:lnTo>
                  <a:lnTo>
                    <a:pt x="961" y="4515"/>
                  </a:lnTo>
                  <a:lnTo>
                    <a:pt x="913" y="4611"/>
                  </a:lnTo>
                  <a:lnTo>
                    <a:pt x="865" y="4707"/>
                  </a:lnTo>
                  <a:lnTo>
                    <a:pt x="913" y="4803"/>
                  </a:lnTo>
                  <a:lnTo>
                    <a:pt x="913" y="4803"/>
                  </a:lnTo>
                  <a:lnTo>
                    <a:pt x="1009" y="4947"/>
                  </a:lnTo>
                  <a:lnTo>
                    <a:pt x="1201" y="5091"/>
                  </a:lnTo>
                  <a:lnTo>
                    <a:pt x="1633" y="533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560"/>
                  </a:lnTo>
                  <a:lnTo>
                    <a:pt x="1249" y="15176"/>
                  </a:lnTo>
                  <a:lnTo>
                    <a:pt x="1345" y="14888"/>
                  </a:lnTo>
                  <a:lnTo>
                    <a:pt x="1441" y="14600"/>
                  </a:lnTo>
                  <a:lnTo>
                    <a:pt x="1585" y="14360"/>
                  </a:lnTo>
                  <a:lnTo>
                    <a:pt x="1825" y="14120"/>
                  </a:lnTo>
                  <a:lnTo>
                    <a:pt x="1969" y="14024"/>
                  </a:lnTo>
                  <a:lnTo>
                    <a:pt x="1969" y="14024"/>
                  </a:lnTo>
                  <a:lnTo>
                    <a:pt x="2545" y="13784"/>
                  </a:lnTo>
                  <a:lnTo>
                    <a:pt x="3074" y="13687"/>
                  </a:lnTo>
                  <a:lnTo>
                    <a:pt x="3506" y="13687"/>
                  </a:lnTo>
                  <a:lnTo>
                    <a:pt x="3890" y="13784"/>
                  </a:lnTo>
                  <a:lnTo>
                    <a:pt x="4226" y="13976"/>
                  </a:lnTo>
                  <a:lnTo>
                    <a:pt x="4514" y="14168"/>
                  </a:lnTo>
                  <a:lnTo>
                    <a:pt x="4755" y="14456"/>
                  </a:lnTo>
                  <a:lnTo>
                    <a:pt x="4995" y="14696"/>
                  </a:lnTo>
                  <a:lnTo>
                    <a:pt x="4995" y="14696"/>
                  </a:lnTo>
                  <a:lnTo>
                    <a:pt x="5235" y="15080"/>
                  </a:lnTo>
                  <a:lnTo>
                    <a:pt x="5379" y="15416"/>
                  </a:lnTo>
                  <a:lnTo>
                    <a:pt x="5523" y="15657"/>
                  </a:lnTo>
                  <a:lnTo>
                    <a:pt x="5619" y="15705"/>
                  </a:lnTo>
                  <a:lnTo>
                    <a:pt x="5667" y="15753"/>
                  </a:lnTo>
                  <a:lnTo>
                    <a:pt x="5667" y="15753"/>
                  </a:lnTo>
                  <a:lnTo>
                    <a:pt x="5715" y="15705"/>
                  </a:lnTo>
                  <a:lnTo>
                    <a:pt x="5763" y="15608"/>
                  </a:lnTo>
                  <a:lnTo>
                    <a:pt x="5763" y="15224"/>
                  </a:lnTo>
                  <a:lnTo>
                    <a:pt x="5667" y="14696"/>
                  </a:lnTo>
                  <a:lnTo>
                    <a:pt x="5571" y="14120"/>
                  </a:lnTo>
                  <a:lnTo>
                    <a:pt x="5283" y="13063"/>
                  </a:lnTo>
                  <a:lnTo>
                    <a:pt x="5139" y="12535"/>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339" y="10950"/>
                  </a:lnTo>
                  <a:lnTo>
                    <a:pt x="6628" y="10806"/>
                  </a:lnTo>
                  <a:lnTo>
                    <a:pt x="7156" y="10470"/>
                  </a:lnTo>
                  <a:lnTo>
                    <a:pt x="8693" y="9317"/>
                  </a:lnTo>
                  <a:lnTo>
                    <a:pt x="10229" y="8020"/>
                  </a:lnTo>
                  <a:lnTo>
                    <a:pt x="10806" y="7492"/>
                  </a:lnTo>
                  <a:lnTo>
                    <a:pt x="11094" y="7108"/>
                  </a:lnTo>
                  <a:lnTo>
                    <a:pt x="11094" y="7108"/>
                  </a:lnTo>
                  <a:lnTo>
                    <a:pt x="10710" y="7732"/>
                  </a:lnTo>
                  <a:lnTo>
                    <a:pt x="9749" y="9077"/>
                  </a:lnTo>
                  <a:lnTo>
                    <a:pt x="9317" y="9749"/>
                  </a:lnTo>
                  <a:lnTo>
                    <a:pt x="8933" y="10374"/>
                  </a:lnTo>
                  <a:lnTo>
                    <a:pt x="8693" y="10854"/>
                  </a:lnTo>
                  <a:lnTo>
                    <a:pt x="8693" y="10950"/>
                  </a:lnTo>
                  <a:lnTo>
                    <a:pt x="8693" y="11046"/>
                  </a:lnTo>
                  <a:lnTo>
                    <a:pt x="8693" y="11046"/>
                  </a:lnTo>
                  <a:lnTo>
                    <a:pt x="9413" y="11046"/>
                  </a:lnTo>
                  <a:lnTo>
                    <a:pt x="10662" y="10950"/>
                  </a:lnTo>
                  <a:lnTo>
                    <a:pt x="11334" y="10854"/>
                  </a:lnTo>
                  <a:lnTo>
                    <a:pt x="11958" y="10710"/>
                  </a:lnTo>
                  <a:lnTo>
                    <a:pt x="12535" y="10518"/>
                  </a:lnTo>
                  <a:lnTo>
                    <a:pt x="12727" y="10422"/>
                  </a:lnTo>
                  <a:lnTo>
                    <a:pt x="12919" y="10278"/>
                  </a:lnTo>
                  <a:lnTo>
                    <a:pt x="12919" y="10278"/>
                  </a:lnTo>
                  <a:lnTo>
                    <a:pt x="13207" y="9990"/>
                  </a:lnTo>
                  <a:lnTo>
                    <a:pt x="13495" y="9605"/>
                  </a:lnTo>
                  <a:lnTo>
                    <a:pt x="14023" y="8741"/>
                  </a:lnTo>
                  <a:lnTo>
                    <a:pt x="14408" y="8020"/>
                  </a:lnTo>
                  <a:lnTo>
                    <a:pt x="14552" y="7732"/>
                  </a:lnTo>
                  <a:lnTo>
                    <a:pt x="14552" y="7732"/>
                  </a:lnTo>
                  <a:lnTo>
                    <a:pt x="14456" y="8165"/>
                  </a:lnTo>
                  <a:lnTo>
                    <a:pt x="14119" y="9221"/>
                  </a:lnTo>
                  <a:lnTo>
                    <a:pt x="13927" y="9797"/>
                  </a:lnTo>
                  <a:lnTo>
                    <a:pt x="13687" y="10326"/>
                  </a:lnTo>
                  <a:lnTo>
                    <a:pt x="13447" y="10758"/>
                  </a:lnTo>
                  <a:lnTo>
                    <a:pt x="13303" y="10902"/>
                  </a:lnTo>
                  <a:lnTo>
                    <a:pt x="13159" y="11046"/>
                  </a:lnTo>
                  <a:lnTo>
                    <a:pt x="13159" y="11046"/>
                  </a:lnTo>
                  <a:lnTo>
                    <a:pt x="13543" y="10902"/>
                  </a:lnTo>
                  <a:lnTo>
                    <a:pt x="14504" y="10566"/>
                  </a:lnTo>
                  <a:lnTo>
                    <a:pt x="15032" y="10374"/>
                  </a:lnTo>
                  <a:lnTo>
                    <a:pt x="15512" y="10134"/>
                  </a:lnTo>
                  <a:lnTo>
                    <a:pt x="15944" y="9845"/>
                  </a:lnTo>
                  <a:lnTo>
                    <a:pt x="16233" y="9605"/>
                  </a:lnTo>
                  <a:lnTo>
                    <a:pt x="16233" y="9605"/>
                  </a:lnTo>
                  <a:lnTo>
                    <a:pt x="16377" y="9317"/>
                  </a:lnTo>
                  <a:lnTo>
                    <a:pt x="16569" y="8981"/>
                  </a:lnTo>
                  <a:lnTo>
                    <a:pt x="16905" y="8069"/>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651" y="14024"/>
                  </a:lnTo>
                  <a:lnTo>
                    <a:pt x="20795" y="13159"/>
                  </a:lnTo>
                  <a:lnTo>
                    <a:pt x="20891" y="12295"/>
                  </a:lnTo>
                  <a:lnTo>
                    <a:pt x="20939" y="11430"/>
                  </a:lnTo>
                  <a:lnTo>
                    <a:pt x="20939" y="10566"/>
                  </a:lnTo>
                  <a:lnTo>
                    <a:pt x="20939" y="10566"/>
                  </a:lnTo>
                  <a:lnTo>
                    <a:pt x="20891" y="9845"/>
                  </a:lnTo>
                  <a:lnTo>
                    <a:pt x="20843" y="9173"/>
                  </a:lnTo>
                  <a:lnTo>
                    <a:pt x="20747" y="8501"/>
                  </a:lnTo>
                  <a:lnTo>
                    <a:pt x="20603" y="7876"/>
                  </a:lnTo>
                  <a:lnTo>
                    <a:pt x="20603" y="7876"/>
                  </a:lnTo>
                  <a:lnTo>
                    <a:pt x="20891" y="8069"/>
                  </a:lnTo>
                  <a:lnTo>
                    <a:pt x="21083" y="8213"/>
                  </a:lnTo>
                  <a:lnTo>
                    <a:pt x="21275" y="8213"/>
                  </a:lnTo>
                  <a:lnTo>
                    <a:pt x="21323" y="8213"/>
                  </a:lnTo>
                  <a:lnTo>
                    <a:pt x="21371" y="8165"/>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5" name="Google Shape;4615;p67"/>
            <p:cNvSpPr/>
            <p:nvPr/>
          </p:nvSpPr>
          <p:spPr>
            <a:xfrm>
              <a:off x="5289175" y="3562250"/>
              <a:ext cx="543900" cy="393825"/>
            </a:xfrm>
            <a:custGeom>
              <a:avLst/>
              <a:gdLst/>
              <a:ahLst/>
              <a:cxnLst/>
              <a:rect l="l" t="t" r="r" b="b"/>
              <a:pathLst>
                <a:path w="21756" h="15753" extrusionOk="0">
                  <a:moveTo>
                    <a:pt x="6195" y="0"/>
                  </a:moveTo>
                  <a:lnTo>
                    <a:pt x="5379" y="48"/>
                  </a:lnTo>
                  <a:lnTo>
                    <a:pt x="4659" y="144"/>
                  </a:lnTo>
                  <a:lnTo>
                    <a:pt x="4178" y="240"/>
                  </a:lnTo>
                  <a:lnTo>
                    <a:pt x="3986" y="336"/>
                  </a:lnTo>
                  <a:lnTo>
                    <a:pt x="3890" y="384"/>
                  </a:lnTo>
                  <a:lnTo>
                    <a:pt x="3794" y="481"/>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353" y="2402"/>
                  </a:lnTo>
                  <a:lnTo>
                    <a:pt x="2689" y="2882"/>
                  </a:lnTo>
                  <a:lnTo>
                    <a:pt x="3122" y="3362"/>
                  </a:lnTo>
                  <a:lnTo>
                    <a:pt x="2689" y="3506"/>
                  </a:lnTo>
                  <a:lnTo>
                    <a:pt x="1873" y="3890"/>
                  </a:lnTo>
                  <a:lnTo>
                    <a:pt x="1441" y="4130"/>
                  </a:lnTo>
                  <a:lnTo>
                    <a:pt x="1105" y="4371"/>
                  </a:lnTo>
                  <a:lnTo>
                    <a:pt x="961" y="4515"/>
                  </a:lnTo>
                  <a:lnTo>
                    <a:pt x="913" y="4611"/>
                  </a:lnTo>
                  <a:lnTo>
                    <a:pt x="865" y="4707"/>
                  </a:lnTo>
                  <a:lnTo>
                    <a:pt x="913" y="4803"/>
                  </a:lnTo>
                  <a:lnTo>
                    <a:pt x="1009" y="4947"/>
                  </a:lnTo>
                  <a:lnTo>
                    <a:pt x="1201" y="509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176"/>
                  </a:lnTo>
                  <a:lnTo>
                    <a:pt x="1345" y="14888"/>
                  </a:lnTo>
                  <a:lnTo>
                    <a:pt x="1441" y="14600"/>
                  </a:lnTo>
                  <a:lnTo>
                    <a:pt x="1585" y="14360"/>
                  </a:lnTo>
                  <a:lnTo>
                    <a:pt x="1825" y="14120"/>
                  </a:lnTo>
                  <a:lnTo>
                    <a:pt x="1969" y="14024"/>
                  </a:lnTo>
                  <a:lnTo>
                    <a:pt x="2545" y="13784"/>
                  </a:lnTo>
                  <a:lnTo>
                    <a:pt x="3074" y="13687"/>
                  </a:lnTo>
                  <a:lnTo>
                    <a:pt x="3506" y="13687"/>
                  </a:lnTo>
                  <a:lnTo>
                    <a:pt x="3890" y="13784"/>
                  </a:lnTo>
                  <a:lnTo>
                    <a:pt x="4226" y="13976"/>
                  </a:lnTo>
                  <a:lnTo>
                    <a:pt x="4514" y="14168"/>
                  </a:lnTo>
                  <a:lnTo>
                    <a:pt x="4755" y="14456"/>
                  </a:lnTo>
                  <a:lnTo>
                    <a:pt x="4995" y="14696"/>
                  </a:lnTo>
                  <a:lnTo>
                    <a:pt x="5235" y="15080"/>
                  </a:lnTo>
                  <a:lnTo>
                    <a:pt x="5379" y="15416"/>
                  </a:lnTo>
                  <a:lnTo>
                    <a:pt x="5523" y="15657"/>
                  </a:lnTo>
                  <a:lnTo>
                    <a:pt x="5619" y="15705"/>
                  </a:lnTo>
                  <a:lnTo>
                    <a:pt x="5667" y="15753"/>
                  </a:lnTo>
                  <a:lnTo>
                    <a:pt x="5715" y="15705"/>
                  </a:lnTo>
                  <a:lnTo>
                    <a:pt x="5763" y="15608"/>
                  </a:lnTo>
                  <a:lnTo>
                    <a:pt x="5763" y="15224"/>
                  </a:lnTo>
                  <a:lnTo>
                    <a:pt x="5667" y="14696"/>
                  </a:lnTo>
                  <a:lnTo>
                    <a:pt x="5571" y="14120"/>
                  </a:lnTo>
                  <a:lnTo>
                    <a:pt x="5283" y="13063"/>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628" y="10806"/>
                  </a:lnTo>
                  <a:lnTo>
                    <a:pt x="7156" y="10470"/>
                  </a:lnTo>
                  <a:lnTo>
                    <a:pt x="8693" y="9317"/>
                  </a:lnTo>
                  <a:lnTo>
                    <a:pt x="10229" y="8020"/>
                  </a:lnTo>
                  <a:lnTo>
                    <a:pt x="10806" y="7492"/>
                  </a:lnTo>
                  <a:lnTo>
                    <a:pt x="11094" y="7108"/>
                  </a:lnTo>
                  <a:lnTo>
                    <a:pt x="10710" y="7732"/>
                  </a:lnTo>
                  <a:lnTo>
                    <a:pt x="9749" y="9077"/>
                  </a:lnTo>
                  <a:lnTo>
                    <a:pt x="9317" y="9749"/>
                  </a:lnTo>
                  <a:lnTo>
                    <a:pt x="8933" y="10374"/>
                  </a:lnTo>
                  <a:lnTo>
                    <a:pt x="8693" y="10854"/>
                  </a:lnTo>
                  <a:lnTo>
                    <a:pt x="8693" y="10950"/>
                  </a:lnTo>
                  <a:lnTo>
                    <a:pt x="8693" y="11046"/>
                  </a:lnTo>
                  <a:lnTo>
                    <a:pt x="9413" y="11046"/>
                  </a:lnTo>
                  <a:lnTo>
                    <a:pt x="10662" y="10950"/>
                  </a:lnTo>
                  <a:lnTo>
                    <a:pt x="11334" y="10854"/>
                  </a:lnTo>
                  <a:lnTo>
                    <a:pt x="11958" y="10710"/>
                  </a:lnTo>
                  <a:lnTo>
                    <a:pt x="12535" y="10518"/>
                  </a:lnTo>
                  <a:lnTo>
                    <a:pt x="12727" y="10422"/>
                  </a:lnTo>
                  <a:lnTo>
                    <a:pt x="12919" y="10278"/>
                  </a:lnTo>
                  <a:lnTo>
                    <a:pt x="13207" y="9990"/>
                  </a:lnTo>
                  <a:lnTo>
                    <a:pt x="13495" y="9605"/>
                  </a:lnTo>
                  <a:lnTo>
                    <a:pt x="14023" y="8741"/>
                  </a:lnTo>
                  <a:lnTo>
                    <a:pt x="14408" y="8020"/>
                  </a:lnTo>
                  <a:lnTo>
                    <a:pt x="14552" y="7732"/>
                  </a:lnTo>
                  <a:lnTo>
                    <a:pt x="14456" y="8165"/>
                  </a:lnTo>
                  <a:lnTo>
                    <a:pt x="14119" y="9221"/>
                  </a:lnTo>
                  <a:lnTo>
                    <a:pt x="13927" y="9797"/>
                  </a:lnTo>
                  <a:lnTo>
                    <a:pt x="13687" y="10326"/>
                  </a:lnTo>
                  <a:lnTo>
                    <a:pt x="13447" y="10758"/>
                  </a:lnTo>
                  <a:lnTo>
                    <a:pt x="13303" y="10902"/>
                  </a:lnTo>
                  <a:lnTo>
                    <a:pt x="13159" y="11046"/>
                  </a:lnTo>
                  <a:lnTo>
                    <a:pt x="13543" y="10902"/>
                  </a:lnTo>
                  <a:lnTo>
                    <a:pt x="14504" y="10566"/>
                  </a:lnTo>
                  <a:lnTo>
                    <a:pt x="15032" y="10374"/>
                  </a:lnTo>
                  <a:lnTo>
                    <a:pt x="15512" y="10134"/>
                  </a:lnTo>
                  <a:lnTo>
                    <a:pt x="15944" y="9845"/>
                  </a:lnTo>
                  <a:lnTo>
                    <a:pt x="16233" y="9605"/>
                  </a:lnTo>
                  <a:lnTo>
                    <a:pt x="16377" y="9317"/>
                  </a:lnTo>
                  <a:lnTo>
                    <a:pt x="16569" y="8981"/>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795" y="13159"/>
                  </a:lnTo>
                  <a:lnTo>
                    <a:pt x="20891" y="12295"/>
                  </a:lnTo>
                  <a:lnTo>
                    <a:pt x="20939" y="11430"/>
                  </a:lnTo>
                  <a:lnTo>
                    <a:pt x="20939" y="10566"/>
                  </a:lnTo>
                  <a:lnTo>
                    <a:pt x="20891" y="9845"/>
                  </a:lnTo>
                  <a:lnTo>
                    <a:pt x="20843" y="9173"/>
                  </a:lnTo>
                  <a:lnTo>
                    <a:pt x="20747" y="8501"/>
                  </a:lnTo>
                  <a:lnTo>
                    <a:pt x="20603" y="7876"/>
                  </a:lnTo>
                  <a:lnTo>
                    <a:pt x="20891" y="8069"/>
                  </a:lnTo>
                  <a:lnTo>
                    <a:pt x="21083" y="8213"/>
                  </a:lnTo>
                  <a:lnTo>
                    <a:pt x="21323" y="8213"/>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lnTo>
                    <a:pt x="20843" y="4707"/>
                  </a:lnTo>
                  <a:lnTo>
                    <a:pt x="20411" y="4467"/>
                  </a:lnTo>
                  <a:lnTo>
                    <a:pt x="19594" y="4082"/>
                  </a:lnTo>
                  <a:lnTo>
                    <a:pt x="18922" y="3842"/>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608" y="625"/>
                  </a:lnTo>
                  <a:lnTo>
                    <a:pt x="14984" y="481"/>
                  </a:lnTo>
                  <a:lnTo>
                    <a:pt x="13399" y="288"/>
                  </a:lnTo>
                  <a:lnTo>
                    <a:pt x="11382" y="96"/>
                  </a:lnTo>
                  <a:lnTo>
                    <a:pt x="9173"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6" name="Google Shape;4616;p67"/>
            <p:cNvSpPr/>
            <p:nvPr/>
          </p:nvSpPr>
          <p:spPr>
            <a:xfrm>
              <a:off x="5289175" y="3562250"/>
              <a:ext cx="543900" cy="393825"/>
            </a:xfrm>
            <a:custGeom>
              <a:avLst/>
              <a:gdLst/>
              <a:ahLst/>
              <a:cxnLst/>
              <a:rect l="l" t="t" r="r" b="b"/>
              <a:pathLst>
                <a:path w="21756" h="15753" fill="none" extrusionOk="0">
                  <a:moveTo>
                    <a:pt x="21227" y="4947"/>
                  </a:moveTo>
                  <a:lnTo>
                    <a:pt x="21227" y="4947"/>
                  </a:lnTo>
                  <a:lnTo>
                    <a:pt x="20843" y="4707"/>
                  </a:lnTo>
                  <a:lnTo>
                    <a:pt x="20411" y="4467"/>
                  </a:lnTo>
                  <a:lnTo>
                    <a:pt x="19594" y="4082"/>
                  </a:lnTo>
                  <a:lnTo>
                    <a:pt x="18922" y="3842"/>
                  </a:lnTo>
                  <a:lnTo>
                    <a:pt x="18634" y="3746"/>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992" y="721"/>
                  </a:lnTo>
                  <a:lnTo>
                    <a:pt x="15608" y="625"/>
                  </a:lnTo>
                  <a:lnTo>
                    <a:pt x="14984" y="481"/>
                  </a:lnTo>
                  <a:lnTo>
                    <a:pt x="13399" y="288"/>
                  </a:lnTo>
                  <a:lnTo>
                    <a:pt x="11382" y="96"/>
                  </a:lnTo>
                  <a:lnTo>
                    <a:pt x="9173" y="0"/>
                  </a:lnTo>
                  <a:lnTo>
                    <a:pt x="7108" y="0"/>
                  </a:lnTo>
                  <a:lnTo>
                    <a:pt x="6195" y="0"/>
                  </a:lnTo>
                  <a:lnTo>
                    <a:pt x="5379" y="48"/>
                  </a:lnTo>
                  <a:lnTo>
                    <a:pt x="4659" y="144"/>
                  </a:lnTo>
                  <a:lnTo>
                    <a:pt x="4178" y="240"/>
                  </a:lnTo>
                  <a:lnTo>
                    <a:pt x="3986" y="336"/>
                  </a:lnTo>
                  <a:lnTo>
                    <a:pt x="3890" y="384"/>
                  </a:lnTo>
                  <a:lnTo>
                    <a:pt x="3794" y="481"/>
                  </a:lnTo>
                  <a:lnTo>
                    <a:pt x="3794" y="577"/>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065" y="1825"/>
                  </a:lnTo>
                  <a:lnTo>
                    <a:pt x="2353" y="2402"/>
                  </a:lnTo>
                  <a:lnTo>
                    <a:pt x="2689" y="2882"/>
                  </a:lnTo>
                  <a:lnTo>
                    <a:pt x="3122" y="3362"/>
                  </a:lnTo>
                  <a:lnTo>
                    <a:pt x="3122" y="3362"/>
                  </a:lnTo>
                  <a:lnTo>
                    <a:pt x="2689" y="3506"/>
                  </a:lnTo>
                  <a:lnTo>
                    <a:pt x="1873" y="3890"/>
                  </a:lnTo>
                  <a:lnTo>
                    <a:pt x="1441" y="4130"/>
                  </a:lnTo>
                  <a:lnTo>
                    <a:pt x="1105" y="4371"/>
                  </a:lnTo>
                  <a:lnTo>
                    <a:pt x="961" y="4515"/>
                  </a:lnTo>
                  <a:lnTo>
                    <a:pt x="913" y="4611"/>
                  </a:lnTo>
                  <a:lnTo>
                    <a:pt x="865" y="4707"/>
                  </a:lnTo>
                  <a:lnTo>
                    <a:pt x="913" y="4803"/>
                  </a:lnTo>
                  <a:lnTo>
                    <a:pt x="913" y="4803"/>
                  </a:lnTo>
                  <a:lnTo>
                    <a:pt x="1009" y="4947"/>
                  </a:lnTo>
                  <a:lnTo>
                    <a:pt x="1201" y="5091"/>
                  </a:lnTo>
                  <a:lnTo>
                    <a:pt x="1633" y="533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560"/>
                  </a:lnTo>
                  <a:lnTo>
                    <a:pt x="1249" y="15176"/>
                  </a:lnTo>
                  <a:lnTo>
                    <a:pt x="1345" y="14888"/>
                  </a:lnTo>
                  <a:lnTo>
                    <a:pt x="1441" y="14600"/>
                  </a:lnTo>
                  <a:lnTo>
                    <a:pt x="1585" y="14360"/>
                  </a:lnTo>
                  <a:lnTo>
                    <a:pt x="1825" y="14120"/>
                  </a:lnTo>
                  <a:lnTo>
                    <a:pt x="1969" y="14024"/>
                  </a:lnTo>
                  <a:lnTo>
                    <a:pt x="1969" y="14024"/>
                  </a:lnTo>
                  <a:lnTo>
                    <a:pt x="2545" y="13784"/>
                  </a:lnTo>
                  <a:lnTo>
                    <a:pt x="3074" y="13687"/>
                  </a:lnTo>
                  <a:lnTo>
                    <a:pt x="3506" y="13687"/>
                  </a:lnTo>
                  <a:lnTo>
                    <a:pt x="3890" y="13784"/>
                  </a:lnTo>
                  <a:lnTo>
                    <a:pt x="4226" y="13976"/>
                  </a:lnTo>
                  <a:lnTo>
                    <a:pt x="4514" y="14168"/>
                  </a:lnTo>
                  <a:lnTo>
                    <a:pt x="4755" y="14456"/>
                  </a:lnTo>
                  <a:lnTo>
                    <a:pt x="4995" y="14696"/>
                  </a:lnTo>
                  <a:lnTo>
                    <a:pt x="4995" y="14696"/>
                  </a:lnTo>
                  <a:lnTo>
                    <a:pt x="5235" y="15080"/>
                  </a:lnTo>
                  <a:lnTo>
                    <a:pt x="5379" y="15416"/>
                  </a:lnTo>
                  <a:lnTo>
                    <a:pt x="5523" y="15657"/>
                  </a:lnTo>
                  <a:lnTo>
                    <a:pt x="5619" y="15705"/>
                  </a:lnTo>
                  <a:lnTo>
                    <a:pt x="5667" y="15753"/>
                  </a:lnTo>
                  <a:lnTo>
                    <a:pt x="5667" y="15753"/>
                  </a:lnTo>
                  <a:lnTo>
                    <a:pt x="5715" y="15705"/>
                  </a:lnTo>
                  <a:lnTo>
                    <a:pt x="5763" y="15608"/>
                  </a:lnTo>
                  <a:lnTo>
                    <a:pt x="5763" y="15224"/>
                  </a:lnTo>
                  <a:lnTo>
                    <a:pt x="5667" y="14696"/>
                  </a:lnTo>
                  <a:lnTo>
                    <a:pt x="5571" y="14120"/>
                  </a:lnTo>
                  <a:lnTo>
                    <a:pt x="5283" y="13063"/>
                  </a:lnTo>
                  <a:lnTo>
                    <a:pt x="5139" y="12535"/>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339" y="10950"/>
                  </a:lnTo>
                  <a:lnTo>
                    <a:pt x="6628" y="10806"/>
                  </a:lnTo>
                  <a:lnTo>
                    <a:pt x="7156" y="10470"/>
                  </a:lnTo>
                  <a:lnTo>
                    <a:pt x="8693" y="9317"/>
                  </a:lnTo>
                  <a:lnTo>
                    <a:pt x="10229" y="8020"/>
                  </a:lnTo>
                  <a:lnTo>
                    <a:pt x="10806" y="7492"/>
                  </a:lnTo>
                  <a:lnTo>
                    <a:pt x="11094" y="7108"/>
                  </a:lnTo>
                  <a:lnTo>
                    <a:pt x="11094" y="7108"/>
                  </a:lnTo>
                  <a:lnTo>
                    <a:pt x="10710" y="7732"/>
                  </a:lnTo>
                  <a:lnTo>
                    <a:pt x="9749" y="9077"/>
                  </a:lnTo>
                  <a:lnTo>
                    <a:pt x="9317" y="9749"/>
                  </a:lnTo>
                  <a:lnTo>
                    <a:pt x="8933" y="10374"/>
                  </a:lnTo>
                  <a:lnTo>
                    <a:pt x="8693" y="10854"/>
                  </a:lnTo>
                  <a:lnTo>
                    <a:pt x="8693" y="10950"/>
                  </a:lnTo>
                  <a:lnTo>
                    <a:pt x="8693" y="11046"/>
                  </a:lnTo>
                  <a:lnTo>
                    <a:pt x="8693" y="11046"/>
                  </a:lnTo>
                  <a:lnTo>
                    <a:pt x="9413" y="11046"/>
                  </a:lnTo>
                  <a:lnTo>
                    <a:pt x="10662" y="10950"/>
                  </a:lnTo>
                  <a:lnTo>
                    <a:pt x="11334" y="10854"/>
                  </a:lnTo>
                  <a:lnTo>
                    <a:pt x="11958" y="10710"/>
                  </a:lnTo>
                  <a:lnTo>
                    <a:pt x="12535" y="10518"/>
                  </a:lnTo>
                  <a:lnTo>
                    <a:pt x="12727" y="10422"/>
                  </a:lnTo>
                  <a:lnTo>
                    <a:pt x="12919" y="10278"/>
                  </a:lnTo>
                  <a:lnTo>
                    <a:pt x="12919" y="10278"/>
                  </a:lnTo>
                  <a:lnTo>
                    <a:pt x="13207" y="9990"/>
                  </a:lnTo>
                  <a:lnTo>
                    <a:pt x="13495" y="9605"/>
                  </a:lnTo>
                  <a:lnTo>
                    <a:pt x="14023" y="8741"/>
                  </a:lnTo>
                  <a:lnTo>
                    <a:pt x="14408" y="8020"/>
                  </a:lnTo>
                  <a:lnTo>
                    <a:pt x="14552" y="7732"/>
                  </a:lnTo>
                  <a:lnTo>
                    <a:pt x="14552" y="7732"/>
                  </a:lnTo>
                  <a:lnTo>
                    <a:pt x="14456" y="8165"/>
                  </a:lnTo>
                  <a:lnTo>
                    <a:pt x="14119" y="9221"/>
                  </a:lnTo>
                  <a:lnTo>
                    <a:pt x="13927" y="9797"/>
                  </a:lnTo>
                  <a:lnTo>
                    <a:pt x="13687" y="10326"/>
                  </a:lnTo>
                  <a:lnTo>
                    <a:pt x="13447" y="10758"/>
                  </a:lnTo>
                  <a:lnTo>
                    <a:pt x="13303" y="10902"/>
                  </a:lnTo>
                  <a:lnTo>
                    <a:pt x="13159" y="11046"/>
                  </a:lnTo>
                  <a:lnTo>
                    <a:pt x="13159" y="11046"/>
                  </a:lnTo>
                  <a:lnTo>
                    <a:pt x="13543" y="10902"/>
                  </a:lnTo>
                  <a:lnTo>
                    <a:pt x="14504" y="10566"/>
                  </a:lnTo>
                  <a:lnTo>
                    <a:pt x="15032" y="10374"/>
                  </a:lnTo>
                  <a:lnTo>
                    <a:pt x="15512" y="10134"/>
                  </a:lnTo>
                  <a:lnTo>
                    <a:pt x="15944" y="9845"/>
                  </a:lnTo>
                  <a:lnTo>
                    <a:pt x="16233" y="9605"/>
                  </a:lnTo>
                  <a:lnTo>
                    <a:pt x="16233" y="9605"/>
                  </a:lnTo>
                  <a:lnTo>
                    <a:pt x="16377" y="9317"/>
                  </a:lnTo>
                  <a:lnTo>
                    <a:pt x="16569" y="8981"/>
                  </a:lnTo>
                  <a:lnTo>
                    <a:pt x="16905" y="8069"/>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651" y="14024"/>
                  </a:lnTo>
                  <a:lnTo>
                    <a:pt x="20795" y="13159"/>
                  </a:lnTo>
                  <a:lnTo>
                    <a:pt x="20891" y="12295"/>
                  </a:lnTo>
                  <a:lnTo>
                    <a:pt x="20939" y="11430"/>
                  </a:lnTo>
                  <a:lnTo>
                    <a:pt x="20939" y="10566"/>
                  </a:lnTo>
                  <a:lnTo>
                    <a:pt x="20939" y="10566"/>
                  </a:lnTo>
                  <a:lnTo>
                    <a:pt x="20891" y="9845"/>
                  </a:lnTo>
                  <a:lnTo>
                    <a:pt x="20843" y="9173"/>
                  </a:lnTo>
                  <a:lnTo>
                    <a:pt x="20747" y="8501"/>
                  </a:lnTo>
                  <a:lnTo>
                    <a:pt x="20603" y="7876"/>
                  </a:lnTo>
                  <a:lnTo>
                    <a:pt x="20603" y="7876"/>
                  </a:lnTo>
                  <a:lnTo>
                    <a:pt x="20891" y="8069"/>
                  </a:lnTo>
                  <a:lnTo>
                    <a:pt x="21083" y="8213"/>
                  </a:lnTo>
                  <a:lnTo>
                    <a:pt x="21275" y="8213"/>
                  </a:lnTo>
                  <a:lnTo>
                    <a:pt x="21323" y="8213"/>
                  </a:lnTo>
                  <a:lnTo>
                    <a:pt x="21371" y="8165"/>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7" name="Google Shape;4617;p67"/>
            <p:cNvSpPr/>
            <p:nvPr/>
          </p:nvSpPr>
          <p:spPr>
            <a:xfrm>
              <a:off x="5662550" y="3600675"/>
              <a:ext cx="70875" cy="55250"/>
            </a:xfrm>
            <a:custGeom>
              <a:avLst/>
              <a:gdLst/>
              <a:ahLst/>
              <a:cxnLst/>
              <a:rect l="l" t="t" r="r" b="b"/>
              <a:pathLst>
                <a:path w="2835" h="2210" extrusionOk="0">
                  <a:moveTo>
                    <a:pt x="193" y="0"/>
                  </a:moveTo>
                  <a:lnTo>
                    <a:pt x="97" y="48"/>
                  </a:lnTo>
                  <a:lnTo>
                    <a:pt x="49" y="144"/>
                  </a:lnTo>
                  <a:lnTo>
                    <a:pt x="1" y="288"/>
                  </a:lnTo>
                  <a:lnTo>
                    <a:pt x="49" y="384"/>
                  </a:lnTo>
                  <a:lnTo>
                    <a:pt x="97" y="576"/>
                  </a:lnTo>
                  <a:lnTo>
                    <a:pt x="289" y="913"/>
                  </a:lnTo>
                  <a:lnTo>
                    <a:pt x="625" y="1297"/>
                  </a:lnTo>
                  <a:lnTo>
                    <a:pt x="1009" y="1633"/>
                  </a:lnTo>
                  <a:lnTo>
                    <a:pt x="1442" y="1921"/>
                  </a:lnTo>
                  <a:lnTo>
                    <a:pt x="1922" y="2113"/>
                  </a:lnTo>
                  <a:lnTo>
                    <a:pt x="2114" y="2161"/>
                  </a:lnTo>
                  <a:lnTo>
                    <a:pt x="2306" y="2209"/>
                  </a:lnTo>
                  <a:lnTo>
                    <a:pt x="2498" y="2161"/>
                  </a:lnTo>
                  <a:lnTo>
                    <a:pt x="2642" y="2113"/>
                  </a:lnTo>
                  <a:lnTo>
                    <a:pt x="2786" y="2017"/>
                  </a:lnTo>
                  <a:lnTo>
                    <a:pt x="2834" y="1921"/>
                  </a:lnTo>
                  <a:lnTo>
                    <a:pt x="2834" y="1777"/>
                  </a:lnTo>
                  <a:lnTo>
                    <a:pt x="2786" y="1633"/>
                  </a:lnTo>
                  <a:lnTo>
                    <a:pt x="2690" y="1441"/>
                  </a:lnTo>
                  <a:lnTo>
                    <a:pt x="2546" y="1297"/>
                  </a:lnTo>
                  <a:lnTo>
                    <a:pt x="2162" y="913"/>
                  </a:lnTo>
                  <a:lnTo>
                    <a:pt x="1682" y="576"/>
                  </a:lnTo>
                  <a:lnTo>
                    <a:pt x="1202" y="288"/>
                  </a:lnTo>
                  <a:lnTo>
                    <a:pt x="721" y="48"/>
                  </a:lnTo>
                  <a:lnTo>
                    <a:pt x="529"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8" name="Google Shape;4618;p67"/>
            <p:cNvSpPr/>
            <p:nvPr/>
          </p:nvSpPr>
          <p:spPr>
            <a:xfrm>
              <a:off x="5662550" y="3600675"/>
              <a:ext cx="70875" cy="55250"/>
            </a:xfrm>
            <a:custGeom>
              <a:avLst/>
              <a:gdLst/>
              <a:ahLst/>
              <a:cxnLst/>
              <a:rect l="l" t="t" r="r" b="b"/>
              <a:pathLst>
                <a:path w="2835" h="2210" fill="none" extrusionOk="0">
                  <a:moveTo>
                    <a:pt x="337" y="0"/>
                  </a:moveTo>
                  <a:lnTo>
                    <a:pt x="337" y="0"/>
                  </a:lnTo>
                  <a:lnTo>
                    <a:pt x="193" y="0"/>
                  </a:lnTo>
                  <a:lnTo>
                    <a:pt x="97" y="48"/>
                  </a:lnTo>
                  <a:lnTo>
                    <a:pt x="97" y="48"/>
                  </a:lnTo>
                  <a:lnTo>
                    <a:pt x="49" y="144"/>
                  </a:lnTo>
                  <a:lnTo>
                    <a:pt x="1" y="288"/>
                  </a:lnTo>
                  <a:lnTo>
                    <a:pt x="49" y="384"/>
                  </a:lnTo>
                  <a:lnTo>
                    <a:pt x="97" y="576"/>
                  </a:lnTo>
                  <a:lnTo>
                    <a:pt x="289" y="913"/>
                  </a:lnTo>
                  <a:lnTo>
                    <a:pt x="625" y="1297"/>
                  </a:lnTo>
                  <a:lnTo>
                    <a:pt x="1009" y="1633"/>
                  </a:lnTo>
                  <a:lnTo>
                    <a:pt x="1442" y="1921"/>
                  </a:lnTo>
                  <a:lnTo>
                    <a:pt x="1922" y="2113"/>
                  </a:lnTo>
                  <a:lnTo>
                    <a:pt x="2114" y="2161"/>
                  </a:lnTo>
                  <a:lnTo>
                    <a:pt x="2306" y="2209"/>
                  </a:lnTo>
                  <a:lnTo>
                    <a:pt x="2306" y="2209"/>
                  </a:lnTo>
                  <a:lnTo>
                    <a:pt x="2498" y="2161"/>
                  </a:lnTo>
                  <a:lnTo>
                    <a:pt x="2642" y="2113"/>
                  </a:lnTo>
                  <a:lnTo>
                    <a:pt x="2642" y="2113"/>
                  </a:lnTo>
                  <a:lnTo>
                    <a:pt x="2786" y="2017"/>
                  </a:lnTo>
                  <a:lnTo>
                    <a:pt x="2834" y="1921"/>
                  </a:lnTo>
                  <a:lnTo>
                    <a:pt x="2834" y="1777"/>
                  </a:lnTo>
                  <a:lnTo>
                    <a:pt x="2786" y="1633"/>
                  </a:lnTo>
                  <a:lnTo>
                    <a:pt x="2690" y="1441"/>
                  </a:lnTo>
                  <a:lnTo>
                    <a:pt x="2546" y="1297"/>
                  </a:lnTo>
                  <a:lnTo>
                    <a:pt x="2162" y="913"/>
                  </a:lnTo>
                  <a:lnTo>
                    <a:pt x="1682" y="576"/>
                  </a:lnTo>
                  <a:lnTo>
                    <a:pt x="1202" y="288"/>
                  </a:lnTo>
                  <a:lnTo>
                    <a:pt x="721" y="48"/>
                  </a:lnTo>
                  <a:lnTo>
                    <a:pt x="529" y="0"/>
                  </a:lnTo>
                  <a:lnTo>
                    <a:pt x="33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19" name="Google Shape;4619;p67"/>
            <p:cNvSpPr/>
            <p:nvPr/>
          </p:nvSpPr>
          <p:spPr>
            <a:xfrm>
              <a:off x="5649350" y="3648700"/>
              <a:ext cx="43250" cy="33625"/>
            </a:xfrm>
            <a:custGeom>
              <a:avLst/>
              <a:gdLst/>
              <a:ahLst/>
              <a:cxnLst/>
              <a:rect l="l" t="t" r="r" b="b"/>
              <a:pathLst>
                <a:path w="1730" h="1345" extrusionOk="0">
                  <a:moveTo>
                    <a:pt x="241" y="0"/>
                  </a:moveTo>
                  <a:lnTo>
                    <a:pt x="145" y="48"/>
                  </a:lnTo>
                  <a:lnTo>
                    <a:pt x="49" y="144"/>
                  </a:lnTo>
                  <a:lnTo>
                    <a:pt x="1" y="192"/>
                  </a:lnTo>
                  <a:lnTo>
                    <a:pt x="1" y="384"/>
                  </a:lnTo>
                  <a:lnTo>
                    <a:pt x="97" y="624"/>
                  </a:lnTo>
                  <a:lnTo>
                    <a:pt x="241" y="817"/>
                  </a:lnTo>
                  <a:lnTo>
                    <a:pt x="481" y="1057"/>
                  </a:lnTo>
                  <a:lnTo>
                    <a:pt x="721" y="1201"/>
                  </a:lnTo>
                  <a:lnTo>
                    <a:pt x="1009" y="1297"/>
                  </a:lnTo>
                  <a:lnTo>
                    <a:pt x="1297" y="1345"/>
                  </a:lnTo>
                  <a:lnTo>
                    <a:pt x="1489" y="1345"/>
                  </a:lnTo>
                  <a:lnTo>
                    <a:pt x="1585" y="1297"/>
                  </a:lnTo>
                  <a:lnTo>
                    <a:pt x="1682" y="1201"/>
                  </a:lnTo>
                  <a:lnTo>
                    <a:pt x="1730" y="1153"/>
                  </a:lnTo>
                  <a:lnTo>
                    <a:pt x="1730" y="1057"/>
                  </a:lnTo>
                  <a:lnTo>
                    <a:pt x="1633" y="817"/>
                  </a:lnTo>
                  <a:lnTo>
                    <a:pt x="1441" y="576"/>
                  </a:lnTo>
                  <a:lnTo>
                    <a:pt x="1201" y="384"/>
                  </a:lnTo>
                  <a:lnTo>
                    <a:pt x="913" y="144"/>
                  </a:lnTo>
                  <a:lnTo>
                    <a:pt x="625" y="48"/>
                  </a:lnTo>
                  <a:lnTo>
                    <a:pt x="385"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0" name="Google Shape;4620;p67"/>
            <p:cNvSpPr/>
            <p:nvPr/>
          </p:nvSpPr>
          <p:spPr>
            <a:xfrm>
              <a:off x="5649350" y="3648700"/>
              <a:ext cx="43250" cy="33625"/>
            </a:xfrm>
            <a:custGeom>
              <a:avLst/>
              <a:gdLst/>
              <a:ahLst/>
              <a:cxnLst/>
              <a:rect l="l" t="t" r="r" b="b"/>
              <a:pathLst>
                <a:path w="1730" h="1345" fill="none" extrusionOk="0">
                  <a:moveTo>
                    <a:pt x="385" y="0"/>
                  </a:moveTo>
                  <a:lnTo>
                    <a:pt x="385" y="0"/>
                  </a:lnTo>
                  <a:lnTo>
                    <a:pt x="241" y="0"/>
                  </a:lnTo>
                  <a:lnTo>
                    <a:pt x="145" y="48"/>
                  </a:lnTo>
                  <a:lnTo>
                    <a:pt x="145" y="48"/>
                  </a:lnTo>
                  <a:lnTo>
                    <a:pt x="49" y="144"/>
                  </a:lnTo>
                  <a:lnTo>
                    <a:pt x="1" y="192"/>
                  </a:lnTo>
                  <a:lnTo>
                    <a:pt x="1" y="384"/>
                  </a:lnTo>
                  <a:lnTo>
                    <a:pt x="97" y="624"/>
                  </a:lnTo>
                  <a:lnTo>
                    <a:pt x="241" y="817"/>
                  </a:lnTo>
                  <a:lnTo>
                    <a:pt x="481" y="1057"/>
                  </a:lnTo>
                  <a:lnTo>
                    <a:pt x="721" y="1201"/>
                  </a:lnTo>
                  <a:lnTo>
                    <a:pt x="1009" y="1297"/>
                  </a:lnTo>
                  <a:lnTo>
                    <a:pt x="1297" y="1345"/>
                  </a:lnTo>
                  <a:lnTo>
                    <a:pt x="1297" y="1345"/>
                  </a:lnTo>
                  <a:lnTo>
                    <a:pt x="1489" y="1345"/>
                  </a:lnTo>
                  <a:lnTo>
                    <a:pt x="1489" y="1345"/>
                  </a:lnTo>
                  <a:lnTo>
                    <a:pt x="1585" y="1297"/>
                  </a:lnTo>
                  <a:lnTo>
                    <a:pt x="1682" y="1201"/>
                  </a:lnTo>
                  <a:lnTo>
                    <a:pt x="1730" y="1153"/>
                  </a:lnTo>
                  <a:lnTo>
                    <a:pt x="1730" y="1057"/>
                  </a:lnTo>
                  <a:lnTo>
                    <a:pt x="1633" y="817"/>
                  </a:lnTo>
                  <a:lnTo>
                    <a:pt x="1441" y="576"/>
                  </a:lnTo>
                  <a:lnTo>
                    <a:pt x="1201" y="384"/>
                  </a:lnTo>
                  <a:lnTo>
                    <a:pt x="913" y="144"/>
                  </a:lnTo>
                  <a:lnTo>
                    <a:pt x="625" y="48"/>
                  </a:lnTo>
                  <a:lnTo>
                    <a:pt x="38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1" name="Google Shape;4621;p67"/>
            <p:cNvSpPr/>
            <p:nvPr/>
          </p:nvSpPr>
          <p:spPr>
            <a:xfrm>
              <a:off x="5342000" y="3689500"/>
              <a:ext cx="38425" cy="50475"/>
            </a:xfrm>
            <a:custGeom>
              <a:avLst/>
              <a:gdLst/>
              <a:ahLst/>
              <a:cxnLst/>
              <a:rect l="l" t="t" r="r" b="b"/>
              <a:pathLst>
                <a:path w="1537" h="2019" extrusionOk="0">
                  <a:moveTo>
                    <a:pt x="1153" y="1"/>
                  </a:moveTo>
                  <a:lnTo>
                    <a:pt x="1009" y="49"/>
                  </a:lnTo>
                  <a:lnTo>
                    <a:pt x="865" y="97"/>
                  </a:lnTo>
                  <a:lnTo>
                    <a:pt x="576" y="337"/>
                  </a:lnTo>
                  <a:lnTo>
                    <a:pt x="288" y="625"/>
                  </a:lnTo>
                  <a:lnTo>
                    <a:pt x="96" y="961"/>
                  </a:lnTo>
                  <a:lnTo>
                    <a:pt x="0" y="1298"/>
                  </a:lnTo>
                  <a:lnTo>
                    <a:pt x="0" y="1442"/>
                  </a:lnTo>
                  <a:lnTo>
                    <a:pt x="0" y="1586"/>
                  </a:lnTo>
                  <a:lnTo>
                    <a:pt x="48" y="1730"/>
                  </a:lnTo>
                  <a:lnTo>
                    <a:pt x="96" y="1874"/>
                  </a:lnTo>
                  <a:lnTo>
                    <a:pt x="192" y="1970"/>
                  </a:lnTo>
                  <a:lnTo>
                    <a:pt x="384" y="2018"/>
                  </a:lnTo>
                  <a:lnTo>
                    <a:pt x="673" y="2018"/>
                  </a:lnTo>
                  <a:lnTo>
                    <a:pt x="817" y="1922"/>
                  </a:lnTo>
                  <a:lnTo>
                    <a:pt x="913" y="1826"/>
                  </a:lnTo>
                  <a:lnTo>
                    <a:pt x="1057" y="1730"/>
                  </a:lnTo>
                  <a:lnTo>
                    <a:pt x="1297" y="1394"/>
                  </a:lnTo>
                  <a:lnTo>
                    <a:pt x="1441" y="1009"/>
                  </a:lnTo>
                  <a:lnTo>
                    <a:pt x="1537" y="625"/>
                  </a:lnTo>
                  <a:lnTo>
                    <a:pt x="1537" y="289"/>
                  </a:lnTo>
                  <a:lnTo>
                    <a:pt x="1489" y="145"/>
                  </a:lnTo>
                  <a:lnTo>
                    <a:pt x="1441" y="49"/>
                  </a:lnTo>
                  <a:lnTo>
                    <a:pt x="1345"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2" name="Google Shape;4622;p67"/>
            <p:cNvSpPr/>
            <p:nvPr/>
          </p:nvSpPr>
          <p:spPr>
            <a:xfrm>
              <a:off x="5342000" y="3689500"/>
              <a:ext cx="38425" cy="50475"/>
            </a:xfrm>
            <a:custGeom>
              <a:avLst/>
              <a:gdLst/>
              <a:ahLst/>
              <a:cxnLst/>
              <a:rect l="l" t="t" r="r" b="b"/>
              <a:pathLst>
                <a:path w="1537" h="2019" fill="none" extrusionOk="0">
                  <a:moveTo>
                    <a:pt x="1249" y="1"/>
                  </a:moveTo>
                  <a:lnTo>
                    <a:pt x="1249" y="1"/>
                  </a:lnTo>
                  <a:lnTo>
                    <a:pt x="1153" y="1"/>
                  </a:lnTo>
                  <a:lnTo>
                    <a:pt x="1153" y="1"/>
                  </a:lnTo>
                  <a:lnTo>
                    <a:pt x="1009" y="49"/>
                  </a:lnTo>
                  <a:lnTo>
                    <a:pt x="865" y="97"/>
                  </a:lnTo>
                  <a:lnTo>
                    <a:pt x="576" y="337"/>
                  </a:lnTo>
                  <a:lnTo>
                    <a:pt x="288" y="625"/>
                  </a:lnTo>
                  <a:lnTo>
                    <a:pt x="96" y="961"/>
                  </a:lnTo>
                  <a:lnTo>
                    <a:pt x="0" y="1298"/>
                  </a:lnTo>
                  <a:lnTo>
                    <a:pt x="0" y="1442"/>
                  </a:lnTo>
                  <a:lnTo>
                    <a:pt x="0" y="1586"/>
                  </a:lnTo>
                  <a:lnTo>
                    <a:pt x="48" y="1730"/>
                  </a:lnTo>
                  <a:lnTo>
                    <a:pt x="96" y="1874"/>
                  </a:lnTo>
                  <a:lnTo>
                    <a:pt x="192" y="1970"/>
                  </a:lnTo>
                  <a:lnTo>
                    <a:pt x="384" y="2018"/>
                  </a:lnTo>
                  <a:lnTo>
                    <a:pt x="384" y="2018"/>
                  </a:lnTo>
                  <a:lnTo>
                    <a:pt x="480" y="2018"/>
                  </a:lnTo>
                  <a:lnTo>
                    <a:pt x="480" y="2018"/>
                  </a:lnTo>
                  <a:lnTo>
                    <a:pt x="673" y="2018"/>
                  </a:lnTo>
                  <a:lnTo>
                    <a:pt x="817" y="1922"/>
                  </a:lnTo>
                  <a:lnTo>
                    <a:pt x="913" y="1826"/>
                  </a:lnTo>
                  <a:lnTo>
                    <a:pt x="1057" y="1730"/>
                  </a:lnTo>
                  <a:lnTo>
                    <a:pt x="1297" y="1394"/>
                  </a:lnTo>
                  <a:lnTo>
                    <a:pt x="1441" y="1009"/>
                  </a:lnTo>
                  <a:lnTo>
                    <a:pt x="1441" y="1009"/>
                  </a:lnTo>
                  <a:lnTo>
                    <a:pt x="1537" y="625"/>
                  </a:lnTo>
                  <a:lnTo>
                    <a:pt x="1537" y="289"/>
                  </a:lnTo>
                  <a:lnTo>
                    <a:pt x="1489" y="145"/>
                  </a:lnTo>
                  <a:lnTo>
                    <a:pt x="1441" y="49"/>
                  </a:lnTo>
                  <a:lnTo>
                    <a:pt x="1345" y="1"/>
                  </a:lnTo>
                  <a:lnTo>
                    <a:pt x="1249"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3" name="Google Shape;4623;p67"/>
            <p:cNvSpPr/>
            <p:nvPr/>
          </p:nvSpPr>
          <p:spPr>
            <a:xfrm>
              <a:off x="5384025" y="3711125"/>
              <a:ext cx="26425" cy="36050"/>
            </a:xfrm>
            <a:custGeom>
              <a:avLst/>
              <a:gdLst/>
              <a:ahLst/>
              <a:cxnLst/>
              <a:rect l="l" t="t" r="r" b="b"/>
              <a:pathLst>
                <a:path w="1057" h="1442" extrusionOk="0">
                  <a:moveTo>
                    <a:pt x="816" y="0"/>
                  </a:moveTo>
                  <a:lnTo>
                    <a:pt x="576" y="96"/>
                  </a:lnTo>
                  <a:lnTo>
                    <a:pt x="384" y="241"/>
                  </a:lnTo>
                  <a:lnTo>
                    <a:pt x="192" y="433"/>
                  </a:lnTo>
                  <a:lnTo>
                    <a:pt x="48" y="673"/>
                  </a:lnTo>
                  <a:lnTo>
                    <a:pt x="0" y="913"/>
                  </a:lnTo>
                  <a:lnTo>
                    <a:pt x="0" y="1153"/>
                  </a:lnTo>
                  <a:lnTo>
                    <a:pt x="48" y="1297"/>
                  </a:lnTo>
                  <a:lnTo>
                    <a:pt x="144" y="1393"/>
                  </a:lnTo>
                  <a:lnTo>
                    <a:pt x="240" y="1441"/>
                  </a:lnTo>
                  <a:lnTo>
                    <a:pt x="432" y="1441"/>
                  </a:lnTo>
                  <a:lnTo>
                    <a:pt x="528" y="1393"/>
                  </a:lnTo>
                  <a:lnTo>
                    <a:pt x="720" y="1201"/>
                  </a:lnTo>
                  <a:lnTo>
                    <a:pt x="865" y="1009"/>
                  </a:lnTo>
                  <a:lnTo>
                    <a:pt x="1009" y="721"/>
                  </a:lnTo>
                  <a:lnTo>
                    <a:pt x="1057" y="481"/>
                  </a:lnTo>
                  <a:lnTo>
                    <a:pt x="1057" y="241"/>
                  </a:lnTo>
                  <a:lnTo>
                    <a:pt x="1009" y="48"/>
                  </a:lnTo>
                  <a:lnTo>
                    <a:pt x="913"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4" name="Google Shape;4624;p67"/>
            <p:cNvSpPr/>
            <p:nvPr/>
          </p:nvSpPr>
          <p:spPr>
            <a:xfrm>
              <a:off x="5384025" y="3711125"/>
              <a:ext cx="26425" cy="36050"/>
            </a:xfrm>
            <a:custGeom>
              <a:avLst/>
              <a:gdLst/>
              <a:ahLst/>
              <a:cxnLst/>
              <a:rect l="l" t="t" r="r" b="b"/>
              <a:pathLst>
                <a:path w="1057" h="1442" fill="none" extrusionOk="0">
                  <a:moveTo>
                    <a:pt x="865" y="0"/>
                  </a:moveTo>
                  <a:lnTo>
                    <a:pt x="865" y="0"/>
                  </a:lnTo>
                  <a:lnTo>
                    <a:pt x="816" y="0"/>
                  </a:lnTo>
                  <a:lnTo>
                    <a:pt x="816" y="0"/>
                  </a:lnTo>
                  <a:lnTo>
                    <a:pt x="576" y="96"/>
                  </a:lnTo>
                  <a:lnTo>
                    <a:pt x="384" y="241"/>
                  </a:lnTo>
                  <a:lnTo>
                    <a:pt x="192" y="433"/>
                  </a:lnTo>
                  <a:lnTo>
                    <a:pt x="48" y="673"/>
                  </a:lnTo>
                  <a:lnTo>
                    <a:pt x="0" y="913"/>
                  </a:lnTo>
                  <a:lnTo>
                    <a:pt x="0" y="1153"/>
                  </a:lnTo>
                  <a:lnTo>
                    <a:pt x="48" y="1297"/>
                  </a:lnTo>
                  <a:lnTo>
                    <a:pt x="144" y="1393"/>
                  </a:lnTo>
                  <a:lnTo>
                    <a:pt x="240" y="1441"/>
                  </a:lnTo>
                  <a:lnTo>
                    <a:pt x="240" y="1441"/>
                  </a:lnTo>
                  <a:lnTo>
                    <a:pt x="336" y="1441"/>
                  </a:lnTo>
                  <a:lnTo>
                    <a:pt x="336" y="1441"/>
                  </a:lnTo>
                  <a:lnTo>
                    <a:pt x="432" y="1441"/>
                  </a:lnTo>
                  <a:lnTo>
                    <a:pt x="528" y="1393"/>
                  </a:lnTo>
                  <a:lnTo>
                    <a:pt x="720" y="1201"/>
                  </a:lnTo>
                  <a:lnTo>
                    <a:pt x="865" y="1009"/>
                  </a:lnTo>
                  <a:lnTo>
                    <a:pt x="1009" y="721"/>
                  </a:lnTo>
                  <a:lnTo>
                    <a:pt x="1009" y="721"/>
                  </a:lnTo>
                  <a:lnTo>
                    <a:pt x="1057" y="481"/>
                  </a:lnTo>
                  <a:lnTo>
                    <a:pt x="1057" y="241"/>
                  </a:lnTo>
                  <a:lnTo>
                    <a:pt x="1009" y="48"/>
                  </a:lnTo>
                  <a:lnTo>
                    <a:pt x="913" y="0"/>
                  </a:lnTo>
                  <a:lnTo>
                    <a:pt x="86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5" name="Google Shape;4625;p67"/>
            <p:cNvSpPr/>
            <p:nvPr/>
          </p:nvSpPr>
          <p:spPr>
            <a:xfrm>
              <a:off x="5329975" y="3947650"/>
              <a:ext cx="25" cy="25"/>
            </a:xfrm>
            <a:custGeom>
              <a:avLst/>
              <a:gdLst/>
              <a:ahLst/>
              <a:cxnLst/>
              <a:rect l="l" t="t" r="r" b="b"/>
              <a:pathLst>
                <a:path w="1" h="1" extrusionOk="0">
                  <a:moveTo>
                    <a:pt x="1" y="0"/>
                  </a:moveTo>
                  <a:lnTo>
                    <a:pt x="1" y="0"/>
                  </a:lnTo>
                  <a:lnTo>
                    <a:pt x="1"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6" name="Google Shape;4626;p67"/>
            <p:cNvSpPr/>
            <p:nvPr/>
          </p:nvSpPr>
          <p:spPr>
            <a:xfrm>
              <a:off x="5322775" y="3938050"/>
              <a:ext cx="25" cy="1225"/>
            </a:xfrm>
            <a:custGeom>
              <a:avLst/>
              <a:gdLst/>
              <a:ahLst/>
              <a:cxnLst/>
              <a:rect l="l" t="t" r="r" b="b"/>
              <a:pathLst>
                <a:path w="1" h="49" extrusionOk="0">
                  <a:moveTo>
                    <a:pt x="1" y="48"/>
                  </a:moveTo>
                  <a:lnTo>
                    <a:pt x="1" y="0"/>
                  </a:lnTo>
                  <a:lnTo>
                    <a:pt x="1" y="48"/>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7" name="Google Shape;4627;p67"/>
            <p:cNvSpPr/>
            <p:nvPr/>
          </p:nvSpPr>
          <p:spPr>
            <a:xfrm>
              <a:off x="5441650" y="3988475"/>
              <a:ext cx="76850" cy="58850"/>
            </a:xfrm>
            <a:custGeom>
              <a:avLst/>
              <a:gdLst/>
              <a:ahLst/>
              <a:cxnLst/>
              <a:rect l="l" t="t" r="r" b="b"/>
              <a:pathLst>
                <a:path w="3074" h="2354" extrusionOk="0">
                  <a:moveTo>
                    <a:pt x="1441" y="0"/>
                  </a:moveTo>
                  <a:lnTo>
                    <a:pt x="1105" y="48"/>
                  </a:lnTo>
                  <a:lnTo>
                    <a:pt x="817" y="144"/>
                  </a:lnTo>
                  <a:lnTo>
                    <a:pt x="577" y="288"/>
                  </a:lnTo>
                  <a:lnTo>
                    <a:pt x="384" y="432"/>
                  </a:lnTo>
                  <a:lnTo>
                    <a:pt x="192" y="625"/>
                  </a:lnTo>
                  <a:lnTo>
                    <a:pt x="96" y="865"/>
                  </a:lnTo>
                  <a:lnTo>
                    <a:pt x="0" y="1057"/>
                  </a:lnTo>
                  <a:lnTo>
                    <a:pt x="0" y="1297"/>
                  </a:lnTo>
                  <a:lnTo>
                    <a:pt x="48" y="1537"/>
                  </a:lnTo>
                  <a:lnTo>
                    <a:pt x="144" y="1729"/>
                  </a:lnTo>
                  <a:lnTo>
                    <a:pt x="288" y="1921"/>
                  </a:lnTo>
                  <a:lnTo>
                    <a:pt x="481" y="2065"/>
                  </a:lnTo>
                  <a:lnTo>
                    <a:pt x="673" y="2209"/>
                  </a:lnTo>
                  <a:lnTo>
                    <a:pt x="913" y="2257"/>
                  </a:lnTo>
                  <a:lnTo>
                    <a:pt x="1153" y="2353"/>
                  </a:lnTo>
                  <a:lnTo>
                    <a:pt x="1633" y="2353"/>
                  </a:lnTo>
                  <a:lnTo>
                    <a:pt x="1969" y="2305"/>
                  </a:lnTo>
                  <a:lnTo>
                    <a:pt x="2209" y="2209"/>
                  </a:lnTo>
                  <a:lnTo>
                    <a:pt x="2498" y="2065"/>
                  </a:lnTo>
                  <a:lnTo>
                    <a:pt x="2690" y="1921"/>
                  </a:lnTo>
                  <a:lnTo>
                    <a:pt x="2882" y="1729"/>
                  </a:lnTo>
                  <a:lnTo>
                    <a:pt x="2978" y="1489"/>
                  </a:lnTo>
                  <a:lnTo>
                    <a:pt x="3074" y="1297"/>
                  </a:lnTo>
                  <a:lnTo>
                    <a:pt x="3074" y="1057"/>
                  </a:lnTo>
                  <a:lnTo>
                    <a:pt x="3026" y="817"/>
                  </a:lnTo>
                  <a:lnTo>
                    <a:pt x="2930" y="625"/>
                  </a:lnTo>
                  <a:lnTo>
                    <a:pt x="2786" y="432"/>
                  </a:lnTo>
                  <a:lnTo>
                    <a:pt x="2594" y="288"/>
                  </a:lnTo>
                  <a:lnTo>
                    <a:pt x="2402" y="192"/>
                  </a:lnTo>
                  <a:lnTo>
                    <a:pt x="2161" y="96"/>
                  </a:lnTo>
                  <a:lnTo>
                    <a:pt x="1873"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8" name="Google Shape;4628;p67"/>
            <p:cNvSpPr/>
            <p:nvPr/>
          </p:nvSpPr>
          <p:spPr>
            <a:xfrm>
              <a:off x="5441650" y="3988475"/>
              <a:ext cx="76850" cy="58850"/>
            </a:xfrm>
            <a:custGeom>
              <a:avLst/>
              <a:gdLst/>
              <a:ahLst/>
              <a:cxnLst/>
              <a:rect l="l" t="t" r="r" b="b"/>
              <a:pathLst>
                <a:path w="3074" h="2354" fill="none" extrusionOk="0">
                  <a:moveTo>
                    <a:pt x="1633" y="0"/>
                  </a:moveTo>
                  <a:lnTo>
                    <a:pt x="1633" y="0"/>
                  </a:lnTo>
                  <a:lnTo>
                    <a:pt x="1441" y="0"/>
                  </a:lnTo>
                  <a:lnTo>
                    <a:pt x="1441" y="0"/>
                  </a:lnTo>
                  <a:lnTo>
                    <a:pt x="1105" y="48"/>
                  </a:lnTo>
                  <a:lnTo>
                    <a:pt x="817" y="144"/>
                  </a:lnTo>
                  <a:lnTo>
                    <a:pt x="577" y="288"/>
                  </a:lnTo>
                  <a:lnTo>
                    <a:pt x="384" y="432"/>
                  </a:lnTo>
                  <a:lnTo>
                    <a:pt x="192" y="625"/>
                  </a:lnTo>
                  <a:lnTo>
                    <a:pt x="96" y="865"/>
                  </a:lnTo>
                  <a:lnTo>
                    <a:pt x="0" y="1057"/>
                  </a:lnTo>
                  <a:lnTo>
                    <a:pt x="0" y="1297"/>
                  </a:lnTo>
                  <a:lnTo>
                    <a:pt x="0" y="1297"/>
                  </a:lnTo>
                  <a:lnTo>
                    <a:pt x="48" y="1537"/>
                  </a:lnTo>
                  <a:lnTo>
                    <a:pt x="144" y="1729"/>
                  </a:lnTo>
                  <a:lnTo>
                    <a:pt x="288" y="1921"/>
                  </a:lnTo>
                  <a:lnTo>
                    <a:pt x="481" y="2065"/>
                  </a:lnTo>
                  <a:lnTo>
                    <a:pt x="673" y="2209"/>
                  </a:lnTo>
                  <a:lnTo>
                    <a:pt x="913" y="2257"/>
                  </a:lnTo>
                  <a:lnTo>
                    <a:pt x="1153" y="2353"/>
                  </a:lnTo>
                  <a:lnTo>
                    <a:pt x="1441" y="2353"/>
                  </a:lnTo>
                  <a:lnTo>
                    <a:pt x="1441" y="2353"/>
                  </a:lnTo>
                  <a:lnTo>
                    <a:pt x="1633" y="2353"/>
                  </a:lnTo>
                  <a:lnTo>
                    <a:pt x="1633" y="2353"/>
                  </a:lnTo>
                  <a:lnTo>
                    <a:pt x="1969" y="2305"/>
                  </a:lnTo>
                  <a:lnTo>
                    <a:pt x="2209" y="2209"/>
                  </a:lnTo>
                  <a:lnTo>
                    <a:pt x="2498" y="2065"/>
                  </a:lnTo>
                  <a:lnTo>
                    <a:pt x="2690" y="1921"/>
                  </a:lnTo>
                  <a:lnTo>
                    <a:pt x="2882" y="1729"/>
                  </a:lnTo>
                  <a:lnTo>
                    <a:pt x="2978" y="1489"/>
                  </a:lnTo>
                  <a:lnTo>
                    <a:pt x="3074" y="1297"/>
                  </a:lnTo>
                  <a:lnTo>
                    <a:pt x="3074" y="1057"/>
                  </a:lnTo>
                  <a:lnTo>
                    <a:pt x="3074" y="1057"/>
                  </a:lnTo>
                  <a:lnTo>
                    <a:pt x="3026" y="817"/>
                  </a:lnTo>
                  <a:lnTo>
                    <a:pt x="2930" y="625"/>
                  </a:lnTo>
                  <a:lnTo>
                    <a:pt x="2786" y="432"/>
                  </a:lnTo>
                  <a:lnTo>
                    <a:pt x="2594" y="288"/>
                  </a:lnTo>
                  <a:lnTo>
                    <a:pt x="2402" y="192"/>
                  </a:lnTo>
                  <a:lnTo>
                    <a:pt x="2161" y="96"/>
                  </a:lnTo>
                  <a:lnTo>
                    <a:pt x="1873" y="0"/>
                  </a:lnTo>
                  <a:lnTo>
                    <a:pt x="16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29" name="Google Shape;4629;p67"/>
            <p:cNvSpPr/>
            <p:nvPr/>
          </p:nvSpPr>
          <p:spPr>
            <a:xfrm>
              <a:off x="5648150" y="3825175"/>
              <a:ext cx="72075" cy="37250"/>
            </a:xfrm>
            <a:custGeom>
              <a:avLst/>
              <a:gdLst/>
              <a:ahLst/>
              <a:cxnLst/>
              <a:rect l="l" t="t" r="r" b="b"/>
              <a:pathLst>
                <a:path w="2883" h="1490" extrusionOk="0">
                  <a:moveTo>
                    <a:pt x="1249" y="1"/>
                  </a:moveTo>
                  <a:lnTo>
                    <a:pt x="1057" y="49"/>
                  </a:lnTo>
                  <a:lnTo>
                    <a:pt x="817" y="97"/>
                  </a:lnTo>
                  <a:lnTo>
                    <a:pt x="577" y="193"/>
                  </a:lnTo>
                  <a:lnTo>
                    <a:pt x="385" y="337"/>
                  </a:lnTo>
                  <a:lnTo>
                    <a:pt x="193" y="481"/>
                  </a:lnTo>
                  <a:lnTo>
                    <a:pt x="49" y="721"/>
                  </a:lnTo>
                  <a:lnTo>
                    <a:pt x="1" y="769"/>
                  </a:lnTo>
                  <a:lnTo>
                    <a:pt x="49" y="817"/>
                  </a:lnTo>
                  <a:lnTo>
                    <a:pt x="145" y="865"/>
                  </a:lnTo>
                  <a:lnTo>
                    <a:pt x="241" y="817"/>
                  </a:lnTo>
                  <a:lnTo>
                    <a:pt x="385" y="625"/>
                  </a:lnTo>
                  <a:lnTo>
                    <a:pt x="529" y="481"/>
                  </a:lnTo>
                  <a:lnTo>
                    <a:pt x="721" y="385"/>
                  </a:lnTo>
                  <a:lnTo>
                    <a:pt x="913" y="289"/>
                  </a:lnTo>
                  <a:lnTo>
                    <a:pt x="1105" y="241"/>
                  </a:lnTo>
                  <a:lnTo>
                    <a:pt x="1297" y="241"/>
                  </a:lnTo>
                  <a:lnTo>
                    <a:pt x="1633" y="337"/>
                  </a:lnTo>
                  <a:lnTo>
                    <a:pt x="2018" y="481"/>
                  </a:lnTo>
                  <a:lnTo>
                    <a:pt x="2306" y="721"/>
                  </a:lnTo>
                  <a:lnTo>
                    <a:pt x="2546" y="1057"/>
                  </a:lnTo>
                  <a:lnTo>
                    <a:pt x="2690" y="1442"/>
                  </a:lnTo>
                  <a:lnTo>
                    <a:pt x="2738" y="1490"/>
                  </a:lnTo>
                  <a:lnTo>
                    <a:pt x="2834" y="1490"/>
                  </a:lnTo>
                  <a:lnTo>
                    <a:pt x="2882" y="1442"/>
                  </a:lnTo>
                  <a:lnTo>
                    <a:pt x="2882" y="1346"/>
                  </a:lnTo>
                  <a:lnTo>
                    <a:pt x="2834" y="1153"/>
                  </a:lnTo>
                  <a:lnTo>
                    <a:pt x="2738" y="913"/>
                  </a:lnTo>
                  <a:lnTo>
                    <a:pt x="2594" y="721"/>
                  </a:lnTo>
                  <a:lnTo>
                    <a:pt x="2450" y="529"/>
                  </a:lnTo>
                  <a:lnTo>
                    <a:pt x="2306" y="385"/>
                  </a:lnTo>
                  <a:lnTo>
                    <a:pt x="2114" y="241"/>
                  </a:lnTo>
                  <a:lnTo>
                    <a:pt x="1922" y="145"/>
                  </a:lnTo>
                  <a:lnTo>
                    <a:pt x="1681" y="49"/>
                  </a:lnTo>
                  <a:lnTo>
                    <a:pt x="1489"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0" name="Google Shape;4630;p67"/>
            <p:cNvSpPr/>
            <p:nvPr/>
          </p:nvSpPr>
          <p:spPr>
            <a:xfrm>
              <a:off x="5466850" y="3820375"/>
              <a:ext cx="72075" cy="31250"/>
            </a:xfrm>
            <a:custGeom>
              <a:avLst/>
              <a:gdLst/>
              <a:ahLst/>
              <a:cxnLst/>
              <a:rect l="l" t="t" r="r" b="b"/>
              <a:pathLst>
                <a:path w="2883" h="1250" extrusionOk="0">
                  <a:moveTo>
                    <a:pt x="1249" y="1"/>
                  </a:moveTo>
                  <a:lnTo>
                    <a:pt x="817" y="193"/>
                  </a:lnTo>
                  <a:lnTo>
                    <a:pt x="481" y="433"/>
                  </a:lnTo>
                  <a:lnTo>
                    <a:pt x="337" y="577"/>
                  </a:lnTo>
                  <a:lnTo>
                    <a:pt x="193" y="721"/>
                  </a:lnTo>
                  <a:lnTo>
                    <a:pt x="97" y="913"/>
                  </a:lnTo>
                  <a:lnTo>
                    <a:pt x="1" y="1153"/>
                  </a:lnTo>
                  <a:lnTo>
                    <a:pt x="1" y="1201"/>
                  </a:lnTo>
                  <a:lnTo>
                    <a:pt x="49" y="1249"/>
                  </a:lnTo>
                  <a:lnTo>
                    <a:pt x="145" y="1249"/>
                  </a:lnTo>
                  <a:lnTo>
                    <a:pt x="193" y="1201"/>
                  </a:lnTo>
                  <a:lnTo>
                    <a:pt x="241" y="1009"/>
                  </a:lnTo>
                  <a:lnTo>
                    <a:pt x="337" y="865"/>
                  </a:lnTo>
                  <a:lnTo>
                    <a:pt x="625" y="625"/>
                  </a:lnTo>
                  <a:lnTo>
                    <a:pt x="961" y="433"/>
                  </a:lnTo>
                  <a:lnTo>
                    <a:pt x="1297" y="289"/>
                  </a:lnTo>
                  <a:lnTo>
                    <a:pt x="1634" y="241"/>
                  </a:lnTo>
                  <a:lnTo>
                    <a:pt x="2018" y="241"/>
                  </a:lnTo>
                  <a:lnTo>
                    <a:pt x="2210" y="289"/>
                  </a:lnTo>
                  <a:lnTo>
                    <a:pt x="2402" y="385"/>
                  </a:lnTo>
                  <a:lnTo>
                    <a:pt x="2546" y="529"/>
                  </a:lnTo>
                  <a:lnTo>
                    <a:pt x="2690" y="673"/>
                  </a:lnTo>
                  <a:lnTo>
                    <a:pt x="2738" y="721"/>
                  </a:lnTo>
                  <a:lnTo>
                    <a:pt x="2834" y="721"/>
                  </a:lnTo>
                  <a:lnTo>
                    <a:pt x="2882" y="673"/>
                  </a:lnTo>
                  <a:lnTo>
                    <a:pt x="2882" y="577"/>
                  </a:lnTo>
                  <a:lnTo>
                    <a:pt x="2738" y="385"/>
                  </a:lnTo>
                  <a:lnTo>
                    <a:pt x="2546" y="241"/>
                  </a:lnTo>
                  <a:lnTo>
                    <a:pt x="2354" y="145"/>
                  </a:lnTo>
                  <a:lnTo>
                    <a:pt x="2114" y="49"/>
                  </a:lnTo>
                  <a:lnTo>
                    <a:pt x="1682"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1" name="Google Shape;4631;p67"/>
            <p:cNvSpPr/>
            <p:nvPr/>
          </p:nvSpPr>
          <p:spPr>
            <a:xfrm>
              <a:off x="5679375" y="3966850"/>
              <a:ext cx="76850" cy="58850"/>
            </a:xfrm>
            <a:custGeom>
              <a:avLst/>
              <a:gdLst/>
              <a:ahLst/>
              <a:cxnLst/>
              <a:rect l="l" t="t" r="r" b="b"/>
              <a:pathLst>
                <a:path w="3074" h="2354" extrusionOk="0">
                  <a:moveTo>
                    <a:pt x="1441" y="1"/>
                  </a:moveTo>
                  <a:lnTo>
                    <a:pt x="1153" y="49"/>
                  </a:lnTo>
                  <a:lnTo>
                    <a:pt x="865" y="145"/>
                  </a:lnTo>
                  <a:lnTo>
                    <a:pt x="625" y="289"/>
                  </a:lnTo>
                  <a:lnTo>
                    <a:pt x="384" y="433"/>
                  </a:lnTo>
                  <a:lnTo>
                    <a:pt x="240" y="625"/>
                  </a:lnTo>
                  <a:lnTo>
                    <a:pt x="96" y="865"/>
                  </a:lnTo>
                  <a:lnTo>
                    <a:pt x="48" y="1057"/>
                  </a:lnTo>
                  <a:lnTo>
                    <a:pt x="0" y="1297"/>
                  </a:lnTo>
                  <a:lnTo>
                    <a:pt x="48" y="1538"/>
                  </a:lnTo>
                  <a:lnTo>
                    <a:pt x="144" y="1730"/>
                  </a:lnTo>
                  <a:lnTo>
                    <a:pt x="288" y="1922"/>
                  </a:lnTo>
                  <a:lnTo>
                    <a:pt x="481" y="2066"/>
                  </a:lnTo>
                  <a:lnTo>
                    <a:pt x="673" y="2162"/>
                  </a:lnTo>
                  <a:lnTo>
                    <a:pt x="913" y="2258"/>
                  </a:lnTo>
                  <a:lnTo>
                    <a:pt x="1201" y="2306"/>
                  </a:lnTo>
                  <a:lnTo>
                    <a:pt x="1489" y="2354"/>
                  </a:lnTo>
                  <a:lnTo>
                    <a:pt x="1681" y="2354"/>
                  </a:lnTo>
                  <a:lnTo>
                    <a:pt x="1969" y="2306"/>
                  </a:lnTo>
                  <a:lnTo>
                    <a:pt x="2257" y="2210"/>
                  </a:lnTo>
                  <a:lnTo>
                    <a:pt x="2498" y="2066"/>
                  </a:lnTo>
                  <a:lnTo>
                    <a:pt x="2738" y="1922"/>
                  </a:lnTo>
                  <a:lnTo>
                    <a:pt x="2882" y="1730"/>
                  </a:lnTo>
                  <a:lnTo>
                    <a:pt x="3026" y="1490"/>
                  </a:lnTo>
                  <a:lnTo>
                    <a:pt x="3074" y="1249"/>
                  </a:lnTo>
                  <a:lnTo>
                    <a:pt x="3074" y="1057"/>
                  </a:lnTo>
                  <a:lnTo>
                    <a:pt x="3026" y="817"/>
                  </a:lnTo>
                  <a:lnTo>
                    <a:pt x="2930" y="625"/>
                  </a:lnTo>
                  <a:lnTo>
                    <a:pt x="2834" y="433"/>
                  </a:lnTo>
                  <a:lnTo>
                    <a:pt x="2642" y="289"/>
                  </a:lnTo>
                  <a:lnTo>
                    <a:pt x="2402" y="145"/>
                  </a:lnTo>
                  <a:lnTo>
                    <a:pt x="2161" y="97"/>
                  </a:lnTo>
                  <a:lnTo>
                    <a:pt x="1921"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2" name="Google Shape;4632;p67"/>
            <p:cNvSpPr/>
            <p:nvPr/>
          </p:nvSpPr>
          <p:spPr>
            <a:xfrm>
              <a:off x="5679375" y="3966850"/>
              <a:ext cx="76850" cy="58850"/>
            </a:xfrm>
            <a:custGeom>
              <a:avLst/>
              <a:gdLst/>
              <a:ahLst/>
              <a:cxnLst/>
              <a:rect l="l" t="t" r="r" b="b"/>
              <a:pathLst>
                <a:path w="3074" h="2354" fill="none" extrusionOk="0">
                  <a:moveTo>
                    <a:pt x="1633" y="1"/>
                  </a:moveTo>
                  <a:lnTo>
                    <a:pt x="1633" y="1"/>
                  </a:lnTo>
                  <a:lnTo>
                    <a:pt x="1441" y="1"/>
                  </a:lnTo>
                  <a:lnTo>
                    <a:pt x="1441" y="1"/>
                  </a:lnTo>
                  <a:lnTo>
                    <a:pt x="1153" y="49"/>
                  </a:lnTo>
                  <a:lnTo>
                    <a:pt x="865" y="145"/>
                  </a:lnTo>
                  <a:lnTo>
                    <a:pt x="625" y="289"/>
                  </a:lnTo>
                  <a:lnTo>
                    <a:pt x="384" y="433"/>
                  </a:lnTo>
                  <a:lnTo>
                    <a:pt x="240" y="625"/>
                  </a:lnTo>
                  <a:lnTo>
                    <a:pt x="96" y="865"/>
                  </a:lnTo>
                  <a:lnTo>
                    <a:pt x="48" y="1057"/>
                  </a:lnTo>
                  <a:lnTo>
                    <a:pt x="0" y="1297"/>
                  </a:lnTo>
                  <a:lnTo>
                    <a:pt x="0" y="1297"/>
                  </a:lnTo>
                  <a:lnTo>
                    <a:pt x="48" y="1538"/>
                  </a:lnTo>
                  <a:lnTo>
                    <a:pt x="144" y="1730"/>
                  </a:lnTo>
                  <a:lnTo>
                    <a:pt x="288" y="1922"/>
                  </a:lnTo>
                  <a:lnTo>
                    <a:pt x="481" y="2066"/>
                  </a:lnTo>
                  <a:lnTo>
                    <a:pt x="673" y="2162"/>
                  </a:lnTo>
                  <a:lnTo>
                    <a:pt x="913" y="2258"/>
                  </a:lnTo>
                  <a:lnTo>
                    <a:pt x="1201" y="2306"/>
                  </a:lnTo>
                  <a:lnTo>
                    <a:pt x="1489" y="2354"/>
                  </a:lnTo>
                  <a:lnTo>
                    <a:pt x="1489" y="2354"/>
                  </a:lnTo>
                  <a:lnTo>
                    <a:pt x="1681" y="2354"/>
                  </a:lnTo>
                  <a:lnTo>
                    <a:pt x="1681" y="2354"/>
                  </a:lnTo>
                  <a:lnTo>
                    <a:pt x="1969" y="2306"/>
                  </a:lnTo>
                  <a:lnTo>
                    <a:pt x="2257" y="2210"/>
                  </a:lnTo>
                  <a:lnTo>
                    <a:pt x="2498" y="2066"/>
                  </a:lnTo>
                  <a:lnTo>
                    <a:pt x="2738" y="1922"/>
                  </a:lnTo>
                  <a:lnTo>
                    <a:pt x="2882" y="1730"/>
                  </a:lnTo>
                  <a:lnTo>
                    <a:pt x="3026" y="1490"/>
                  </a:lnTo>
                  <a:lnTo>
                    <a:pt x="3074" y="1249"/>
                  </a:lnTo>
                  <a:lnTo>
                    <a:pt x="3074" y="1057"/>
                  </a:lnTo>
                  <a:lnTo>
                    <a:pt x="3074" y="1057"/>
                  </a:lnTo>
                  <a:lnTo>
                    <a:pt x="3026" y="817"/>
                  </a:lnTo>
                  <a:lnTo>
                    <a:pt x="2930" y="625"/>
                  </a:lnTo>
                  <a:lnTo>
                    <a:pt x="2834" y="433"/>
                  </a:lnTo>
                  <a:lnTo>
                    <a:pt x="2642" y="289"/>
                  </a:lnTo>
                  <a:lnTo>
                    <a:pt x="2402" y="145"/>
                  </a:lnTo>
                  <a:lnTo>
                    <a:pt x="2161" y="97"/>
                  </a:lnTo>
                  <a:lnTo>
                    <a:pt x="1921" y="1"/>
                  </a:lnTo>
                  <a:lnTo>
                    <a:pt x="163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3" name="Google Shape;4633;p67"/>
            <p:cNvSpPr/>
            <p:nvPr/>
          </p:nvSpPr>
          <p:spPr>
            <a:xfrm>
              <a:off x="5591725" y="3923625"/>
              <a:ext cx="19225" cy="20450"/>
            </a:xfrm>
            <a:custGeom>
              <a:avLst/>
              <a:gdLst/>
              <a:ahLst/>
              <a:cxnLst/>
              <a:rect l="l" t="t" r="r" b="b"/>
              <a:pathLst>
                <a:path w="769" h="818" extrusionOk="0">
                  <a:moveTo>
                    <a:pt x="48" y="1"/>
                  </a:moveTo>
                  <a:lnTo>
                    <a:pt x="0" y="49"/>
                  </a:lnTo>
                  <a:lnTo>
                    <a:pt x="0" y="145"/>
                  </a:lnTo>
                  <a:lnTo>
                    <a:pt x="144" y="577"/>
                  </a:lnTo>
                  <a:lnTo>
                    <a:pt x="241" y="625"/>
                  </a:lnTo>
                  <a:lnTo>
                    <a:pt x="337" y="577"/>
                  </a:lnTo>
                  <a:lnTo>
                    <a:pt x="481" y="385"/>
                  </a:lnTo>
                  <a:lnTo>
                    <a:pt x="577" y="241"/>
                  </a:lnTo>
                  <a:lnTo>
                    <a:pt x="577" y="289"/>
                  </a:lnTo>
                  <a:lnTo>
                    <a:pt x="577" y="433"/>
                  </a:lnTo>
                  <a:lnTo>
                    <a:pt x="577" y="577"/>
                  </a:lnTo>
                  <a:lnTo>
                    <a:pt x="529" y="673"/>
                  </a:lnTo>
                  <a:lnTo>
                    <a:pt x="577" y="769"/>
                  </a:lnTo>
                  <a:lnTo>
                    <a:pt x="625" y="817"/>
                  </a:lnTo>
                  <a:lnTo>
                    <a:pt x="721" y="769"/>
                  </a:lnTo>
                  <a:lnTo>
                    <a:pt x="721" y="673"/>
                  </a:lnTo>
                  <a:lnTo>
                    <a:pt x="721" y="577"/>
                  </a:lnTo>
                  <a:lnTo>
                    <a:pt x="769" y="433"/>
                  </a:lnTo>
                  <a:lnTo>
                    <a:pt x="721" y="97"/>
                  </a:lnTo>
                  <a:lnTo>
                    <a:pt x="721" y="49"/>
                  </a:lnTo>
                  <a:lnTo>
                    <a:pt x="625" y="49"/>
                  </a:lnTo>
                  <a:lnTo>
                    <a:pt x="529" y="145"/>
                  </a:lnTo>
                  <a:lnTo>
                    <a:pt x="385" y="241"/>
                  </a:lnTo>
                  <a:lnTo>
                    <a:pt x="281" y="370"/>
                  </a:lnTo>
                  <a:lnTo>
                    <a:pt x="144" y="97"/>
                  </a:lnTo>
                  <a:lnTo>
                    <a:pt x="96"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4" name="Google Shape;4634;p67"/>
            <p:cNvSpPr/>
            <p:nvPr/>
          </p:nvSpPr>
          <p:spPr>
            <a:xfrm>
              <a:off x="5452450" y="4203375"/>
              <a:ext cx="374625" cy="195725"/>
            </a:xfrm>
            <a:custGeom>
              <a:avLst/>
              <a:gdLst/>
              <a:ahLst/>
              <a:cxnLst/>
              <a:rect l="l" t="t" r="r" b="b"/>
              <a:pathLst>
                <a:path w="14985" h="7829" extrusionOk="0">
                  <a:moveTo>
                    <a:pt x="3602" y="1"/>
                  </a:moveTo>
                  <a:lnTo>
                    <a:pt x="0" y="1009"/>
                  </a:lnTo>
                  <a:lnTo>
                    <a:pt x="385" y="1826"/>
                  </a:lnTo>
                  <a:lnTo>
                    <a:pt x="817" y="2546"/>
                  </a:lnTo>
                  <a:lnTo>
                    <a:pt x="1249" y="3170"/>
                  </a:lnTo>
                  <a:lnTo>
                    <a:pt x="1729" y="3795"/>
                  </a:lnTo>
                  <a:lnTo>
                    <a:pt x="2210" y="4371"/>
                  </a:lnTo>
                  <a:lnTo>
                    <a:pt x="2786" y="4851"/>
                  </a:lnTo>
                  <a:lnTo>
                    <a:pt x="3314" y="5284"/>
                  </a:lnTo>
                  <a:lnTo>
                    <a:pt x="3891" y="5716"/>
                  </a:lnTo>
                  <a:lnTo>
                    <a:pt x="4467" y="6052"/>
                  </a:lnTo>
                  <a:lnTo>
                    <a:pt x="5091" y="6388"/>
                  </a:lnTo>
                  <a:lnTo>
                    <a:pt x="5715" y="6676"/>
                  </a:lnTo>
                  <a:lnTo>
                    <a:pt x="6340" y="6916"/>
                  </a:lnTo>
                  <a:lnTo>
                    <a:pt x="6964" y="7108"/>
                  </a:lnTo>
                  <a:lnTo>
                    <a:pt x="7588" y="7301"/>
                  </a:lnTo>
                  <a:lnTo>
                    <a:pt x="8789" y="7589"/>
                  </a:lnTo>
                  <a:lnTo>
                    <a:pt x="9990" y="7733"/>
                  </a:lnTo>
                  <a:lnTo>
                    <a:pt x="11094" y="7829"/>
                  </a:lnTo>
                  <a:lnTo>
                    <a:pt x="12103" y="7829"/>
                  </a:lnTo>
                  <a:lnTo>
                    <a:pt x="13015" y="7781"/>
                  </a:lnTo>
                  <a:lnTo>
                    <a:pt x="13736" y="7733"/>
                  </a:lnTo>
                  <a:lnTo>
                    <a:pt x="14312" y="7685"/>
                  </a:lnTo>
                  <a:lnTo>
                    <a:pt x="14792" y="7589"/>
                  </a:lnTo>
                  <a:lnTo>
                    <a:pt x="14984" y="5476"/>
                  </a:lnTo>
                  <a:lnTo>
                    <a:pt x="12871" y="5091"/>
                  </a:lnTo>
                  <a:lnTo>
                    <a:pt x="11046" y="4707"/>
                  </a:lnTo>
                  <a:lnTo>
                    <a:pt x="9461" y="4275"/>
                  </a:lnTo>
                  <a:lnTo>
                    <a:pt x="8117" y="3795"/>
                  </a:lnTo>
                  <a:lnTo>
                    <a:pt x="7012" y="3363"/>
                  </a:lnTo>
                  <a:lnTo>
                    <a:pt x="6100" y="2882"/>
                  </a:lnTo>
                  <a:lnTo>
                    <a:pt x="5331" y="2450"/>
                  </a:lnTo>
                  <a:lnTo>
                    <a:pt x="4755" y="2018"/>
                  </a:lnTo>
                  <a:lnTo>
                    <a:pt x="4323" y="1634"/>
                  </a:lnTo>
                  <a:lnTo>
                    <a:pt x="4035" y="1249"/>
                  </a:lnTo>
                  <a:lnTo>
                    <a:pt x="3843" y="913"/>
                  </a:lnTo>
                  <a:lnTo>
                    <a:pt x="3698" y="577"/>
                  </a:lnTo>
                  <a:lnTo>
                    <a:pt x="3650" y="337"/>
                  </a:lnTo>
                  <a:lnTo>
                    <a:pt x="3602" y="193"/>
                  </a:lnTo>
                  <a:lnTo>
                    <a:pt x="3602"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5" name="Google Shape;4635;p67"/>
            <p:cNvSpPr/>
            <p:nvPr/>
          </p:nvSpPr>
          <p:spPr>
            <a:xfrm>
              <a:off x="5452450" y="4203375"/>
              <a:ext cx="374625" cy="195725"/>
            </a:xfrm>
            <a:custGeom>
              <a:avLst/>
              <a:gdLst/>
              <a:ahLst/>
              <a:cxnLst/>
              <a:rect l="l" t="t" r="r" b="b"/>
              <a:pathLst>
                <a:path w="14985" h="7829" fill="none" extrusionOk="0">
                  <a:moveTo>
                    <a:pt x="3602" y="1"/>
                  </a:moveTo>
                  <a:lnTo>
                    <a:pt x="3602" y="1"/>
                  </a:lnTo>
                  <a:lnTo>
                    <a:pt x="3602" y="193"/>
                  </a:lnTo>
                  <a:lnTo>
                    <a:pt x="3650" y="337"/>
                  </a:lnTo>
                  <a:lnTo>
                    <a:pt x="3698" y="577"/>
                  </a:lnTo>
                  <a:lnTo>
                    <a:pt x="3843" y="913"/>
                  </a:lnTo>
                  <a:lnTo>
                    <a:pt x="4035" y="1249"/>
                  </a:lnTo>
                  <a:lnTo>
                    <a:pt x="4323" y="1634"/>
                  </a:lnTo>
                  <a:lnTo>
                    <a:pt x="4755" y="2018"/>
                  </a:lnTo>
                  <a:lnTo>
                    <a:pt x="5331" y="2450"/>
                  </a:lnTo>
                  <a:lnTo>
                    <a:pt x="6100" y="2882"/>
                  </a:lnTo>
                  <a:lnTo>
                    <a:pt x="7012" y="3363"/>
                  </a:lnTo>
                  <a:lnTo>
                    <a:pt x="8117" y="3795"/>
                  </a:lnTo>
                  <a:lnTo>
                    <a:pt x="9461" y="4275"/>
                  </a:lnTo>
                  <a:lnTo>
                    <a:pt x="11046" y="4707"/>
                  </a:lnTo>
                  <a:lnTo>
                    <a:pt x="12871" y="5091"/>
                  </a:lnTo>
                  <a:lnTo>
                    <a:pt x="14984" y="5476"/>
                  </a:lnTo>
                  <a:lnTo>
                    <a:pt x="14792" y="7589"/>
                  </a:lnTo>
                  <a:lnTo>
                    <a:pt x="14792" y="7589"/>
                  </a:lnTo>
                  <a:lnTo>
                    <a:pt x="14312" y="7685"/>
                  </a:lnTo>
                  <a:lnTo>
                    <a:pt x="13736" y="7733"/>
                  </a:lnTo>
                  <a:lnTo>
                    <a:pt x="13015" y="7781"/>
                  </a:lnTo>
                  <a:lnTo>
                    <a:pt x="12103" y="7829"/>
                  </a:lnTo>
                  <a:lnTo>
                    <a:pt x="11094" y="7829"/>
                  </a:lnTo>
                  <a:lnTo>
                    <a:pt x="9990" y="7733"/>
                  </a:lnTo>
                  <a:lnTo>
                    <a:pt x="8789" y="7589"/>
                  </a:lnTo>
                  <a:lnTo>
                    <a:pt x="7588" y="7301"/>
                  </a:lnTo>
                  <a:lnTo>
                    <a:pt x="6964" y="7108"/>
                  </a:lnTo>
                  <a:lnTo>
                    <a:pt x="6340" y="6916"/>
                  </a:lnTo>
                  <a:lnTo>
                    <a:pt x="5715" y="6676"/>
                  </a:lnTo>
                  <a:lnTo>
                    <a:pt x="5091" y="6388"/>
                  </a:lnTo>
                  <a:lnTo>
                    <a:pt x="4467" y="6052"/>
                  </a:lnTo>
                  <a:lnTo>
                    <a:pt x="3891" y="5716"/>
                  </a:lnTo>
                  <a:lnTo>
                    <a:pt x="3314" y="5284"/>
                  </a:lnTo>
                  <a:lnTo>
                    <a:pt x="2786" y="4851"/>
                  </a:lnTo>
                  <a:lnTo>
                    <a:pt x="2210" y="4371"/>
                  </a:lnTo>
                  <a:lnTo>
                    <a:pt x="1729" y="3795"/>
                  </a:lnTo>
                  <a:lnTo>
                    <a:pt x="1249" y="3170"/>
                  </a:lnTo>
                  <a:lnTo>
                    <a:pt x="817" y="2546"/>
                  </a:lnTo>
                  <a:lnTo>
                    <a:pt x="385" y="1826"/>
                  </a:lnTo>
                  <a:lnTo>
                    <a:pt x="0" y="1009"/>
                  </a:lnTo>
                  <a:lnTo>
                    <a:pt x="3602"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6" name="Google Shape;4636;p67"/>
            <p:cNvSpPr/>
            <p:nvPr/>
          </p:nvSpPr>
          <p:spPr>
            <a:xfrm>
              <a:off x="5546100" y="4221400"/>
              <a:ext cx="42050" cy="44450"/>
            </a:xfrm>
            <a:custGeom>
              <a:avLst/>
              <a:gdLst/>
              <a:ahLst/>
              <a:cxnLst/>
              <a:rect l="l" t="t" r="r" b="b"/>
              <a:pathLst>
                <a:path w="1682" h="1778" extrusionOk="0">
                  <a:moveTo>
                    <a:pt x="0" y="0"/>
                  </a:moveTo>
                  <a:lnTo>
                    <a:pt x="0" y="0"/>
                  </a:lnTo>
                  <a:lnTo>
                    <a:pt x="0" y="0"/>
                  </a:lnTo>
                  <a:lnTo>
                    <a:pt x="193" y="384"/>
                  </a:lnTo>
                  <a:lnTo>
                    <a:pt x="529" y="817"/>
                  </a:lnTo>
                  <a:lnTo>
                    <a:pt x="1009" y="1297"/>
                  </a:lnTo>
                  <a:lnTo>
                    <a:pt x="1681" y="1777"/>
                  </a:lnTo>
                  <a:lnTo>
                    <a:pt x="1681" y="1777"/>
                  </a:lnTo>
                  <a:lnTo>
                    <a:pt x="1681" y="1777"/>
                  </a:lnTo>
                  <a:lnTo>
                    <a:pt x="1009" y="1297"/>
                  </a:lnTo>
                  <a:lnTo>
                    <a:pt x="529" y="817"/>
                  </a:lnTo>
                  <a:lnTo>
                    <a:pt x="193" y="384"/>
                  </a:lnTo>
                  <a:lnTo>
                    <a:pt x="0" y="0"/>
                  </a:lnTo>
                  <a:close/>
                </a:path>
              </a:pathLst>
            </a:custGeom>
            <a:solidFill>
              <a:srgbClr val="DBB4A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7" name="Google Shape;4637;p67"/>
            <p:cNvSpPr/>
            <p:nvPr/>
          </p:nvSpPr>
          <p:spPr>
            <a:xfrm>
              <a:off x="5546100" y="4221400"/>
              <a:ext cx="42050" cy="44450"/>
            </a:xfrm>
            <a:custGeom>
              <a:avLst/>
              <a:gdLst/>
              <a:ahLst/>
              <a:cxnLst/>
              <a:rect l="l" t="t" r="r" b="b"/>
              <a:pathLst>
                <a:path w="1682" h="1778" fill="none" extrusionOk="0">
                  <a:moveTo>
                    <a:pt x="0" y="0"/>
                  </a:moveTo>
                  <a:lnTo>
                    <a:pt x="0" y="0"/>
                  </a:lnTo>
                  <a:lnTo>
                    <a:pt x="0" y="0"/>
                  </a:lnTo>
                  <a:lnTo>
                    <a:pt x="193" y="384"/>
                  </a:lnTo>
                  <a:lnTo>
                    <a:pt x="529" y="817"/>
                  </a:lnTo>
                  <a:lnTo>
                    <a:pt x="1009" y="1297"/>
                  </a:lnTo>
                  <a:lnTo>
                    <a:pt x="1681" y="1777"/>
                  </a:lnTo>
                  <a:lnTo>
                    <a:pt x="1681" y="1777"/>
                  </a:lnTo>
                  <a:lnTo>
                    <a:pt x="1681" y="1777"/>
                  </a:lnTo>
                  <a:lnTo>
                    <a:pt x="1009" y="1297"/>
                  </a:lnTo>
                  <a:lnTo>
                    <a:pt x="529" y="817"/>
                  </a:lnTo>
                  <a:lnTo>
                    <a:pt x="193" y="384"/>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8" name="Google Shape;4638;p67"/>
            <p:cNvSpPr/>
            <p:nvPr/>
          </p:nvSpPr>
          <p:spPr>
            <a:xfrm>
              <a:off x="5470450" y="4221400"/>
              <a:ext cx="117700" cy="105675"/>
            </a:xfrm>
            <a:custGeom>
              <a:avLst/>
              <a:gdLst/>
              <a:ahLst/>
              <a:cxnLst/>
              <a:rect l="l" t="t" r="r" b="b"/>
              <a:pathLst>
                <a:path w="4708" h="4227" extrusionOk="0">
                  <a:moveTo>
                    <a:pt x="3026" y="0"/>
                  </a:moveTo>
                  <a:lnTo>
                    <a:pt x="1" y="1681"/>
                  </a:lnTo>
                  <a:lnTo>
                    <a:pt x="481" y="2449"/>
                  </a:lnTo>
                  <a:lnTo>
                    <a:pt x="1009" y="3122"/>
                  </a:lnTo>
                  <a:lnTo>
                    <a:pt x="1586" y="3698"/>
                  </a:lnTo>
                  <a:lnTo>
                    <a:pt x="2162" y="4226"/>
                  </a:lnTo>
                  <a:lnTo>
                    <a:pt x="4707" y="1777"/>
                  </a:lnTo>
                  <a:lnTo>
                    <a:pt x="4035" y="1297"/>
                  </a:lnTo>
                  <a:lnTo>
                    <a:pt x="3555" y="817"/>
                  </a:lnTo>
                  <a:lnTo>
                    <a:pt x="3219" y="384"/>
                  </a:lnTo>
                  <a:lnTo>
                    <a:pt x="3026"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39" name="Google Shape;4639;p67"/>
            <p:cNvSpPr/>
            <p:nvPr/>
          </p:nvSpPr>
          <p:spPr>
            <a:xfrm>
              <a:off x="5470450" y="4221400"/>
              <a:ext cx="117700" cy="105675"/>
            </a:xfrm>
            <a:custGeom>
              <a:avLst/>
              <a:gdLst/>
              <a:ahLst/>
              <a:cxnLst/>
              <a:rect l="l" t="t" r="r" b="b"/>
              <a:pathLst>
                <a:path w="4708" h="4227" fill="none" extrusionOk="0">
                  <a:moveTo>
                    <a:pt x="3026" y="0"/>
                  </a:moveTo>
                  <a:lnTo>
                    <a:pt x="1" y="1681"/>
                  </a:lnTo>
                  <a:lnTo>
                    <a:pt x="1" y="1681"/>
                  </a:lnTo>
                  <a:lnTo>
                    <a:pt x="1" y="1681"/>
                  </a:lnTo>
                  <a:lnTo>
                    <a:pt x="481" y="2449"/>
                  </a:lnTo>
                  <a:lnTo>
                    <a:pt x="1009" y="3122"/>
                  </a:lnTo>
                  <a:lnTo>
                    <a:pt x="1586" y="3698"/>
                  </a:lnTo>
                  <a:lnTo>
                    <a:pt x="2162" y="4226"/>
                  </a:lnTo>
                  <a:lnTo>
                    <a:pt x="4707" y="1777"/>
                  </a:lnTo>
                  <a:lnTo>
                    <a:pt x="4707" y="1777"/>
                  </a:lnTo>
                  <a:lnTo>
                    <a:pt x="4035" y="1297"/>
                  </a:lnTo>
                  <a:lnTo>
                    <a:pt x="3555" y="817"/>
                  </a:lnTo>
                  <a:lnTo>
                    <a:pt x="3219" y="384"/>
                  </a:lnTo>
                  <a:lnTo>
                    <a:pt x="3026"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40" name="Google Shape;4640;p67"/>
            <p:cNvSpPr/>
            <p:nvPr/>
          </p:nvSpPr>
          <p:spPr>
            <a:xfrm>
              <a:off x="5792225" y="4297025"/>
              <a:ext cx="133300" cy="121300"/>
            </a:xfrm>
            <a:custGeom>
              <a:avLst/>
              <a:gdLst/>
              <a:ahLst/>
              <a:cxnLst/>
              <a:rect l="l" t="t" r="r" b="b"/>
              <a:pathLst>
                <a:path w="5332" h="4852" extrusionOk="0">
                  <a:moveTo>
                    <a:pt x="2738" y="1"/>
                  </a:moveTo>
                  <a:lnTo>
                    <a:pt x="2498" y="49"/>
                  </a:lnTo>
                  <a:lnTo>
                    <a:pt x="2210" y="193"/>
                  </a:lnTo>
                  <a:lnTo>
                    <a:pt x="1682" y="529"/>
                  </a:lnTo>
                  <a:lnTo>
                    <a:pt x="1249" y="817"/>
                  </a:lnTo>
                  <a:lnTo>
                    <a:pt x="1009" y="913"/>
                  </a:lnTo>
                  <a:lnTo>
                    <a:pt x="769" y="1009"/>
                  </a:lnTo>
                  <a:lnTo>
                    <a:pt x="529" y="1153"/>
                  </a:lnTo>
                  <a:lnTo>
                    <a:pt x="385" y="1345"/>
                  </a:lnTo>
                  <a:lnTo>
                    <a:pt x="193" y="1586"/>
                  </a:lnTo>
                  <a:lnTo>
                    <a:pt x="97" y="1826"/>
                  </a:lnTo>
                  <a:lnTo>
                    <a:pt x="49" y="2066"/>
                  </a:lnTo>
                  <a:lnTo>
                    <a:pt x="1" y="2354"/>
                  </a:lnTo>
                  <a:lnTo>
                    <a:pt x="1" y="3122"/>
                  </a:lnTo>
                  <a:lnTo>
                    <a:pt x="49" y="3410"/>
                  </a:lnTo>
                  <a:lnTo>
                    <a:pt x="145" y="3699"/>
                  </a:lnTo>
                  <a:lnTo>
                    <a:pt x="289" y="3987"/>
                  </a:lnTo>
                  <a:lnTo>
                    <a:pt x="481" y="4227"/>
                  </a:lnTo>
                  <a:lnTo>
                    <a:pt x="721" y="4419"/>
                  </a:lnTo>
                  <a:lnTo>
                    <a:pt x="961" y="4515"/>
                  </a:lnTo>
                  <a:lnTo>
                    <a:pt x="1249" y="4611"/>
                  </a:lnTo>
                  <a:lnTo>
                    <a:pt x="1585" y="4659"/>
                  </a:lnTo>
                  <a:lnTo>
                    <a:pt x="1826" y="4659"/>
                  </a:lnTo>
                  <a:lnTo>
                    <a:pt x="2066" y="4563"/>
                  </a:lnTo>
                  <a:lnTo>
                    <a:pt x="2258" y="4515"/>
                  </a:lnTo>
                  <a:lnTo>
                    <a:pt x="2450" y="4371"/>
                  </a:lnTo>
                  <a:lnTo>
                    <a:pt x="2930" y="4563"/>
                  </a:lnTo>
                  <a:lnTo>
                    <a:pt x="3410" y="4755"/>
                  </a:lnTo>
                  <a:lnTo>
                    <a:pt x="3843" y="4851"/>
                  </a:lnTo>
                  <a:lnTo>
                    <a:pt x="3987" y="4851"/>
                  </a:lnTo>
                  <a:lnTo>
                    <a:pt x="4035" y="4803"/>
                  </a:lnTo>
                  <a:lnTo>
                    <a:pt x="4083" y="4755"/>
                  </a:lnTo>
                  <a:lnTo>
                    <a:pt x="4083" y="4707"/>
                  </a:lnTo>
                  <a:lnTo>
                    <a:pt x="3987" y="4563"/>
                  </a:lnTo>
                  <a:lnTo>
                    <a:pt x="3843" y="4371"/>
                  </a:lnTo>
                  <a:lnTo>
                    <a:pt x="3651" y="4227"/>
                  </a:lnTo>
                  <a:lnTo>
                    <a:pt x="3266" y="3939"/>
                  </a:lnTo>
                  <a:lnTo>
                    <a:pt x="2978" y="3747"/>
                  </a:lnTo>
                  <a:lnTo>
                    <a:pt x="3362" y="3843"/>
                  </a:lnTo>
                  <a:lnTo>
                    <a:pt x="3939" y="3939"/>
                  </a:lnTo>
                  <a:lnTo>
                    <a:pt x="4227" y="3987"/>
                  </a:lnTo>
                  <a:lnTo>
                    <a:pt x="4515" y="3987"/>
                  </a:lnTo>
                  <a:lnTo>
                    <a:pt x="4755" y="3939"/>
                  </a:lnTo>
                  <a:lnTo>
                    <a:pt x="4899" y="3843"/>
                  </a:lnTo>
                  <a:lnTo>
                    <a:pt x="4899" y="3795"/>
                  </a:lnTo>
                  <a:lnTo>
                    <a:pt x="4899" y="3747"/>
                  </a:lnTo>
                  <a:lnTo>
                    <a:pt x="4707" y="3603"/>
                  </a:lnTo>
                  <a:lnTo>
                    <a:pt x="4419" y="3459"/>
                  </a:lnTo>
                  <a:lnTo>
                    <a:pt x="4083" y="3362"/>
                  </a:lnTo>
                  <a:lnTo>
                    <a:pt x="3410" y="3170"/>
                  </a:lnTo>
                  <a:lnTo>
                    <a:pt x="3122" y="3074"/>
                  </a:lnTo>
                  <a:lnTo>
                    <a:pt x="4131" y="3074"/>
                  </a:lnTo>
                  <a:lnTo>
                    <a:pt x="4563" y="3026"/>
                  </a:lnTo>
                  <a:lnTo>
                    <a:pt x="4899" y="2930"/>
                  </a:lnTo>
                  <a:lnTo>
                    <a:pt x="5187" y="2834"/>
                  </a:lnTo>
                  <a:lnTo>
                    <a:pt x="5283" y="2786"/>
                  </a:lnTo>
                  <a:lnTo>
                    <a:pt x="5331" y="2690"/>
                  </a:lnTo>
                  <a:lnTo>
                    <a:pt x="5331" y="2642"/>
                  </a:lnTo>
                  <a:lnTo>
                    <a:pt x="5331" y="2546"/>
                  </a:lnTo>
                  <a:lnTo>
                    <a:pt x="5139" y="2450"/>
                  </a:lnTo>
                  <a:lnTo>
                    <a:pt x="4803" y="2306"/>
                  </a:lnTo>
                  <a:lnTo>
                    <a:pt x="4419" y="2210"/>
                  </a:lnTo>
                  <a:lnTo>
                    <a:pt x="3603" y="2114"/>
                  </a:lnTo>
                  <a:lnTo>
                    <a:pt x="3074" y="2066"/>
                  </a:lnTo>
                  <a:lnTo>
                    <a:pt x="3074" y="2018"/>
                  </a:lnTo>
                  <a:lnTo>
                    <a:pt x="3506" y="1970"/>
                  </a:lnTo>
                  <a:lnTo>
                    <a:pt x="4131" y="1826"/>
                  </a:lnTo>
                  <a:lnTo>
                    <a:pt x="4707" y="1634"/>
                  </a:lnTo>
                  <a:lnTo>
                    <a:pt x="4947" y="1489"/>
                  </a:lnTo>
                  <a:lnTo>
                    <a:pt x="5091" y="1393"/>
                  </a:lnTo>
                  <a:lnTo>
                    <a:pt x="5091" y="1345"/>
                  </a:lnTo>
                  <a:lnTo>
                    <a:pt x="5043" y="1297"/>
                  </a:lnTo>
                  <a:lnTo>
                    <a:pt x="4851" y="1201"/>
                  </a:lnTo>
                  <a:lnTo>
                    <a:pt x="4179" y="1201"/>
                  </a:lnTo>
                  <a:lnTo>
                    <a:pt x="3362" y="1249"/>
                  </a:lnTo>
                  <a:lnTo>
                    <a:pt x="2738" y="1297"/>
                  </a:lnTo>
                  <a:lnTo>
                    <a:pt x="2402" y="1057"/>
                  </a:lnTo>
                  <a:lnTo>
                    <a:pt x="2690" y="817"/>
                  </a:lnTo>
                  <a:lnTo>
                    <a:pt x="2930" y="577"/>
                  </a:lnTo>
                  <a:lnTo>
                    <a:pt x="3026" y="433"/>
                  </a:lnTo>
                  <a:lnTo>
                    <a:pt x="3074" y="337"/>
                  </a:lnTo>
                  <a:lnTo>
                    <a:pt x="3074" y="193"/>
                  </a:lnTo>
                  <a:lnTo>
                    <a:pt x="3074" y="97"/>
                  </a:lnTo>
                  <a:lnTo>
                    <a:pt x="3026"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41" name="Google Shape;4641;p67"/>
            <p:cNvSpPr/>
            <p:nvPr/>
          </p:nvSpPr>
          <p:spPr>
            <a:xfrm>
              <a:off x="5429650" y="4152950"/>
              <a:ext cx="153700" cy="176525"/>
            </a:xfrm>
            <a:custGeom>
              <a:avLst/>
              <a:gdLst/>
              <a:ahLst/>
              <a:cxnLst/>
              <a:rect l="l" t="t" r="r" b="b"/>
              <a:pathLst>
                <a:path w="6148" h="7061" extrusionOk="0">
                  <a:moveTo>
                    <a:pt x="1489" y="1"/>
                  </a:moveTo>
                  <a:lnTo>
                    <a:pt x="1153" y="97"/>
                  </a:lnTo>
                  <a:lnTo>
                    <a:pt x="864" y="241"/>
                  </a:lnTo>
                  <a:lnTo>
                    <a:pt x="528" y="433"/>
                  </a:lnTo>
                  <a:lnTo>
                    <a:pt x="336" y="577"/>
                  </a:lnTo>
                  <a:lnTo>
                    <a:pt x="240" y="721"/>
                  </a:lnTo>
                  <a:lnTo>
                    <a:pt x="144" y="865"/>
                  </a:lnTo>
                  <a:lnTo>
                    <a:pt x="48" y="1057"/>
                  </a:lnTo>
                  <a:lnTo>
                    <a:pt x="0" y="1489"/>
                  </a:lnTo>
                  <a:lnTo>
                    <a:pt x="48" y="1970"/>
                  </a:lnTo>
                  <a:lnTo>
                    <a:pt x="144" y="2498"/>
                  </a:lnTo>
                  <a:lnTo>
                    <a:pt x="336" y="3074"/>
                  </a:lnTo>
                  <a:lnTo>
                    <a:pt x="576" y="3651"/>
                  </a:lnTo>
                  <a:lnTo>
                    <a:pt x="816" y="4179"/>
                  </a:lnTo>
                  <a:lnTo>
                    <a:pt x="1393" y="5283"/>
                  </a:lnTo>
                  <a:lnTo>
                    <a:pt x="1969" y="6196"/>
                  </a:lnTo>
                  <a:lnTo>
                    <a:pt x="2545" y="7060"/>
                  </a:lnTo>
                  <a:lnTo>
                    <a:pt x="6147" y="3362"/>
                  </a:lnTo>
                  <a:lnTo>
                    <a:pt x="5235" y="2354"/>
                  </a:lnTo>
                  <a:lnTo>
                    <a:pt x="4370" y="1489"/>
                  </a:lnTo>
                  <a:lnTo>
                    <a:pt x="3650" y="817"/>
                  </a:lnTo>
                  <a:lnTo>
                    <a:pt x="3314" y="577"/>
                  </a:lnTo>
                  <a:lnTo>
                    <a:pt x="2978" y="337"/>
                  </a:lnTo>
                  <a:lnTo>
                    <a:pt x="2689" y="193"/>
                  </a:lnTo>
                  <a:lnTo>
                    <a:pt x="2401" y="49"/>
                  </a:lnTo>
                  <a:lnTo>
                    <a:pt x="2065" y="1"/>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42" name="Google Shape;4642;p67"/>
            <p:cNvSpPr/>
            <p:nvPr/>
          </p:nvSpPr>
          <p:spPr>
            <a:xfrm>
              <a:off x="5456050" y="4196175"/>
              <a:ext cx="100875" cy="93675"/>
            </a:xfrm>
            <a:custGeom>
              <a:avLst/>
              <a:gdLst/>
              <a:ahLst/>
              <a:cxnLst/>
              <a:rect l="l" t="t" r="r" b="b"/>
              <a:pathLst>
                <a:path w="4035" h="3747" extrusionOk="0">
                  <a:moveTo>
                    <a:pt x="3554" y="1"/>
                  </a:moveTo>
                  <a:lnTo>
                    <a:pt x="1" y="2930"/>
                  </a:lnTo>
                  <a:lnTo>
                    <a:pt x="481" y="3747"/>
                  </a:lnTo>
                  <a:lnTo>
                    <a:pt x="4035" y="481"/>
                  </a:lnTo>
                  <a:lnTo>
                    <a:pt x="3554"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43" name="Google Shape;4643;p67"/>
            <p:cNvSpPr/>
            <p:nvPr/>
          </p:nvSpPr>
          <p:spPr>
            <a:xfrm>
              <a:off x="5475250" y="4215375"/>
              <a:ext cx="103300" cy="98500"/>
            </a:xfrm>
            <a:custGeom>
              <a:avLst/>
              <a:gdLst/>
              <a:ahLst/>
              <a:cxnLst/>
              <a:rect l="l" t="t" r="r" b="b"/>
              <a:pathLst>
                <a:path w="4132" h="3940" extrusionOk="0">
                  <a:moveTo>
                    <a:pt x="3507" y="1"/>
                  </a:moveTo>
                  <a:lnTo>
                    <a:pt x="1" y="3507"/>
                  </a:lnTo>
                  <a:lnTo>
                    <a:pt x="289" y="3939"/>
                  </a:lnTo>
                  <a:lnTo>
                    <a:pt x="4131" y="625"/>
                  </a:lnTo>
                  <a:lnTo>
                    <a:pt x="3507"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38" name="Google Shape;4395;p66">
            <a:extLst>
              <a:ext uri="{FF2B5EF4-FFF2-40B4-BE49-F238E27FC236}">
                <a16:creationId xmlns:a16="http://schemas.microsoft.com/office/drawing/2014/main" id="{2DC454CE-68DB-4B2E-98B3-E8AB2C2AC313}"/>
              </a:ext>
            </a:extLst>
          </p:cNvPr>
          <p:cNvSpPr txBox="1">
            <a:spLocks noGrp="1"/>
          </p:cNvSpPr>
          <p:nvPr>
            <p:ph type="title"/>
          </p:nvPr>
        </p:nvSpPr>
        <p:spPr>
          <a:xfrm>
            <a:off x="1027462" y="161395"/>
            <a:ext cx="10272000" cy="1536553"/>
          </a:xfrm>
          <a:prstGeom prst="rect">
            <a:avLst/>
          </a:prstGeom>
        </p:spPr>
        <p:txBody>
          <a:bodyPr spcFirstLastPara="1" wrap="square" lIns="121900" tIns="121900" rIns="121900" bIns="121900" anchor="t" anchorCtr="0">
            <a:noAutofit/>
          </a:bodyPr>
          <a:lstStyle/>
          <a:p>
            <a:r>
              <a:rPr lang="vi-VN" sz="4800" dirty="0">
                <a:solidFill>
                  <a:schemeClr val="bg1"/>
                </a:solidFill>
              </a:rPr>
              <a:t>Em sẽ nói và làm gì khi gặp tình huống này?</a:t>
            </a:r>
            <a:endParaRPr lang="en-US" sz="4800" dirty="0">
              <a:solidFill>
                <a:schemeClr val="bg1"/>
              </a:solidFill>
            </a:endParaRPr>
          </a:p>
        </p:txBody>
      </p:sp>
      <p:pic>
        <p:nvPicPr>
          <p:cNvPr id="5122" name="Picture 2" descr="https://img.loigiaihay.com/picture/article/2021/1023/giai-hoat-dong-van-dung-trang-89-bai-23-sgk-tu-nhien-va-xa-hoi-lop-2-ket-noi-tri-thuc-voi-cuoc-song_1_1634962871.jpg"/>
          <p:cNvPicPr>
            <a:picLocks noChangeAspect="1" noChangeArrowheads="1"/>
          </p:cNvPicPr>
          <p:nvPr/>
        </p:nvPicPr>
        <p:blipFill rotWithShape="1">
          <a:blip r:embed="rId3">
            <a:extLst>
              <a:ext uri="{28A0092B-C50C-407E-A947-70E740481C1C}">
                <a14:useLocalDpi xmlns:a14="http://schemas.microsoft.com/office/drawing/2010/main" val="0"/>
              </a:ext>
            </a:extLst>
          </a:blip>
          <a:srcRect r="55451"/>
          <a:stretch/>
        </p:blipFill>
        <p:spPr bwMode="auto">
          <a:xfrm>
            <a:off x="2487891" y="1489830"/>
            <a:ext cx="4152030" cy="488025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Rounded Rectangle 1"/>
          <p:cNvSpPr/>
          <p:nvPr/>
        </p:nvSpPr>
        <p:spPr>
          <a:xfrm>
            <a:off x="6773928" y="1359769"/>
            <a:ext cx="5562600" cy="507694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Google Shape;4395;p66">
            <a:extLst>
              <a:ext uri="{FF2B5EF4-FFF2-40B4-BE49-F238E27FC236}">
                <a16:creationId xmlns:a16="http://schemas.microsoft.com/office/drawing/2014/main" id="{A154191E-968B-421D-A2C6-8F70267641C0}"/>
              </a:ext>
            </a:extLst>
          </p:cNvPr>
          <p:cNvSpPr txBox="1">
            <a:spLocks/>
          </p:cNvSpPr>
          <p:nvPr/>
        </p:nvSpPr>
        <p:spPr>
          <a:xfrm>
            <a:off x="6824747" y="1558248"/>
            <a:ext cx="5367253" cy="151847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UTM Futura Extra" panose="02040603050506020204" pitchFamily="18" charset="0"/>
                <a:ea typeface="Fredoka One"/>
                <a:cs typeface="Fredoka One"/>
                <a:sym typeface="Fredoka One"/>
              </a:defRPr>
            </a:lvl1pPr>
            <a:lvl2pPr marR="0" lvl="1"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2pPr>
            <a:lvl3pPr marR="0" lvl="2"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3pPr>
            <a:lvl4pPr marR="0" lvl="3"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4pPr>
            <a:lvl5pPr marR="0" lvl="4"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5pPr>
            <a:lvl6pPr marR="0" lvl="5"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6pPr>
            <a:lvl7pPr marR="0" lvl="6"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7pPr>
            <a:lvl8pPr marR="0" lvl="7"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8pPr>
            <a:lvl9pPr marR="0" lvl="8"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9pPr>
          </a:lstStyle>
          <a:p>
            <a:pPr algn="just" defTabSz="1219170">
              <a:buClr>
                <a:srgbClr val="210A06"/>
              </a:buClr>
            </a:pPr>
            <a:r>
              <a:rPr lang="vi-VN" sz="3500" dirty="0">
                <a:latin typeface="Cambria" panose="02040503050406030204" pitchFamily="18" charset="0"/>
                <a:ea typeface="Cambria" panose="02040503050406030204" pitchFamily="18" charset="0"/>
              </a:rPr>
              <a:t>Em sẽ ngăn cản em bé không đưa viên bi vào miệng và nói: “Em đừng cho viên bi vào miệng nhé, nó rất cứng, không may em nuốt phải thì sẽ bị tắc đường hô hấp và phải đi bệnh viện đấy”.</a:t>
            </a:r>
            <a:endParaRPr lang="en-US" sz="3500" kern="0" dirty="0">
              <a:solidFill>
                <a:srgbClr val="210A06">
                  <a:lumMod val="50000"/>
                  <a:lumOff val="50000"/>
                </a:srgbClr>
              </a:solidFill>
              <a:latin typeface="Cambria" panose="02040503050406030204" pitchFamily="18" charset="0"/>
              <a:ea typeface="Cambria" panose="02040503050406030204" pitchFamily="18" charset="0"/>
              <a:cs typeface="Tahoma" panose="020B0604030504040204" pitchFamily="34" charset="0"/>
            </a:endParaRPr>
          </a:p>
        </p:txBody>
      </p:sp>
    </p:spTree>
    <p:extLst>
      <p:ext uri="{BB962C8B-B14F-4D97-AF65-F5344CB8AC3E}">
        <p14:creationId xmlns:p14="http://schemas.microsoft.com/office/powerpoint/2010/main" val="698371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138"/>
                                        </p:tgtEl>
                                        <p:attrNameLst>
                                          <p:attrName>style.visibility</p:attrName>
                                        </p:attrNameLst>
                                      </p:cBhvr>
                                      <p:to>
                                        <p:strVal val="visible"/>
                                      </p:to>
                                    </p:set>
                                    <p:animEffect transition="in" filter="fade">
                                      <p:cBhvr>
                                        <p:cTn id="7" dur="500"/>
                                        <p:tgtEl>
                                          <p:spTgt spid="1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9"/>
                                        </p:tgtEl>
                                        <p:attrNameLst>
                                          <p:attrName>style.visibility</p:attrName>
                                        </p:attrNameLst>
                                      </p:cBhvr>
                                      <p:to>
                                        <p:strVal val="visible"/>
                                      </p:to>
                                    </p:set>
                                    <p:anim calcmode="lin" valueType="num">
                                      <p:cBhvr additive="base">
                                        <p:cTn id="22" dur="500" fill="hold"/>
                                        <p:tgtEl>
                                          <p:spTgt spid="139"/>
                                        </p:tgtEl>
                                        <p:attrNameLst>
                                          <p:attrName>ppt_x</p:attrName>
                                        </p:attrNameLst>
                                      </p:cBhvr>
                                      <p:tavLst>
                                        <p:tav tm="0">
                                          <p:val>
                                            <p:strVal val="#ppt_x"/>
                                          </p:val>
                                        </p:tav>
                                        <p:tav tm="100000">
                                          <p:val>
                                            <p:strVal val="#ppt_x"/>
                                          </p:val>
                                        </p:tav>
                                      </p:tavLst>
                                    </p:anim>
                                    <p:anim calcmode="lin" valueType="num">
                                      <p:cBhvr additive="base">
                                        <p:cTn id="23" dur="500" fill="hold"/>
                                        <p:tgtEl>
                                          <p:spTgt spid="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2" grpId="0" animBg="1"/>
      <p:bldP spid="1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55"/>
        <p:cNvGrpSpPr/>
        <p:nvPr/>
      </p:nvGrpSpPr>
      <p:grpSpPr>
        <a:xfrm>
          <a:off x="0" y="0"/>
          <a:ext cx="0" cy="0"/>
          <a:chOff x="0" y="0"/>
          <a:chExt cx="0" cy="0"/>
        </a:xfrm>
      </p:grpSpPr>
      <p:sp>
        <p:nvSpPr>
          <p:cNvPr id="3056" name="Google Shape;3056;p46"/>
          <p:cNvSpPr/>
          <p:nvPr/>
        </p:nvSpPr>
        <p:spPr>
          <a:xfrm>
            <a:off x="8597840" y="2976143"/>
            <a:ext cx="3087416" cy="3036847"/>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3059" name="Google Shape;3059;p46"/>
          <p:cNvGrpSpPr/>
          <p:nvPr/>
        </p:nvGrpSpPr>
        <p:grpSpPr>
          <a:xfrm>
            <a:off x="8978990" y="2335942"/>
            <a:ext cx="4056253" cy="4664763"/>
            <a:chOff x="6352925" y="3496200"/>
            <a:chExt cx="1008550" cy="1159850"/>
          </a:xfrm>
        </p:grpSpPr>
        <p:sp>
          <p:nvSpPr>
            <p:cNvPr id="3060" name="Google Shape;3060;p46"/>
            <p:cNvSpPr/>
            <p:nvPr/>
          </p:nvSpPr>
          <p:spPr>
            <a:xfrm>
              <a:off x="6944825" y="3872000"/>
              <a:ext cx="416650" cy="290575"/>
            </a:xfrm>
            <a:custGeom>
              <a:avLst/>
              <a:gdLst/>
              <a:ahLst/>
              <a:cxnLst/>
              <a:rect l="l" t="t" r="r" b="b"/>
              <a:pathLst>
                <a:path w="16666" h="11623" extrusionOk="0">
                  <a:moveTo>
                    <a:pt x="4995" y="1"/>
                  </a:moveTo>
                  <a:lnTo>
                    <a:pt x="1" y="4947"/>
                  </a:lnTo>
                  <a:lnTo>
                    <a:pt x="97" y="5332"/>
                  </a:lnTo>
                  <a:lnTo>
                    <a:pt x="193" y="5716"/>
                  </a:lnTo>
                  <a:lnTo>
                    <a:pt x="385" y="6196"/>
                  </a:lnTo>
                  <a:lnTo>
                    <a:pt x="577" y="6676"/>
                  </a:lnTo>
                  <a:lnTo>
                    <a:pt x="865" y="7157"/>
                  </a:lnTo>
                  <a:lnTo>
                    <a:pt x="1057" y="7397"/>
                  </a:lnTo>
                  <a:lnTo>
                    <a:pt x="1249" y="7589"/>
                  </a:lnTo>
                  <a:lnTo>
                    <a:pt x="1442" y="7781"/>
                  </a:lnTo>
                  <a:lnTo>
                    <a:pt x="1682" y="7925"/>
                  </a:lnTo>
                  <a:lnTo>
                    <a:pt x="1970" y="8069"/>
                  </a:lnTo>
                  <a:lnTo>
                    <a:pt x="2258" y="8165"/>
                  </a:lnTo>
                  <a:lnTo>
                    <a:pt x="2882" y="8261"/>
                  </a:lnTo>
                  <a:lnTo>
                    <a:pt x="3555" y="8309"/>
                  </a:lnTo>
                  <a:lnTo>
                    <a:pt x="4227" y="8309"/>
                  </a:lnTo>
                  <a:lnTo>
                    <a:pt x="5284" y="8213"/>
                  </a:lnTo>
                  <a:lnTo>
                    <a:pt x="5764" y="8117"/>
                  </a:lnTo>
                  <a:lnTo>
                    <a:pt x="5812" y="8501"/>
                  </a:lnTo>
                  <a:lnTo>
                    <a:pt x="5908" y="8885"/>
                  </a:lnTo>
                  <a:lnTo>
                    <a:pt x="6052" y="9366"/>
                  </a:lnTo>
                  <a:lnTo>
                    <a:pt x="6292" y="9846"/>
                  </a:lnTo>
                  <a:lnTo>
                    <a:pt x="6580" y="10278"/>
                  </a:lnTo>
                  <a:lnTo>
                    <a:pt x="6724" y="10518"/>
                  </a:lnTo>
                  <a:lnTo>
                    <a:pt x="6916" y="10710"/>
                  </a:lnTo>
                  <a:lnTo>
                    <a:pt x="7157" y="10854"/>
                  </a:lnTo>
                  <a:lnTo>
                    <a:pt x="7397" y="10951"/>
                  </a:lnTo>
                  <a:lnTo>
                    <a:pt x="7637" y="11047"/>
                  </a:lnTo>
                  <a:lnTo>
                    <a:pt x="7877" y="11095"/>
                  </a:lnTo>
                  <a:lnTo>
                    <a:pt x="8309" y="11095"/>
                  </a:lnTo>
                  <a:lnTo>
                    <a:pt x="8741" y="10999"/>
                  </a:lnTo>
                  <a:lnTo>
                    <a:pt x="9078" y="10903"/>
                  </a:lnTo>
                  <a:lnTo>
                    <a:pt x="9366" y="10758"/>
                  </a:lnTo>
                  <a:lnTo>
                    <a:pt x="9558" y="10614"/>
                  </a:lnTo>
                  <a:lnTo>
                    <a:pt x="9750" y="10422"/>
                  </a:lnTo>
                  <a:lnTo>
                    <a:pt x="9798" y="10614"/>
                  </a:lnTo>
                  <a:lnTo>
                    <a:pt x="9942" y="10806"/>
                  </a:lnTo>
                  <a:lnTo>
                    <a:pt x="10086" y="11047"/>
                  </a:lnTo>
                  <a:lnTo>
                    <a:pt x="10326" y="11239"/>
                  </a:lnTo>
                  <a:lnTo>
                    <a:pt x="10614" y="11431"/>
                  </a:lnTo>
                  <a:lnTo>
                    <a:pt x="10951" y="11575"/>
                  </a:lnTo>
                  <a:lnTo>
                    <a:pt x="11431" y="11623"/>
                  </a:lnTo>
                  <a:lnTo>
                    <a:pt x="11623" y="11623"/>
                  </a:lnTo>
                  <a:lnTo>
                    <a:pt x="11863" y="11575"/>
                  </a:lnTo>
                  <a:lnTo>
                    <a:pt x="12247" y="11383"/>
                  </a:lnTo>
                  <a:lnTo>
                    <a:pt x="12583" y="11143"/>
                  </a:lnTo>
                  <a:lnTo>
                    <a:pt x="12872" y="10903"/>
                  </a:lnTo>
                  <a:lnTo>
                    <a:pt x="13064" y="10614"/>
                  </a:lnTo>
                  <a:lnTo>
                    <a:pt x="13208" y="10374"/>
                  </a:lnTo>
                  <a:lnTo>
                    <a:pt x="13352" y="10134"/>
                  </a:lnTo>
                  <a:lnTo>
                    <a:pt x="13928" y="10182"/>
                  </a:lnTo>
                  <a:lnTo>
                    <a:pt x="14504" y="10182"/>
                  </a:lnTo>
                  <a:lnTo>
                    <a:pt x="15033" y="10134"/>
                  </a:lnTo>
                  <a:lnTo>
                    <a:pt x="15561" y="10038"/>
                  </a:lnTo>
                  <a:lnTo>
                    <a:pt x="16377" y="9846"/>
                  </a:lnTo>
                  <a:lnTo>
                    <a:pt x="16666" y="9750"/>
                  </a:lnTo>
                  <a:lnTo>
                    <a:pt x="16233" y="8693"/>
                  </a:lnTo>
                  <a:lnTo>
                    <a:pt x="14649" y="9318"/>
                  </a:lnTo>
                  <a:lnTo>
                    <a:pt x="16089" y="8357"/>
                  </a:lnTo>
                  <a:lnTo>
                    <a:pt x="15945" y="7973"/>
                  </a:lnTo>
                  <a:lnTo>
                    <a:pt x="14408" y="9126"/>
                  </a:lnTo>
                  <a:lnTo>
                    <a:pt x="14408" y="9126"/>
                  </a:lnTo>
                  <a:lnTo>
                    <a:pt x="15609" y="7733"/>
                  </a:lnTo>
                  <a:lnTo>
                    <a:pt x="14408" y="6868"/>
                  </a:lnTo>
                  <a:lnTo>
                    <a:pt x="14168" y="7109"/>
                  </a:lnTo>
                  <a:lnTo>
                    <a:pt x="13928" y="7541"/>
                  </a:lnTo>
                  <a:lnTo>
                    <a:pt x="13688" y="7973"/>
                  </a:lnTo>
                  <a:lnTo>
                    <a:pt x="13448" y="8453"/>
                  </a:lnTo>
                  <a:lnTo>
                    <a:pt x="13160" y="9318"/>
                  </a:lnTo>
                  <a:lnTo>
                    <a:pt x="13016" y="9654"/>
                  </a:lnTo>
                  <a:lnTo>
                    <a:pt x="12872" y="9510"/>
                  </a:lnTo>
                  <a:lnTo>
                    <a:pt x="12535" y="9126"/>
                  </a:lnTo>
                  <a:lnTo>
                    <a:pt x="12295" y="8933"/>
                  </a:lnTo>
                  <a:lnTo>
                    <a:pt x="12007" y="8789"/>
                  </a:lnTo>
                  <a:lnTo>
                    <a:pt x="11719" y="8645"/>
                  </a:lnTo>
                  <a:lnTo>
                    <a:pt x="11431" y="8597"/>
                  </a:lnTo>
                  <a:lnTo>
                    <a:pt x="11143" y="8597"/>
                  </a:lnTo>
                  <a:lnTo>
                    <a:pt x="10807" y="8741"/>
                  </a:lnTo>
                  <a:lnTo>
                    <a:pt x="10518" y="8885"/>
                  </a:lnTo>
                  <a:lnTo>
                    <a:pt x="10230" y="9078"/>
                  </a:lnTo>
                  <a:lnTo>
                    <a:pt x="9798" y="9462"/>
                  </a:lnTo>
                  <a:lnTo>
                    <a:pt x="9606" y="9654"/>
                  </a:lnTo>
                  <a:lnTo>
                    <a:pt x="9654" y="9318"/>
                  </a:lnTo>
                  <a:lnTo>
                    <a:pt x="9702" y="9030"/>
                  </a:lnTo>
                  <a:lnTo>
                    <a:pt x="9702" y="8645"/>
                  </a:lnTo>
                  <a:lnTo>
                    <a:pt x="9654" y="8213"/>
                  </a:lnTo>
                  <a:lnTo>
                    <a:pt x="9510" y="7781"/>
                  </a:lnTo>
                  <a:lnTo>
                    <a:pt x="9318" y="7397"/>
                  </a:lnTo>
                  <a:lnTo>
                    <a:pt x="9174" y="7205"/>
                  </a:lnTo>
                  <a:lnTo>
                    <a:pt x="9030" y="7060"/>
                  </a:lnTo>
                  <a:lnTo>
                    <a:pt x="8837" y="6916"/>
                  </a:lnTo>
                  <a:lnTo>
                    <a:pt x="8645" y="6820"/>
                  </a:lnTo>
                  <a:lnTo>
                    <a:pt x="8261" y="6676"/>
                  </a:lnTo>
                  <a:lnTo>
                    <a:pt x="7877" y="6628"/>
                  </a:lnTo>
                  <a:lnTo>
                    <a:pt x="7493" y="6676"/>
                  </a:lnTo>
                  <a:lnTo>
                    <a:pt x="7157" y="6724"/>
                  </a:lnTo>
                  <a:lnTo>
                    <a:pt x="6916" y="6772"/>
                  </a:lnTo>
                  <a:lnTo>
                    <a:pt x="6676" y="6868"/>
                  </a:lnTo>
                  <a:lnTo>
                    <a:pt x="6676" y="6868"/>
                  </a:lnTo>
                  <a:lnTo>
                    <a:pt x="6964" y="6580"/>
                  </a:lnTo>
                  <a:lnTo>
                    <a:pt x="7253" y="6244"/>
                  </a:lnTo>
                  <a:lnTo>
                    <a:pt x="7541" y="5764"/>
                  </a:lnTo>
                  <a:lnTo>
                    <a:pt x="7829" y="5236"/>
                  </a:lnTo>
                  <a:lnTo>
                    <a:pt x="7973" y="4947"/>
                  </a:lnTo>
                  <a:lnTo>
                    <a:pt x="8069" y="4611"/>
                  </a:lnTo>
                  <a:lnTo>
                    <a:pt x="8117" y="4275"/>
                  </a:lnTo>
                  <a:lnTo>
                    <a:pt x="8165" y="3939"/>
                  </a:lnTo>
                  <a:lnTo>
                    <a:pt x="8117" y="3555"/>
                  </a:lnTo>
                  <a:lnTo>
                    <a:pt x="8069" y="3170"/>
                  </a:lnTo>
                  <a:lnTo>
                    <a:pt x="7973" y="2834"/>
                  </a:lnTo>
                  <a:lnTo>
                    <a:pt x="7781" y="2450"/>
                  </a:lnTo>
                  <a:lnTo>
                    <a:pt x="7589" y="2162"/>
                  </a:lnTo>
                  <a:lnTo>
                    <a:pt x="7397" y="1826"/>
                  </a:lnTo>
                  <a:lnTo>
                    <a:pt x="6868" y="1297"/>
                  </a:lnTo>
                  <a:lnTo>
                    <a:pt x="6340" y="817"/>
                  </a:lnTo>
                  <a:lnTo>
                    <a:pt x="5860" y="481"/>
                  </a:lnTo>
                  <a:lnTo>
                    <a:pt x="5428" y="241"/>
                  </a:lnTo>
                  <a:lnTo>
                    <a:pt x="4995"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1" name="Google Shape;3061;p46"/>
            <p:cNvSpPr/>
            <p:nvPr/>
          </p:nvSpPr>
          <p:spPr>
            <a:xfrm>
              <a:off x="6944825" y="3872000"/>
              <a:ext cx="416650" cy="290575"/>
            </a:xfrm>
            <a:custGeom>
              <a:avLst/>
              <a:gdLst/>
              <a:ahLst/>
              <a:cxnLst/>
              <a:rect l="l" t="t" r="r" b="b"/>
              <a:pathLst>
                <a:path w="16666" h="11623" fill="none" extrusionOk="0">
                  <a:moveTo>
                    <a:pt x="4995" y="1"/>
                  </a:moveTo>
                  <a:lnTo>
                    <a:pt x="4995" y="1"/>
                  </a:lnTo>
                  <a:lnTo>
                    <a:pt x="5428" y="241"/>
                  </a:lnTo>
                  <a:lnTo>
                    <a:pt x="5860" y="481"/>
                  </a:lnTo>
                  <a:lnTo>
                    <a:pt x="6340" y="817"/>
                  </a:lnTo>
                  <a:lnTo>
                    <a:pt x="6868" y="1297"/>
                  </a:lnTo>
                  <a:lnTo>
                    <a:pt x="7397" y="1826"/>
                  </a:lnTo>
                  <a:lnTo>
                    <a:pt x="7589" y="2162"/>
                  </a:lnTo>
                  <a:lnTo>
                    <a:pt x="7781" y="2450"/>
                  </a:lnTo>
                  <a:lnTo>
                    <a:pt x="7973" y="2834"/>
                  </a:lnTo>
                  <a:lnTo>
                    <a:pt x="8069" y="3170"/>
                  </a:lnTo>
                  <a:lnTo>
                    <a:pt x="8069" y="3170"/>
                  </a:lnTo>
                  <a:lnTo>
                    <a:pt x="8117" y="3555"/>
                  </a:lnTo>
                  <a:lnTo>
                    <a:pt x="8165" y="3939"/>
                  </a:lnTo>
                  <a:lnTo>
                    <a:pt x="8117" y="4275"/>
                  </a:lnTo>
                  <a:lnTo>
                    <a:pt x="8069" y="4611"/>
                  </a:lnTo>
                  <a:lnTo>
                    <a:pt x="7973" y="4947"/>
                  </a:lnTo>
                  <a:lnTo>
                    <a:pt x="7829" y="5236"/>
                  </a:lnTo>
                  <a:lnTo>
                    <a:pt x="7541" y="5764"/>
                  </a:lnTo>
                  <a:lnTo>
                    <a:pt x="7253" y="6244"/>
                  </a:lnTo>
                  <a:lnTo>
                    <a:pt x="6964" y="6580"/>
                  </a:lnTo>
                  <a:lnTo>
                    <a:pt x="6676" y="6868"/>
                  </a:lnTo>
                  <a:lnTo>
                    <a:pt x="6676" y="6868"/>
                  </a:lnTo>
                  <a:lnTo>
                    <a:pt x="6916" y="6772"/>
                  </a:lnTo>
                  <a:lnTo>
                    <a:pt x="7157" y="6724"/>
                  </a:lnTo>
                  <a:lnTo>
                    <a:pt x="7493" y="6676"/>
                  </a:lnTo>
                  <a:lnTo>
                    <a:pt x="7877" y="6628"/>
                  </a:lnTo>
                  <a:lnTo>
                    <a:pt x="8261" y="6676"/>
                  </a:lnTo>
                  <a:lnTo>
                    <a:pt x="8645" y="6820"/>
                  </a:lnTo>
                  <a:lnTo>
                    <a:pt x="8837" y="6916"/>
                  </a:lnTo>
                  <a:lnTo>
                    <a:pt x="9030" y="7060"/>
                  </a:lnTo>
                  <a:lnTo>
                    <a:pt x="9030" y="7060"/>
                  </a:lnTo>
                  <a:lnTo>
                    <a:pt x="9174" y="7205"/>
                  </a:lnTo>
                  <a:lnTo>
                    <a:pt x="9318" y="7397"/>
                  </a:lnTo>
                  <a:lnTo>
                    <a:pt x="9510" y="7781"/>
                  </a:lnTo>
                  <a:lnTo>
                    <a:pt x="9654" y="8213"/>
                  </a:lnTo>
                  <a:lnTo>
                    <a:pt x="9702" y="8645"/>
                  </a:lnTo>
                  <a:lnTo>
                    <a:pt x="9702" y="9030"/>
                  </a:lnTo>
                  <a:lnTo>
                    <a:pt x="9654" y="9318"/>
                  </a:lnTo>
                  <a:lnTo>
                    <a:pt x="9606" y="9654"/>
                  </a:lnTo>
                  <a:lnTo>
                    <a:pt x="9606" y="9654"/>
                  </a:lnTo>
                  <a:lnTo>
                    <a:pt x="9798" y="9462"/>
                  </a:lnTo>
                  <a:lnTo>
                    <a:pt x="10230" y="9078"/>
                  </a:lnTo>
                  <a:lnTo>
                    <a:pt x="10518" y="8885"/>
                  </a:lnTo>
                  <a:lnTo>
                    <a:pt x="10807" y="8741"/>
                  </a:lnTo>
                  <a:lnTo>
                    <a:pt x="11143" y="8597"/>
                  </a:lnTo>
                  <a:lnTo>
                    <a:pt x="11431" y="8597"/>
                  </a:lnTo>
                  <a:lnTo>
                    <a:pt x="11431" y="8597"/>
                  </a:lnTo>
                  <a:lnTo>
                    <a:pt x="11719" y="8645"/>
                  </a:lnTo>
                  <a:lnTo>
                    <a:pt x="12007" y="8789"/>
                  </a:lnTo>
                  <a:lnTo>
                    <a:pt x="12295" y="8933"/>
                  </a:lnTo>
                  <a:lnTo>
                    <a:pt x="12535" y="9126"/>
                  </a:lnTo>
                  <a:lnTo>
                    <a:pt x="12872" y="9510"/>
                  </a:lnTo>
                  <a:lnTo>
                    <a:pt x="13016" y="9654"/>
                  </a:lnTo>
                  <a:lnTo>
                    <a:pt x="13016" y="9654"/>
                  </a:lnTo>
                  <a:lnTo>
                    <a:pt x="13160" y="9318"/>
                  </a:lnTo>
                  <a:lnTo>
                    <a:pt x="13448" y="8453"/>
                  </a:lnTo>
                  <a:lnTo>
                    <a:pt x="13688" y="7973"/>
                  </a:lnTo>
                  <a:lnTo>
                    <a:pt x="13928" y="7541"/>
                  </a:lnTo>
                  <a:lnTo>
                    <a:pt x="14168" y="7109"/>
                  </a:lnTo>
                  <a:lnTo>
                    <a:pt x="14408" y="6868"/>
                  </a:lnTo>
                  <a:lnTo>
                    <a:pt x="15609" y="7733"/>
                  </a:lnTo>
                  <a:lnTo>
                    <a:pt x="14408" y="9126"/>
                  </a:lnTo>
                  <a:lnTo>
                    <a:pt x="15945" y="7973"/>
                  </a:lnTo>
                  <a:lnTo>
                    <a:pt x="16089" y="8357"/>
                  </a:lnTo>
                  <a:lnTo>
                    <a:pt x="14649" y="9318"/>
                  </a:lnTo>
                  <a:lnTo>
                    <a:pt x="16233" y="8693"/>
                  </a:lnTo>
                  <a:lnTo>
                    <a:pt x="16666" y="9750"/>
                  </a:lnTo>
                  <a:lnTo>
                    <a:pt x="16666" y="9750"/>
                  </a:lnTo>
                  <a:lnTo>
                    <a:pt x="16377" y="9846"/>
                  </a:lnTo>
                  <a:lnTo>
                    <a:pt x="15561" y="10038"/>
                  </a:lnTo>
                  <a:lnTo>
                    <a:pt x="15033" y="10134"/>
                  </a:lnTo>
                  <a:lnTo>
                    <a:pt x="14504" y="10182"/>
                  </a:lnTo>
                  <a:lnTo>
                    <a:pt x="13928" y="10182"/>
                  </a:lnTo>
                  <a:lnTo>
                    <a:pt x="13352" y="10134"/>
                  </a:lnTo>
                  <a:lnTo>
                    <a:pt x="13352" y="10134"/>
                  </a:lnTo>
                  <a:lnTo>
                    <a:pt x="13208" y="10374"/>
                  </a:lnTo>
                  <a:lnTo>
                    <a:pt x="13064" y="10614"/>
                  </a:lnTo>
                  <a:lnTo>
                    <a:pt x="12872" y="10903"/>
                  </a:lnTo>
                  <a:lnTo>
                    <a:pt x="12583" y="11143"/>
                  </a:lnTo>
                  <a:lnTo>
                    <a:pt x="12247" y="11383"/>
                  </a:lnTo>
                  <a:lnTo>
                    <a:pt x="11863" y="11575"/>
                  </a:lnTo>
                  <a:lnTo>
                    <a:pt x="11623" y="11623"/>
                  </a:lnTo>
                  <a:lnTo>
                    <a:pt x="11431" y="11623"/>
                  </a:lnTo>
                  <a:lnTo>
                    <a:pt x="11431" y="11623"/>
                  </a:lnTo>
                  <a:lnTo>
                    <a:pt x="10951" y="11575"/>
                  </a:lnTo>
                  <a:lnTo>
                    <a:pt x="10614" y="11431"/>
                  </a:lnTo>
                  <a:lnTo>
                    <a:pt x="10326" y="11239"/>
                  </a:lnTo>
                  <a:lnTo>
                    <a:pt x="10086" y="11047"/>
                  </a:lnTo>
                  <a:lnTo>
                    <a:pt x="9942" y="10806"/>
                  </a:lnTo>
                  <a:lnTo>
                    <a:pt x="9798" y="10614"/>
                  </a:lnTo>
                  <a:lnTo>
                    <a:pt x="9750" y="10422"/>
                  </a:lnTo>
                  <a:lnTo>
                    <a:pt x="9750" y="10422"/>
                  </a:lnTo>
                  <a:lnTo>
                    <a:pt x="9558" y="10614"/>
                  </a:lnTo>
                  <a:lnTo>
                    <a:pt x="9366" y="10758"/>
                  </a:lnTo>
                  <a:lnTo>
                    <a:pt x="9078" y="10903"/>
                  </a:lnTo>
                  <a:lnTo>
                    <a:pt x="8741" y="10999"/>
                  </a:lnTo>
                  <a:lnTo>
                    <a:pt x="8309" y="11095"/>
                  </a:lnTo>
                  <a:lnTo>
                    <a:pt x="7877" y="11095"/>
                  </a:lnTo>
                  <a:lnTo>
                    <a:pt x="7637" y="11047"/>
                  </a:lnTo>
                  <a:lnTo>
                    <a:pt x="7397" y="10951"/>
                  </a:lnTo>
                  <a:lnTo>
                    <a:pt x="7397" y="10951"/>
                  </a:lnTo>
                  <a:lnTo>
                    <a:pt x="7157" y="10854"/>
                  </a:lnTo>
                  <a:lnTo>
                    <a:pt x="6916" y="10710"/>
                  </a:lnTo>
                  <a:lnTo>
                    <a:pt x="6724" y="10518"/>
                  </a:lnTo>
                  <a:lnTo>
                    <a:pt x="6580" y="10278"/>
                  </a:lnTo>
                  <a:lnTo>
                    <a:pt x="6292" y="9846"/>
                  </a:lnTo>
                  <a:lnTo>
                    <a:pt x="6052" y="9366"/>
                  </a:lnTo>
                  <a:lnTo>
                    <a:pt x="5908" y="8885"/>
                  </a:lnTo>
                  <a:lnTo>
                    <a:pt x="5812" y="8501"/>
                  </a:lnTo>
                  <a:lnTo>
                    <a:pt x="5764" y="8117"/>
                  </a:lnTo>
                  <a:lnTo>
                    <a:pt x="5764" y="8117"/>
                  </a:lnTo>
                  <a:lnTo>
                    <a:pt x="5284" y="8213"/>
                  </a:lnTo>
                  <a:lnTo>
                    <a:pt x="4227" y="8309"/>
                  </a:lnTo>
                  <a:lnTo>
                    <a:pt x="3555" y="8309"/>
                  </a:lnTo>
                  <a:lnTo>
                    <a:pt x="2882" y="8261"/>
                  </a:lnTo>
                  <a:lnTo>
                    <a:pt x="2258" y="8165"/>
                  </a:lnTo>
                  <a:lnTo>
                    <a:pt x="1970" y="8069"/>
                  </a:lnTo>
                  <a:lnTo>
                    <a:pt x="1682" y="7925"/>
                  </a:lnTo>
                  <a:lnTo>
                    <a:pt x="1682" y="7925"/>
                  </a:lnTo>
                  <a:lnTo>
                    <a:pt x="1442" y="7781"/>
                  </a:lnTo>
                  <a:lnTo>
                    <a:pt x="1249" y="7589"/>
                  </a:lnTo>
                  <a:lnTo>
                    <a:pt x="1057" y="7397"/>
                  </a:lnTo>
                  <a:lnTo>
                    <a:pt x="865" y="7157"/>
                  </a:lnTo>
                  <a:lnTo>
                    <a:pt x="577" y="6676"/>
                  </a:lnTo>
                  <a:lnTo>
                    <a:pt x="385" y="6196"/>
                  </a:lnTo>
                  <a:lnTo>
                    <a:pt x="193" y="5716"/>
                  </a:lnTo>
                  <a:lnTo>
                    <a:pt x="97" y="5332"/>
                  </a:lnTo>
                  <a:lnTo>
                    <a:pt x="1" y="4947"/>
                  </a:lnTo>
                  <a:lnTo>
                    <a:pt x="499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2" name="Google Shape;3062;p46"/>
            <p:cNvSpPr/>
            <p:nvPr/>
          </p:nvSpPr>
          <p:spPr>
            <a:xfrm>
              <a:off x="7263000" y="4100125"/>
              <a:ext cx="24025" cy="36050"/>
            </a:xfrm>
            <a:custGeom>
              <a:avLst/>
              <a:gdLst/>
              <a:ahLst/>
              <a:cxnLst/>
              <a:rect l="l" t="t" r="r" b="b"/>
              <a:pathLst>
                <a:path w="961" h="1442" extrusionOk="0">
                  <a:moveTo>
                    <a:pt x="433" y="1"/>
                  </a:moveTo>
                  <a:lnTo>
                    <a:pt x="1" y="337"/>
                  </a:lnTo>
                  <a:lnTo>
                    <a:pt x="433" y="1441"/>
                  </a:lnTo>
                  <a:lnTo>
                    <a:pt x="961" y="1153"/>
                  </a:lnTo>
                  <a:lnTo>
                    <a:pt x="433"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3" name="Google Shape;3063;p46"/>
            <p:cNvSpPr/>
            <p:nvPr/>
          </p:nvSpPr>
          <p:spPr>
            <a:xfrm>
              <a:off x="6352925" y="3837200"/>
              <a:ext cx="417850" cy="255750"/>
            </a:xfrm>
            <a:custGeom>
              <a:avLst/>
              <a:gdLst/>
              <a:ahLst/>
              <a:cxnLst/>
              <a:rect l="l" t="t" r="r" b="b"/>
              <a:pathLst>
                <a:path w="16714" h="10230" extrusionOk="0">
                  <a:moveTo>
                    <a:pt x="12679" y="0"/>
                  </a:moveTo>
                  <a:lnTo>
                    <a:pt x="12247" y="144"/>
                  </a:lnTo>
                  <a:lnTo>
                    <a:pt x="11815" y="336"/>
                  </a:lnTo>
                  <a:lnTo>
                    <a:pt x="11286" y="624"/>
                  </a:lnTo>
                  <a:lnTo>
                    <a:pt x="10662" y="961"/>
                  </a:lnTo>
                  <a:lnTo>
                    <a:pt x="10134" y="1393"/>
                  </a:lnTo>
                  <a:lnTo>
                    <a:pt x="9846" y="1681"/>
                  </a:lnTo>
                  <a:lnTo>
                    <a:pt x="9653" y="1969"/>
                  </a:lnTo>
                  <a:lnTo>
                    <a:pt x="9413" y="2257"/>
                  </a:lnTo>
                  <a:lnTo>
                    <a:pt x="9269" y="2593"/>
                  </a:lnTo>
                  <a:lnTo>
                    <a:pt x="9125" y="2930"/>
                  </a:lnTo>
                  <a:lnTo>
                    <a:pt x="9077" y="3314"/>
                  </a:lnTo>
                  <a:lnTo>
                    <a:pt x="9029" y="3650"/>
                  </a:lnTo>
                  <a:lnTo>
                    <a:pt x="9077" y="3986"/>
                  </a:lnTo>
                  <a:lnTo>
                    <a:pt x="9125" y="4274"/>
                  </a:lnTo>
                  <a:lnTo>
                    <a:pt x="9173" y="4610"/>
                  </a:lnTo>
                  <a:lnTo>
                    <a:pt x="9365" y="5187"/>
                  </a:lnTo>
                  <a:lnTo>
                    <a:pt x="9605" y="5667"/>
                  </a:lnTo>
                  <a:lnTo>
                    <a:pt x="9798" y="6003"/>
                  </a:lnTo>
                  <a:lnTo>
                    <a:pt x="10038" y="6339"/>
                  </a:lnTo>
                  <a:lnTo>
                    <a:pt x="9846" y="6243"/>
                  </a:lnTo>
                  <a:lnTo>
                    <a:pt x="9605" y="6147"/>
                  </a:lnTo>
                  <a:lnTo>
                    <a:pt x="9269" y="6051"/>
                  </a:lnTo>
                  <a:lnTo>
                    <a:pt x="8933" y="5955"/>
                  </a:lnTo>
                  <a:lnTo>
                    <a:pt x="8549" y="5955"/>
                  </a:lnTo>
                  <a:lnTo>
                    <a:pt x="8165" y="6003"/>
                  </a:lnTo>
                  <a:lnTo>
                    <a:pt x="7973" y="6051"/>
                  </a:lnTo>
                  <a:lnTo>
                    <a:pt x="7732" y="6147"/>
                  </a:lnTo>
                  <a:lnTo>
                    <a:pt x="7588" y="6291"/>
                  </a:lnTo>
                  <a:lnTo>
                    <a:pt x="7396" y="6435"/>
                  </a:lnTo>
                  <a:lnTo>
                    <a:pt x="7156" y="6820"/>
                  </a:lnTo>
                  <a:lnTo>
                    <a:pt x="6964" y="7204"/>
                  </a:lnTo>
                  <a:lnTo>
                    <a:pt x="6868" y="7588"/>
                  </a:lnTo>
                  <a:lnTo>
                    <a:pt x="6820" y="7972"/>
                  </a:lnTo>
                  <a:lnTo>
                    <a:pt x="6772" y="8260"/>
                  </a:lnTo>
                  <a:lnTo>
                    <a:pt x="6772" y="8549"/>
                  </a:lnTo>
                  <a:lnTo>
                    <a:pt x="6676" y="8356"/>
                  </a:lnTo>
                  <a:lnTo>
                    <a:pt x="6292" y="7924"/>
                  </a:lnTo>
                  <a:lnTo>
                    <a:pt x="6052" y="7684"/>
                  </a:lnTo>
                  <a:lnTo>
                    <a:pt x="5763" y="7492"/>
                  </a:lnTo>
                  <a:lnTo>
                    <a:pt x="5475" y="7348"/>
                  </a:lnTo>
                  <a:lnTo>
                    <a:pt x="5187" y="7300"/>
                  </a:lnTo>
                  <a:lnTo>
                    <a:pt x="4899" y="7300"/>
                  </a:lnTo>
                  <a:lnTo>
                    <a:pt x="4611" y="7396"/>
                  </a:lnTo>
                  <a:lnTo>
                    <a:pt x="4323" y="7492"/>
                  </a:lnTo>
                  <a:lnTo>
                    <a:pt x="4083" y="7636"/>
                  </a:lnTo>
                  <a:lnTo>
                    <a:pt x="3698" y="7924"/>
                  </a:lnTo>
                  <a:lnTo>
                    <a:pt x="3506" y="8068"/>
                  </a:lnTo>
                  <a:lnTo>
                    <a:pt x="3458" y="7684"/>
                  </a:lnTo>
                  <a:lnTo>
                    <a:pt x="3266" y="6868"/>
                  </a:lnTo>
                  <a:lnTo>
                    <a:pt x="3122" y="6339"/>
                  </a:lnTo>
                  <a:lnTo>
                    <a:pt x="2978" y="5859"/>
                  </a:lnTo>
                  <a:lnTo>
                    <a:pt x="2786" y="5475"/>
                  </a:lnTo>
                  <a:lnTo>
                    <a:pt x="2594" y="5139"/>
                  </a:lnTo>
                  <a:lnTo>
                    <a:pt x="1297" y="5811"/>
                  </a:lnTo>
                  <a:lnTo>
                    <a:pt x="2258" y="7348"/>
                  </a:lnTo>
                  <a:lnTo>
                    <a:pt x="961" y="6003"/>
                  </a:lnTo>
                  <a:lnTo>
                    <a:pt x="769" y="6339"/>
                  </a:lnTo>
                  <a:lnTo>
                    <a:pt x="1969" y="7492"/>
                  </a:lnTo>
                  <a:lnTo>
                    <a:pt x="1969" y="7492"/>
                  </a:lnTo>
                  <a:lnTo>
                    <a:pt x="577" y="6676"/>
                  </a:lnTo>
                  <a:lnTo>
                    <a:pt x="0" y="7588"/>
                  </a:lnTo>
                  <a:lnTo>
                    <a:pt x="289" y="7732"/>
                  </a:lnTo>
                  <a:lnTo>
                    <a:pt x="1009" y="8020"/>
                  </a:lnTo>
                  <a:lnTo>
                    <a:pt x="1489" y="8212"/>
                  </a:lnTo>
                  <a:lnTo>
                    <a:pt x="2017" y="8308"/>
                  </a:lnTo>
                  <a:lnTo>
                    <a:pt x="2594" y="8452"/>
                  </a:lnTo>
                  <a:lnTo>
                    <a:pt x="3170" y="8452"/>
                  </a:lnTo>
                  <a:lnTo>
                    <a:pt x="3218" y="8693"/>
                  </a:lnTo>
                  <a:lnTo>
                    <a:pt x="3314" y="8981"/>
                  </a:lnTo>
                  <a:lnTo>
                    <a:pt x="3506" y="9269"/>
                  </a:lnTo>
                  <a:lnTo>
                    <a:pt x="3698" y="9557"/>
                  </a:lnTo>
                  <a:lnTo>
                    <a:pt x="3986" y="9845"/>
                  </a:lnTo>
                  <a:lnTo>
                    <a:pt x="4323" y="10085"/>
                  </a:lnTo>
                  <a:lnTo>
                    <a:pt x="4515" y="10181"/>
                  </a:lnTo>
                  <a:lnTo>
                    <a:pt x="4755" y="10229"/>
                  </a:lnTo>
                  <a:lnTo>
                    <a:pt x="5187" y="10229"/>
                  </a:lnTo>
                  <a:lnTo>
                    <a:pt x="5571" y="10133"/>
                  </a:lnTo>
                  <a:lnTo>
                    <a:pt x="5859" y="10037"/>
                  </a:lnTo>
                  <a:lnTo>
                    <a:pt x="6148" y="9845"/>
                  </a:lnTo>
                  <a:lnTo>
                    <a:pt x="6340" y="9653"/>
                  </a:lnTo>
                  <a:lnTo>
                    <a:pt x="6436" y="9461"/>
                  </a:lnTo>
                  <a:lnTo>
                    <a:pt x="6532" y="9317"/>
                  </a:lnTo>
                  <a:lnTo>
                    <a:pt x="6676" y="9509"/>
                  </a:lnTo>
                  <a:lnTo>
                    <a:pt x="6868" y="9653"/>
                  </a:lnTo>
                  <a:lnTo>
                    <a:pt x="7108" y="9845"/>
                  </a:lnTo>
                  <a:lnTo>
                    <a:pt x="7444" y="10037"/>
                  </a:lnTo>
                  <a:lnTo>
                    <a:pt x="7780" y="10133"/>
                  </a:lnTo>
                  <a:lnTo>
                    <a:pt x="8213" y="10229"/>
                  </a:lnTo>
                  <a:lnTo>
                    <a:pt x="8453" y="10181"/>
                  </a:lnTo>
                  <a:lnTo>
                    <a:pt x="8741" y="10181"/>
                  </a:lnTo>
                  <a:lnTo>
                    <a:pt x="8981" y="10085"/>
                  </a:lnTo>
                  <a:lnTo>
                    <a:pt x="9221" y="9989"/>
                  </a:lnTo>
                  <a:lnTo>
                    <a:pt x="9413" y="9845"/>
                  </a:lnTo>
                  <a:lnTo>
                    <a:pt x="9605" y="9653"/>
                  </a:lnTo>
                  <a:lnTo>
                    <a:pt x="9990" y="9269"/>
                  </a:lnTo>
                  <a:lnTo>
                    <a:pt x="10230" y="8837"/>
                  </a:lnTo>
                  <a:lnTo>
                    <a:pt x="10470" y="8404"/>
                  </a:lnTo>
                  <a:lnTo>
                    <a:pt x="10614" y="8068"/>
                  </a:lnTo>
                  <a:lnTo>
                    <a:pt x="10758" y="7684"/>
                  </a:lnTo>
                  <a:lnTo>
                    <a:pt x="11142" y="7828"/>
                  </a:lnTo>
                  <a:lnTo>
                    <a:pt x="12199" y="8116"/>
                  </a:lnTo>
                  <a:lnTo>
                    <a:pt x="12823" y="8212"/>
                  </a:lnTo>
                  <a:lnTo>
                    <a:pt x="13495" y="8260"/>
                  </a:lnTo>
                  <a:lnTo>
                    <a:pt x="14120" y="8260"/>
                  </a:lnTo>
                  <a:lnTo>
                    <a:pt x="14408" y="8212"/>
                  </a:lnTo>
                  <a:lnTo>
                    <a:pt x="14648" y="8116"/>
                  </a:lnTo>
                  <a:lnTo>
                    <a:pt x="14888" y="8020"/>
                  </a:lnTo>
                  <a:lnTo>
                    <a:pt x="15128" y="7876"/>
                  </a:lnTo>
                  <a:lnTo>
                    <a:pt x="15561" y="7540"/>
                  </a:lnTo>
                  <a:lnTo>
                    <a:pt x="15897" y="7108"/>
                  </a:lnTo>
                  <a:lnTo>
                    <a:pt x="16185" y="6676"/>
                  </a:lnTo>
                  <a:lnTo>
                    <a:pt x="16425" y="6243"/>
                  </a:lnTo>
                  <a:lnTo>
                    <a:pt x="16569" y="5859"/>
                  </a:lnTo>
                  <a:lnTo>
                    <a:pt x="16713" y="5523"/>
                  </a:lnTo>
                  <a:lnTo>
                    <a:pt x="12679"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4" name="Google Shape;3064;p46"/>
            <p:cNvSpPr/>
            <p:nvPr/>
          </p:nvSpPr>
          <p:spPr>
            <a:xfrm>
              <a:off x="6352925" y="3837200"/>
              <a:ext cx="417850" cy="255750"/>
            </a:xfrm>
            <a:custGeom>
              <a:avLst/>
              <a:gdLst/>
              <a:ahLst/>
              <a:cxnLst/>
              <a:rect l="l" t="t" r="r" b="b"/>
              <a:pathLst>
                <a:path w="16714" h="10230" fill="none" extrusionOk="0">
                  <a:moveTo>
                    <a:pt x="12679" y="0"/>
                  </a:moveTo>
                  <a:lnTo>
                    <a:pt x="12679" y="0"/>
                  </a:lnTo>
                  <a:lnTo>
                    <a:pt x="12247" y="144"/>
                  </a:lnTo>
                  <a:lnTo>
                    <a:pt x="11815" y="336"/>
                  </a:lnTo>
                  <a:lnTo>
                    <a:pt x="11286" y="624"/>
                  </a:lnTo>
                  <a:lnTo>
                    <a:pt x="10662" y="961"/>
                  </a:lnTo>
                  <a:lnTo>
                    <a:pt x="10134" y="1393"/>
                  </a:lnTo>
                  <a:lnTo>
                    <a:pt x="9846" y="1681"/>
                  </a:lnTo>
                  <a:lnTo>
                    <a:pt x="9653" y="1969"/>
                  </a:lnTo>
                  <a:lnTo>
                    <a:pt x="9413" y="2257"/>
                  </a:lnTo>
                  <a:lnTo>
                    <a:pt x="9269" y="2593"/>
                  </a:lnTo>
                  <a:lnTo>
                    <a:pt x="9269" y="2593"/>
                  </a:lnTo>
                  <a:lnTo>
                    <a:pt x="9125" y="2930"/>
                  </a:lnTo>
                  <a:lnTo>
                    <a:pt x="9077" y="3314"/>
                  </a:lnTo>
                  <a:lnTo>
                    <a:pt x="9029" y="3650"/>
                  </a:lnTo>
                  <a:lnTo>
                    <a:pt x="9077" y="3986"/>
                  </a:lnTo>
                  <a:lnTo>
                    <a:pt x="9125" y="4274"/>
                  </a:lnTo>
                  <a:lnTo>
                    <a:pt x="9173" y="4610"/>
                  </a:lnTo>
                  <a:lnTo>
                    <a:pt x="9365" y="5187"/>
                  </a:lnTo>
                  <a:lnTo>
                    <a:pt x="9605" y="5667"/>
                  </a:lnTo>
                  <a:lnTo>
                    <a:pt x="9798" y="6003"/>
                  </a:lnTo>
                  <a:lnTo>
                    <a:pt x="10038" y="6339"/>
                  </a:lnTo>
                  <a:lnTo>
                    <a:pt x="10038" y="6339"/>
                  </a:lnTo>
                  <a:lnTo>
                    <a:pt x="9846" y="6243"/>
                  </a:lnTo>
                  <a:lnTo>
                    <a:pt x="9605" y="6147"/>
                  </a:lnTo>
                  <a:lnTo>
                    <a:pt x="9269" y="6051"/>
                  </a:lnTo>
                  <a:lnTo>
                    <a:pt x="8933" y="5955"/>
                  </a:lnTo>
                  <a:lnTo>
                    <a:pt x="8549" y="5955"/>
                  </a:lnTo>
                  <a:lnTo>
                    <a:pt x="8165" y="6003"/>
                  </a:lnTo>
                  <a:lnTo>
                    <a:pt x="7973" y="6051"/>
                  </a:lnTo>
                  <a:lnTo>
                    <a:pt x="7732" y="6147"/>
                  </a:lnTo>
                  <a:lnTo>
                    <a:pt x="7732" y="6147"/>
                  </a:lnTo>
                  <a:lnTo>
                    <a:pt x="7588" y="6291"/>
                  </a:lnTo>
                  <a:lnTo>
                    <a:pt x="7396" y="6435"/>
                  </a:lnTo>
                  <a:lnTo>
                    <a:pt x="7156" y="6820"/>
                  </a:lnTo>
                  <a:lnTo>
                    <a:pt x="6964" y="7204"/>
                  </a:lnTo>
                  <a:lnTo>
                    <a:pt x="6868" y="7588"/>
                  </a:lnTo>
                  <a:lnTo>
                    <a:pt x="6820" y="7972"/>
                  </a:lnTo>
                  <a:lnTo>
                    <a:pt x="6772" y="8260"/>
                  </a:lnTo>
                  <a:lnTo>
                    <a:pt x="6772" y="8549"/>
                  </a:lnTo>
                  <a:lnTo>
                    <a:pt x="6772" y="8549"/>
                  </a:lnTo>
                  <a:lnTo>
                    <a:pt x="6676" y="8356"/>
                  </a:lnTo>
                  <a:lnTo>
                    <a:pt x="6292" y="7924"/>
                  </a:lnTo>
                  <a:lnTo>
                    <a:pt x="6052" y="7684"/>
                  </a:lnTo>
                  <a:lnTo>
                    <a:pt x="5763" y="7492"/>
                  </a:lnTo>
                  <a:lnTo>
                    <a:pt x="5475" y="7348"/>
                  </a:lnTo>
                  <a:lnTo>
                    <a:pt x="5187" y="7300"/>
                  </a:lnTo>
                  <a:lnTo>
                    <a:pt x="5187" y="7300"/>
                  </a:lnTo>
                  <a:lnTo>
                    <a:pt x="4899" y="7300"/>
                  </a:lnTo>
                  <a:lnTo>
                    <a:pt x="4611" y="7396"/>
                  </a:lnTo>
                  <a:lnTo>
                    <a:pt x="4323" y="7492"/>
                  </a:lnTo>
                  <a:lnTo>
                    <a:pt x="4083" y="7636"/>
                  </a:lnTo>
                  <a:lnTo>
                    <a:pt x="3698" y="7924"/>
                  </a:lnTo>
                  <a:lnTo>
                    <a:pt x="3506" y="8068"/>
                  </a:lnTo>
                  <a:lnTo>
                    <a:pt x="3506" y="8068"/>
                  </a:lnTo>
                  <a:lnTo>
                    <a:pt x="3458" y="7684"/>
                  </a:lnTo>
                  <a:lnTo>
                    <a:pt x="3266" y="6868"/>
                  </a:lnTo>
                  <a:lnTo>
                    <a:pt x="3122" y="6339"/>
                  </a:lnTo>
                  <a:lnTo>
                    <a:pt x="2978" y="5859"/>
                  </a:lnTo>
                  <a:lnTo>
                    <a:pt x="2786" y="5475"/>
                  </a:lnTo>
                  <a:lnTo>
                    <a:pt x="2594" y="5139"/>
                  </a:lnTo>
                  <a:lnTo>
                    <a:pt x="1297" y="5811"/>
                  </a:lnTo>
                  <a:lnTo>
                    <a:pt x="2258" y="7348"/>
                  </a:lnTo>
                  <a:lnTo>
                    <a:pt x="961" y="6003"/>
                  </a:lnTo>
                  <a:lnTo>
                    <a:pt x="769" y="6339"/>
                  </a:lnTo>
                  <a:lnTo>
                    <a:pt x="1969" y="7492"/>
                  </a:lnTo>
                  <a:lnTo>
                    <a:pt x="577" y="6676"/>
                  </a:lnTo>
                  <a:lnTo>
                    <a:pt x="0" y="7588"/>
                  </a:lnTo>
                  <a:lnTo>
                    <a:pt x="0" y="7588"/>
                  </a:lnTo>
                  <a:lnTo>
                    <a:pt x="289" y="7732"/>
                  </a:lnTo>
                  <a:lnTo>
                    <a:pt x="1009" y="8020"/>
                  </a:lnTo>
                  <a:lnTo>
                    <a:pt x="1489" y="8212"/>
                  </a:lnTo>
                  <a:lnTo>
                    <a:pt x="2017" y="8308"/>
                  </a:lnTo>
                  <a:lnTo>
                    <a:pt x="2594" y="8452"/>
                  </a:lnTo>
                  <a:lnTo>
                    <a:pt x="3170" y="8452"/>
                  </a:lnTo>
                  <a:lnTo>
                    <a:pt x="3170" y="8452"/>
                  </a:lnTo>
                  <a:lnTo>
                    <a:pt x="3218" y="8693"/>
                  </a:lnTo>
                  <a:lnTo>
                    <a:pt x="3314" y="8981"/>
                  </a:lnTo>
                  <a:lnTo>
                    <a:pt x="3506" y="9269"/>
                  </a:lnTo>
                  <a:lnTo>
                    <a:pt x="3698" y="9557"/>
                  </a:lnTo>
                  <a:lnTo>
                    <a:pt x="3986" y="9845"/>
                  </a:lnTo>
                  <a:lnTo>
                    <a:pt x="4323" y="10085"/>
                  </a:lnTo>
                  <a:lnTo>
                    <a:pt x="4515" y="10181"/>
                  </a:lnTo>
                  <a:lnTo>
                    <a:pt x="4755" y="10229"/>
                  </a:lnTo>
                  <a:lnTo>
                    <a:pt x="4755" y="10229"/>
                  </a:lnTo>
                  <a:lnTo>
                    <a:pt x="5187" y="10229"/>
                  </a:lnTo>
                  <a:lnTo>
                    <a:pt x="5571" y="10133"/>
                  </a:lnTo>
                  <a:lnTo>
                    <a:pt x="5859" y="10037"/>
                  </a:lnTo>
                  <a:lnTo>
                    <a:pt x="6148" y="9845"/>
                  </a:lnTo>
                  <a:lnTo>
                    <a:pt x="6340" y="9653"/>
                  </a:lnTo>
                  <a:lnTo>
                    <a:pt x="6436" y="9461"/>
                  </a:lnTo>
                  <a:lnTo>
                    <a:pt x="6532" y="9317"/>
                  </a:lnTo>
                  <a:lnTo>
                    <a:pt x="6532" y="9317"/>
                  </a:lnTo>
                  <a:lnTo>
                    <a:pt x="6676" y="9509"/>
                  </a:lnTo>
                  <a:lnTo>
                    <a:pt x="6868" y="9653"/>
                  </a:lnTo>
                  <a:lnTo>
                    <a:pt x="7108" y="9845"/>
                  </a:lnTo>
                  <a:lnTo>
                    <a:pt x="7444" y="10037"/>
                  </a:lnTo>
                  <a:lnTo>
                    <a:pt x="7780" y="10133"/>
                  </a:lnTo>
                  <a:lnTo>
                    <a:pt x="8213" y="10229"/>
                  </a:lnTo>
                  <a:lnTo>
                    <a:pt x="8453" y="10181"/>
                  </a:lnTo>
                  <a:lnTo>
                    <a:pt x="8741" y="10181"/>
                  </a:lnTo>
                  <a:lnTo>
                    <a:pt x="8741" y="10181"/>
                  </a:lnTo>
                  <a:lnTo>
                    <a:pt x="8981" y="10085"/>
                  </a:lnTo>
                  <a:lnTo>
                    <a:pt x="9221" y="9989"/>
                  </a:lnTo>
                  <a:lnTo>
                    <a:pt x="9413" y="9845"/>
                  </a:lnTo>
                  <a:lnTo>
                    <a:pt x="9605" y="9653"/>
                  </a:lnTo>
                  <a:lnTo>
                    <a:pt x="9990" y="9269"/>
                  </a:lnTo>
                  <a:lnTo>
                    <a:pt x="10230" y="8837"/>
                  </a:lnTo>
                  <a:lnTo>
                    <a:pt x="10470" y="8404"/>
                  </a:lnTo>
                  <a:lnTo>
                    <a:pt x="10614" y="8068"/>
                  </a:lnTo>
                  <a:lnTo>
                    <a:pt x="10758" y="7684"/>
                  </a:lnTo>
                  <a:lnTo>
                    <a:pt x="10758" y="7684"/>
                  </a:lnTo>
                  <a:lnTo>
                    <a:pt x="11142" y="7828"/>
                  </a:lnTo>
                  <a:lnTo>
                    <a:pt x="12199" y="8116"/>
                  </a:lnTo>
                  <a:lnTo>
                    <a:pt x="12823" y="8212"/>
                  </a:lnTo>
                  <a:lnTo>
                    <a:pt x="13495" y="8260"/>
                  </a:lnTo>
                  <a:lnTo>
                    <a:pt x="14120" y="8260"/>
                  </a:lnTo>
                  <a:lnTo>
                    <a:pt x="14408" y="8212"/>
                  </a:lnTo>
                  <a:lnTo>
                    <a:pt x="14648" y="8116"/>
                  </a:lnTo>
                  <a:lnTo>
                    <a:pt x="14648" y="8116"/>
                  </a:lnTo>
                  <a:lnTo>
                    <a:pt x="14888" y="8020"/>
                  </a:lnTo>
                  <a:lnTo>
                    <a:pt x="15128" y="7876"/>
                  </a:lnTo>
                  <a:lnTo>
                    <a:pt x="15561" y="7540"/>
                  </a:lnTo>
                  <a:lnTo>
                    <a:pt x="15897" y="7108"/>
                  </a:lnTo>
                  <a:lnTo>
                    <a:pt x="16185" y="6676"/>
                  </a:lnTo>
                  <a:lnTo>
                    <a:pt x="16425" y="6243"/>
                  </a:lnTo>
                  <a:lnTo>
                    <a:pt x="16569" y="5859"/>
                  </a:lnTo>
                  <a:lnTo>
                    <a:pt x="16713" y="5523"/>
                  </a:lnTo>
                  <a:lnTo>
                    <a:pt x="1267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5" name="Google Shape;3065;p46"/>
            <p:cNvSpPr/>
            <p:nvPr/>
          </p:nvSpPr>
          <p:spPr>
            <a:xfrm>
              <a:off x="6422550" y="4025700"/>
              <a:ext cx="25250" cy="34825"/>
            </a:xfrm>
            <a:custGeom>
              <a:avLst/>
              <a:gdLst/>
              <a:ahLst/>
              <a:cxnLst/>
              <a:rect l="l" t="t" r="r" b="b"/>
              <a:pathLst>
                <a:path w="1010" h="1393" extrusionOk="0">
                  <a:moveTo>
                    <a:pt x="673" y="0"/>
                  </a:moveTo>
                  <a:lnTo>
                    <a:pt x="1" y="1009"/>
                  </a:lnTo>
                  <a:lnTo>
                    <a:pt x="481" y="1393"/>
                  </a:lnTo>
                  <a:lnTo>
                    <a:pt x="1009" y="384"/>
                  </a:lnTo>
                  <a:lnTo>
                    <a:pt x="673"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6" name="Google Shape;3066;p46"/>
            <p:cNvSpPr/>
            <p:nvPr/>
          </p:nvSpPr>
          <p:spPr>
            <a:xfrm>
              <a:off x="6880000" y="4068900"/>
              <a:ext cx="360225" cy="357825"/>
            </a:xfrm>
            <a:custGeom>
              <a:avLst/>
              <a:gdLst/>
              <a:ahLst/>
              <a:cxnLst/>
              <a:rect l="l" t="t" r="r" b="b"/>
              <a:pathLst>
                <a:path w="14409" h="14313" extrusionOk="0">
                  <a:moveTo>
                    <a:pt x="337" y="1"/>
                  </a:moveTo>
                  <a:lnTo>
                    <a:pt x="0" y="4611"/>
                  </a:lnTo>
                  <a:lnTo>
                    <a:pt x="9750" y="12247"/>
                  </a:lnTo>
                  <a:lnTo>
                    <a:pt x="9942" y="12584"/>
                  </a:lnTo>
                  <a:lnTo>
                    <a:pt x="10374" y="13256"/>
                  </a:lnTo>
                  <a:lnTo>
                    <a:pt x="10614" y="13640"/>
                  </a:lnTo>
                  <a:lnTo>
                    <a:pt x="10902" y="13976"/>
                  </a:lnTo>
                  <a:lnTo>
                    <a:pt x="11142" y="14216"/>
                  </a:lnTo>
                  <a:lnTo>
                    <a:pt x="11238" y="14264"/>
                  </a:lnTo>
                  <a:lnTo>
                    <a:pt x="11334" y="14312"/>
                  </a:lnTo>
                  <a:lnTo>
                    <a:pt x="11430" y="14264"/>
                  </a:lnTo>
                  <a:lnTo>
                    <a:pt x="11479" y="14264"/>
                  </a:lnTo>
                  <a:lnTo>
                    <a:pt x="11575" y="14072"/>
                  </a:lnTo>
                  <a:lnTo>
                    <a:pt x="11575" y="13832"/>
                  </a:lnTo>
                  <a:lnTo>
                    <a:pt x="11527" y="13496"/>
                  </a:lnTo>
                  <a:lnTo>
                    <a:pt x="11430" y="12968"/>
                  </a:lnTo>
                  <a:lnTo>
                    <a:pt x="11382" y="12680"/>
                  </a:lnTo>
                  <a:lnTo>
                    <a:pt x="11815" y="12680"/>
                  </a:lnTo>
                  <a:lnTo>
                    <a:pt x="12775" y="12535"/>
                  </a:lnTo>
                  <a:lnTo>
                    <a:pt x="13303" y="12439"/>
                  </a:lnTo>
                  <a:lnTo>
                    <a:pt x="13784" y="12295"/>
                  </a:lnTo>
                  <a:lnTo>
                    <a:pt x="14168" y="12103"/>
                  </a:lnTo>
                  <a:lnTo>
                    <a:pt x="14264" y="12007"/>
                  </a:lnTo>
                  <a:lnTo>
                    <a:pt x="14360" y="11911"/>
                  </a:lnTo>
                  <a:lnTo>
                    <a:pt x="14408" y="11815"/>
                  </a:lnTo>
                  <a:lnTo>
                    <a:pt x="14360" y="11719"/>
                  </a:lnTo>
                  <a:lnTo>
                    <a:pt x="14312" y="11671"/>
                  </a:lnTo>
                  <a:lnTo>
                    <a:pt x="14216" y="11623"/>
                  </a:lnTo>
                  <a:lnTo>
                    <a:pt x="13976" y="11575"/>
                  </a:lnTo>
                  <a:lnTo>
                    <a:pt x="13688" y="11527"/>
                  </a:lnTo>
                  <a:lnTo>
                    <a:pt x="13063" y="11623"/>
                  </a:lnTo>
                  <a:lnTo>
                    <a:pt x="12775" y="11623"/>
                  </a:lnTo>
                  <a:lnTo>
                    <a:pt x="12919" y="11575"/>
                  </a:lnTo>
                  <a:lnTo>
                    <a:pt x="13303" y="11287"/>
                  </a:lnTo>
                  <a:lnTo>
                    <a:pt x="13736" y="10999"/>
                  </a:lnTo>
                  <a:lnTo>
                    <a:pt x="13880" y="10807"/>
                  </a:lnTo>
                  <a:lnTo>
                    <a:pt x="13976" y="10614"/>
                  </a:lnTo>
                  <a:lnTo>
                    <a:pt x="13976" y="10566"/>
                  </a:lnTo>
                  <a:lnTo>
                    <a:pt x="13928" y="10470"/>
                  </a:lnTo>
                  <a:lnTo>
                    <a:pt x="13544" y="10470"/>
                  </a:lnTo>
                  <a:lnTo>
                    <a:pt x="13255" y="10566"/>
                  </a:lnTo>
                  <a:lnTo>
                    <a:pt x="12679" y="10711"/>
                  </a:lnTo>
                  <a:lnTo>
                    <a:pt x="12439" y="10807"/>
                  </a:lnTo>
                  <a:lnTo>
                    <a:pt x="12535" y="10759"/>
                  </a:lnTo>
                  <a:lnTo>
                    <a:pt x="12727" y="10518"/>
                  </a:lnTo>
                  <a:lnTo>
                    <a:pt x="12823" y="10422"/>
                  </a:lnTo>
                  <a:lnTo>
                    <a:pt x="12919" y="10230"/>
                  </a:lnTo>
                  <a:lnTo>
                    <a:pt x="12967" y="10086"/>
                  </a:lnTo>
                  <a:lnTo>
                    <a:pt x="12919" y="9894"/>
                  </a:lnTo>
                  <a:lnTo>
                    <a:pt x="12919" y="9798"/>
                  </a:lnTo>
                  <a:lnTo>
                    <a:pt x="12631" y="9798"/>
                  </a:lnTo>
                  <a:lnTo>
                    <a:pt x="12391" y="9846"/>
                  </a:lnTo>
                  <a:lnTo>
                    <a:pt x="12151" y="9990"/>
                  </a:lnTo>
                  <a:lnTo>
                    <a:pt x="11623" y="10278"/>
                  </a:lnTo>
                  <a:lnTo>
                    <a:pt x="11430" y="10470"/>
                  </a:lnTo>
                  <a:lnTo>
                    <a:pt x="337"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7" name="Google Shape;3067;p46"/>
            <p:cNvSpPr/>
            <p:nvPr/>
          </p:nvSpPr>
          <p:spPr>
            <a:xfrm>
              <a:off x="6880000" y="4068900"/>
              <a:ext cx="360225" cy="357825"/>
            </a:xfrm>
            <a:custGeom>
              <a:avLst/>
              <a:gdLst/>
              <a:ahLst/>
              <a:cxnLst/>
              <a:rect l="l" t="t" r="r" b="b"/>
              <a:pathLst>
                <a:path w="14409" h="14313" fill="none" extrusionOk="0">
                  <a:moveTo>
                    <a:pt x="337" y="1"/>
                  </a:moveTo>
                  <a:lnTo>
                    <a:pt x="11430" y="10470"/>
                  </a:lnTo>
                  <a:lnTo>
                    <a:pt x="11430" y="10470"/>
                  </a:lnTo>
                  <a:lnTo>
                    <a:pt x="11623" y="10278"/>
                  </a:lnTo>
                  <a:lnTo>
                    <a:pt x="12151" y="9990"/>
                  </a:lnTo>
                  <a:lnTo>
                    <a:pt x="12391" y="9846"/>
                  </a:lnTo>
                  <a:lnTo>
                    <a:pt x="12631" y="9798"/>
                  </a:lnTo>
                  <a:lnTo>
                    <a:pt x="12823" y="9798"/>
                  </a:lnTo>
                  <a:lnTo>
                    <a:pt x="12919" y="9798"/>
                  </a:lnTo>
                  <a:lnTo>
                    <a:pt x="12919" y="9894"/>
                  </a:lnTo>
                  <a:lnTo>
                    <a:pt x="12919" y="9894"/>
                  </a:lnTo>
                  <a:lnTo>
                    <a:pt x="12967" y="10086"/>
                  </a:lnTo>
                  <a:lnTo>
                    <a:pt x="12919" y="10230"/>
                  </a:lnTo>
                  <a:lnTo>
                    <a:pt x="12823" y="10422"/>
                  </a:lnTo>
                  <a:lnTo>
                    <a:pt x="12727" y="10518"/>
                  </a:lnTo>
                  <a:lnTo>
                    <a:pt x="12535" y="10759"/>
                  </a:lnTo>
                  <a:lnTo>
                    <a:pt x="12439" y="10807"/>
                  </a:lnTo>
                  <a:lnTo>
                    <a:pt x="12439" y="10807"/>
                  </a:lnTo>
                  <a:lnTo>
                    <a:pt x="12679" y="10711"/>
                  </a:lnTo>
                  <a:lnTo>
                    <a:pt x="13255" y="10566"/>
                  </a:lnTo>
                  <a:lnTo>
                    <a:pt x="13544" y="10470"/>
                  </a:lnTo>
                  <a:lnTo>
                    <a:pt x="13784" y="10470"/>
                  </a:lnTo>
                  <a:lnTo>
                    <a:pt x="13928" y="10470"/>
                  </a:lnTo>
                  <a:lnTo>
                    <a:pt x="13976" y="10566"/>
                  </a:lnTo>
                  <a:lnTo>
                    <a:pt x="13976" y="10614"/>
                  </a:lnTo>
                  <a:lnTo>
                    <a:pt x="13976" y="10614"/>
                  </a:lnTo>
                  <a:lnTo>
                    <a:pt x="13880" y="10807"/>
                  </a:lnTo>
                  <a:lnTo>
                    <a:pt x="13736" y="10999"/>
                  </a:lnTo>
                  <a:lnTo>
                    <a:pt x="13303" y="11287"/>
                  </a:lnTo>
                  <a:lnTo>
                    <a:pt x="12919" y="11575"/>
                  </a:lnTo>
                  <a:lnTo>
                    <a:pt x="12775" y="11623"/>
                  </a:lnTo>
                  <a:lnTo>
                    <a:pt x="12775" y="11623"/>
                  </a:lnTo>
                  <a:lnTo>
                    <a:pt x="13063" y="11623"/>
                  </a:lnTo>
                  <a:lnTo>
                    <a:pt x="13688" y="11527"/>
                  </a:lnTo>
                  <a:lnTo>
                    <a:pt x="13976" y="11575"/>
                  </a:lnTo>
                  <a:lnTo>
                    <a:pt x="14216" y="11623"/>
                  </a:lnTo>
                  <a:lnTo>
                    <a:pt x="14312" y="11671"/>
                  </a:lnTo>
                  <a:lnTo>
                    <a:pt x="14360" y="11719"/>
                  </a:lnTo>
                  <a:lnTo>
                    <a:pt x="14408" y="11815"/>
                  </a:lnTo>
                  <a:lnTo>
                    <a:pt x="14360" y="11911"/>
                  </a:lnTo>
                  <a:lnTo>
                    <a:pt x="14360" y="11911"/>
                  </a:lnTo>
                  <a:lnTo>
                    <a:pt x="14264" y="12007"/>
                  </a:lnTo>
                  <a:lnTo>
                    <a:pt x="14168" y="12103"/>
                  </a:lnTo>
                  <a:lnTo>
                    <a:pt x="13784" y="12295"/>
                  </a:lnTo>
                  <a:lnTo>
                    <a:pt x="13303" y="12439"/>
                  </a:lnTo>
                  <a:lnTo>
                    <a:pt x="12775" y="12535"/>
                  </a:lnTo>
                  <a:lnTo>
                    <a:pt x="11815" y="12680"/>
                  </a:lnTo>
                  <a:lnTo>
                    <a:pt x="11382" y="12680"/>
                  </a:lnTo>
                  <a:lnTo>
                    <a:pt x="11382" y="12680"/>
                  </a:lnTo>
                  <a:lnTo>
                    <a:pt x="11430" y="12968"/>
                  </a:lnTo>
                  <a:lnTo>
                    <a:pt x="11527" y="13496"/>
                  </a:lnTo>
                  <a:lnTo>
                    <a:pt x="11575" y="13832"/>
                  </a:lnTo>
                  <a:lnTo>
                    <a:pt x="11575" y="14072"/>
                  </a:lnTo>
                  <a:lnTo>
                    <a:pt x="11479" y="14264"/>
                  </a:lnTo>
                  <a:lnTo>
                    <a:pt x="11430" y="14264"/>
                  </a:lnTo>
                  <a:lnTo>
                    <a:pt x="11334" y="14312"/>
                  </a:lnTo>
                  <a:lnTo>
                    <a:pt x="11334" y="14312"/>
                  </a:lnTo>
                  <a:lnTo>
                    <a:pt x="11238" y="14264"/>
                  </a:lnTo>
                  <a:lnTo>
                    <a:pt x="11142" y="14216"/>
                  </a:lnTo>
                  <a:lnTo>
                    <a:pt x="10902" y="13976"/>
                  </a:lnTo>
                  <a:lnTo>
                    <a:pt x="10614" y="13640"/>
                  </a:lnTo>
                  <a:lnTo>
                    <a:pt x="10374" y="13256"/>
                  </a:lnTo>
                  <a:lnTo>
                    <a:pt x="9942" y="12584"/>
                  </a:lnTo>
                  <a:lnTo>
                    <a:pt x="9750" y="12247"/>
                  </a:lnTo>
                  <a:lnTo>
                    <a:pt x="0" y="4611"/>
                  </a:lnTo>
                  <a:lnTo>
                    <a:pt x="33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8" name="Google Shape;3068;p46"/>
            <p:cNvSpPr/>
            <p:nvPr/>
          </p:nvSpPr>
          <p:spPr>
            <a:xfrm>
              <a:off x="6914825" y="4113325"/>
              <a:ext cx="70850" cy="110500"/>
            </a:xfrm>
            <a:custGeom>
              <a:avLst/>
              <a:gdLst/>
              <a:ahLst/>
              <a:cxnLst/>
              <a:rect l="l" t="t" r="r" b="b"/>
              <a:pathLst>
                <a:path w="2834" h="4420" extrusionOk="0">
                  <a:moveTo>
                    <a:pt x="0" y="3891"/>
                  </a:moveTo>
                  <a:lnTo>
                    <a:pt x="0" y="3891"/>
                  </a:lnTo>
                  <a:lnTo>
                    <a:pt x="673" y="4419"/>
                  </a:lnTo>
                  <a:lnTo>
                    <a:pt x="0" y="3891"/>
                  </a:lnTo>
                  <a:close/>
                  <a:moveTo>
                    <a:pt x="817" y="1"/>
                  </a:moveTo>
                  <a:lnTo>
                    <a:pt x="817" y="1"/>
                  </a:lnTo>
                  <a:lnTo>
                    <a:pt x="2834" y="1874"/>
                  </a:lnTo>
                  <a:lnTo>
                    <a:pt x="2834" y="1874"/>
                  </a:lnTo>
                  <a:lnTo>
                    <a:pt x="817" y="1"/>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9" name="Google Shape;3069;p46"/>
            <p:cNvSpPr/>
            <p:nvPr/>
          </p:nvSpPr>
          <p:spPr>
            <a:xfrm>
              <a:off x="6914825" y="4210575"/>
              <a:ext cx="16825" cy="13250"/>
            </a:xfrm>
            <a:custGeom>
              <a:avLst/>
              <a:gdLst/>
              <a:ahLst/>
              <a:cxnLst/>
              <a:rect l="l" t="t" r="r" b="b"/>
              <a:pathLst>
                <a:path w="673" h="530" fill="none" extrusionOk="0">
                  <a:moveTo>
                    <a:pt x="0" y="1"/>
                  </a:moveTo>
                  <a:lnTo>
                    <a:pt x="0" y="1"/>
                  </a:lnTo>
                  <a:lnTo>
                    <a:pt x="673" y="529"/>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0" name="Google Shape;3070;p46"/>
            <p:cNvSpPr/>
            <p:nvPr/>
          </p:nvSpPr>
          <p:spPr>
            <a:xfrm>
              <a:off x="6935225" y="4113325"/>
              <a:ext cx="50450" cy="46850"/>
            </a:xfrm>
            <a:custGeom>
              <a:avLst/>
              <a:gdLst/>
              <a:ahLst/>
              <a:cxnLst/>
              <a:rect l="l" t="t" r="r" b="b"/>
              <a:pathLst>
                <a:path w="2018" h="1874" fill="none" extrusionOk="0">
                  <a:moveTo>
                    <a:pt x="1" y="1"/>
                  </a:moveTo>
                  <a:lnTo>
                    <a:pt x="1" y="1"/>
                  </a:lnTo>
                  <a:lnTo>
                    <a:pt x="2018" y="1874"/>
                  </a:lnTo>
                  <a:lnTo>
                    <a:pt x="2018" y="1874"/>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1" name="Google Shape;3071;p46"/>
            <p:cNvSpPr/>
            <p:nvPr/>
          </p:nvSpPr>
          <p:spPr>
            <a:xfrm>
              <a:off x="6902800" y="4113325"/>
              <a:ext cx="82875" cy="110500"/>
            </a:xfrm>
            <a:custGeom>
              <a:avLst/>
              <a:gdLst/>
              <a:ahLst/>
              <a:cxnLst/>
              <a:rect l="l" t="t" r="r" b="b"/>
              <a:pathLst>
                <a:path w="3315" h="4420" extrusionOk="0">
                  <a:moveTo>
                    <a:pt x="1298" y="1"/>
                  </a:moveTo>
                  <a:lnTo>
                    <a:pt x="1" y="97"/>
                  </a:lnTo>
                  <a:lnTo>
                    <a:pt x="289" y="1922"/>
                  </a:lnTo>
                  <a:lnTo>
                    <a:pt x="481" y="3891"/>
                  </a:lnTo>
                  <a:lnTo>
                    <a:pt x="1154" y="4419"/>
                  </a:lnTo>
                  <a:lnTo>
                    <a:pt x="3315" y="1874"/>
                  </a:lnTo>
                  <a:lnTo>
                    <a:pt x="1298"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2" name="Google Shape;3072;p46"/>
            <p:cNvSpPr/>
            <p:nvPr/>
          </p:nvSpPr>
          <p:spPr>
            <a:xfrm>
              <a:off x="6902800" y="4113325"/>
              <a:ext cx="82875" cy="110500"/>
            </a:xfrm>
            <a:custGeom>
              <a:avLst/>
              <a:gdLst/>
              <a:ahLst/>
              <a:cxnLst/>
              <a:rect l="l" t="t" r="r" b="b"/>
              <a:pathLst>
                <a:path w="3315" h="4420" fill="none" extrusionOk="0">
                  <a:moveTo>
                    <a:pt x="1298" y="1"/>
                  </a:moveTo>
                  <a:lnTo>
                    <a:pt x="1" y="97"/>
                  </a:lnTo>
                  <a:lnTo>
                    <a:pt x="1" y="97"/>
                  </a:lnTo>
                  <a:lnTo>
                    <a:pt x="289" y="1922"/>
                  </a:lnTo>
                  <a:lnTo>
                    <a:pt x="481" y="3891"/>
                  </a:lnTo>
                  <a:lnTo>
                    <a:pt x="1154" y="4419"/>
                  </a:lnTo>
                  <a:lnTo>
                    <a:pt x="3315" y="1874"/>
                  </a:lnTo>
                  <a:lnTo>
                    <a:pt x="129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3" name="Google Shape;3073;p46"/>
            <p:cNvSpPr/>
            <p:nvPr/>
          </p:nvSpPr>
          <p:spPr>
            <a:xfrm>
              <a:off x="6878800" y="4059300"/>
              <a:ext cx="109275" cy="160925"/>
            </a:xfrm>
            <a:custGeom>
              <a:avLst/>
              <a:gdLst/>
              <a:ahLst/>
              <a:cxnLst/>
              <a:rect l="l" t="t" r="r" b="b"/>
              <a:pathLst>
                <a:path w="4371" h="6437" extrusionOk="0">
                  <a:moveTo>
                    <a:pt x="0" y="1"/>
                  </a:moveTo>
                  <a:lnTo>
                    <a:pt x="1441" y="6436"/>
                  </a:lnTo>
                  <a:lnTo>
                    <a:pt x="4371" y="2882"/>
                  </a:lnTo>
                  <a:lnTo>
                    <a:pt x="4371" y="2786"/>
                  </a:lnTo>
                  <a:lnTo>
                    <a:pt x="4275" y="2642"/>
                  </a:lnTo>
                  <a:lnTo>
                    <a:pt x="3842" y="2258"/>
                  </a:lnTo>
                  <a:lnTo>
                    <a:pt x="3122" y="1826"/>
                  </a:lnTo>
                  <a:lnTo>
                    <a:pt x="2306" y="1297"/>
                  </a:lnTo>
                  <a:lnTo>
                    <a:pt x="721" y="433"/>
                  </a:lnTo>
                  <a:lnTo>
                    <a:pt x="0" y="1"/>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4" name="Google Shape;3074;p46"/>
            <p:cNvSpPr/>
            <p:nvPr/>
          </p:nvSpPr>
          <p:spPr>
            <a:xfrm>
              <a:off x="6434575" y="3839600"/>
              <a:ext cx="313375" cy="307375"/>
            </a:xfrm>
            <a:custGeom>
              <a:avLst/>
              <a:gdLst/>
              <a:ahLst/>
              <a:cxnLst/>
              <a:rect l="l" t="t" r="r" b="b"/>
              <a:pathLst>
                <a:path w="12535" h="12295" extrusionOk="0">
                  <a:moveTo>
                    <a:pt x="1921" y="0"/>
                  </a:moveTo>
                  <a:lnTo>
                    <a:pt x="0" y="1153"/>
                  </a:lnTo>
                  <a:lnTo>
                    <a:pt x="144" y="1633"/>
                  </a:lnTo>
                  <a:lnTo>
                    <a:pt x="336" y="2161"/>
                  </a:lnTo>
                  <a:lnTo>
                    <a:pt x="576" y="2882"/>
                  </a:lnTo>
                  <a:lnTo>
                    <a:pt x="961" y="3746"/>
                  </a:lnTo>
                  <a:lnTo>
                    <a:pt x="1393" y="4707"/>
                  </a:lnTo>
                  <a:lnTo>
                    <a:pt x="1921" y="5715"/>
                  </a:lnTo>
                  <a:lnTo>
                    <a:pt x="2593" y="6772"/>
                  </a:lnTo>
                  <a:lnTo>
                    <a:pt x="3362" y="7828"/>
                  </a:lnTo>
                  <a:lnTo>
                    <a:pt x="3794" y="8356"/>
                  </a:lnTo>
                  <a:lnTo>
                    <a:pt x="4274" y="8837"/>
                  </a:lnTo>
                  <a:lnTo>
                    <a:pt x="4755" y="9317"/>
                  </a:lnTo>
                  <a:lnTo>
                    <a:pt x="5283" y="9797"/>
                  </a:lnTo>
                  <a:lnTo>
                    <a:pt x="5859" y="10229"/>
                  </a:lnTo>
                  <a:lnTo>
                    <a:pt x="6436" y="10662"/>
                  </a:lnTo>
                  <a:lnTo>
                    <a:pt x="7060" y="10998"/>
                  </a:lnTo>
                  <a:lnTo>
                    <a:pt x="7732" y="11334"/>
                  </a:lnTo>
                  <a:lnTo>
                    <a:pt x="8453" y="11622"/>
                  </a:lnTo>
                  <a:lnTo>
                    <a:pt x="9173" y="11862"/>
                  </a:lnTo>
                  <a:lnTo>
                    <a:pt x="9989" y="12102"/>
                  </a:lnTo>
                  <a:lnTo>
                    <a:pt x="10806" y="12199"/>
                  </a:lnTo>
                  <a:lnTo>
                    <a:pt x="11622" y="12295"/>
                  </a:lnTo>
                  <a:lnTo>
                    <a:pt x="12535" y="12295"/>
                  </a:lnTo>
                  <a:lnTo>
                    <a:pt x="11958" y="8453"/>
                  </a:lnTo>
                  <a:lnTo>
                    <a:pt x="11814" y="8549"/>
                  </a:lnTo>
                  <a:lnTo>
                    <a:pt x="11622" y="8597"/>
                  </a:lnTo>
                  <a:lnTo>
                    <a:pt x="11382" y="8645"/>
                  </a:lnTo>
                  <a:lnTo>
                    <a:pt x="11046" y="8645"/>
                  </a:lnTo>
                  <a:lnTo>
                    <a:pt x="10614" y="8597"/>
                  </a:lnTo>
                  <a:lnTo>
                    <a:pt x="10133" y="8453"/>
                  </a:lnTo>
                  <a:lnTo>
                    <a:pt x="9557" y="8260"/>
                  </a:lnTo>
                  <a:lnTo>
                    <a:pt x="8933" y="7876"/>
                  </a:lnTo>
                  <a:lnTo>
                    <a:pt x="8164" y="7348"/>
                  </a:lnTo>
                  <a:lnTo>
                    <a:pt x="7348" y="6676"/>
                  </a:lnTo>
                  <a:lnTo>
                    <a:pt x="6436" y="5811"/>
                  </a:lnTo>
                  <a:lnTo>
                    <a:pt x="5475" y="4755"/>
                  </a:lnTo>
                  <a:lnTo>
                    <a:pt x="4370" y="3458"/>
                  </a:lnTo>
                  <a:lnTo>
                    <a:pt x="3218" y="1873"/>
                  </a:lnTo>
                  <a:lnTo>
                    <a:pt x="1921"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5" name="Google Shape;3075;p46"/>
            <p:cNvSpPr/>
            <p:nvPr/>
          </p:nvSpPr>
          <p:spPr>
            <a:xfrm>
              <a:off x="6434575" y="3839600"/>
              <a:ext cx="313375" cy="307375"/>
            </a:xfrm>
            <a:custGeom>
              <a:avLst/>
              <a:gdLst/>
              <a:ahLst/>
              <a:cxnLst/>
              <a:rect l="l" t="t" r="r" b="b"/>
              <a:pathLst>
                <a:path w="12535" h="12295" fill="none" extrusionOk="0">
                  <a:moveTo>
                    <a:pt x="11958" y="8453"/>
                  </a:moveTo>
                  <a:lnTo>
                    <a:pt x="11958" y="8453"/>
                  </a:lnTo>
                  <a:lnTo>
                    <a:pt x="11814" y="8549"/>
                  </a:lnTo>
                  <a:lnTo>
                    <a:pt x="11622" y="8597"/>
                  </a:lnTo>
                  <a:lnTo>
                    <a:pt x="11382" y="8645"/>
                  </a:lnTo>
                  <a:lnTo>
                    <a:pt x="11046" y="8645"/>
                  </a:lnTo>
                  <a:lnTo>
                    <a:pt x="10614" y="8597"/>
                  </a:lnTo>
                  <a:lnTo>
                    <a:pt x="10133" y="8453"/>
                  </a:lnTo>
                  <a:lnTo>
                    <a:pt x="9557" y="8260"/>
                  </a:lnTo>
                  <a:lnTo>
                    <a:pt x="8933" y="7876"/>
                  </a:lnTo>
                  <a:lnTo>
                    <a:pt x="8164" y="7348"/>
                  </a:lnTo>
                  <a:lnTo>
                    <a:pt x="7348" y="6676"/>
                  </a:lnTo>
                  <a:lnTo>
                    <a:pt x="6436" y="5811"/>
                  </a:lnTo>
                  <a:lnTo>
                    <a:pt x="5475" y="4755"/>
                  </a:lnTo>
                  <a:lnTo>
                    <a:pt x="4370" y="3458"/>
                  </a:lnTo>
                  <a:lnTo>
                    <a:pt x="3218" y="1873"/>
                  </a:lnTo>
                  <a:lnTo>
                    <a:pt x="1921" y="0"/>
                  </a:lnTo>
                  <a:lnTo>
                    <a:pt x="0" y="1153"/>
                  </a:lnTo>
                  <a:lnTo>
                    <a:pt x="0" y="1153"/>
                  </a:lnTo>
                  <a:lnTo>
                    <a:pt x="144" y="1633"/>
                  </a:lnTo>
                  <a:lnTo>
                    <a:pt x="336" y="2161"/>
                  </a:lnTo>
                  <a:lnTo>
                    <a:pt x="576" y="2882"/>
                  </a:lnTo>
                  <a:lnTo>
                    <a:pt x="961" y="3746"/>
                  </a:lnTo>
                  <a:lnTo>
                    <a:pt x="1393" y="4707"/>
                  </a:lnTo>
                  <a:lnTo>
                    <a:pt x="1921" y="5715"/>
                  </a:lnTo>
                  <a:lnTo>
                    <a:pt x="2593" y="6772"/>
                  </a:lnTo>
                  <a:lnTo>
                    <a:pt x="3362" y="7828"/>
                  </a:lnTo>
                  <a:lnTo>
                    <a:pt x="3794" y="8356"/>
                  </a:lnTo>
                  <a:lnTo>
                    <a:pt x="4274" y="8837"/>
                  </a:lnTo>
                  <a:lnTo>
                    <a:pt x="4755" y="9317"/>
                  </a:lnTo>
                  <a:lnTo>
                    <a:pt x="5283" y="9797"/>
                  </a:lnTo>
                  <a:lnTo>
                    <a:pt x="5859" y="10229"/>
                  </a:lnTo>
                  <a:lnTo>
                    <a:pt x="6436" y="10662"/>
                  </a:lnTo>
                  <a:lnTo>
                    <a:pt x="7060" y="10998"/>
                  </a:lnTo>
                  <a:lnTo>
                    <a:pt x="7732" y="11334"/>
                  </a:lnTo>
                  <a:lnTo>
                    <a:pt x="8453" y="11622"/>
                  </a:lnTo>
                  <a:lnTo>
                    <a:pt x="9173" y="11862"/>
                  </a:lnTo>
                  <a:lnTo>
                    <a:pt x="9989" y="12102"/>
                  </a:lnTo>
                  <a:lnTo>
                    <a:pt x="10806" y="12199"/>
                  </a:lnTo>
                  <a:lnTo>
                    <a:pt x="11622" y="12295"/>
                  </a:lnTo>
                  <a:lnTo>
                    <a:pt x="12535" y="12295"/>
                  </a:lnTo>
                  <a:lnTo>
                    <a:pt x="11958" y="845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6" name="Google Shape;3076;p46"/>
            <p:cNvSpPr/>
            <p:nvPr/>
          </p:nvSpPr>
          <p:spPr>
            <a:xfrm>
              <a:off x="6629075" y="4016075"/>
              <a:ext cx="18025" cy="13250"/>
            </a:xfrm>
            <a:custGeom>
              <a:avLst/>
              <a:gdLst/>
              <a:ahLst/>
              <a:cxnLst/>
              <a:rect l="l" t="t" r="r" b="b"/>
              <a:pathLst>
                <a:path w="721" h="530" extrusionOk="0">
                  <a:moveTo>
                    <a:pt x="0" y="1"/>
                  </a:moveTo>
                  <a:lnTo>
                    <a:pt x="0" y="1"/>
                  </a:lnTo>
                  <a:lnTo>
                    <a:pt x="0" y="1"/>
                  </a:lnTo>
                  <a:lnTo>
                    <a:pt x="721" y="529"/>
                  </a:lnTo>
                  <a:lnTo>
                    <a:pt x="721" y="529"/>
                  </a:lnTo>
                  <a:lnTo>
                    <a:pt x="721" y="529"/>
                  </a:lnTo>
                  <a:lnTo>
                    <a:pt x="0" y="1"/>
                  </a:lnTo>
                  <a:close/>
                </a:path>
              </a:pathLst>
            </a:custGeom>
            <a:solidFill>
              <a:srgbClr val="4B160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7" name="Google Shape;3077;p46"/>
            <p:cNvSpPr/>
            <p:nvPr/>
          </p:nvSpPr>
          <p:spPr>
            <a:xfrm>
              <a:off x="6629075" y="4016075"/>
              <a:ext cx="18025" cy="13250"/>
            </a:xfrm>
            <a:custGeom>
              <a:avLst/>
              <a:gdLst/>
              <a:ahLst/>
              <a:cxnLst/>
              <a:rect l="l" t="t" r="r" b="b"/>
              <a:pathLst>
                <a:path w="721" h="530" fill="none" extrusionOk="0">
                  <a:moveTo>
                    <a:pt x="0" y="1"/>
                  </a:moveTo>
                  <a:lnTo>
                    <a:pt x="0" y="1"/>
                  </a:lnTo>
                  <a:lnTo>
                    <a:pt x="0" y="1"/>
                  </a:lnTo>
                  <a:lnTo>
                    <a:pt x="721" y="529"/>
                  </a:lnTo>
                  <a:lnTo>
                    <a:pt x="721" y="529"/>
                  </a:lnTo>
                  <a:lnTo>
                    <a:pt x="721" y="529"/>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8" name="Google Shape;3078;p46"/>
            <p:cNvSpPr/>
            <p:nvPr/>
          </p:nvSpPr>
          <p:spPr>
            <a:xfrm>
              <a:off x="6605050" y="4016075"/>
              <a:ext cx="42050" cy="105700"/>
            </a:xfrm>
            <a:custGeom>
              <a:avLst/>
              <a:gdLst/>
              <a:ahLst/>
              <a:cxnLst/>
              <a:rect l="l" t="t" r="r" b="b"/>
              <a:pathLst>
                <a:path w="1682" h="4228" extrusionOk="0">
                  <a:moveTo>
                    <a:pt x="961" y="1"/>
                  </a:moveTo>
                  <a:lnTo>
                    <a:pt x="1" y="3795"/>
                  </a:lnTo>
                  <a:lnTo>
                    <a:pt x="769" y="4227"/>
                  </a:lnTo>
                  <a:lnTo>
                    <a:pt x="1682" y="529"/>
                  </a:lnTo>
                  <a:lnTo>
                    <a:pt x="961"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9" name="Google Shape;3079;p46"/>
            <p:cNvSpPr/>
            <p:nvPr/>
          </p:nvSpPr>
          <p:spPr>
            <a:xfrm>
              <a:off x="6605050" y="4016075"/>
              <a:ext cx="42050" cy="105700"/>
            </a:xfrm>
            <a:custGeom>
              <a:avLst/>
              <a:gdLst/>
              <a:ahLst/>
              <a:cxnLst/>
              <a:rect l="l" t="t" r="r" b="b"/>
              <a:pathLst>
                <a:path w="1682" h="4228" fill="none" extrusionOk="0">
                  <a:moveTo>
                    <a:pt x="961" y="1"/>
                  </a:moveTo>
                  <a:lnTo>
                    <a:pt x="1" y="3795"/>
                  </a:lnTo>
                  <a:lnTo>
                    <a:pt x="1" y="3795"/>
                  </a:lnTo>
                  <a:lnTo>
                    <a:pt x="769" y="4227"/>
                  </a:lnTo>
                  <a:lnTo>
                    <a:pt x="1682" y="529"/>
                  </a:lnTo>
                  <a:lnTo>
                    <a:pt x="1682" y="529"/>
                  </a:lnTo>
                  <a:lnTo>
                    <a:pt x="96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0" name="Google Shape;3080;p46"/>
            <p:cNvSpPr/>
            <p:nvPr/>
          </p:nvSpPr>
          <p:spPr>
            <a:xfrm>
              <a:off x="6617050" y="4019675"/>
              <a:ext cx="115300" cy="145300"/>
            </a:xfrm>
            <a:custGeom>
              <a:avLst/>
              <a:gdLst/>
              <a:ahLst/>
              <a:cxnLst/>
              <a:rect l="l" t="t" r="r" b="b"/>
              <a:pathLst>
                <a:path w="4612" h="5812" extrusionOk="0">
                  <a:moveTo>
                    <a:pt x="1298" y="1"/>
                  </a:moveTo>
                  <a:lnTo>
                    <a:pt x="1" y="5236"/>
                  </a:lnTo>
                  <a:lnTo>
                    <a:pt x="1730" y="5572"/>
                  </a:lnTo>
                  <a:lnTo>
                    <a:pt x="2979" y="5764"/>
                  </a:lnTo>
                  <a:lnTo>
                    <a:pt x="3411" y="5812"/>
                  </a:lnTo>
                  <a:lnTo>
                    <a:pt x="3651" y="5812"/>
                  </a:lnTo>
                  <a:lnTo>
                    <a:pt x="3747" y="5572"/>
                  </a:lnTo>
                  <a:lnTo>
                    <a:pt x="3891" y="4996"/>
                  </a:lnTo>
                  <a:lnTo>
                    <a:pt x="4179" y="3315"/>
                  </a:lnTo>
                  <a:lnTo>
                    <a:pt x="4611" y="913"/>
                  </a:lnTo>
                  <a:lnTo>
                    <a:pt x="4371" y="913"/>
                  </a:lnTo>
                  <a:lnTo>
                    <a:pt x="3795" y="769"/>
                  </a:lnTo>
                  <a:lnTo>
                    <a:pt x="2786" y="481"/>
                  </a:lnTo>
                  <a:lnTo>
                    <a:pt x="1298" y="1"/>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1" name="Google Shape;3081;p46"/>
            <p:cNvSpPr/>
            <p:nvPr/>
          </p:nvSpPr>
          <p:spPr>
            <a:xfrm>
              <a:off x="6617050" y="4019675"/>
              <a:ext cx="115300" cy="145300"/>
            </a:xfrm>
            <a:custGeom>
              <a:avLst/>
              <a:gdLst/>
              <a:ahLst/>
              <a:cxnLst/>
              <a:rect l="l" t="t" r="r" b="b"/>
              <a:pathLst>
                <a:path w="4612" h="5812" fill="none" extrusionOk="0">
                  <a:moveTo>
                    <a:pt x="4611" y="913"/>
                  </a:moveTo>
                  <a:lnTo>
                    <a:pt x="4611" y="913"/>
                  </a:lnTo>
                  <a:lnTo>
                    <a:pt x="4371" y="913"/>
                  </a:lnTo>
                  <a:lnTo>
                    <a:pt x="3795" y="769"/>
                  </a:lnTo>
                  <a:lnTo>
                    <a:pt x="2786" y="481"/>
                  </a:lnTo>
                  <a:lnTo>
                    <a:pt x="1298" y="1"/>
                  </a:lnTo>
                  <a:lnTo>
                    <a:pt x="1" y="5236"/>
                  </a:lnTo>
                  <a:lnTo>
                    <a:pt x="1" y="5236"/>
                  </a:lnTo>
                  <a:lnTo>
                    <a:pt x="1730" y="5572"/>
                  </a:lnTo>
                  <a:lnTo>
                    <a:pt x="2979" y="5764"/>
                  </a:lnTo>
                  <a:lnTo>
                    <a:pt x="3411" y="5812"/>
                  </a:lnTo>
                  <a:lnTo>
                    <a:pt x="3651" y="5812"/>
                  </a:lnTo>
                  <a:lnTo>
                    <a:pt x="3651" y="5812"/>
                  </a:lnTo>
                  <a:lnTo>
                    <a:pt x="3747" y="5572"/>
                  </a:lnTo>
                  <a:lnTo>
                    <a:pt x="3891" y="4996"/>
                  </a:lnTo>
                  <a:lnTo>
                    <a:pt x="4179" y="3315"/>
                  </a:lnTo>
                  <a:lnTo>
                    <a:pt x="4611" y="91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2" name="Google Shape;3082;p46"/>
            <p:cNvSpPr/>
            <p:nvPr/>
          </p:nvSpPr>
          <p:spPr>
            <a:xfrm>
              <a:off x="6381750" y="3748350"/>
              <a:ext cx="129675" cy="142900"/>
            </a:xfrm>
            <a:custGeom>
              <a:avLst/>
              <a:gdLst/>
              <a:ahLst/>
              <a:cxnLst/>
              <a:rect l="l" t="t" r="r" b="b"/>
              <a:pathLst>
                <a:path w="5187" h="5716" extrusionOk="0">
                  <a:moveTo>
                    <a:pt x="2882" y="0"/>
                  </a:moveTo>
                  <a:lnTo>
                    <a:pt x="2833" y="48"/>
                  </a:lnTo>
                  <a:lnTo>
                    <a:pt x="2737" y="192"/>
                  </a:lnTo>
                  <a:lnTo>
                    <a:pt x="2737" y="480"/>
                  </a:lnTo>
                  <a:lnTo>
                    <a:pt x="2785" y="1153"/>
                  </a:lnTo>
                  <a:lnTo>
                    <a:pt x="2930" y="1777"/>
                  </a:lnTo>
                  <a:lnTo>
                    <a:pt x="3026" y="2209"/>
                  </a:lnTo>
                  <a:lnTo>
                    <a:pt x="2737" y="1729"/>
                  </a:lnTo>
                  <a:lnTo>
                    <a:pt x="2257" y="1009"/>
                  </a:lnTo>
                  <a:lnTo>
                    <a:pt x="2017" y="673"/>
                  </a:lnTo>
                  <a:lnTo>
                    <a:pt x="1777" y="432"/>
                  </a:lnTo>
                  <a:lnTo>
                    <a:pt x="1585" y="288"/>
                  </a:lnTo>
                  <a:lnTo>
                    <a:pt x="1537" y="288"/>
                  </a:lnTo>
                  <a:lnTo>
                    <a:pt x="1441" y="336"/>
                  </a:lnTo>
                  <a:lnTo>
                    <a:pt x="1393" y="432"/>
                  </a:lnTo>
                  <a:lnTo>
                    <a:pt x="1393" y="576"/>
                  </a:lnTo>
                  <a:lnTo>
                    <a:pt x="1393" y="865"/>
                  </a:lnTo>
                  <a:lnTo>
                    <a:pt x="1489" y="1249"/>
                  </a:lnTo>
                  <a:lnTo>
                    <a:pt x="1633" y="1633"/>
                  </a:lnTo>
                  <a:lnTo>
                    <a:pt x="1873" y="2305"/>
                  </a:lnTo>
                  <a:lnTo>
                    <a:pt x="2017" y="2642"/>
                  </a:lnTo>
                  <a:lnTo>
                    <a:pt x="1825" y="2353"/>
                  </a:lnTo>
                  <a:lnTo>
                    <a:pt x="1345" y="1825"/>
                  </a:lnTo>
                  <a:lnTo>
                    <a:pt x="1105" y="1537"/>
                  </a:lnTo>
                  <a:lnTo>
                    <a:pt x="864" y="1345"/>
                  </a:lnTo>
                  <a:lnTo>
                    <a:pt x="672" y="1201"/>
                  </a:lnTo>
                  <a:lnTo>
                    <a:pt x="576" y="1201"/>
                  </a:lnTo>
                  <a:lnTo>
                    <a:pt x="528" y="1249"/>
                  </a:lnTo>
                  <a:lnTo>
                    <a:pt x="528" y="1441"/>
                  </a:lnTo>
                  <a:lnTo>
                    <a:pt x="576" y="1681"/>
                  </a:lnTo>
                  <a:lnTo>
                    <a:pt x="720" y="1921"/>
                  </a:lnTo>
                  <a:lnTo>
                    <a:pt x="864" y="2209"/>
                  </a:lnTo>
                  <a:lnTo>
                    <a:pt x="1249" y="2738"/>
                  </a:lnTo>
                  <a:lnTo>
                    <a:pt x="1441" y="3026"/>
                  </a:lnTo>
                  <a:lnTo>
                    <a:pt x="1441" y="3026"/>
                  </a:lnTo>
                  <a:lnTo>
                    <a:pt x="1201" y="2882"/>
                  </a:lnTo>
                  <a:lnTo>
                    <a:pt x="720" y="2594"/>
                  </a:lnTo>
                  <a:lnTo>
                    <a:pt x="480" y="2498"/>
                  </a:lnTo>
                  <a:lnTo>
                    <a:pt x="288" y="2401"/>
                  </a:lnTo>
                  <a:lnTo>
                    <a:pt x="96" y="2401"/>
                  </a:lnTo>
                  <a:lnTo>
                    <a:pt x="48" y="2449"/>
                  </a:lnTo>
                  <a:lnTo>
                    <a:pt x="0" y="2449"/>
                  </a:lnTo>
                  <a:lnTo>
                    <a:pt x="0" y="2546"/>
                  </a:lnTo>
                  <a:lnTo>
                    <a:pt x="48" y="2690"/>
                  </a:lnTo>
                  <a:lnTo>
                    <a:pt x="336" y="3026"/>
                  </a:lnTo>
                  <a:lnTo>
                    <a:pt x="672" y="3410"/>
                  </a:lnTo>
                  <a:lnTo>
                    <a:pt x="1105" y="3794"/>
                  </a:lnTo>
                  <a:lnTo>
                    <a:pt x="1057" y="4034"/>
                  </a:lnTo>
                  <a:lnTo>
                    <a:pt x="1057" y="4274"/>
                  </a:lnTo>
                  <a:lnTo>
                    <a:pt x="1105" y="4515"/>
                  </a:lnTo>
                  <a:lnTo>
                    <a:pt x="1201" y="4755"/>
                  </a:lnTo>
                  <a:lnTo>
                    <a:pt x="1345" y="5043"/>
                  </a:lnTo>
                  <a:lnTo>
                    <a:pt x="1585" y="5283"/>
                  </a:lnTo>
                  <a:lnTo>
                    <a:pt x="1825" y="5475"/>
                  </a:lnTo>
                  <a:lnTo>
                    <a:pt x="2113" y="5619"/>
                  </a:lnTo>
                  <a:lnTo>
                    <a:pt x="2401" y="5667"/>
                  </a:lnTo>
                  <a:lnTo>
                    <a:pt x="2689" y="5715"/>
                  </a:lnTo>
                  <a:lnTo>
                    <a:pt x="3026" y="5667"/>
                  </a:lnTo>
                  <a:lnTo>
                    <a:pt x="3314" y="5571"/>
                  </a:lnTo>
                  <a:lnTo>
                    <a:pt x="4034" y="5235"/>
                  </a:lnTo>
                  <a:lnTo>
                    <a:pt x="4322" y="5091"/>
                  </a:lnTo>
                  <a:lnTo>
                    <a:pt x="4514" y="4947"/>
                  </a:lnTo>
                  <a:lnTo>
                    <a:pt x="4706" y="4707"/>
                  </a:lnTo>
                  <a:lnTo>
                    <a:pt x="4851" y="4515"/>
                  </a:lnTo>
                  <a:lnTo>
                    <a:pt x="4947" y="4226"/>
                  </a:lnTo>
                  <a:lnTo>
                    <a:pt x="4995" y="3986"/>
                  </a:lnTo>
                  <a:lnTo>
                    <a:pt x="4995" y="3698"/>
                  </a:lnTo>
                  <a:lnTo>
                    <a:pt x="4995" y="3410"/>
                  </a:lnTo>
                  <a:lnTo>
                    <a:pt x="5091" y="2930"/>
                  </a:lnTo>
                  <a:lnTo>
                    <a:pt x="5187" y="2257"/>
                  </a:lnTo>
                  <a:lnTo>
                    <a:pt x="5187" y="1921"/>
                  </a:lnTo>
                  <a:lnTo>
                    <a:pt x="5139" y="1633"/>
                  </a:lnTo>
                  <a:lnTo>
                    <a:pt x="5043" y="1489"/>
                  </a:lnTo>
                  <a:lnTo>
                    <a:pt x="4995" y="1441"/>
                  </a:lnTo>
                  <a:lnTo>
                    <a:pt x="4899" y="1393"/>
                  </a:lnTo>
                  <a:lnTo>
                    <a:pt x="4755" y="1393"/>
                  </a:lnTo>
                  <a:lnTo>
                    <a:pt x="4658" y="1489"/>
                  </a:lnTo>
                  <a:lnTo>
                    <a:pt x="4562" y="1585"/>
                  </a:lnTo>
                  <a:lnTo>
                    <a:pt x="4514" y="1729"/>
                  </a:lnTo>
                  <a:lnTo>
                    <a:pt x="4370" y="2065"/>
                  </a:lnTo>
                  <a:lnTo>
                    <a:pt x="4274" y="2401"/>
                  </a:lnTo>
                  <a:lnTo>
                    <a:pt x="4082" y="2305"/>
                  </a:lnTo>
                  <a:lnTo>
                    <a:pt x="3890" y="2209"/>
                  </a:lnTo>
                  <a:lnTo>
                    <a:pt x="3650" y="1585"/>
                  </a:lnTo>
                  <a:lnTo>
                    <a:pt x="3362" y="817"/>
                  </a:lnTo>
                  <a:lnTo>
                    <a:pt x="3218" y="432"/>
                  </a:lnTo>
                  <a:lnTo>
                    <a:pt x="3074" y="192"/>
                  </a:lnTo>
                  <a:lnTo>
                    <a:pt x="2930" y="48"/>
                  </a:lnTo>
                  <a:lnTo>
                    <a:pt x="2882"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3" name="Google Shape;3083;p46"/>
            <p:cNvSpPr/>
            <p:nvPr/>
          </p:nvSpPr>
          <p:spPr>
            <a:xfrm>
              <a:off x="6651875" y="4037700"/>
              <a:ext cx="272575" cy="300175"/>
            </a:xfrm>
            <a:custGeom>
              <a:avLst/>
              <a:gdLst/>
              <a:ahLst/>
              <a:cxnLst/>
              <a:rect l="l" t="t" r="r" b="b"/>
              <a:pathLst>
                <a:path w="10903" h="12007" extrusionOk="0">
                  <a:moveTo>
                    <a:pt x="4563" y="0"/>
                  </a:moveTo>
                  <a:lnTo>
                    <a:pt x="4131" y="96"/>
                  </a:lnTo>
                  <a:lnTo>
                    <a:pt x="3795" y="192"/>
                  </a:lnTo>
                  <a:lnTo>
                    <a:pt x="3459" y="288"/>
                  </a:lnTo>
                  <a:lnTo>
                    <a:pt x="3218" y="432"/>
                  </a:lnTo>
                  <a:lnTo>
                    <a:pt x="2978" y="577"/>
                  </a:lnTo>
                  <a:lnTo>
                    <a:pt x="2786" y="817"/>
                  </a:lnTo>
                  <a:lnTo>
                    <a:pt x="2594" y="1057"/>
                  </a:lnTo>
                  <a:lnTo>
                    <a:pt x="2210" y="1681"/>
                  </a:lnTo>
                  <a:lnTo>
                    <a:pt x="1826" y="2402"/>
                  </a:lnTo>
                  <a:lnTo>
                    <a:pt x="1537" y="3170"/>
                  </a:lnTo>
                  <a:lnTo>
                    <a:pt x="1249" y="4034"/>
                  </a:lnTo>
                  <a:lnTo>
                    <a:pt x="1009" y="4947"/>
                  </a:lnTo>
                  <a:lnTo>
                    <a:pt x="769" y="5859"/>
                  </a:lnTo>
                  <a:lnTo>
                    <a:pt x="433" y="7636"/>
                  </a:lnTo>
                  <a:lnTo>
                    <a:pt x="193" y="9125"/>
                  </a:lnTo>
                  <a:lnTo>
                    <a:pt x="1" y="10566"/>
                  </a:lnTo>
                  <a:lnTo>
                    <a:pt x="1153" y="10950"/>
                  </a:lnTo>
                  <a:lnTo>
                    <a:pt x="2402" y="11286"/>
                  </a:lnTo>
                  <a:lnTo>
                    <a:pt x="3747" y="11622"/>
                  </a:lnTo>
                  <a:lnTo>
                    <a:pt x="5139" y="11814"/>
                  </a:lnTo>
                  <a:lnTo>
                    <a:pt x="6580" y="11959"/>
                  </a:lnTo>
                  <a:lnTo>
                    <a:pt x="7301" y="12007"/>
                  </a:lnTo>
                  <a:lnTo>
                    <a:pt x="8741" y="12007"/>
                  </a:lnTo>
                  <a:lnTo>
                    <a:pt x="9462" y="11911"/>
                  </a:lnTo>
                  <a:lnTo>
                    <a:pt x="10182" y="11814"/>
                  </a:lnTo>
                  <a:lnTo>
                    <a:pt x="10902" y="11718"/>
                  </a:lnTo>
                  <a:lnTo>
                    <a:pt x="10806" y="10230"/>
                  </a:lnTo>
                  <a:lnTo>
                    <a:pt x="10518" y="6964"/>
                  </a:lnTo>
                  <a:lnTo>
                    <a:pt x="10326" y="5139"/>
                  </a:lnTo>
                  <a:lnTo>
                    <a:pt x="10086" y="3458"/>
                  </a:lnTo>
                  <a:lnTo>
                    <a:pt x="9942" y="2690"/>
                  </a:lnTo>
                  <a:lnTo>
                    <a:pt x="9798" y="2065"/>
                  </a:lnTo>
                  <a:lnTo>
                    <a:pt x="9654" y="1585"/>
                  </a:lnTo>
                  <a:lnTo>
                    <a:pt x="9462" y="1249"/>
                  </a:lnTo>
                  <a:lnTo>
                    <a:pt x="9318" y="1057"/>
                  </a:lnTo>
                  <a:lnTo>
                    <a:pt x="9077" y="865"/>
                  </a:lnTo>
                  <a:lnTo>
                    <a:pt x="8789" y="721"/>
                  </a:lnTo>
                  <a:lnTo>
                    <a:pt x="8453" y="577"/>
                  </a:lnTo>
                  <a:lnTo>
                    <a:pt x="7685" y="288"/>
                  </a:lnTo>
                  <a:lnTo>
                    <a:pt x="6820" y="96"/>
                  </a:lnTo>
                  <a:lnTo>
                    <a:pt x="5908" y="0"/>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4" name="Google Shape;3084;p46"/>
            <p:cNvSpPr/>
            <p:nvPr/>
          </p:nvSpPr>
          <p:spPr>
            <a:xfrm>
              <a:off x="6651875" y="4037700"/>
              <a:ext cx="272575" cy="300175"/>
            </a:xfrm>
            <a:custGeom>
              <a:avLst/>
              <a:gdLst/>
              <a:ahLst/>
              <a:cxnLst/>
              <a:rect l="l" t="t" r="r" b="b"/>
              <a:pathLst>
                <a:path w="10903" h="12007" fill="none" extrusionOk="0">
                  <a:moveTo>
                    <a:pt x="1" y="10566"/>
                  </a:moveTo>
                  <a:lnTo>
                    <a:pt x="1" y="10566"/>
                  </a:lnTo>
                  <a:lnTo>
                    <a:pt x="1153" y="10950"/>
                  </a:lnTo>
                  <a:lnTo>
                    <a:pt x="2402" y="11286"/>
                  </a:lnTo>
                  <a:lnTo>
                    <a:pt x="3747" y="11622"/>
                  </a:lnTo>
                  <a:lnTo>
                    <a:pt x="5139" y="11814"/>
                  </a:lnTo>
                  <a:lnTo>
                    <a:pt x="6580" y="11959"/>
                  </a:lnTo>
                  <a:lnTo>
                    <a:pt x="7301" y="12007"/>
                  </a:lnTo>
                  <a:lnTo>
                    <a:pt x="8021" y="12007"/>
                  </a:lnTo>
                  <a:lnTo>
                    <a:pt x="8741" y="12007"/>
                  </a:lnTo>
                  <a:lnTo>
                    <a:pt x="9462" y="11911"/>
                  </a:lnTo>
                  <a:lnTo>
                    <a:pt x="10182" y="11814"/>
                  </a:lnTo>
                  <a:lnTo>
                    <a:pt x="10902" y="11718"/>
                  </a:lnTo>
                  <a:lnTo>
                    <a:pt x="10902" y="11718"/>
                  </a:lnTo>
                  <a:lnTo>
                    <a:pt x="10806" y="10230"/>
                  </a:lnTo>
                  <a:lnTo>
                    <a:pt x="10518" y="6964"/>
                  </a:lnTo>
                  <a:lnTo>
                    <a:pt x="10326" y="5139"/>
                  </a:lnTo>
                  <a:lnTo>
                    <a:pt x="10086" y="3458"/>
                  </a:lnTo>
                  <a:lnTo>
                    <a:pt x="9942" y="2690"/>
                  </a:lnTo>
                  <a:lnTo>
                    <a:pt x="9798" y="2065"/>
                  </a:lnTo>
                  <a:lnTo>
                    <a:pt x="9654" y="1585"/>
                  </a:lnTo>
                  <a:lnTo>
                    <a:pt x="9462" y="1249"/>
                  </a:lnTo>
                  <a:lnTo>
                    <a:pt x="9462" y="1249"/>
                  </a:lnTo>
                  <a:lnTo>
                    <a:pt x="9318" y="1057"/>
                  </a:lnTo>
                  <a:lnTo>
                    <a:pt x="9077" y="865"/>
                  </a:lnTo>
                  <a:lnTo>
                    <a:pt x="8789" y="721"/>
                  </a:lnTo>
                  <a:lnTo>
                    <a:pt x="8453" y="577"/>
                  </a:lnTo>
                  <a:lnTo>
                    <a:pt x="7685" y="288"/>
                  </a:lnTo>
                  <a:lnTo>
                    <a:pt x="6820" y="96"/>
                  </a:lnTo>
                  <a:lnTo>
                    <a:pt x="5908" y="0"/>
                  </a:lnTo>
                  <a:lnTo>
                    <a:pt x="4995" y="0"/>
                  </a:lnTo>
                  <a:lnTo>
                    <a:pt x="4563" y="0"/>
                  </a:lnTo>
                  <a:lnTo>
                    <a:pt x="4131" y="96"/>
                  </a:lnTo>
                  <a:lnTo>
                    <a:pt x="3795" y="192"/>
                  </a:lnTo>
                  <a:lnTo>
                    <a:pt x="3459" y="288"/>
                  </a:lnTo>
                  <a:lnTo>
                    <a:pt x="3459" y="288"/>
                  </a:lnTo>
                  <a:lnTo>
                    <a:pt x="3218" y="432"/>
                  </a:lnTo>
                  <a:lnTo>
                    <a:pt x="2978" y="577"/>
                  </a:lnTo>
                  <a:lnTo>
                    <a:pt x="2786" y="817"/>
                  </a:lnTo>
                  <a:lnTo>
                    <a:pt x="2594" y="1057"/>
                  </a:lnTo>
                  <a:lnTo>
                    <a:pt x="2210" y="1681"/>
                  </a:lnTo>
                  <a:lnTo>
                    <a:pt x="1826" y="2402"/>
                  </a:lnTo>
                  <a:lnTo>
                    <a:pt x="1537" y="3170"/>
                  </a:lnTo>
                  <a:lnTo>
                    <a:pt x="1249" y="4034"/>
                  </a:lnTo>
                  <a:lnTo>
                    <a:pt x="1009" y="4947"/>
                  </a:lnTo>
                  <a:lnTo>
                    <a:pt x="769" y="5859"/>
                  </a:lnTo>
                  <a:lnTo>
                    <a:pt x="433" y="7636"/>
                  </a:lnTo>
                  <a:lnTo>
                    <a:pt x="193" y="9125"/>
                  </a:lnTo>
                  <a:lnTo>
                    <a:pt x="1" y="1056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5" name="Google Shape;3085;p46"/>
            <p:cNvSpPr/>
            <p:nvPr/>
          </p:nvSpPr>
          <p:spPr>
            <a:xfrm>
              <a:off x="6761125" y="4037700"/>
              <a:ext cx="103300" cy="58850"/>
            </a:xfrm>
            <a:custGeom>
              <a:avLst/>
              <a:gdLst/>
              <a:ahLst/>
              <a:cxnLst/>
              <a:rect l="l" t="t" r="r" b="b"/>
              <a:pathLst>
                <a:path w="4132" h="2354" extrusionOk="0">
                  <a:moveTo>
                    <a:pt x="673" y="0"/>
                  </a:moveTo>
                  <a:lnTo>
                    <a:pt x="193" y="48"/>
                  </a:lnTo>
                  <a:lnTo>
                    <a:pt x="49" y="240"/>
                  </a:lnTo>
                  <a:lnTo>
                    <a:pt x="1" y="481"/>
                  </a:lnTo>
                  <a:lnTo>
                    <a:pt x="1" y="769"/>
                  </a:lnTo>
                  <a:lnTo>
                    <a:pt x="49" y="1057"/>
                  </a:lnTo>
                  <a:lnTo>
                    <a:pt x="193" y="1345"/>
                  </a:lnTo>
                  <a:lnTo>
                    <a:pt x="433" y="1633"/>
                  </a:lnTo>
                  <a:lnTo>
                    <a:pt x="721" y="1873"/>
                  </a:lnTo>
                  <a:lnTo>
                    <a:pt x="1010" y="2065"/>
                  </a:lnTo>
                  <a:lnTo>
                    <a:pt x="1394" y="2209"/>
                  </a:lnTo>
                  <a:lnTo>
                    <a:pt x="1826" y="2305"/>
                  </a:lnTo>
                  <a:lnTo>
                    <a:pt x="2210" y="2353"/>
                  </a:lnTo>
                  <a:lnTo>
                    <a:pt x="2642" y="2305"/>
                  </a:lnTo>
                  <a:lnTo>
                    <a:pt x="2979" y="2257"/>
                  </a:lnTo>
                  <a:lnTo>
                    <a:pt x="3315" y="2113"/>
                  </a:lnTo>
                  <a:lnTo>
                    <a:pt x="3603" y="1921"/>
                  </a:lnTo>
                  <a:lnTo>
                    <a:pt x="3843" y="1681"/>
                  </a:lnTo>
                  <a:lnTo>
                    <a:pt x="4035" y="1441"/>
                  </a:lnTo>
                  <a:lnTo>
                    <a:pt x="4131" y="1153"/>
                  </a:lnTo>
                  <a:lnTo>
                    <a:pt x="4131" y="865"/>
                  </a:lnTo>
                  <a:lnTo>
                    <a:pt x="4035" y="529"/>
                  </a:lnTo>
                  <a:lnTo>
                    <a:pt x="3651" y="384"/>
                  </a:lnTo>
                  <a:lnTo>
                    <a:pt x="3171" y="288"/>
                  </a:lnTo>
                  <a:lnTo>
                    <a:pt x="2162" y="96"/>
                  </a:lnTo>
                  <a:lnTo>
                    <a:pt x="1154"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6" name="Google Shape;3086;p46"/>
            <p:cNvSpPr/>
            <p:nvPr/>
          </p:nvSpPr>
          <p:spPr>
            <a:xfrm>
              <a:off x="6761125" y="4037700"/>
              <a:ext cx="103300" cy="58850"/>
            </a:xfrm>
            <a:custGeom>
              <a:avLst/>
              <a:gdLst/>
              <a:ahLst/>
              <a:cxnLst/>
              <a:rect l="l" t="t" r="r" b="b"/>
              <a:pathLst>
                <a:path w="4132" h="2354" fill="none" extrusionOk="0">
                  <a:moveTo>
                    <a:pt x="4131" y="1153"/>
                  </a:moveTo>
                  <a:lnTo>
                    <a:pt x="4131" y="1153"/>
                  </a:lnTo>
                  <a:lnTo>
                    <a:pt x="4131" y="865"/>
                  </a:lnTo>
                  <a:lnTo>
                    <a:pt x="4035" y="529"/>
                  </a:lnTo>
                  <a:lnTo>
                    <a:pt x="4035" y="529"/>
                  </a:lnTo>
                  <a:lnTo>
                    <a:pt x="3651" y="384"/>
                  </a:lnTo>
                  <a:lnTo>
                    <a:pt x="3171" y="288"/>
                  </a:lnTo>
                  <a:lnTo>
                    <a:pt x="2162" y="96"/>
                  </a:lnTo>
                  <a:lnTo>
                    <a:pt x="1154" y="0"/>
                  </a:lnTo>
                  <a:lnTo>
                    <a:pt x="673" y="0"/>
                  </a:lnTo>
                  <a:lnTo>
                    <a:pt x="193" y="48"/>
                  </a:lnTo>
                  <a:lnTo>
                    <a:pt x="193" y="48"/>
                  </a:lnTo>
                  <a:lnTo>
                    <a:pt x="49" y="240"/>
                  </a:lnTo>
                  <a:lnTo>
                    <a:pt x="1" y="481"/>
                  </a:lnTo>
                  <a:lnTo>
                    <a:pt x="1" y="481"/>
                  </a:lnTo>
                  <a:lnTo>
                    <a:pt x="1" y="769"/>
                  </a:lnTo>
                  <a:lnTo>
                    <a:pt x="49" y="1057"/>
                  </a:lnTo>
                  <a:lnTo>
                    <a:pt x="193" y="1345"/>
                  </a:lnTo>
                  <a:lnTo>
                    <a:pt x="433" y="1633"/>
                  </a:lnTo>
                  <a:lnTo>
                    <a:pt x="721" y="1873"/>
                  </a:lnTo>
                  <a:lnTo>
                    <a:pt x="1010" y="2065"/>
                  </a:lnTo>
                  <a:lnTo>
                    <a:pt x="1394" y="2209"/>
                  </a:lnTo>
                  <a:lnTo>
                    <a:pt x="1826" y="2305"/>
                  </a:lnTo>
                  <a:lnTo>
                    <a:pt x="1826" y="2305"/>
                  </a:lnTo>
                  <a:lnTo>
                    <a:pt x="2210" y="2353"/>
                  </a:lnTo>
                  <a:lnTo>
                    <a:pt x="2642" y="2305"/>
                  </a:lnTo>
                  <a:lnTo>
                    <a:pt x="2979" y="2257"/>
                  </a:lnTo>
                  <a:lnTo>
                    <a:pt x="3315" y="2113"/>
                  </a:lnTo>
                  <a:lnTo>
                    <a:pt x="3603" y="1921"/>
                  </a:lnTo>
                  <a:lnTo>
                    <a:pt x="3843" y="1681"/>
                  </a:lnTo>
                  <a:lnTo>
                    <a:pt x="4035" y="1441"/>
                  </a:lnTo>
                  <a:lnTo>
                    <a:pt x="4131" y="115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7" name="Google Shape;3087;p46"/>
            <p:cNvSpPr/>
            <p:nvPr/>
          </p:nvSpPr>
          <p:spPr>
            <a:xfrm>
              <a:off x="6792350" y="4023275"/>
              <a:ext cx="38450" cy="44450"/>
            </a:xfrm>
            <a:custGeom>
              <a:avLst/>
              <a:gdLst/>
              <a:ahLst/>
              <a:cxnLst/>
              <a:rect l="l" t="t" r="r" b="b"/>
              <a:pathLst>
                <a:path w="1538" h="1778" extrusionOk="0">
                  <a:moveTo>
                    <a:pt x="193" y="1"/>
                  </a:moveTo>
                  <a:lnTo>
                    <a:pt x="1" y="1442"/>
                  </a:lnTo>
                  <a:lnTo>
                    <a:pt x="1489" y="1778"/>
                  </a:lnTo>
                  <a:lnTo>
                    <a:pt x="1537" y="145"/>
                  </a:lnTo>
                  <a:lnTo>
                    <a:pt x="193"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8" name="Google Shape;3088;p46"/>
            <p:cNvSpPr/>
            <p:nvPr/>
          </p:nvSpPr>
          <p:spPr>
            <a:xfrm>
              <a:off x="6792350" y="4023275"/>
              <a:ext cx="38450" cy="44450"/>
            </a:xfrm>
            <a:custGeom>
              <a:avLst/>
              <a:gdLst/>
              <a:ahLst/>
              <a:cxnLst/>
              <a:rect l="l" t="t" r="r" b="b"/>
              <a:pathLst>
                <a:path w="1538" h="1778" fill="none" extrusionOk="0">
                  <a:moveTo>
                    <a:pt x="193" y="1"/>
                  </a:moveTo>
                  <a:lnTo>
                    <a:pt x="1" y="1442"/>
                  </a:lnTo>
                  <a:lnTo>
                    <a:pt x="1489" y="1778"/>
                  </a:lnTo>
                  <a:lnTo>
                    <a:pt x="1537" y="145"/>
                  </a:lnTo>
                  <a:lnTo>
                    <a:pt x="19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9" name="Google Shape;3089;p46"/>
            <p:cNvSpPr/>
            <p:nvPr/>
          </p:nvSpPr>
          <p:spPr>
            <a:xfrm>
              <a:off x="6792350" y="4043700"/>
              <a:ext cx="38450" cy="24025"/>
            </a:xfrm>
            <a:custGeom>
              <a:avLst/>
              <a:gdLst/>
              <a:ahLst/>
              <a:cxnLst/>
              <a:rect l="l" t="t" r="r" b="b"/>
              <a:pathLst>
                <a:path w="1538" h="961" extrusionOk="0">
                  <a:moveTo>
                    <a:pt x="97" y="0"/>
                  </a:moveTo>
                  <a:lnTo>
                    <a:pt x="1" y="625"/>
                  </a:lnTo>
                  <a:lnTo>
                    <a:pt x="1489" y="961"/>
                  </a:lnTo>
                  <a:lnTo>
                    <a:pt x="1537" y="289"/>
                  </a:lnTo>
                  <a:lnTo>
                    <a:pt x="817" y="192"/>
                  </a:lnTo>
                  <a:lnTo>
                    <a:pt x="9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0" name="Google Shape;3090;p46"/>
            <p:cNvSpPr/>
            <p:nvPr/>
          </p:nvSpPr>
          <p:spPr>
            <a:xfrm>
              <a:off x="6792350" y="4043700"/>
              <a:ext cx="38450" cy="24025"/>
            </a:xfrm>
            <a:custGeom>
              <a:avLst/>
              <a:gdLst/>
              <a:ahLst/>
              <a:cxnLst/>
              <a:rect l="l" t="t" r="r" b="b"/>
              <a:pathLst>
                <a:path w="1538" h="961" fill="none" extrusionOk="0">
                  <a:moveTo>
                    <a:pt x="97" y="0"/>
                  </a:moveTo>
                  <a:lnTo>
                    <a:pt x="1" y="625"/>
                  </a:lnTo>
                  <a:lnTo>
                    <a:pt x="1489" y="961"/>
                  </a:lnTo>
                  <a:lnTo>
                    <a:pt x="1537" y="289"/>
                  </a:lnTo>
                  <a:lnTo>
                    <a:pt x="1537" y="289"/>
                  </a:lnTo>
                  <a:lnTo>
                    <a:pt x="817" y="192"/>
                  </a:lnTo>
                  <a:lnTo>
                    <a:pt x="9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1" name="Google Shape;3091;p46"/>
            <p:cNvSpPr/>
            <p:nvPr/>
          </p:nvSpPr>
          <p:spPr>
            <a:xfrm>
              <a:off x="6561825" y="3714725"/>
              <a:ext cx="134500" cy="144100"/>
            </a:xfrm>
            <a:custGeom>
              <a:avLst/>
              <a:gdLst/>
              <a:ahLst/>
              <a:cxnLst/>
              <a:rect l="l" t="t" r="r" b="b"/>
              <a:pathLst>
                <a:path w="5380" h="5764" extrusionOk="0">
                  <a:moveTo>
                    <a:pt x="2642" y="0"/>
                  </a:moveTo>
                  <a:lnTo>
                    <a:pt x="2114" y="97"/>
                  </a:lnTo>
                  <a:lnTo>
                    <a:pt x="1634" y="289"/>
                  </a:lnTo>
                  <a:lnTo>
                    <a:pt x="1201" y="577"/>
                  </a:lnTo>
                  <a:lnTo>
                    <a:pt x="769" y="961"/>
                  </a:lnTo>
                  <a:lnTo>
                    <a:pt x="433" y="1393"/>
                  </a:lnTo>
                  <a:lnTo>
                    <a:pt x="193" y="1921"/>
                  </a:lnTo>
                  <a:lnTo>
                    <a:pt x="49" y="2498"/>
                  </a:lnTo>
                  <a:lnTo>
                    <a:pt x="1" y="3074"/>
                  </a:lnTo>
                  <a:lnTo>
                    <a:pt x="49" y="3650"/>
                  </a:lnTo>
                  <a:lnTo>
                    <a:pt x="193" y="4131"/>
                  </a:lnTo>
                  <a:lnTo>
                    <a:pt x="481" y="4611"/>
                  </a:lnTo>
                  <a:lnTo>
                    <a:pt x="817" y="5043"/>
                  </a:lnTo>
                  <a:lnTo>
                    <a:pt x="1201" y="5379"/>
                  </a:lnTo>
                  <a:lnTo>
                    <a:pt x="1442" y="5475"/>
                  </a:lnTo>
                  <a:lnTo>
                    <a:pt x="1682" y="5619"/>
                  </a:lnTo>
                  <a:lnTo>
                    <a:pt x="1970" y="5667"/>
                  </a:lnTo>
                  <a:lnTo>
                    <a:pt x="2210" y="5715"/>
                  </a:lnTo>
                  <a:lnTo>
                    <a:pt x="2738" y="5764"/>
                  </a:lnTo>
                  <a:lnTo>
                    <a:pt x="3267" y="5667"/>
                  </a:lnTo>
                  <a:lnTo>
                    <a:pt x="3747" y="5475"/>
                  </a:lnTo>
                  <a:lnTo>
                    <a:pt x="4227" y="5187"/>
                  </a:lnTo>
                  <a:lnTo>
                    <a:pt x="4611" y="4803"/>
                  </a:lnTo>
                  <a:lnTo>
                    <a:pt x="4947" y="4323"/>
                  </a:lnTo>
                  <a:lnTo>
                    <a:pt x="5188" y="3794"/>
                  </a:lnTo>
                  <a:lnTo>
                    <a:pt x="5380" y="3218"/>
                  </a:lnTo>
                  <a:lnTo>
                    <a:pt x="5380" y="2642"/>
                  </a:lnTo>
                  <a:lnTo>
                    <a:pt x="5332" y="2114"/>
                  </a:lnTo>
                  <a:lnTo>
                    <a:pt x="5188" y="1585"/>
                  </a:lnTo>
                  <a:lnTo>
                    <a:pt x="4947" y="1105"/>
                  </a:lnTo>
                  <a:lnTo>
                    <a:pt x="4611" y="721"/>
                  </a:lnTo>
                  <a:lnTo>
                    <a:pt x="4179" y="385"/>
                  </a:lnTo>
                  <a:lnTo>
                    <a:pt x="3939" y="241"/>
                  </a:lnTo>
                  <a:lnTo>
                    <a:pt x="3699" y="145"/>
                  </a:lnTo>
                  <a:lnTo>
                    <a:pt x="3459" y="49"/>
                  </a:lnTo>
                  <a:lnTo>
                    <a:pt x="3170"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2" name="Google Shape;3092;p46"/>
            <p:cNvSpPr/>
            <p:nvPr/>
          </p:nvSpPr>
          <p:spPr>
            <a:xfrm>
              <a:off x="6561825" y="3714725"/>
              <a:ext cx="134500" cy="144100"/>
            </a:xfrm>
            <a:custGeom>
              <a:avLst/>
              <a:gdLst/>
              <a:ahLst/>
              <a:cxnLst/>
              <a:rect l="l" t="t" r="r" b="b"/>
              <a:pathLst>
                <a:path w="5380" h="5764" fill="none" extrusionOk="0">
                  <a:moveTo>
                    <a:pt x="193" y="1921"/>
                  </a:moveTo>
                  <a:lnTo>
                    <a:pt x="193" y="1921"/>
                  </a:lnTo>
                  <a:lnTo>
                    <a:pt x="49" y="2498"/>
                  </a:lnTo>
                  <a:lnTo>
                    <a:pt x="1" y="3074"/>
                  </a:lnTo>
                  <a:lnTo>
                    <a:pt x="49" y="3650"/>
                  </a:lnTo>
                  <a:lnTo>
                    <a:pt x="193" y="4131"/>
                  </a:lnTo>
                  <a:lnTo>
                    <a:pt x="481" y="4611"/>
                  </a:lnTo>
                  <a:lnTo>
                    <a:pt x="817" y="5043"/>
                  </a:lnTo>
                  <a:lnTo>
                    <a:pt x="1201" y="5379"/>
                  </a:lnTo>
                  <a:lnTo>
                    <a:pt x="1442" y="5475"/>
                  </a:lnTo>
                  <a:lnTo>
                    <a:pt x="1682" y="5619"/>
                  </a:lnTo>
                  <a:lnTo>
                    <a:pt x="1682" y="5619"/>
                  </a:lnTo>
                  <a:lnTo>
                    <a:pt x="1970" y="5667"/>
                  </a:lnTo>
                  <a:lnTo>
                    <a:pt x="2210" y="5715"/>
                  </a:lnTo>
                  <a:lnTo>
                    <a:pt x="2738" y="5764"/>
                  </a:lnTo>
                  <a:lnTo>
                    <a:pt x="3267" y="5667"/>
                  </a:lnTo>
                  <a:lnTo>
                    <a:pt x="3747" y="5475"/>
                  </a:lnTo>
                  <a:lnTo>
                    <a:pt x="4227" y="5187"/>
                  </a:lnTo>
                  <a:lnTo>
                    <a:pt x="4611" y="4803"/>
                  </a:lnTo>
                  <a:lnTo>
                    <a:pt x="4947" y="4323"/>
                  </a:lnTo>
                  <a:lnTo>
                    <a:pt x="5188" y="3794"/>
                  </a:lnTo>
                  <a:lnTo>
                    <a:pt x="5188" y="3794"/>
                  </a:lnTo>
                  <a:lnTo>
                    <a:pt x="5380" y="3218"/>
                  </a:lnTo>
                  <a:lnTo>
                    <a:pt x="5380" y="2642"/>
                  </a:lnTo>
                  <a:lnTo>
                    <a:pt x="5332" y="2114"/>
                  </a:lnTo>
                  <a:lnTo>
                    <a:pt x="5188" y="1585"/>
                  </a:lnTo>
                  <a:lnTo>
                    <a:pt x="4947" y="1105"/>
                  </a:lnTo>
                  <a:lnTo>
                    <a:pt x="4611" y="721"/>
                  </a:lnTo>
                  <a:lnTo>
                    <a:pt x="4179" y="385"/>
                  </a:lnTo>
                  <a:lnTo>
                    <a:pt x="3939" y="241"/>
                  </a:lnTo>
                  <a:lnTo>
                    <a:pt x="3699" y="145"/>
                  </a:lnTo>
                  <a:lnTo>
                    <a:pt x="3699" y="145"/>
                  </a:lnTo>
                  <a:lnTo>
                    <a:pt x="3459" y="49"/>
                  </a:lnTo>
                  <a:lnTo>
                    <a:pt x="3170" y="0"/>
                  </a:lnTo>
                  <a:lnTo>
                    <a:pt x="2642" y="0"/>
                  </a:lnTo>
                  <a:lnTo>
                    <a:pt x="2114" y="97"/>
                  </a:lnTo>
                  <a:lnTo>
                    <a:pt x="1634" y="289"/>
                  </a:lnTo>
                  <a:lnTo>
                    <a:pt x="1201" y="577"/>
                  </a:lnTo>
                  <a:lnTo>
                    <a:pt x="769" y="961"/>
                  </a:lnTo>
                  <a:lnTo>
                    <a:pt x="433" y="1393"/>
                  </a:lnTo>
                  <a:lnTo>
                    <a:pt x="193" y="192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3" name="Google Shape;3093;p46"/>
            <p:cNvSpPr/>
            <p:nvPr/>
          </p:nvSpPr>
          <p:spPr>
            <a:xfrm>
              <a:off x="6579850" y="3739950"/>
              <a:ext cx="39625" cy="81650"/>
            </a:xfrm>
            <a:custGeom>
              <a:avLst/>
              <a:gdLst/>
              <a:ahLst/>
              <a:cxnLst/>
              <a:rect l="l" t="t" r="r" b="b"/>
              <a:pathLst>
                <a:path w="1585" h="3266" extrusionOk="0">
                  <a:moveTo>
                    <a:pt x="1585" y="0"/>
                  </a:moveTo>
                  <a:lnTo>
                    <a:pt x="1345" y="48"/>
                  </a:lnTo>
                  <a:lnTo>
                    <a:pt x="1105" y="96"/>
                  </a:lnTo>
                  <a:lnTo>
                    <a:pt x="913" y="240"/>
                  </a:lnTo>
                  <a:lnTo>
                    <a:pt x="721" y="336"/>
                  </a:lnTo>
                  <a:lnTo>
                    <a:pt x="528" y="528"/>
                  </a:lnTo>
                  <a:lnTo>
                    <a:pt x="336" y="720"/>
                  </a:lnTo>
                  <a:lnTo>
                    <a:pt x="192" y="912"/>
                  </a:lnTo>
                  <a:lnTo>
                    <a:pt x="96" y="1153"/>
                  </a:lnTo>
                  <a:lnTo>
                    <a:pt x="0" y="1489"/>
                  </a:lnTo>
                  <a:lnTo>
                    <a:pt x="0" y="1825"/>
                  </a:lnTo>
                  <a:lnTo>
                    <a:pt x="0" y="2113"/>
                  </a:lnTo>
                  <a:lnTo>
                    <a:pt x="96" y="2401"/>
                  </a:lnTo>
                  <a:lnTo>
                    <a:pt x="240" y="2689"/>
                  </a:lnTo>
                  <a:lnTo>
                    <a:pt x="384" y="2930"/>
                  </a:lnTo>
                  <a:lnTo>
                    <a:pt x="625" y="3122"/>
                  </a:lnTo>
                  <a:lnTo>
                    <a:pt x="865" y="3266"/>
                  </a:lnTo>
                  <a:lnTo>
                    <a:pt x="1009" y="2545"/>
                  </a:lnTo>
                  <a:lnTo>
                    <a:pt x="1249" y="1825"/>
                  </a:lnTo>
                  <a:lnTo>
                    <a:pt x="1585" y="912"/>
                  </a:lnTo>
                  <a:lnTo>
                    <a:pt x="1537" y="961"/>
                  </a:lnTo>
                  <a:lnTo>
                    <a:pt x="1585"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4" name="Google Shape;3094;p46"/>
            <p:cNvSpPr/>
            <p:nvPr/>
          </p:nvSpPr>
          <p:spPr>
            <a:xfrm>
              <a:off x="6579850" y="3739950"/>
              <a:ext cx="39625" cy="81650"/>
            </a:xfrm>
            <a:custGeom>
              <a:avLst/>
              <a:gdLst/>
              <a:ahLst/>
              <a:cxnLst/>
              <a:rect l="l" t="t" r="r" b="b"/>
              <a:pathLst>
                <a:path w="1585" h="3266" fill="none" extrusionOk="0">
                  <a:moveTo>
                    <a:pt x="1585" y="0"/>
                  </a:moveTo>
                  <a:lnTo>
                    <a:pt x="1585" y="0"/>
                  </a:lnTo>
                  <a:lnTo>
                    <a:pt x="1345" y="48"/>
                  </a:lnTo>
                  <a:lnTo>
                    <a:pt x="1105" y="96"/>
                  </a:lnTo>
                  <a:lnTo>
                    <a:pt x="913" y="240"/>
                  </a:lnTo>
                  <a:lnTo>
                    <a:pt x="721" y="336"/>
                  </a:lnTo>
                  <a:lnTo>
                    <a:pt x="528" y="528"/>
                  </a:lnTo>
                  <a:lnTo>
                    <a:pt x="336" y="720"/>
                  </a:lnTo>
                  <a:lnTo>
                    <a:pt x="192" y="912"/>
                  </a:lnTo>
                  <a:lnTo>
                    <a:pt x="96" y="1153"/>
                  </a:lnTo>
                  <a:lnTo>
                    <a:pt x="96" y="1153"/>
                  </a:lnTo>
                  <a:lnTo>
                    <a:pt x="0" y="1489"/>
                  </a:lnTo>
                  <a:lnTo>
                    <a:pt x="0" y="1825"/>
                  </a:lnTo>
                  <a:lnTo>
                    <a:pt x="0" y="2113"/>
                  </a:lnTo>
                  <a:lnTo>
                    <a:pt x="96" y="2401"/>
                  </a:lnTo>
                  <a:lnTo>
                    <a:pt x="240" y="2689"/>
                  </a:lnTo>
                  <a:lnTo>
                    <a:pt x="384" y="2930"/>
                  </a:lnTo>
                  <a:lnTo>
                    <a:pt x="625" y="3122"/>
                  </a:lnTo>
                  <a:lnTo>
                    <a:pt x="865" y="3266"/>
                  </a:lnTo>
                  <a:lnTo>
                    <a:pt x="865" y="3266"/>
                  </a:lnTo>
                  <a:lnTo>
                    <a:pt x="1009" y="2545"/>
                  </a:lnTo>
                  <a:lnTo>
                    <a:pt x="1249" y="1825"/>
                  </a:lnTo>
                  <a:lnTo>
                    <a:pt x="1585" y="912"/>
                  </a:lnTo>
                  <a:lnTo>
                    <a:pt x="1585" y="912"/>
                  </a:lnTo>
                  <a:lnTo>
                    <a:pt x="1537" y="961"/>
                  </a:lnTo>
                  <a:lnTo>
                    <a:pt x="1537" y="961"/>
                  </a:lnTo>
                  <a:lnTo>
                    <a:pt x="158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5" name="Google Shape;3095;p46"/>
            <p:cNvSpPr/>
            <p:nvPr/>
          </p:nvSpPr>
          <p:spPr>
            <a:xfrm>
              <a:off x="6600250" y="3625875"/>
              <a:ext cx="445450" cy="427450"/>
            </a:xfrm>
            <a:custGeom>
              <a:avLst/>
              <a:gdLst/>
              <a:ahLst/>
              <a:cxnLst/>
              <a:rect l="l" t="t" r="r" b="b"/>
              <a:pathLst>
                <a:path w="17818" h="17098" extrusionOk="0">
                  <a:moveTo>
                    <a:pt x="8069" y="1"/>
                  </a:moveTo>
                  <a:lnTo>
                    <a:pt x="7348" y="49"/>
                  </a:lnTo>
                  <a:lnTo>
                    <a:pt x="6628" y="193"/>
                  </a:lnTo>
                  <a:lnTo>
                    <a:pt x="5956" y="385"/>
                  </a:lnTo>
                  <a:lnTo>
                    <a:pt x="5283" y="625"/>
                  </a:lnTo>
                  <a:lnTo>
                    <a:pt x="4659" y="961"/>
                  </a:lnTo>
                  <a:lnTo>
                    <a:pt x="4035" y="1345"/>
                  </a:lnTo>
                  <a:lnTo>
                    <a:pt x="3410" y="1778"/>
                  </a:lnTo>
                  <a:lnTo>
                    <a:pt x="2882" y="2258"/>
                  </a:lnTo>
                  <a:lnTo>
                    <a:pt x="2354" y="2786"/>
                  </a:lnTo>
                  <a:lnTo>
                    <a:pt x="1874" y="3362"/>
                  </a:lnTo>
                  <a:lnTo>
                    <a:pt x="1489" y="3987"/>
                  </a:lnTo>
                  <a:lnTo>
                    <a:pt x="1153" y="4611"/>
                  </a:lnTo>
                  <a:lnTo>
                    <a:pt x="865" y="5283"/>
                  </a:lnTo>
                  <a:lnTo>
                    <a:pt x="433" y="6388"/>
                  </a:lnTo>
                  <a:lnTo>
                    <a:pt x="241" y="7108"/>
                  </a:lnTo>
                  <a:lnTo>
                    <a:pt x="97" y="7781"/>
                  </a:lnTo>
                  <a:lnTo>
                    <a:pt x="1" y="8501"/>
                  </a:lnTo>
                  <a:lnTo>
                    <a:pt x="1" y="9173"/>
                  </a:lnTo>
                  <a:lnTo>
                    <a:pt x="49" y="9894"/>
                  </a:lnTo>
                  <a:lnTo>
                    <a:pt x="193" y="10566"/>
                  </a:lnTo>
                  <a:lnTo>
                    <a:pt x="385" y="11190"/>
                  </a:lnTo>
                  <a:lnTo>
                    <a:pt x="625" y="11815"/>
                  </a:lnTo>
                  <a:lnTo>
                    <a:pt x="961" y="12439"/>
                  </a:lnTo>
                  <a:lnTo>
                    <a:pt x="1345" y="13015"/>
                  </a:lnTo>
                  <a:lnTo>
                    <a:pt x="1778" y="13544"/>
                  </a:lnTo>
                  <a:lnTo>
                    <a:pt x="2258" y="14072"/>
                  </a:lnTo>
                  <a:lnTo>
                    <a:pt x="2786" y="14504"/>
                  </a:lnTo>
                  <a:lnTo>
                    <a:pt x="3362" y="14888"/>
                  </a:lnTo>
                  <a:lnTo>
                    <a:pt x="3987" y="15273"/>
                  </a:lnTo>
                  <a:lnTo>
                    <a:pt x="4659" y="15513"/>
                  </a:lnTo>
                  <a:lnTo>
                    <a:pt x="7493" y="16617"/>
                  </a:lnTo>
                  <a:lnTo>
                    <a:pt x="8213" y="16809"/>
                  </a:lnTo>
                  <a:lnTo>
                    <a:pt x="8933" y="17002"/>
                  </a:lnTo>
                  <a:lnTo>
                    <a:pt x="9702" y="17098"/>
                  </a:lnTo>
                  <a:lnTo>
                    <a:pt x="11239" y="17098"/>
                  </a:lnTo>
                  <a:lnTo>
                    <a:pt x="11959" y="17002"/>
                  </a:lnTo>
                  <a:lnTo>
                    <a:pt x="12679" y="16809"/>
                  </a:lnTo>
                  <a:lnTo>
                    <a:pt x="13400" y="16617"/>
                  </a:lnTo>
                  <a:lnTo>
                    <a:pt x="14072" y="16281"/>
                  </a:lnTo>
                  <a:lnTo>
                    <a:pt x="14648" y="15945"/>
                  </a:lnTo>
                  <a:lnTo>
                    <a:pt x="15177" y="15513"/>
                  </a:lnTo>
                  <a:lnTo>
                    <a:pt x="15657" y="15033"/>
                  </a:lnTo>
                  <a:lnTo>
                    <a:pt x="16041" y="14456"/>
                  </a:lnTo>
                  <a:lnTo>
                    <a:pt x="16233" y="14168"/>
                  </a:lnTo>
                  <a:lnTo>
                    <a:pt x="16377" y="13832"/>
                  </a:lnTo>
                  <a:lnTo>
                    <a:pt x="16473" y="13496"/>
                  </a:lnTo>
                  <a:lnTo>
                    <a:pt x="16569" y="13160"/>
                  </a:lnTo>
                  <a:lnTo>
                    <a:pt x="16617" y="12775"/>
                  </a:lnTo>
                  <a:lnTo>
                    <a:pt x="16665" y="12391"/>
                  </a:lnTo>
                  <a:lnTo>
                    <a:pt x="17050" y="11287"/>
                  </a:lnTo>
                  <a:lnTo>
                    <a:pt x="17290" y="10566"/>
                  </a:lnTo>
                  <a:lnTo>
                    <a:pt x="17482" y="9846"/>
                  </a:lnTo>
                  <a:lnTo>
                    <a:pt x="17626" y="9173"/>
                  </a:lnTo>
                  <a:lnTo>
                    <a:pt x="17722" y="8453"/>
                  </a:lnTo>
                  <a:lnTo>
                    <a:pt x="17818" y="7733"/>
                  </a:lnTo>
                  <a:lnTo>
                    <a:pt x="17770" y="7012"/>
                  </a:lnTo>
                  <a:lnTo>
                    <a:pt x="17722" y="6340"/>
                  </a:lnTo>
                  <a:lnTo>
                    <a:pt x="17578" y="5668"/>
                  </a:lnTo>
                  <a:lnTo>
                    <a:pt x="17386" y="5043"/>
                  </a:lnTo>
                  <a:lnTo>
                    <a:pt x="17098" y="4419"/>
                  </a:lnTo>
                  <a:lnTo>
                    <a:pt x="16761" y="3891"/>
                  </a:lnTo>
                  <a:lnTo>
                    <a:pt x="16281" y="3362"/>
                  </a:lnTo>
                  <a:lnTo>
                    <a:pt x="15753" y="2882"/>
                  </a:lnTo>
                  <a:lnTo>
                    <a:pt x="15177" y="2498"/>
                  </a:lnTo>
                  <a:lnTo>
                    <a:pt x="14456" y="2162"/>
                  </a:lnTo>
                  <a:lnTo>
                    <a:pt x="13640" y="1922"/>
                  </a:lnTo>
                  <a:lnTo>
                    <a:pt x="10182" y="385"/>
                  </a:lnTo>
                  <a:lnTo>
                    <a:pt x="9462" y="145"/>
                  </a:lnTo>
                  <a:lnTo>
                    <a:pt x="8789" y="49"/>
                  </a:lnTo>
                  <a:lnTo>
                    <a:pt x="806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6" name="Google Shape;3096;p46"/>
            <p:cNvSpPr/>
            <p:nvPr/>
          </p:nvSpPr>
          <p:spPr>
            <a:xfrm>
              <a:off x="6600250" y="3625875"/>
              <a:ext cx="445450" cy="427450"/>
            </a:xfrm>
            <a:custGeom>
              <a:avLst/>
              <a:gdLst/>
              <a:ahLst/>
              <a:cxnLst/>
              <a:rect l="l" t="t" r="r" b="b"/>
              <a:pathLst>
                <a:path w="17818" h="17098" fill="none" extrusionOk="0">
                  <a:moveTo>
                    <a:pt x="10182" y="385"/>
                  </a:moveTo>
                  <a:lnTo>
                    <a:pt x="13640" y="1922"/>
                  </a:lnTo>
                  <a:lnTo>
                    <a:pt x="13640" y="1922"/>
                  </a:lnTo>
                  <a:lnTo>
                    <a:pt x="14456" y="2162"/>
                  </a:lnTo>
                  <a:lnTo>
                    <a:pt x="15177" y="2498"/>
                  </a:lnTo>
                  <a:lnTo>
                    <a:pt x="15753" y="2882"/>
                  </a:lnTo>
                  <a:lnTo>
                    <a:pt x="16281" y="3362"/>
                  </a:lnTo>
                  <a:lnTo>
                    <a:pt x="16761" y="3891"/>
                  </a:lnTo>
                  <a:lnTo>
                    <a:pt x="17098" y="4419"/>
                  </a:lnTo>
                  <a:lnTo>
                    <a:pt x="17386" y="5043"/>
                  </a:lnTo>
                  <a:lnTo>
                    <a:pt x="17578" y="5668"/>
                  </a:lnTo>
                  <a:lnTo>
                    <a:pt x="17722" y="6340"/>
                  </a:lnTo>
                  <a:lnTo>
                    <a:pt x="17770" y="7012"/>
                  </a:lnTo>
                  <a:lnTo>
                    <a:pt x="17818" y="7733"/>
                  </a:lnTo>
                  <a:lnTo>
                    <a:pt x="17722" y="8453"/>
                  </a:lnTo>
                  <a:lnTo>
                    <a:pt x="17626" y="9173"/>
                  </a:lnTo>
                  <a:lnTo>
                    <a:pt x="17482" y="9846"/>
                  </a:lnTo>
                  <a:lnTo>
                    <a:pt x="17290" y="10566"/>
                  </a:lnTo>
                  <a:lnTo>
                    <a:pt x="17050" y="11287"/>
                  </a:lnTo>
                  <a:lnTo>
                    <a:pt x="16665" y="12391"/>
                  </a:lnTo>
                  <a:lnTo>
                    <a:pt x="16665" y="12391"/>
                  </a:lnTo>
                  <a:lnTo>
                    <a:pt x="16617" y="12775"/>
                  </a:lnTo>
                  <a:lnTo>
                    <a:pt x="16569" y="13160"/>
                  </a:lnTo>
                  <a:lnTo>
                    <a:pt x="16473" y="13496"/>
                  </a:lnTo>
                  <a:lnTo>
                    <a:pt x="16377" y="13832"/>
                  </a:lnTo>
                  <a:lnTo>
                    <a:pt x="16233" y="14168"/>
                  </a:lnTo>
                  <a:lnTo>
                    <a:pt x="16041" y="14456"/>
                  </a:lnTo>
                  <a:lnTo>
                    <a:pt x="15657" y="15033"/>
                  </a:lnTo>
                  <a:lnTo>
                    <a:pt x="15177" y="15513"/>
                  </a:lnTo>
                  <a:lnTo>
                    <a:pt x="14648" y="15945"/>
                  </a:lnTo>
                  <a:lnTo>
                    <a:pt x="14072" y="16281"/>
                  </a:lnTo>
                  <a:lnTo>
                    <a:pt x="13400" y="16617"/>
                  </a:lnTo>
                  <a:lnTo>
                    <a:pt x="12679" y="16809"/>
                  </a:lnTo>
                  <a:lnTo>
                    <a:pt x="11959" y="17002"/>
                  </a:lnTo>
                  <a:lnTo>
                    <a:pt x="11239" y="17098"/>
                  </a:lnTo>
                  <a:lnTo>
                    <a:pt x="10470" y="17098"/>
                  </a:lnTo>
                  <a:lnTo>
                    <a:pt x="9702" y="17098"/>
                  </a:lnTo>
                  <a:lnTo>
                    <a:pt x="8933" y="17002"/>
                  </a:lnTo>
                  <a:lnTo>
                    <a:pt x="8213" y="16809"/>
                  </a:lnTo>
                  <a:lnTo>
                    <a:pt x="7493" y="16617"/>
                  </a:lnTo>
                  <a:lnTo>
                    <a:pt x="4659" y="15513"/>
                  </a:lnTo>
                  <a:lnTo>
                    <a:pt x="4659" y="15513"/>
                  </a:lnTo>
                  <a:lnTo>
                    <a:pt x="3987" y="15273"/>
                  </a:lnTo>
                  <a:lnTo>
                    <a:pt x="3362" y="14888"/>
                  </a:lnTo>
                  <a:lnTo>
                    <a:pt x="2786" y="14504"/>
                  </a:lnTo>
                  <a:lnTo>
                    <a:pt x="2258" y="14072"/>
                  </a:lnTo>
                  <a:lnTo>
                    <a:pt x="1778" y="13544"/>
                  </a:lnTo>
                  <a:lnTo>
                    <a:pt x="1345" y="13015"/>
                  </a:lnTo>
                  <a:lnTo>
                    <a:pt x="961" y="12439"/>
                  </a:lnTo>
                  <a:lnTo>
                    <a:pt x="625" y="11815"/>
                  </a:lnTo>
                  <a:lnTo>
                    <a:pt x="385" y="11190"/>
                  </a:lnTo>
                  <a:lnTo>
                    <a:pt x="193" y="10566"/>
                  </a:lnTo>
                  <a:lnTo>
                    <a:pt x="49" y="9894"/>
                  </a:lnTo>
                  <a:lnTo>
                    <a:pt x="1" y="9173"/>
                  </a:lnTo>
                  <a:lnTo>
                    <a:pt x="1" y="8501"/>
                  </a:lnTo>
                  <a:lnTo>
                    <a:pt x="97" y="7781"/>
                  </a:lnTo>
                  <a:lnTo>
                    <a:pt x="241" y="7108"/>
                  </a:lnTo>
                  <a:lnTo>
                    <a:pt x="433" y="6388"/>
                  </a:lnTo>
                  <a:lnTo>
                    <a:pt x="865" y="5283"/>
                  </a:lnTo>
                  <a:lnTo>
                    <a:pt x="865" y="5283"/>
                  </a:lnTo>
                  <a:lnTo>
                    <a:pt x="1153" y="4611"/>
                  </a:lnTo>
                  <a:lnTo>
                    <a:pt x="1489" y="3987"/>
                  </a:lnTo>
                  <a:lnTo>
                    <a:pt x="1874" y="3362"/>
                  </a:lnTo>
                  <a:lnTo>
                    <a:pt x="2354" y="2786"/>
                  </a:lnTo>
                  <a:lnTo>
                    <a:pt x="2882" y="2258"/>
                  </a:lnTo>
                  <a:lnTo>
                    <a:pt x="3410" y="1778"/>
                  </a:lnTo>
                  <a:lnTo>
                    <a:pt x="4035" y="1345"/>
                  </a:lnTo>
                  <a:lnTo>
                    <a:pt x="4659" y="961"/>
                  </a:lnTo>
                  <a:lnTo>
                    <a:pt x="5283" y="625"/>
                  </a:lnTo>
                  <a:lnTo>
                    <a:pt x="5956" y="385"/>
                  </a:lnTo>
                  <a:lnTo>
                    <a:pt x="6628" y="193"/>
                  </a:lnTo>
                  <a:lnTo>
                    <a:pt x="7348" y="49"/>
                  </a:lnTo>
                  <a:lnTo>
                    <a:pt x="8069" y="1"/>
                  </a:lnTo>
                  <a:lnTo>
                    <a:pt x="8789" y="49"/>
                  </a:lnTo>
                  <a:lnTo>
                    <a:pt x="9462" y="145"/>
                  </a:lnTo>
                  <a:lnTo>
                    <a:pt x="10182" y="385"/>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7" name="Google Shape;3097;p46"/>
            <p:cNvSpPr/>
            <p:nvPr/>
          </p:nvSpPr>
          <p:spPr>
            <a:xfrm>
              <a:off x="6865600" y="3796375"/>
              <a:ext cx="94875" cy="111675"/>
            </a:xfrm>
            <a:custGeom>
              <a:avLst/>
              <a:gdLst/>
              <a:ahLst/>
              <a:cxnLst/>
              <a:rect l="l" t="t" r="r" b="b"/>
              <a:pathLst>
                <a:path w="3795" h="4467" extrusionOk="0">
                  <a:moveTo>
                    <a:pt x="1729" y="0"/>
                  </a:moveTo>
                  <a:lnTo>
                    <a:pt x="1393" y="96"/>
                  </a:lnTo>
                  <a:lnTo>
                    <a:pt x="1105" y="240"/>
                  </a:lnTo>
                  <a:lnTo>
                    <a:pt x="817" y="432"/>
                  </a:lnTo>
                  <a:lnTo>
                    <a:pt x="576" y="673"/>
                  </a:lnTo>
                  <a:lnTo>
                    <a:pt x="384" y="961"/>
                  </a:lnTo>
                  <a:lnTo>
                    <a:pt x="288" y="1297"/>
                  </a:lnTo>
                  <a:lnTo>
                    <a:pt x="48" y="2257"/>
                  </a:lnTo>
                  <a:lnTo>
                    <a:pt x="0" y="2594"/>
                  </a:lnTo>
                  <a:lnTo>
                    <a:pt x="0" y="2930"/>
                  </a:lnTo>
                  <a:lnTo>
                    <a:pt x="96" y="3266"/>
                  </a:lnTo>
                  <a:lnTo>
                    <a:pt x="240" y="3602"/>
                  </a:lnTo>
                  <a:lnTo>
                    <a:pt x="432" y="3890"/>
                  </a:lnTo>
                  <a:lnTo>
                    <a:pt x="673" y="4130"/>
                  </a:lnTo>
                  <a:lnTo>
                    <a:pt x="1009" y="4274"/>
                  </a:lnTo>
                  <a:lnTo>
                    <a:pt x="1345" y="4419"/>
                  </a:lnTo>
                  <a:lnTo>
                    <a:pt x="1681" y="4467"/>
                  </a:lnTo>
                  <a:lnTo>
                    <a:pt x="2017" y="4467"/>
                  </a:lnTo>
                  <a:lnTo>
                    <a:pt x="2353" y="4370"/>
                  </a:lnTo>
                  <a:lnTo>
                    <a:pt x="2690" y="4226"/>
                  </a:lnTo>
                  <a:lnTo>
                    <a:pt x="2978" y="4034"/>
                  </a:lnTo>
                  <a:lnTo>
                    <a:pt x="3218" y="3794"/>
                  </a:lnTo>
                  <a:lnTo>
                    <a:pt x="3362" y="3458"/>
                  </a:lnTo>
                  <a:lnTo>
                    <a:pt x="3506" y="3122"/>
                  </a:lnTo>
                  <a:lnTo>
                    <a:pt x="3746" y="2209"/>
                  </a:lnTo>
                  <a:lnTo>
                    <a:pt x="3794" y="1873"/>
                  </a:lnTo>
                  <a:lnTo>
                    <a:pt x="3794" y="1489"/>
                  </a:lnTo>
                  <a:lnTo>
                    <a:pt x="3698" y="1153"/>
                  </a:lnTo>
                  <a:lnTo>
                    <a:pt x="3554" y="865"/>
                  </a:lnTo>
                  <a:lnTo>
                    <a:pt x="3362" y="577"/>
                  </a:lnTo>
                  <a:lnTo>
                    <a:pt x="3122" y="336"/>
                  </a:lnTo>
                  <a:lnTo>
                    <a:pt x="2786" y="144"/>
                  </a:lnTo>
                  <a:lnTo>
                    <a:pt x="2449" y="48"/>
                  </a:lnTo>
                  <a:lnTo>
                    <a:pt x="2113"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8" name="Google Shape;3098;p46"/>
            <p:cNvSpPr/>
            <p:nvPr/>
          </p:nvSpPr>
          <p:spPr>
            <a:xfrm>
              <a:off x="6865600" y="3801175"/>
              <a:ext cx="69650" cy="96075"/>
            </a:xfrm>
            <a:custGeom>
              <a:avLst/>
              <a:gdLst/>
              <a:ahLst/>
              <a:cxnLst/>
              <a:rect l="l" t="t" r="r" b="b"/>
              <a:pathLst>
                <a:path w="2786" h="3843" extrusionOk="0">
                  <a:moveTo>
                    <a:pt x="1201" y="0"/>
                  </a:moveTo>
                  <a:lnTo>
                    <a:pt x="913" y="192"/>
                  </a:lnTo>
                  <a:lnTo>
                    <a:pt x="625" y="433"/>
                  </a:lnTo>
                  <a:lnTo>
                    <a:pt x="432" y="769"/>
                  </a:lnTo>
                  <a:lnTo>
                    <a:pt x="288" y="1105"/>
                  </a:lnTo>
                  <a:lnTo>
                    <a:pt x="48" y="2065"/>
                  </a:lnTo>
                  <a:lnTo>
                    <a:pt x="0" y="2257"/>
                  </a:lnTo>
                  <a:lnTo>
                    <a:pt x="0" y="2498"/>
                  </a:lnTo>
                  <a:lnTo>
                    <a:pt x="48" y="2930"/>
                  </a:lnTo>
                  <a:lnTo>
                    <a:pt x="192" y="3362"/>
                  </a:lnTo>
                  <a:lnTo>
                    <a:pt x="480" y="3698"/>
                  </a:lnTo>
                  <a:lnTo>
                    <a:pt x="673" y="3794"/>
                  </a:lnTo>
                  <a:lnTo>
                    <a:pt x="1009" y="3842"/>
                  </a:lnTo>
                  <a:lnTo>
                    <a:pt x="1297" y="3794"/>
                  </a:lnTo>
                  <a:lnTo>
                    <a:pt x="1633" y="3698"/>
                  </a:lnTo>
                  <a:lnTo>
                    <a:pt x="1921" y="3506"/>
                  </a:lnTo>
                  <a:lnTo>
                    <a:pt x="2161" y="3266"/>
                  </a:lnTo>
                  <a:lnTo>
                    <a:pt x="2401" y="2978"/>
                  </a:lnTo>
                  <a:lnTo>
                    <a:pt x="2546" y="2690"/>
                  </a:lnTo>
                  <a:lnTo>
                    <a:pt x="2690" y="2306"/>
                  </a:lnTo>
                  <a:lnTo>
                    <a:pt x="2786" y="1921"/>
                  </a:lnTo>
                  <a:lnTo>
                    <a:pt x="2786" y="1537"/>
                  </a:lnTo>
                  <a:lnTo>
                    <a:pt x="2690" y="1153"/>
                  </a:lnTo>
                  <a:lnTo>
                    <a:pt x="2594" y="865"/>
                  </a:lnTo>
                  <a:lnTo>
                    <a:pt x="2449" y="577"/>
                  </a:lnTo>
                  <a:lnTo>
                    <a:pt x="2209" y="336"/>
                  </a:lnTo>
                  <a:lnTo>
                    <a:pt x="1969" y="144"/>
                  </a:lnTo>
                  <a:lnTo>
                    <a:pt x="1633"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9" name="Google Shape;3099;p46"/>
            <p:cNvSpPr/>
            <p:nvPr/>
          </p:nvSpPr>
          <p:spPr>
            <a:xfrm>
              <a:off x="6699900" y="3747150"/>
              <a:ext cx="96075" cy="111675"/>
            </a:xfrm>
            <a:custGeom>
              <a:avLst/>
              <a:gdLst/>
              <a:ahLst/>
              <a:cxnLst/>
              <a:rect l="l" t="t" r="r" b="b"/>
              <a:pathLst>
                <a:path w="3843" h="4467" extrusionOk="0">
                  <a:moveTo>
                    <a:pt x="1874" y="0"/>
                  </a:moveTo>
                  <a:lnTo>
                    <a:pt x="1538" y="48"/>
                  </a:lnTo>
                  <a:lnTo>
                    <a:pt x="1201" y="192"/>
                  </a:lnTo>
                  <a:lnTo>
                    <a:pt x="913" y="384"/>
                  </a:lnTo>
                  <a:lnTo>
                    <a:pt x="673" y="624"/>
                  </a:lnTo>
                  <a:lnTo>
                    <a:pt x="481" y="913"/>
                  </a:lnTo>
                  <a:lnTo>
                    <a:pt x="337" y="1249"/>
                  </a:lnTo>
                  <a:lnTo>
                    <a:pt x="49" y="2161"/>
                  </a:lnTo>
                  <a:lnTo>
                    <a:pt x="1" y="2497"/>
                  </a:lnTo>
                  <a:lnTo>
                    <a:pt x="1" y="2834"/>
                  </a:lnTo>
                  <a:lnTo>
                    <a:pt x="49" y="3170"/>
                  </a:lnTo>
                  <a:lnTo>
                    <a:pt x="193" y="3506"/>
                  </a:lnTo>
                  <a:lnTo>
                    <a:pt x="385" y="3794"/>
                  </a:lnTo>
                  <a:lnTo>
                    <a:pt x="625" y="4034"/>
                  </a:lnTo>
                  <a:lnTo>
                    <a:pt x="913" y="4226"/>
                  </a:lnTo>
                  <a:lnTo>
                    <a:pt x="1249" y="4370"/>
                  </a:lnTo>
                  <a:lnTo>
                    <a:pt x="1634" y="4467"/>
                  </a:lnTo>
                  <a:lnTo>
                    <a:pt x="1970" y="4467"/>
                  </a:lnTo>
                  <a:lnTo>
                    <a:pt x="2306" y="4370"/>
                  </a:lnTo>
                  <a:lnTo>
                    <a:pt x="2642" y="4226"/>
                  </a:lnTo>
                  <a:lnTo>
                    <a:pt x="2930" y="4034"/>
                  </a:lnTo>
                  <a:lnTo>
                    <a:pt x="3170" y="3794"/>
                  </a:lnTo>
                  <a:lnTo>
                    <a:pt x="3362" y="3506"/>
                  </a:lnTo>
                  <a:lnTo>
                    <a:pt x="3507" y="3170"/>
                  </a:lnTo>
                  <a:lnTo>
                    <a:pt x="3747" y="2305"/>
                  </a:lnTo>
                  <a:lnTo>
                    <a:pt x="3843" y="1921"/>
                  </a:lnTo>
                  <a:lnTo>
                    <a:pt x="3843" y="1585"/>
                  </a:lnTo>
                  <a:lnTo>
                    <a:pt x="3747" y="1249"/>
                  </a:lnTo>
                  <a:lnTo>
                    <a:pt x="3651" y="913"/>
                  </a:lnTo>
                  <a:lnTo>
                    <a:pt x="3459" y="624"/>
                  </a:lnTo>
                  <a:lnTo>
                    <a:pt x="3218" y="384"/>
                  </a:lnTo>
                  <a:lnTo>
                    <a:pt x="2930" y="192"/>
                  </a:lnTo>
                  <a:lnTo>
                    <a:pt x="2594" y="48"/>
                  </a:lnTo>
                  <a:lnTo>
                    <a:pt x="2210"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0" name="Google Shape;3100;p46"/>
            <p:cNvSpPr/>
            <p:nvPr/>
          </p:nvSpPr>
          <p:spPr>
            <a:xfrm>
              <a:off x="6699900" y="3747150"/>
              <a:ext cx="96075" cy="111675"/>
            </a:xfrm>
            <a:custGeom>
              <a:avLst/>
              <a:gdLst/>
              <a:ahLst/>
              <a:cxnLst/>
              <a:rect l="l" t="t" r="r" b="b"/>
              <a:pathLst>
                <a:path w="3843" h="4467" fill="none" extrusionOk="0">
                  <a:moveTo>
                    <a:pt x="1249" y="4370"/>
                  </a:moveTo>
                  <a:lnTo>
                    <a:pt x="1249" y="4370"/>
                  </a:lnTo>
                  <a:lnTo>
                    <a:pt x="1249" y="4370"/>
                  </a:lnTo>
                  <a:lnTo>
                    <a:pt x="1634" y="4467"/>
                  </a:lnTo>
                  <a:lnTo>
                    <a:pt x="1970" y="4467"/>
                  </a:lnTo>
                  <a:lnTo>
                    <a:pt x="2306" y="4370"/>
                  </a:lnTo>
                  <a:lnTo>
                    <a:pt x="2642" y="4226"/>
                  </a:lnTo>
                  <a:lnTo>
                    <a:pt x="2930" y="4034"/>
                  </a:lnTo>
                  <a:lnTo>
                    <a:pt x="3170" y="3794"/>
                  </a:lnTo>
                  <a:lnTo>
                    <a:pt x="3362" y="3506"/>
                  </a:lnTo>
                  <a:lnTo>
                    <a:pt x="3507" y="3170"/>
                  </a:lnTo>
                  <a:lnTo>
                    <a:pt x="3747" y="2305"/>
                  </a:lnTo>
                  <a:lnTo>
                    <a:pt x="3747" y="2305"/>
                  </a:lnTo>
                  <a:lnTo>
                    <a:pt x="3843" y="1921"/>
                  </a:lnTo>
                  <a:lnTo>
                    <a:pt x="3843" y="1585"/>
                  </a:lnTo>
                  <a:lnTo>
                    <a:pt x="3747" y="1249"/>
                  </a:lnTo>
                  <a:lnTo>
                    <a:pt x="3651" y="913"/>
                  </a:lnTo>
                  <a:lnTo>
                    <a:pt x="3459" y="624"/>
                  </a:lnTo>
                  <a:lnTo>
                    <a:pt x="3218" y="384"/>
                  </a:lnTo>
                  <a:lnTo>
                    <a:pt x="2930" y="192"/>
                  </a:lnTo>
                  <a:lnTo>
                    <a:pt x="2594" y="48"/>
                  </a:lnTo>
                  <a:lnTo>
                    <a:pt x="2594" y="48"/>
                  </a:lnTo>
                  <a:lnTo>
                    <a:pt x="2210" y="0"/>
                  </a:lnTo>
                  <a:lnTo>
                    <a:pt x="1874" y="0"/>
                  </a:lnTo>
                  <a:lnTo>
                    <a:pt x="1538" y="48"/>
                  </a:lnTo>
                  <a:lnTo>
                    <a:pt x="1201" y="192"/>
                  </a:lnTo>
                  <a:lnTo>
                    <a:pt x="913" y="384"/>
                  </a:lnTo>
                  <a:lnTo>
                    <a:pt x="673" y="624"/>
                  </a:lnTo>
                  <a:lnTo>
                    <a:pt x="481" y="913"/>
                  </a:lnTo>
                  <a:lnTo>
                    <a:pt x="337" y="1249"/>
                  </a:lnTo>
                  <a:lnTo>
                    <a:pt x="49" y="2161"/>
                  </a:lnTo>
                  <a:lnTo>
                    <a:pt x="49" y="2161"/>
                  </a:lnTo>
                  <a:lnTo>
                    <a:pt x="1" y="2497"/>
                  </a:lnTo>
                  <a:lnTo>
                    <a:pt x="1" y="2834"/>
                  </a:lnTo>
                  <a:lnTo>
                    <a:pt x="49" y="3170"/>
                  </a:lnTo>
                  <a:lnTo>
                    <a:pt x="193" y="3506"/>
                  </a:lnTo>
                  <a:lnTo>
                    <a:pt x="385" y="3794"/>
                  </a:lnTo>
                  <a:lnTo>
                    <a:pt x="625" y="4034"/>
                  </a:lnTo>
                  <a:lnTo>
                    <a:pt x="913" y="4226"/>
                  </a:lnTo>
                  <a:lnTo>
                    <a:pt x="1249" y="437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1" name="Google Shape;3101;p46"/>
            <p:cNvSpPr/>
            <p:nvPr/>
          </p:nvSpPr>
          <p:spPr>
            <a:xfrm>
              <a:off x="6699900" y="3750750"/>
              <a:ext cx="70875" cy="96075"/>
            </a:xfrm>
            <a:custGeom>
              <a:avLst/>
              <a:gdLst/>
              <a:ahLst/>
              <a:cxnLst/>
              <a:rect l="l" t="t" r="r" b="b"/>
              <a:pathLst>
                <a:path w="2835" h="3843" extrusionOk="0">
                  <a:moveTo>
                    <a:pt x="1297" y="0"/>
                  </a:moveTo>
                  <a:lnTo>
                    <a:pt x="1009" y="192"/>
                  </a:lnTo>
                  <a:lnTo>
                    <a:pt x="721" y="432"/>
                  </a:lnTo>
                  <a:lnTo>
                    <a:pt x="481" y="721"/>
                  </a:lnTo>
                  <a:lnTo>
                    <a:pt x="337" y="1105"/>
                  </a:lnTo>
                  <a:lnTo>
                    <a:pt x="49" y="2017"/>
                  </a:lnTo>
                  <a:lnTo>
                    <a:pt x="1" y="2209"/>
                  </a:lnTo>
                  <a:lnTo>
                    <a:pt x="1" y="2450"/>
                  </a:lnTo>
                  <a:lnTo>
                    <a:pt x="49" y="2882"/>
                  </a:lnTo>
                  <a:lnTo>
                    <a:pt x="193" y="3314"/>
                  </a:lnTo>
                  <a:lnTo>
                    <a:pt x="433" y="3698"/>
                  </a:lnTo>
                  <a:lnTo>
                    <a:pt x="625" y="3746"/>
                  </a:lnTo>
                  <a:lnTo>
                    <a:pt x="961" y="3842"/>
                  </a:lnTo>
                  <a:lnTo>
                    <a:pt x="1249" y="3794"/>
                  </a:lnTo>
                  <a:lnTo>
                    <a:pt x="1586" y="3698"/>
                  </a:lnTo>
                  <a:lnTo>
                    <a:pt x="1874" y="3554"/>
                  </a:lnTo>
                  <a:lnTo>
                    <a:pt x="2114" y="3314"/>
                  </a:lnTo>
                  <a:lnTo>
                    <a:pt x="2354" y="3074"/>
                  </a:lnTo>
                  <a:lnTo>
                    <a:pt x="2546" y="2738"/>
                  </a:lnTo>
                  <a:lnTo>
                    <a:pt x="2690" y="2353"/>
                  </a:lnTo>
                  <a:lnTo>
                    <a:pt x="2786" y="1969"/>
                  </a:lnTo>
                  <a:lnTo>
                    <a:pt x="2834" y="1585"/>
                  </a:lnTo>
                  <a:lnTo>
                    <a:pt x="2786" y="1249"/>
                  </a:lnTo>
                  <a:lnTo>
                    <a:pt x="2690" y="913"/>
                  </a:lnTo>
                  <a:lnTo>
                    <a:pt x="2498" y="625"/>
                  </a:lnTo>
                  <a:lnTo>
                    <a:pt x="2306" y="384"/>
                  </a:lnTo>
                  <a:lnTo>
                    <a:pt x="2066" y="192"/>
                  </a:lnTo>
                  <a:lnTo>
                    <a:pt x="1778" y="48"/>
                  </a:lnTo>
                  <a:lnTo>
                    <a:pt x="1538"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2" name="Google Shape;3102;p46"/>
            <p:cNvSpPr/>
            <p:nvPr/>
          </p:nvSpPr>
          <p:spPr>
            <a:xfrm>
              <a:off x="6961650" y="3846800"/>
              <a:ext cx="134475" cy="144100"/>
            </a:xfrm>
            <a:custGeom>
              <a:avLst/>
              <a:gdLst/>
              <a:ahLst/>
              <a:cxnLst/>
              <a:rect l="l" t="t" r="r" b="b"/>
              <a:pathLst>
                <a:path w="5379" h="5764" extrusionOk="0">
                  <a:moveTo>
                    <a:pt x="2642" y="0"/>
                  </a:moveTo>
                  <a:lnTo>
                    <a:pt x="2113" y="96"/>
                  </a:lnTo>
                  <a:lnTo>
                    <a:pt x="1633" y="288"/>
                  </a:lnTo>
                  <a:lnTo>
                    <a:pt x="1153" y="577"/>
                  </a:lnTo>
                  <a:lnTo>
                    <a:pt x="769" y="961"/>
                  </a:lnTo>
                  <a:lnTo>
                    <a:pt x="432" y="1441"/>
                  </a:lnTo>
                  <a:lnTo>
                    <a:pt x="192" y="1969"/>
                  </a:lnTo>
                  <a:lnTo>
                    <a:pt x="48" y="2546"/>
                  </a:lnTo>
                  <a:lnTo>
                    <a:pt x="0" y="3074"/>
                  </a:lnTo>
                  <a:lnTo>
                    <a:pt x="48" y="3650"/>
                  </a:lnTo>
                  <a:lnTo>
                    <a:pt x="192" y="4178"/>
                  </a:lnTo>
                  <a:lnTo>
                    <a:pt x="432" y="4611"/>
                  </a:lnTo>
                  <a:lnTo>
                    <a:pt x="769" y="5043"/>
                  </a:lnTo>
                  <a:lnTo>
                    <a:pt x="1201" y="5379"/>
                  </a:lnTo>
                  <a:lnTo>
                    <a:pt x="1441" y="5523"/>
                  </a:lnTo>
                  <a:lnTo>
                    <a:pt x="1681" y="5619"/>
                  </a:lnTo>
                  <a:lnTo>
                    <a:pt x="1921" y="5715"/>
                  </a:lnTo>
                  <a:lnTo>
                    <a:pt x="2209" y="5763"/>
                  </a:lnTo>
                  <a:lnTo>
                    <a:pt x="2738" y="5763"/>
                  </a:lnTo>
                  <a:lnTo>
                    <a:pt x="3266" y="5667"/>
                  </a:lnTo>
                  <a:lnTo>
                    <a:pt x="3746" y="5475"/>
                  </a:lnTo>
                  <a:lnTo>
                    <a:pt x="4178" y="5187"/>
                  </a:lnTo>
                  <a:lnTo>
                    <a:pt x="4611" y="4803"/>
                  </a:lnTo>
                  <a:lnTo>
                    <a:pt x="4947" y="4323"/>
                  </a:lnTo>
                  <a:lnTo>
                    <a:pt x="5187" y="3794"/>
                  </a:lnTo>
                  <a:lnTo>
                    <a:pt x="5331" y="3218"/>
                  </a:lnTo>
                  <a:lnTo>
                    <a:pt x="5379" y="2690"/>
                  </a:lnTo>
                  <a:lnTo>
                    <a:pt x="5331" y="2113"/>
                  </a:lnTo>
                  <a:lnTo>
                    <a:pt x="5187" y="1585"/>
                  </a:lnTo>
                  <a:lnTo>
                    <a:pt x="4947" y="1153"/>
                  </a:lnTo>
                  <a:lnTo>
                    <a:pt x="4611" y="721"/>
                  </a:lnTo>
                  <a:lnTo>
                    <a:pt x="4178" y="384"/>
                  </a:lnTo>
                  <a:lnTo>
                    <a:pt x="3938" y="240"/>
                  </a:lnTo>
                  <a:lnTo>
                    <a:pt x="3698" y="144"/>
                  </a:lnTo>
                  <a:lnTo>
                    <a:pt x="3458" y="48"/>
                  </a:lnTo>
                  <a:lnTo>
                    <a:pt x="3170"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3" name="Google Shape;3103;p46"/>
            <p:cNvSpPr/>
            <p:nvPr/>
          </p:nvSpPr>
          <p:spPr>
            <a:xfrm>
              <a:off x="6961650" y="3846800"/>
              <a:ext cx="134475" cy="144100"/>
            </a:xfrm>
            <a:custGeom>
              <a:avLst/>
              <a:gdLst/>
              <a:ahLst/>
              <a:cxnLst/>
              <a:rect l="l" t="t" r="r" b="b"/>
              <a:pathLst>
                <a:path w="5379" h="5764" fill="none" extrusionOk="0">
                  <a:moveTo>
                    <a:pt x="192" y="1969"/>
                  </a:moveTo>
                  <a:lnTo>
                    <a:pt x="192" y="1969"/>
                  </a:lnTo>
                  <a:lnTo>
                    <a:pt x="48" y="2546"/>
                  </a:lnTo>
                  <a:lnTo>
                    <a:pt x="0" y="3074"/>
                  </a:lnTo>
                  <a:lnTo>
                    <a:pt x="48" y="3650"/>
                  </a:lnTo>
                  <a:lnTo>
                    <a:pt x="192" y="4178"/>
                  </a:lnTo>
                  <a:lnTo>
                    <a:pt x="432" y="4611"/>
                  </a:lnTo>
                  <a:lnTo>
                    <a:pt x="769" y="5043"/>
                  </a:lnTo>
                  <a:lnTo>
                    <a:pt x="1201" y="5379"/>
                  </a:lnTo>
                  <a:lnTo>
                    <a:pt x="1441" y="5523"/>
                  </a:lnTo>
                  <a:lnTo>
                    <a:pt x="1681" y="5619"/>
                  </a:lnTo>
                  <a:lnTo>
                    <a:pt x="1681" y="5619"/>
                  </a:lnTo>
                  <a:lnTo>
                    <a:pt x="1921" y="5715"/>
                  </a:lnTo>
                  <a:lnTo>
                    <a:pt x="2209" y="5763"/>
                  </a:lnTo>
                  <a:lnTo>
                    <a:pt x="2738" y="5763"/>
                  </a:lnTo>
                  <a:lnTo>
                    <a:pt x="3266" y="5667"/>
                  </a:lnTo>
                  <a:lnTo>
                    <a:pt x="3746" y="5475"/>
                  </a:lnTo>
                  <a:lnTo>
                    <a:pt x="4178" y="5187"/>
                  </a:lnTo>
                  <a:lnTo>
                    <a:pt x="4611" y="4803"/>
                  </a:lnTo>
                  <a:lnTo>
                    <a:pt x="4947" y="4323"/>
                  </a:lnTo>
                  <a:lnTo>
                    <a:pt x="5187" y="3794"/>
                  </a:lnTo>
                  <a:lnTo>
                    <a:pt x="5187" y="3794"/>
                  </a:lnTo>
                  <a:lnTo>
                    <a:pt x="5331" y="3218"/>
                  </a:lnTo>
                  <a:lnTo>
                    <a:pt x="5379" y="2690"/>
                  </a:lnTo>
                  <a:lnTo>
                    <a:pt x="5331" y="2113"/>
                  </a:lnTo>
                  <a:lnTo>
                    <a:pt x="5187" y="1585"/>
                  </a:lnTo>
                  <a:lnTo>
                    <a:pt x="4947" y="1153"/>
                  </a:lnTo>
                  <a:lnTo>
                    <a:pt x="4611" y="721"/>
                  </a:lnTo>
                  <a:lnTo>
                    <a:pt x="4178" y="384"/>
                  </a:lnTo>
                  <a:lnTo>
                    <a:pt x="3938" y="240"/>
                  </a:lnTo>
                  <a:lnTo>
                    <a:pt x="3698" y="144"/>
                  </a:lnTo>
                  <a:lnTo>
                    <a:pt x="3698" y="144"/>
                  </a:lnTo>
                  <a:lnTo>
                    <a:pt x="3458" y="48"/>
                  </a:lnTo>
                  <a:lnTo>
                    <a:pt x="3170" y="0"/>
                  </a:lnTo>
                  <a:lnTo>
                    <a:pt x="2642" y="0"/>
                  </a:lnTo>
                  <a:lnTo>
                    <a:pt x="2113" y="96"/>
                  </a:lnTo>
                  <a:lnTo>
                    <a:pt x="1633" y="288"/>
                  </a:lnTo>
                  <a:lnTo>
                    <a:pt x="1153" y="577"/>
                  </a:lnTo>
                  <a:lnTo>
                    <a:pt x="769" y="961"/>
                  </a:lnTo>
                  <a:lnTo>
                    <a:pt x="432" y="1441"/>
                  </a:lnTo>
                  <a:lnTo>
                    <a:pt x="192" y="196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4" name="Google Shape;3104;p46"/>
            <p:cNvSpPr/>
            <p:nvPr/>
          </p:nvSpPr>
          <p:spPr>
            <a:xfrm>
              <a:off x="6991650" y="3876800"/>
              <a:ext cx="80475" cy="85275"/>
            </a:xfrm>
            <a:custGeom>
              <a:avLst/>
              <a:gdLst/>
              <a:ahLst/>
              <a:cxnLst/>
              <a:rect l="l" t="t" r="r" b="b"/>
              <a:pathLst>
                <a:path w="3219" h="3411" extrusionOk="0">
                  <a:moveTo>
                    <a:pt x="1442" y="1"/>
                  </a:moveTo>
                  <a:lnTo>
                    <a:pt x="1201" y="97"/>
                  </a:lnTo>
                  <a:lnTo>
                    <a:pt x="961" y="193"/>
                  </a:lnTo>
                  <a:lnTo>
                    <a:pt x="769" y="337"/>
                  </a:lnTo>
                  <a:lnTo>
                    <a:pt x="577" y="481"/>
                  </a:lnTo>
                  <a:lnTo>
                    <a:pt x="385" y="673"/>
                  </a:lnTo>
                  <a:lnTo>
                    <a:pt x="241" y="913"/>
                  </a:lnTo>
                  <a:lnTo>
                    <a:pt x="145" y="1153"/>
                  </a:lnTo>
                  <a:lnTo>
                    <a:pt x="49" y="1490"/>
                  </a:lnTo>
                  <a:lnTo>
                    <a:pt x="1" y="1826"/>
                  </a:lnTo>
                  <a:lnTo>
                    <a:pt x="49" y="2162"/>
                  </a:lnTo>
                  <a:lnTo>
                    <a:pt x="145" y="2450"/>
                  </a:lnTo>
                  <a:lnTo>
                    <a:pt x="289" y="2738"/>
                  </a:lnTo>
                  <a:lnTo>
                    <a:pt x="481" y="2978"/>
                  </a:lnTo>
                  <a:lnTo>
                    <a:pt x="721" y="3171"/>
                  </a:lnTo>
                  <a:lnTo>
                    <a:pt x="1009" y="3315"/>
                  </a:lnTo>
                  <a:lnTo>
                    <a:pt x="1249" y="3363"/>
                  </a:lnTo>
                  <a:lnTo>
                    <a:pt x="1538" y="3411"/>
                  </a:lnTo>
                  <a:lnTo>
                    <a:pt x="1778" y="3411"/>
                  </a:lnTo>
                  <a:lnTo>
                    <a:pt x="2018" y="3315"/>
                  </a:lnTo>
                  <a:lnTo>
                    <a:pt x="2258" y="3219"/>
                  </a:lnTo>
                  <a:lnTo>
                    <a:pt x="2450" y="3075"/>
                  </a:lnTo>
                  <a:lnTo>
                    <a:pt x="2642" y="2930"/>
                  </a:lnTo>
                  <a:lnTo>
                    <a:pt x="2834" y="2738"/>
                  </a:lnTo>
                  <a:lnTo>
                    <a:pt x="2978" y="2498"/>
                  </a:lnTo>
                  <a:lnTo>
                    <a:pt x="3074" y="2258"/>
                  </a:lnTo>
                  <a:lnTo>
                    <a:pt x="3170" y="1922"/>
                  </a:lnTo>
                  <a:lnTo>
                    <a:pt x="3219" y="1586"/>
                  </a:lnTo>
                  <a:lnTo>
                    <a:pt x="3170" y="1250"/>
                  </a:lnTo>
                  <a:lnTo>
                    <a:pt x="3074" y="961"/>
                  </a:lnTo>
                  <a:lnTo>
                    <a:pt x="2930" y="673"/>
                  </a:lnTo>
                  <a:lnTo>
                    <a:pt x="2738" y="433"/>
                  </a:lnTo>
                  <a:lnTo>
                    <a:pt x="2498" y="241"/>
                  </a:lnTo>
                  <a:lnTo>
                    <a:pt x="2210" y="97"/>
                  </a:lnTo>
                  <a:lnTo>
                    <a:pt x="1970" y="49"/>
                  </a:lnTo>
                  <a:lnTo>
                    <a:pt x="1682"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5" name="Google Shape;3105;p46"/>
            <p:cNvSpPr/>
            <p:nvPr/>
          </p:nvSpPr>
          <p:spPr>
            <a:xfrm>
              <a:off x="6991650" y="3876800"/>
              <a:ext cx="80475" cy="85275"/>
            </a:xfrm>
            <a:custGeom>
              <a:avLst/>
              <a:gdLst/>
              <a:ahLst/>
              <a:cxnLst/>
              <a:rect l="l" t="t" r="r" b="b"/>
              <a:pathLst>
                <a:path w="3219" h="3411" fill="none" extrusionOk="0">
                  <a:moveTo>
                    <a:pt x="1682" y="1"/>
                  </a:moveTo>
                  <a:lnTo>
                    <a:pt x="1682" y="1"/>
                  </a:lnTo>
                  <a:lnTo>
                    <a:pt x="1442" y="1"/>
                  </a:lnTo>
                  <a:lnTo>
                    <a:pt x="1201" y="97"/>
                  </a:lnTo>
                  <a:lnTo>
                    <a:pt x="961" y="193"/>
                  </a:lnTo>
                  <a:lnTo>
                    <a:pt x="769" y="337"/>
                  </a:lnTo>
                  <a:lnTo>
                    <a:pt x="577" y="481"/>
                  </a:lnTo>
                  <a:lnTo>
                    <a:pt x="385" y="673"/>
                  </a:lnTo>
                  <a:lnTo>
                    <a:pt x="241" y="913"/>
                  </a:lnTo>
                  <a:lnTo>
                    <a:pt x="145" y="1153"/>
                  </a:lnTo>
                  <a:lnTo>
                    <a:pt x="145" y="1153"/>
                  </a:lnTo>
                  <a:lnTo>
                    <a:pt x="49" y="1490"/>
                  </a:lnTo>
                  <a:lnTo>
                    <a:pt x="1" y="1826"/>
                  </a:lnTo>
                  <a:lnTo>
                    <a:pt x="49" y="2162"/>
                  </a:lnTo>
                  <a:lnTo>
                    <a:pt x="145" y="2450"/>
                  </a:lnTo>
                  <a:lnTo>
                    <a:pt x="289" y="2738"/>
                  </a:lnTo>
                  <a:lnTo>
                    <a:pt x="481" y="2978"/>
                  </a:lnTo>
                  <a:lnTo>
                    <a:pt x="721" y="3171"/>
                  </a:lnTo>
                  <a:lnTo>
                    <a:pt x="1009" y="3315"/>
                  </a:lnTo>
                  <a:lnTo>
                    <a:pt x="1009" y="3315"/>
                  </a:lnTo>
                  <a:lnTo>
                    <a:pt x="1249" y="3363"/>
                  </a:lnTo>
                  <a:lnTo>
                    <a:pt x="1538" y="3411"/>
                  </a:lnTo>
                  <a:lnTo>
                    <a:pt x="1538" y="3411"/>
                  </a:lnTo>
                  <a:lnTo>
                    <a:pt x="1778" y="3411"/>
                  </a:lnTo>
                  <a:lnTo>
                    <a:pt x="2018" y="3315"/>
                  </a:lnTo>
                  <a:lnTo>
                    <a:pt x="2258" y="3219"/>
                  </a:lnTo>
                  <a:lnTo>
                    <a:pt x="2450" y="3075"/>
                  </a:lnTo>
                  <a:lnTo>
                    <a:pt x="2642" y="2930"/>
                  </a:lnTo>
                  <a:lnTo>
                    <a:pt x="2834" y="2738"/>
                  </a:lnTo>
                  <a:lnTo>
                    <a:pt x="2978" y="2498"/>
                  </a:lnTo>
                  <a:lnTo>
                    <a:pt x="3074" y="2258"/>
                  </a:lnTo>
                  <a:lnTo>
                    <a:pt x="3074" y="2258"/>
                  </a:lnTo>
                  <a:lnTo>
                    <a:pt x="3170" y="1922"/>
                  </a:lnTo>
                  <a:lnTo>
                    <a:pt x="3219" y="1586"/>
                  </a:lnTo>
                  <a:lnTo>
                    <a:pt x="3170" y="1250"/>
                  </a:lnTo>
                  <a:lnTo>
                    <a:pt x="3074" y="961"/>
                  </a:lnTo>
                  <a:lnTo>
                    <a:pt x="2930" y="673"/>
                  </a:lnTo>
                  <a:lnTo>
                    <a:pt x="2738" y="433"/>
                  </a:lnTo>
                  <a:lnTo>
                    <a:pt x="2498" y="241"/>
                  </a:lnTo>
                  <a:lnTo>
                    <a:pt x="2210" y="97"/>
                  </a:lnTo>
                  <a:lnTo>
                    <a:pt x="2210" y="97"/>
                  </a:lnTo>
                  <a:lnTo>
                    <a:pt x="1970" y="49"/>
                  </a:lnTo>
                  <a:lnTo>
                    <a:pt x="1682"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6" name="Google Shape;3106;p46"/>
            <p:cNvSpPr/>
            <p:nvPr/>
          </p:nvSpPr>
          <p:spPr>
            <a:xfrm>
              <a:off x="6618250" y="3496200"/>
              <a:ext cx="552325" cy="428650"/>
            </a:xfrm>
            <a:custGeom>
              <a:avLst/>
              <a:gdLst/>
              <a:ahLst/>
              <a:cxnLst/>
              <a:rect l="l" t="t" r="r" b="b"/>
              <a:pathLst>
                <a:path w="22093" h="17146" extrusionOk="0">
                  <a:moveTo>
                    <a:pt x="9078" y="1"/>
                  </a:moveTo>
                  <a:lnTo>
                    <a:pt x="8357" y="49"/>
                  </a:lnTo>
                  <a:lnTo>
                    <a:pt x="7589" y="97"/>
                  </a:lnTo>
                  <a:lnTo>
                    <a:pt x="6869" y="241"/>
                  </a:lnTo>
                  <a:lnTo>
                    <a:pt x="6196" y="481"/>
                  </a:lnTo>
                  <a:lnTo>
                    <a:pt x="5476" y="769"/>
                  </a:lnTo>
                  <a:lnTo>
                    <a:pt x="4804" y="1105"/>
                  </a:lnTo>
                  <a:lnTo>
                    <a:pt x="4179" y="1538"/>
                  </a:lnTo>
                  <a:lnTo>
                    <a:pt x="3555" y="2066"/>
                  </a:lnTo>
                  <a:lnTo>
                    <a:pt x="2979" y="2690"/>
                  </a:lnTo>
                  <a:lnTo>
                    <a:pt x="2402" y="3411"/>
                  </a:lnTo>
                  <a:lnTo>
                    <a:pt x="1922" y="4179"/>
                  </a:lnTo>
                  <a:lnTo>
                    <a:pt x="1442" y="5092"/>
                  </a:lnTo>
                  <a:lnTo>
                    <a:pt x="961" y="6100"/>
                  </a:lnTo>
                  <a:lnTo>
                    <a:pt x="577" y="7205"/>
                  </a:lnTo>
                  <a:lnTo>
                    <a:pt x="337" y="8069"/>
                  </a:lnTo>
                  <a:lnTo>
                    <a:pt x="193" y="8934"/>
                  </a:lnTo>
                  <a:lnTo>
                    <a:pt x="49" y="9846"/>
                  </a:lnTo>
                  <a:lnTo>
                    <a:pt x="1" y="10711"/>
                  </a:lnTo>
                  <a:lnTo>
                    <a:pt x="145" y="10518"/>
                  </a:lnTo>
                  <a:lnTo>
                    <a:pt x="673" y="10038"/>
                  </a:lnTo>
                  <a:lnTo>
                    <a:pt x="1490" y="9318"/>
                  </a:lnTo>
                  <a:lnTo>
                    <a:pt x="2546" y="8453"/>
                  </a:lnTo>
                  <a:lnTo>
                    <a:pt x="3123" y="8021"/>
                  </a:lnTo>
                  <a:lnTo>
                    <a:pt x="3795" y="7637"/>
                  </a:lnTo>
                  <a:lnTo>
                    <a:pt x="4515" y="7253"/>
                  </a:lnTo>
                  <a:lnTo>
                    <a:pt x="5236" y="6869"/>
                  </a:lnTo>
                  <a:lnTo>
                    <a:pt x="6004" y="6580"/>
                  </a:lnTo>
                  <a:lnTo>
                    <a:pt x="6821" y="6292"/>
                  </a:lnTo>
                  <a:lnTo>
                    <a:pt x="7637" y="6148"/>
                  </a:lnTo>
                  <a:lnTo>
                    <a:pt x="8453" y="6052"/>
                  </a:lnTo>
                  <a:lnTo>
                    <a:pt x="8549" y="6724"/>
                  </a:lnTo>
                  <a:lnTo>
                    <a:pt x="8694" y="7397"/>
                  </a:lnTo>
                  <a:lnTo>
                    <a:pt x="8838" y="7973"/>
                  </a:lnTo>
                  <a:lnTo>
                    <a:pt x="9030" y="8549"/>
                  </a:lnTo>
                  <a:lnTo>
                    <a:pt x="9174" y="9030"/>
                  </a:lnTo>
                  <a:lnTo>
                    <a:pt x="9414" y="9510"/>
                  </a:lnTo>
                  <a:lnTo>
                    <a:pt x="9606" y="9942"/>
                  </a:lnTo>
                  <a:lnTo>
                    <a:pt x="9846" y="10326"/>
                  </a:lnTo>
                  <a:lnTo>
                    <a:pt x="10374" y="11047"/>
                  </a:lnTo>
                  <a:lnTo>
                    <a:pt x="10903" y="11623"/>
                  </a:lnTo>
                  <a:lnTo>
                    <a:pt x="11431" y="12055"/>
                  </a:lnTo>
                  <a:lnTo>
                    <a:pt x="12007" y="12391"/>
                  </a:lnTo>
                  <a:lnTo>
                    <a:pt x="12536" y="12680"/>
                  </a:lnTo>
                  <a:lnTo>
                    <a:pt x="13064" y="12824"/>
                  </a:lnTo>
                  <a:lnTo>
                    <a:pt x="13544" y="12968"/>
                  </a:lnTo>
                  <a:lnTo>
                    <a:pt x="13976" y="13016"/>
                  </a:lnTo>
                  <a:lnTo>
                    <a:pt x="14601" y="13064"/>
                  </a:lnTo>
                  <a:lnTo>
                    <a:pt x="14841" y="13064"/>
                  </a:lnTo>
                  <a:lnTo>
                    <a:pt x="14505" y="12824"/>
                  </a:lnTo>
                  <a:lnTo>
                    <a:pt x="14168" y="12487"/>
                  </a:lnTo>
                  <a:lnTo>
                    <a:pt x="13832" y="12055"/>
                  </a:lnTo>
                  <a:lnTo>
                    <a:pt x="13544" y="11575"/>
                  </a:lnTo>
                  <a:lnTo>
                    <a:pt x="13208" y="11047"/>
                  </a:lnTo>
                  <a:lnTo>
                    <a:pt x="12968" y="10518"/>
                  </a:lnTo>
                  <a:lnTo>
                    <a:pt x="12440" y="9366"/>
                  </a:lnTo>
                  <a:lnTo>
                    <a:pt x="12007" y="8213"/>
                  </a:lnTo>
                  <a:lnTo>
                    <a:pt x="11671" y="7301"/>
                  </a:lnTo>
                  <a:lnTo>
                    <a:pt x="11431" y="6388"/>
                  </a:lnTo>
                  <a:lnTo>
                    <a:pt x="11575" y="6484"/>
                  </a:lnTo>
                  <a:lnTo>
                    <a:pt x="11767" y="6772"/>
                  </a:lnTo>
                  <a:lnTo>
                    <a:pt x="12391" y="7589"/>
                  </a:lnTo>
                  <a:lnTo>
                    <a:pt x="13112" y="8693"/>
                  </a:lnTo>
                  <a:lnTo>
                    <a:pt x="13928" y="9990"/>
                  </a:lnTo>
                  <a:lnTo>
                    <a:pt x="15321" y="12391"/>
                  </a:lnTo>
                  <a:lnTo>
                    <a:pt x="15945" y="13448"/>
                  </a:lnTo>
                  <a:lnTo>
                    <a:pt x="15657" y="13928"/>
                  </a:lnTo>
                  <a:lnTo>
                    <a:pt x="15081" y="14937"/>
                  </a:lnTo>
                  <a:lnTo>
                    <a:pt x="14793" y="15465"/>
                  </a:lnTo>
                  <a:lnTo>
                    <a:pt x="14601" y="15993"/>
                  </a:lnTo>
                  <a:lnTo>
                    <a:pt x="14505" y="16329"/>
                  </a:lnTo>
                  <a:lnTo>
                    <a:pt x="14505" y="16474"/>
                  </a:lnTo>
                  <a:lnTo>
                    <a:pt x="14553" y="16522"/>
                  </a:lnTo>
                  <a:lnTo>
                    <a:pt x="14601" y="16522"/>
                  </a:lnTo>
                  <a:lnTo>
                    <a:pt x="14697" y="16474"/>
                  </a:lnTo>
                  <a:lnTo>
                    <a:pt x="14889" y="16281"/>
                  </a:lnTo>
                  <a:lnTo>
                    <a:pt x="15465" y="15609"/>
                  </a:lnTo>
                  <a:lnTo>
                    <a:pt x="15753" y="15369"/>
                  </a:lnTo>
                  <a:lnTo>
                    <a:pt x="16089" y="15129"/>
                  </a:lnTo>
                  <a:lnTo>
                    <a:pt x="16426" y="14889"/>
                  </a:lnTo>
                  <a:lnTo>
                    <a:pt x="16858" y="14793"/>
                  </a:lnTo>
                  <a:lnTo>
                    <a:pt x="17290" y="14745"/>
                  </a:lnTo>
                  <a:lnTo>
                    <a:pt x="17530" y="14793"/>
                  </a:lnTo>
                  <a:lnTo>
                    <a:pt x="17770" y="14841"/>
                  </a:lnTo>
                  <a:lnTo>
                    <a:pt x="18010" y="14937"/>
                  </a:lnTo>
                  <a:lnTo>
                    <a:pt x="18251" y="15033"/>
                  </a:lnTo>
                  <a:lnTo>
                    <a:pt x="18539" y="15225"/>
                  </a:lnTo>
                  <a:lnTo>
                    <a:pt x="18827" y="15465"/>
                  </a:lnTo>
                  <a:lnTo>
                    <a:pt x="18923" y="15561"/>
                  </a:lnTo>
                  <a:lnTo>
                    <a:pt x="19067" y="15897"/>
                  </a:lnTo>
                  <a:lnTo>
                    <a:pt x="19163" y="16137"/>
                  </a:lnTo>
                  <a:lnTo>
                    <a:pt x="19163" y="16426"/>
                  </a:lnTo>
                  <a:lnTo>
                    <a:pt x="19163" y="16762"/>
                  </a:lnTo>
                  <a:lnTo>
                    <a:pt x="19115" y="17146"/>
                  </a:lnTo>
                  <a:lnTo>
                    <a:pt x="19355" y="16858"/>
                  </a:lnTo>
                  <a:lnTo>
                    <a:pt x="19979" y="16089"/>
                  </a:lnTo>
                  <a:lnTo>
                    <a:pt x="20364" y="15465"/>
                  </a:lnTo>
                  <a:lnTo>
                    <a:pt x="20748" y="14793"/>
                  </a:lnTo>
                  <a:lnTo>
                    <a:pt x="21180" y="14024"/>
                  </a:lnTo>
                  <a:lnTo>
                    <a:pt x="21516" y="13208"/>
                  </a:lnTo>
                  <a:lnTo>
                    <a:pt x="21804" y="12295"/>
                  </a:lnTo>
                  <a:lnTo>
                    <a:pt x="21997" y="11335"/>
                  </a:lnTo>
                  <a:lnTo>
                    <a:pt x="22045" y="10807"/>
                  </a:lnTo>
                  <a:lnTo>
                    <a:pt x="22093" y="10278"/>
                  </a:lnTo>
                  <a:lnTo>
                    <a:pt x="22093" y="9750"/>
                  </a:lnTo>
                  <a:lnTo>
                    <a:pt x="22045" y="9222"/>
                  </a:lnTo>
                  <a:lnTo>
                    <a:pt x="21949" y="8693"/>
                  </a:lnTo>
                  <a:lnTo>
                    <a:pt x="21804" y="8165"/>
                  </a:lnTo>
                  <a:lnTo>
                    <a:pt x="21612" y="7589"/>
                  </a:lnTo>
                  <a:lnTo>
                    <a:pt x="21420" y="7061"/>
                  </a:lnTo>
                  <a:lnTo>
                    <a:pt x="21132" y="6484"/>
                  </a:lnTo>
                  <a:lnTo>
                    <a:pt x="20748" y="5908"/>
                  </a:lnTo>
                  <a:lnTo>
                    <a:pt x="20364" y="5380"/>
                  </a:lnTo>
                  <a:lnTo>
                    <a:pt x="19883" y="4803"/>
                  </a:lnTo>
                  <a:lnTo>
                    <a:pt x="19211" y="4179"/>
                  </a:lnTo>
                  <a:lnTo>
                    <a:pt x="18347" y="3459"/>
                  </a:lnTo>
                  <a:lnTo>
                    <a:pt x="17290" y="2738"/>
                  </a:lnTo>
                  <a:lnTo>
                    <a:pt x="16137" y="2018"/>
                  </a:lnTo>
                  <a:lnTo>
                    <a:pt x="14841" y="1394"/>
                  </a:lnTo>
                  <a:lnTo>
                    <a:pt x="14168" y="1105"/>
                  </a:lnTo>
                  <a:lnTo>
                    <a:pt x="13496" y="817"/>
                  </a:lnTo>
                  <a:lnTo>
                    <a:pt x="12776" y="577"/>
                  </a:lnTo>
                  <a:lnTo>
                    <a:pt x="12055" y="385"/>
                  </a:lnTo>
                  <a:lnTo>
                    <a:pt x="11287" y="241"/>
                  </a:lnTo>
                  <a:lnTo>
                    <a:pt x="10567" y="97"/>
                  </a:lnTo>
                  <a:lnTo>
                    <a:pt x="9798"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7" name="Google Shape;3107;p46"/>
            <p:cNvSpPr/>
            <p:nvPr/>
          </p:nvSpPr>
          <p:spPr>
            <a:xfrm>
              <a:off x="6618250" y="3496200"/>
              <a:ext cx="552325" cy="428650"/>
            </a:xfrm>
            <a:custGeom>
              <a:avLst/>
              <a:gdLst/>
              <a:ahLst/>
              <a:cxnLst/>
              <a:rect l="l" t="t" r="r" b="b"/>
              <a:pathLst>
                <a:path w="22093" h="17146" fill="none" extrusionOk="0">
                  <a:moveTo>
                    <a:pt x="19883" y="4803"/>
                  </a:moveTo>
                  <a:lnTo>
                    <a:pt x="19883" y="4803"/>
                  </a:lnTo>
                  <a:lnTo>
                    <a:pt x="19211" y="4179"/>
                  </a:lnTo>
                  <a:lnTo>
                    <a:pt x="18347" y="3459"/>
                  </a:lnTo>
                  <a:lnTo>
                    <a:pt x="17290" y="2738"/>
                  </a:lnTo>
                  <a:lnTo>
                    <a:pt x="16137" y="2018"/>
                  </a:lnTo>
                  <a:lnTo>
                    <a:pt x="14841" y="1394"/>
                  </a:lnTo>
                  <a:lnTo>
                    <a:pt x="14168" y="1105"/>
                  </a:lnTo>
                  <a:lnTo>
                    <a:pt x="13496" y="817"/>
                  </a:lnTo>
                  <a:lnTo>
                    <a:pt x="12776" y="577"/>
                  </a:lnTo>
                  <a:lnTo>
                    <a:pt x="12055" y="385"/>
                  </a:lnTo>
                  <a:lnTo>
                    <a:pt x="11287" y="241"/>
                  </a:lnTo>
                  <a:lnTo>
                    <a:pt x="10567" y="97"/>
                  </a:lnTo>
                  <a:lnTo>
                    <a:pt x="9798" y="1"/>
                  </a:lnTo>
                  <a:lnTo>
                    <a:pt x="9078" y="1"/>
                  </a:lnTo>
                  <a:lnTo>
                    <a:pt x="8357" y="49"/>
                  </a:lnTo>
                  <a:lnTo>
                    <a:pt x="7589" y="97"/>
                  </a:lnTo>
                  <a:lnTo>
                    <a:pt x="6869" y="241"/>
                  </a:lnTo>
                  <a:lnTo>
                    <a:pt x="6196" y="481"/>
                  </a:lnTo>
                  <a:lnTo>
                    <a:pt x="5476" y="769"/>
                  </a:lnTo>
                  <a:lnTo>
                    <a:pt x="4804" y="1105"/>
                  </a:lnTo>
                  <a:lnTo>
                    <a:pt x="4179" y="1538"/>
                  </a:lnTo>
                  <a:lnTo>
                    <a:pt x="3555" y="2066"/>
                  </a:lnTo>
                  <a:lnTo>
                    <a:pt x="2979" y="2690"/>
                  </a:lnTo>
                  <a:lnTo>
                    <a:pt x="2402" y="3411"/>
                  </a:lnTo>
                  <a:lnTo>
                    <a:pt x="1922" y="4179"/>
                  </a:lnTo>
                  <a:lnTo>
                    <a:pt x="1442" y="5092"/>
                  </a:lnTo>
                  <a:lnTo>
                    <a:pt x="961" y="6100"/>
                  </a:lnTo>
                  <a:lnTo>
                    <a:pt x="577" y="7205"/>
                  </a:lnTo>
                  <a:lnTo>
                    <a:pt x="577" y="7205"/>
                  </a:lnTo>
                  <a:lnTo>
                    <a:pt x="337" y="8069"/>
                  </a:lnTo>
                  <a:lnTo>
                    <a:pt x="193" y="8934"/>
                  </a:lnTo>
                  <a:lnTo>
                    <a:pt x="49" y="9846"/>
                  </a:lnTo>
                  <a:lnTo>
                    <a:pt x="1" y="10711"/>
                  </a:lnTo>
                  <a:lnTo>
                    <a:pt x="1" y="10711"/>
                  </a:lnTo>
                  <a:lnTo>
                    <a:pt x="145" y="10518"/>
                  </a:lnTo>
                  <a:lnTo>
                    <a:pt x="673" y="10038"/>
                  </a:lnTo>
                  <a:lnTo>
                    <a:pt x="1490" y="9318"/>
                  </a:lnTo>
                  <a:lnTo>
                    <a:pt x="2546" y="8453"/>
                  </a:lnTo>
                  <a:lnTo>
                    <a:pt x="3123" y="8021"/>
                  </a:lnTo>
                  <a:lnTo>
                    <a:pt x="3795" y="7637"/>
                  </a:lnTo>
                  <a:lnTo>
                    <a:pt x="4515" y="7253"/>
                  </a:lnTo>
                  <a:lnTo>
                    <a:pt x="5236" y="6869"/>
                  </a:lnTo>
                  <a:lnTo>
                    <a:pt x="6004" y="6580"/>
                  </a:lnTo>
                  <a:lnTo>
                    <a:pt x="6821" y="6292"/>
                  </a:lnTo>
                  <a:lnTo>
                    <a:pt x="7637" y="6148"/>
                  </a:lnTo>
                  <a:lnTo>
                    <a:pt x="8453" y="6052"/>
                  </a:lnTo>
                  <a:lnTo>
                    <a:pt x="8453" y="6052"/>
                  </a:lnTo>
                  <a:lnTo>
                    <a:pt x="8549" y="6724"/>
                  </a:lnTo>
                  <a:lnTo>
                    <a:pt x="8694" y="7397"/>
                  </a:lnTo>
                  <a:lnTo>
                    <a:pt x="8838" y="7973"/>
                  </a:lnTo>
                  <a:lnTo>
                    <a:pt x="9030" y="8549"/>
                  </a:lnTo>
                  <a:lnTo>
                    <a:pt x="9174" y="9030"/>
                  </a:lnTo>
                  <a:lnTo>
                    <a:pt x="9414" y="9510"/>
                  </a:lnTo>
                  <a:lnTo>
                    <a:pt x="9606" y="9942"/>
                  </a:lnTo>
                  <a:lnTo>
                    <a:pt x="9846" y="10326"/>
                  </a:lnTo>
                  <a:lnTo>
                    <a:pt x="10374" y="11047"/>
                  </a:lnTo>
                  <a:lnTo>
                    <a:pt x="10903" y="11623"/>
                  </a:lnTo>
                  <a:lnTo>
                    <a:pt x="11431" y="12055"/>
                  </a:lnTo>
                  <a:lnTo>
                    <a:pt x="12007" y="12391"/>
                  </a:lnTo>
                  <a:lnTo>
                    <a:pt x="12536" y="12680"/>
                  </a:lnTo>
                  <a:lnTo>
                    <a:pt x="13064" y="12824"/>
                  </a:lnTo>
                  <a:lnTo>
                    <a:pt x="13544" y="12968"/>
                  </a:lnTo>
                  <a:lnTo>
                    <a:pt x="13976" y="13016"/>
                  </a:lnTo>
                  <a:lnTo>
                    <a:pt x="14601" y="13064"/>
                  </a:lnTo>
                  <a:lnTo>
                    <a:pt x="14841" y="13064"/>
                  </a:lnTo>
                  <a:lnTo>
                    <a:pt x="14841" y="13064"/>
                  </a:lnTo>
                  <a:lnTo>
                    <a:pt x="14505" y="12824"/>
                  </a:lnTo>
                  <a:lnTo>
                    <a:pt x="14168" y="12487"/>
                  </a:lnTo>
                  <a:lnTo>
                    <a:pt x="13832" y="12055"/>
                  </a:lnTo>
                  <a:lnTo>
                    <a:pt x="13544" y="11575"/>
                  </a:lnTo>
                  <a:lnTo>
                    <a:pt x="13208" y="11047"/>
                  </a:lnTo>
                  <a:lnTo>
                    <a:pt x="12968" y="10518"/>
                  </a:lnTo>
                  <a:lnTo>
                    <a:pt x="12440" y="9366"/>
                  </a:lnTo>
                  <a:lnTo>
                    <a:pt x="12007" y="8213"/>
                  </a:lnTo>
                  <a:lnTo>
                    <a:pt x="11671" y="7301"/>
                  </a:lnTo>
                  <a:lnTo>
                    <a:pt x="11431" y="6388"/>
                  </a:lnTo>
                  <a:lnTo>
                    <a:pt x="11431" y="6388"/>
                  </a:lnTo>
                  <a:lnTo>
                    <a:pt x="11575" y="6484"/>
                  </a:lnTo>
                  <a:lnTo>
                    <a:pt x="11767" y="6772"/>
                  </a:lnTo>
                  <a:lnTo>
                    <a:pt x="12391" y="7589"/>
                  </a:lnTo>
                  <a:lnTo>
                    <a:pt x="13112" y="8693"/>
                  </a:lnTo>
                  <a:lnTo>
                    <a:pt x="13928" y="9990"/>
                  </a:lnTo>
                  <a:lnTo>
                    <a:pt x="15321" y="12391"/>
                  </a:lnTo>
                  <a:lnTo>
                    <a:pt x="15945" y="13448"/>
                  </a:lnTo>
                  <a:lnTo>
                    <a:pt x="15945" y="13448"/>
                  </a:lnTo>
                  <a:lnTo>
                    <a:pt x="15657" y="13928"/>
                  </a:lnTo>
                  <a:lnTo>
                    <a:pt x="15081" y="14937"/>
                  </a:lnTo>
                  <a:lnTo>
                    <a:pt x="14793" y="15465"/>
                  </a:lnTo>
                  <a:lnTo>
                    <a:pt x="14601" y="15993"/>
                  </a:lnTo>
                  <a:lnTo>
                    <a:pt x="14505" y="16329"/>
                  </a:lnTo>
                  <a:lnTo>
                    <a:pt x="14505" y="16474"/>
                  </a:lnTo>
                  <a:lnTo>
                    <a:pt x="14553" y="16522"/>
                  </a:lnTo>
                  <a:lnTo>
                    <a:pt x="14553" y="16522"/>
                  </a:lnTo>
                  <a:lnTo>
                    <a:pt x="14601" y="16522"/>
                  </a:lnTo>
                  <a:lnTo>
                    <a:pt x="14697" y="16474"/>
                  </a:lnTo>
                  <a:lnTo>
                    <a:pt x="14889" y="16281"/>
                  </a:lnTo>
                  <a:lnTo>
                    <a:pt x="15465" y="15609"/>
                  </a:lnTo>
                  <a:lnTo>
                    <a:pt x="15465" y="15609"/>
                  </a:lnTo>
                  <a:lnTo>
                    <a:pt x="15753" y="15369"/>
                  </a:lnTo>
                  <a:lnTo>
                    <a:pt x="16089" y="15129"/>
                  </a:lnTo>
                  <a:lnTo>
                    <a:pt x="16426" y="14889"/>
                  </a:lnTo>
                  <a:lnTo>
                    <a:pt x="16858" y="14793"/>
                  </a:lnTo>
                  <a:lnTo>
                    <a:pt x="17290" y="14745"/>
                  </a:lnTo>
                  <a:lnTo>
                    <a:pt x="17530" y="14793"/>
                  </a:lnTo>
                  <a:lnTo>
                    <a:pt x="17770" y="14841"/>
                  </a:lnTo>
                  <a:lnTo>
                    <a:pt x="18010" y="14937"/>
                  </a:lnTo>
                  <a:lnTo>
                    <a:pt x="18251" y="15033"/>
                  </a:lnTo>
                  <a:lnTo>
                    <a:pt x="18539" y="15225"/>
                  </a:lnTo>
                  <a:lnTo>
                    <a:pt x="18827" y="15465"/>
                  </a:lnTo>
                  <a:lnTo>
                    <a:pt x="18827" y="15465"/>
                  </a:lnTo>
                  <a:lnTo>
                    <a:pt x="18923" y="15561"/>
                  </a:lnTo>
                  <a:lnTo>
                    <a:pt x="19067" y="15897"/>
                  </a:lnTo>
                  <a:lnTo>
                    <a:pt x="19163" y="16137"/>
                  </a:lnTo>
                  <a:lnTo>
                    <a:pt x="19163" y="16426"/>
                  </a:lnTo>
                  <a:lnTo>
                    <a:pt x="19163" y="16762"/>
                  </a:lnTo>
                  <a:lnTo>
                    <a:pt x="19115" y="17146"/>
                  </a:lnTo>
                  <a:lnTo>
                    <a:pt x="19115" y="17146"/>
                  </a:lnTo>
                  <a:lnTo>
                    <a:pt x="19355" y="16858"/>
                  </a:lnTo>
                  <a:lnTo>
                    <a:pt x="19979" y="16089"/>
                  </a:lnTo>
                  <a:lnTo>
                    <a:pt x="20364" y="15465"/>
                  </a:lnTo>
                  <a:lnTo>
                    <a:pt x="20748" y="14793"/>
                  </a:lnTo>
                  <a:lnTo>
                    <a:pt x="21180" y="14024"/>
                  </a:lnTo>
                  <a:lnTo>
                    <a:pt x="21516" y="13208"/>
                  </a:lnTo>
                  <a:lnTo>
                    <a:pt x="21804" y="12295"/>
                  </a:lnTo>
                  <a:lnTo>
                    <a:pt x="21997" y="11335"/>
                  </a:lnTo>
                  <a:lnTo>
                    <a:pt x="22045" y="10807"/>
                  </a:lnTo>
                  <a:lnTo>
                    <a:pt x="22093" y="10278"/>
                  </a:lnTo>
                  <a:lnTo>
                    <a:pt x="22093" y="9750"/>
                  </a:lnTo>
                  <a:lnTo>
                    <a:pt x="22045" y="9222"/>
                  </a:lnTo>
                  <a:lnTo>
                    <a:pt x="21949" y="8693"/>
                  </a:lnTo>
                  <a:lnTo>
                    <a:pt x="21804" y="8165"/>
                  </a:lnTo>
                  <a:lnTo>
                    <a:pt x="21612" y="7589"/>
                  </a:lnTo>
                  <a:lnTo>
                    <a:pt x="21420" y="7061"/>
                  </a:lnTo>
                  <a:lnTo>
                    <a:pt x="21132" y="6484"/>
                  </a:lnTo>
                  <a:lnTo>
                    <a:pt x="20748" y="5908"/>
                  </a:lnTo>
                  <a:lnTo>
                    <a:pt x="20364" y="5380"/>
                  </a:lnTo>
                  <a:lnTo>
                    <a:pt x="19883" y="480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8" name="Google Shape;3108;p46"/>
            <p:cNvSpPr/>
            <p:nvPr/>
          </p:nvSpPr>
          <p:spPr>
            <a:xfrm>
              <a:off x="6752725" y="3519025"/>
              <a:ext cx="86475" cy="33650"/>
            </a:xfrm>
            <a:custGeom>
              <a:avLst/>
              <a:gdLst/>
              <a:ahLst/>
              <a:cxnLst/>
              <a:rect l="l" t="t" r="r" b="b"/>
              <a:pathLst>
                <a:path w="3459" h="1346" extrusionOk="0">
                  <a:moveTo>
                    <a:pt x="1586" y="0"/>
                  </a:moveTo>
                  <a:lnTo>
                    <a:pt x="1201" y="48"/>
                  </a:lnTo>
                  <a:lnTo>
                    <a:pt x="817" y="144"/>
                  </a:lnTo>
                  <a:lnTo>
                    <a:pt x="481" y="241"/>
                  </a:lnTo>
                  <a:lnTo>
                    <a:pt x="241" y="337"/>
                  </a:lnTo>
                  <a:lnTo>
                    <a:pt x="49" y="481"/>
                  </a:lnTo>
                  <a:lnTo>
                    <a:pt x="1" y="577"/>
                  </a:lnTo>
                  <a:lnTo>
                    <a:pt x="1" y="673"/>
                  </a:lnTo>
                  <a:lnTo>
                    <a:pt x="1" y="769"/>
                  </a:lnTo>
                  <a:lnTo>
                    <a:pt x="49" y="865"/>
                  </a:lnTo>
                  <a:lnTo>
                    <a:pt x="145" y="1009"/>
                  </a:lnTo>
                  <a:lnTo>
                    <a:pt x="289" y="1105"/>
                  </a:lnTo>
                  <a:lnTo>
                    <a:pt x="577" y="1249"/>
                  </a:lnTo>
                  <a:lnTo>
                    <a:pt x="913" y="1297"/>
                  </a:lnTo>
                  <a:lnTo>
                    <a:pt x="1346" y="1345"/>
                  </a:lnTo>
                  <a:lnTo>
                    <a:pt x="1730" y="1297"/>
                  </a:lnTo>
                  <a:lnTo>
                    <a:pt x="2114" y="1249"/>
                  </a:lnTo>
                  <a:lnTo>
                    <a:pt x="2498" y="1153"/>
                  </a:lnTo>
                  <a:lnTo>
                    <a:pt x="2834" y="1057"/>
                  </a:lnTo>
                  <a:lnTo>
                    <a:pt x="3122" y="913"/>
                  </a:lnTo>
                  <a:lnTo>
                    <a:pt x="3315" y="721"/>
                  </a:lnTo>
                  <a:lnTo>
                    <a:pt x="3459" y="577"/>
                  </a:lnTo>
                  <a:lnTo>
                    <a:pt x="3459" y="481"/>
                  </a:lnTo>
                  <a:lnTo>
                    <a:pt x="3459" y="385"/>
                  </a:lnTo>
                  <a:lnTo>
                    <a:pt x="3363" y="289"/>
                  </a:lnTo>
                  <a:lnTo>
                    <a:pt x="3267" y="241"/>
                  </a:lnTo>
                  <a:lnTo>
                    <a:pt x="2930" y="96"/>
                  </a:lnTo>
                  <a:lnTo>
                    <a:pt x="2498"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9" name="Google Shape;3109;p46"/>
            <p:cNvSpPr/>
            <p:nvPr/>
          </p:nvSpPr>
          <p:spPr>
            <a:xfrm>
              <a:off x="6752725" y="3519025"/>
              <a:ext cx="86475" cy="33650"/>
            </a:xfrm>
            <a:custGeom>
              <a:avLst/>
              <a:gdLst/>
              <a:ahLst/>
              <a:cxnLst/>
              <a:rect l="l" t="t" r="r" b="b"/>
              <a:pathLst>
                <a:path w="3459" h="1346" fill="none" extrusionOk="0">
                  <a:moveTo>
                    <a:pt x="2018" y="0"/>
                  </a:moveTo>
                  <a:lnTo>
                    <a:pt x="2018" y="0"/>
                  </a:lnTo>
                  <a:lnTo>
                    <a:pt x="1586" y="0"/>
                  </a:lnTo>
                  <a:lnTo>
                    <a:pt x="1201" y="48"/>
                  </a:lnTo>
                  <a:lnTo>
                    <a:pt x="817" y="144"/>
                  </a:lnTo>
                  <a:lnTo>
                    <a:pt x="481" y="241"/>
                  </a:lnTo>
                  <a:lnTo>
                    <a:pt x="241" y="337"/>
                  </a:lnTo>
                  <a:lnTo>
                    <a:pt x="49" y="481"/>
                  </a:lnTo>
                  <a:lnTo>
                    <a:pt x="1" y="577"/>
                  </a:lnTo>
                  <a:lnTo>
                    <a:pt x="1" y="673"/>
                  </a:lnTo>
                  <a:lnTo>
                    <a:pt x="1" y="769"/>
                  </a:lnTo>
                  <a:lnTo>
                    <a:pt x="49" y="865"/>
                  </a:lnTo>
                  <a:lnTo>
                    <a:pt x="49" y="865"/>
                  </a:lnTo>
                  <a:lnTo>
                    <a:pt x="145" y="1009"/>
                  </a:lnTo>
                  <a:lnTo>
                    <a:pt x="289" y="1105"/>
                  </a:lnTo>
                  <a:lnTo>
                    <a:pt x="577" y="1249"/>
                  </a:lnTo>
                  <a:lnTo>
                    <a:pt x="913" y="1297"/>
                  </a:lnTo>
                  <a:lnTo>
                    <a:pt x="1346" y="1345"/>
                  </a:lnTo>
                  <a:lnTo>
                    <a:pt x="1346" y="1345"/>
                  </a:lnTo>
                  <a:lnTo>
                    <a:pt x="1730" y="1297"/>
                  </a:lnTo>
                  <a:lnTo>
                    <a:pt x="2114" y="1249"/>
                  </a:lnTo>
                  <a:lnTo>
                    <a:pt x="2498" y="1153"/>
                  </a:lnTo>
                  <a:lnTo>
                    <a:pt x="2834" y="1057"/>
                  </a:lnTo>
                  <a:lnTo>
                    <a:pt x="3122" y="913"/>
                  </a:lnTo>
                  <a:lnTo>
                    <a:pt x="3315" y="721"/>
                  </a:lnTo>
                  <a:lnTo>
                    <a:pt x="3459" y="577"/>
                  </a:lnTo>
                  <a:lnTo>
                    <a:pt x="3459" y="481"/>
                  </a:lnTo>
                  <a:lnTo>
                    <a:pt x="3459" y="385"/>
                  </a:lnTo>
                  <a:lnTo>
                    <a:pt x="3459" y="385"/>
                  </a:lnTo>
                  <a:lnTo>
                    <a:pt x="3363" y="289"/>
                  </a:lnTo>
                  <a:lnTo>
                    <a:pt x="3267" y="241"/>
                  </a:lnTo>
                  <a:lnTo>
                    <a:pt x="2930" y="96"/>
                  </a:lnTo>
                  <a:lnTo>
                    <a:pt x="2498" y="0"/>
                  </a:lnTo>
                  <a:lnTo>
                    <a:pt x="201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0" name="Google Shape;3110;p46"/>
            <p:cNvSpPr/>
            <p:nvPr/>
          </p:nvSpPr>
          <p:spPr>
            <a:xfrm>
              <a:off x="6795950" y="3555050"/>
              <a:ext cx="48050" cy="28825"/>
            </a:xfrm>
            <a:custGeom>
              <a:avLst/>
              <a:gdLst/>
              <a:ahLst/>
              <a:cxnLst/>
              <a:rect l="l" t="t" r="r" b="b"/>
              <a:pathLst>
                <a:path w="1922" h="1153" extrusionOk="0">
                  <a:moveTo>
                    <a:pt x="1153" y="0"/>
                  </a:moveTo>
                  <a:lnTo>
                    <a:pt x="865" y="96"/>
                  </a:lnTo>
                  <a:lnTo>
                    <a:pt x="577" y="240"/>
                  </a:lnTo>
                  <a:lnTo>
                    <a:pt x="289" y="384"/>
                  </a:lnTo>
                  <a:lnTo>
                    <a:pt x="97" y="576"/>
                  </a:lnTo>
                  <a:lnTo>
                    <a:pt x="1" y="721"/>
                  </a:lnTo>
                  <a:lnTo>
                    <a:pt x="1" y="817"/>
                  </a:lnTo>
                  <a:lnTo>
                    <a:pt x="1" y="913"/>
                  </a:lnTo>
                  <a:lnTo>
                    <a:pt x="49" y="961"/>
                  </a:lnTo>
                  <a:lnTo>
                    <a:pt x="145" y="1057"/>
                  </a:lnTo>
                  <a:lnTo>
                    <a:pt x="385" y="1153"/>
                  </a:lnTo>
                  <a:lnTo>
                    <a:pt x="913" y="1153"/>
                  </a:lnTo>
                  <a:lnTo>
                    <a:pt x="1201" y="1057"/>
                  </a:lnTo>
                  <a:lnTo>
                    <a:pt x="1441" y="961"/>
                  </a:lnTo>
                  <a:lnTo>
                    <a:pt x="1634" y="817"/>
                  </a:lnTo>
                  <a:lnTo>
                    <a:pt x="1826" y="672"/>
                  </a:lnTo>
                  <a:lnTo>
                    <a:pt x="1922" y="480"/>
                  </a:lnTo>
                  <a:lnTo>
                    <a:pt x="1922" y="288"/>
                  </a:lnTo>
                  <a:lnTo>
                    <a:pt x="1826" y="144"/>
                  </a:lnTo>
                  <a:lnTo>
                    <a:pt x="1778" y="48"/>
                  </a:lnTo>
                  <a:lnTo>
                    <a:pt x="1682"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1" name="Google Shape;3111;p46"/>
            <p:cNvSpPr/>
            <p:nvPr/>
          </p:nvSpPr>
          <p:spPr>
            <a:xfrm>
              <a:off x="6795950" y="3555050"/>
              <a:ext cx="48050" cy="28825"/>
            </a:xfrm>
            <a:custGeom>
              <a:avLst/>
              <a:gdLst/>
              <a:ahLst/>
              <a:cxnLst/>
              <a:rect l="l" t="t" r="r" b="b"/>
              <a:pathLst>
                <a:path w="1922" h="1153" fill="none" extrusionOk="0">
                  <a:moveTo>
                    <a:pt x="1441" y="0"/>
                  </a:moveTo>
                  <a:lnTo>
                    <a:pt x="1441" y="0"/>
                  </a:lnTo>
                  <a:lnTo>
                    <a:pt x="1153" y="0"/>
                  </a:lnTo>
                  <a:lnTo>
                    <a:pt x="865" y="96"/>
                  </a:lnTo>
                  <a:lnTo>
                    <a:pt x="577" y="240"/>
                  </a:lnTo>
                  <a:lnTo>
                    <a:pt x="289" y="384"/>
                  </a:lnTo>
                  <a:lnTo>
                    <a:pt x="97" y="576"/>
                  </a:lnTo>
                  <a:lnTo>
                    <a:pt x="1" y="721"/>
                  </a:lnTo>
                  <a:lnTo>
                    <a:pt x="1" y="817"/>
                  </a:lnTo>
                  <a:lnTo>
                    <a:pt x="1" y="913"/>
                  </a:lnTo>
                  <a:lnTo>
                    <a:pt x="49" y="961"/>
                  </a:lnTo>
                  <a:lnTo>
                    <a:pt x="145" y="1057"/>
                  </a:lnTo>
                  <a:lnTo>
                    <a:pt x="145" y="1057"/>
                  </a:lnTo>
                  <a:lnTo>
                    <a:pt x="385" y="1153"/>
                  </a:lnTo>
                  <a:lnTo>
                    <a:pt x="625" y="1153"/>
                  </a:lnTo>
                  <a:lnTo>
                    <a:pt x="625" y="1153"/>
                  </a:lnTo>
                  <a:lnTo>
                    <a:pt x="913" y="1153"/>
                  </a:lnTo>
                  <a:lnTo>
                    <a:pt x="1201" y="1057"/>
                  </a:lnTo>
                  <a:lnTo>
                    <a:pt x="1441" y="961"/>
                  </a:lnTo>
                  <a:lnTo>
                    <a:pt x="1634" y="817"/>
                  </a:lnTo>
                  <a:lnTo>
                    <a:pt x="1826" y="672"/>
                  </a:lnTo>
                  <a:lnTo>
                    <a:pt x="1922" y="480"/>
                  </a:lnTo>
                  <a:lnTo>
                    <a:pt x="1922" y="288"/>
                  </a:lnTo>
                  <a:lnTo>
                    <a:pt x="1826" y="144"/>
                  </a:lnTo>
                  <a:lnTo>
                    <a:pt x="1826" y="144"/>
                  </a:lnTo>
                  <a:lnTo>
                    <a:pt x="1778" y="48"/>
                  </a:lnTo>
                  <a:lnTo>
                    <a:pt x="1682" y="0"/>
                  </a:lnTo>
                  <a:lnTo>
                    <a:pt x="144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2" name="Google Shape;3112;p46"/>
            <p:cNvSpPr/>
            <p:nvPr/>
          </p:nvSpPr>
          <p:spPr>
            <a:xfrm>
              <a:off x="7099725" y="3657100"/>
              <a:ext cx="34825" cy="56450"/>
            </a:xfrm>
            <a:custGeom>
              <a:avLst/>
              <a:gdLst/>
              <a:ahLst/>
              <a:cxnLst/>
              <a:rect l="l" t="t" r="r" b="b"/>
              <a:pathLst>
                <a:path w="1393" h="2258" extrusionOk="0">
                  <a:moveTo>
                    <a:pt x="288" y="0"/>
                  </a:moveTo>
                  <a:lnTo>
                    <a:pt x="192" y="96"/>
                  </a:lnTo>
                  <a:lnTo>
                    <a:pt x="144" y="192"/>
                  </a:lnTo>
                  <a:lnTo>
                    <a:pt x="96" y="336"/>
                  </a:lnTo>
                  <a:lnTo>
                    <a:pt x="0" y="721"/>
                  </a:lnTo>
                  <a:lnTo>
                    <a:pt x="48" y="1105"/>
                  </a:lnTo>
                  <a:lnTo>
                    <a:pt x="144" y="1537"/>
                  </a:lnTo>
                  <a:lnTo>
                    <a:pt x="288" y="1921"/>
                  </a:lnTo>
                  <a:lnTo>
                    <a:pt x="384" y="2065"/>
                  </a:lnTo>
                  <a:lnTo>
                    <a:pt x="528" y="2161"/>
                  </a:lnTo>
                  <a:lnTo>
                    <a:pt x="672" y="2257"/>
                  </a:lnTo>
                  <a:lnTo>
                    <a:pt x="1009" y="2257"/>
                  </a:lnTo>
                  <a:lnTo>
                    <a:pt x="1105" y="2161"/>
                  </a:lnTo>
                  <a:lnTo>
                    <a:pt x="1249" y="2065"/>
                  </a:lnTo>
                  <a:lnTo>
                    <a:pt x="1297" y="1969"/>
                  </a:lnTo>
                  <a:lnTo>
                    <a:pt x="1345" y="1825"/>
                  </a:lnTo>
                  <a:lnTo>
                    <a:pt x="1393" y="1633"/>
                  </a:lnTo>
                  <a:lnTo>
                    <a:pt x="1345" y="1249"/>
                  </a:lnTo>
                  <a:lnTo>
                    <a:pt x="1249" y="865"/>
                  </a:lnTo>
                  <a:lnTo>
                    <a:pt x="1105" y="529"/>
                  </a:lnTo>
                  <a:lnTo>
                    <a:pt x="865" y="192"/>
                  </a:lnTo>
                  <a:lnTo>
                    <a:pt x="720" y="96"/>
                  </a:lnTo>
                  <a:lnTo>
                    <a:pt x="576"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3" name="Google Shape;3113;p46"/>
            <p:cNvSpPr/>
            <p:nvPr/>
          </p:nvSpPr>
          <p:spPr>
            <a:xfrm>
              <a:off x="7099725" y="3657100"/>
              <a:ext cx="34825" cy="56450"/>
            </a:xfrm>
            <a:custGeom>
              <a:avLst/>
              <a:gdLst/>
              <a:ahLst/>
              <a:cxnLst/>
              <a:rect l="l" t="t" r="r" b="b"/>
              <a:pathLst>
                <a:path w="1393" h="2258" fill="none" extrusionOk="0">
                  <a:moveTo>
                    <a:pt x="432" y="0"/>
                  </a:moveTo>
                  <a:lnTo>
                    <a:pt x="432" y="0"/>
                  </a:lnTo>
                  <a:lnTo>
                    <a:pt x="288" y="0"/>
                  </a:lnTo>
                  <a:lnTo>
                    <a:pt x="192" y="96"/>
                  </a:lnTo>
                  <a:lnTo>
                    <a:pt x="144" y="192"/>
                  </a:lnTo>
                  <a:lnTo>
                    <a:pt x="96" y="336"/>
                  </a:lnTo>
                  <a:lnTo>
                    <a:pt x="0" y="721"/>
                  </a:lnTo>
                  <a:lnTo>
                    <a:pt x="48" y="1105"/>
                  </a:lnTo>
                  <a:lnTo>
                    <a:pt x="48" y="1105"/>
                  </a:lnTo>
                  <a:lnTo>
                    <a:pt x="144" y="1537"/>
                  </a:lnTo>
                  <a:lnTo>
                    <a:pt x="288" y="1921"/>
                  </a:lnTo>
                  <a:lnTo>
                    <a:pt x="384" y="2065"/>
                  </a:lnTo>
                  <a:lnTo>
                    <a:pt x="528" y="2161"/>
                  </a:lnTo>
                  <a:lnTo>
                    <a:pt x="672" y="2257"/>
                  </a:lnTo>
                  <a:lnTo>
                    <a:pt x="817" y="2257"/>
                  </a:lnTo>
                  <a:lnTo>
                    <a:pt x="817" y="2257"/>
                  </a:lnTo>
                  <a:lnTo>
                    <a:pt x="817" y="2257"/>
                  </a:lnTo>
                  <a:lnTo>
                    <a:pt x="817" y="2257"/>
                  </a:lnTo>
                  <a:lnTo>
                    <a:pt x="1009" y="2257"/>
                  </a:lnTo>
                  <a:lnTo>
                    <a:pt x="1105" y="2161"/>
                  </a:lnTo>
                  <a:lnTo>
                    <a:pt x="1249" y="2065"/>
                  </a:lnTo>
                  <a:lnTo>
                    <a:pt x="1297" y="1969"/>
                  </a:lnTo>
                  <a:lnTo>
                    <a:pt x="1345" y="1825"/>
                  </a:lnTo>
                  <a:lnTo>
                    <a:pt x="1393" y="1633"/>
                  </a:lnTo>
                  <a:lnTo>
                    <a:pt x="1345" y="1249"/>
                  </a:lnTo>
                  <a:lnTo>
                    <a:pt x="1249" y="865"/>
                  </a:lnTo>
                  <a:lnTo>
                    <a:pt x="1105" y="529"/>
                  </a:lnTo>
                  <a:lnTo>
                    <a:pt x="865" y="192"/>
                  </a:lnTo>
                  <a:lnTo>
                    <a:pt x="720" y="96"/>
                  </a:lnTo>
                  <a:lnTo>
                    <a:pt x="576" y="0"/>
                  </a:lnTo>
                  <a:lnTo>
                    <a:pt x="576" y="0"/>
                  </a:lnTo>
                  <a:lnTo>
                    <a:pt x="43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4" name="Google Shape;3114;p46"/>
            <p:cNvSpPr/>
            <p:nvPr/>
          </p:nvSpPr>
          <p:spPr>
            <a:xfrm>
              <a:off x="7064900" y="3670300"/>
              <a:ext cx="24025" cy="39650"/>
            </a:xfrm>
            <a:custGeom>
              <a:avLst/>
              <a:gdLst/>
              <a:ahLst/>
              <a:cxnLst/>
              <a:rect l="l" t="t" r="r" b="b"/>
              <a:pathLst>
                <a:path w="961" h="1586" extrusionOk="0">
                  <a:moveTo>
                    <a:pt x="192" y="1"/>
                  </a:moveTo>
                  <a:lnTo>
                    <a:pt x="144" y="49"/>
                  </a:lnTo>
                  <a:lnTo>
                    <a:pt x="48" y="241"/>
                  </a:lnTo>
                  <a:lnTo>
                    <a:pt x="0" y="529"/>
                  </a:lnTo>
                  <a:lnTo>
                    <a:pt x="0" y="817"/>
                  </a:lnTo>
                  <a:lnTo>
                    <a:pt x="96" y="1105"/>
                  </a:lnTo>
                  <a:lnTo>
                    <a:pt x="192" y="1345"/>
                  </a:lnTo>
                  <a:lnTo>
                    <a:pt x="337" y="1537"/>
                  </a:lnTo>
                  <a:lnTo>
                    <a:pt x="481" y="1585"/>
                  </a:lnTo>
                  <a:lnTo>
                    <a:pt x="673" y="1585"/>
                  </a:lnTo>
                  <a:lnTo>
                    <a:pt x="769" y="1537"/>
                  </a:lnTo>
                  <a:lnTo>
                    <a:pt x="865" y="1489"/>
                  </a:lnTo>
                  <a:lnTo>
                    <a:pt x="913" y="1393"/>
                  </a:lnTo>
                  <a:lnTo>
                    <a:pt x="961" y="1153"/>
                  </a:lnTo>
                  <a:lnTo>
                    <a:pt x="961" y="913"/>
                  </a:lnTo>
                  <a:lnTo>
                    <a:pt x="865" y="625"/>
                  </a:lnTo>
                  <a:lnTo>
                    <a:pt x="769" y="385"/>
                  </a:lnTo>
                  <a:lnTo>
                    <a:pt x="577" y="145"/>
                  </a:lnTo>
                  <a:lnTo>
                    <a:pt x="385"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5" name="Google Shape;3115;p46"/>
            <p:cNvSpPr/>
            <p:nvPr/>
          </p:nvSpPr>
          <p:spPr>
            <a:xfrm>
              <a:off x="7064900" y="3670300"/>
              <a:ext cx="24025" cy="39650"/>
            </a:xfrm>
            <a:custGeom>
              <a:avLst/>
              <a:gdLst/>
              <a:ahLst/>
              <a:cxnLst/>
              <a:rect l="l" t="t" r="r" b="b"/>
              <a:pathLst>
                <a:path w="961" h="1586" fill="none" extrusionOk="0">
                  <a:moveTo>
                    <a:pt x="289" y="1"/>
                  </a:moveTo>
                  <a:lnTo>
                    <a:pt x="289" y="1"/>
                  </a:lnTo>
                  <a:lnTo>
                    <a:pt x="192" y="1"/>
                  </a:lnTo>
                  <a:lnTo>
                    <a:pt x="144" y="49"/>
                  </a:lnTo>
                  <a:lnTo>
                    <a:pt x="48" y="241"/>
                  </a:lnTo>
                  <a:lnTo>
                    <a:pt x="0" y="529"/>
                  </a:lnTo>
                  <a:lnTo>
                    <a:pt x="0" y="817"/>
                  </a:lnTo>
                  <a:lnTo>
                    <a:pt x="0" y="817"/>
                  </a:lnTo>
                  <a:lnTo>
                    <a:pt x="96" y="1105"/>
                  </a:lnTo>
                  <a:lnTo>
                    <a:pt x="192" y="1345"/>
                  </a:lnTo>
                  <a:lnTo>
                    <a:pt x="337" y="1537"/>
                  </a:lnTo>
                  <a:lnTo>
                    <a:pt x="481" y="1585"/>
                  </a:lnTo>
                  <a:lnTo>
                    <a:pt x="577" y="1585"/>
                  </a:lnTo>
                  <a:lnTo>
                    <a:pt x="577" y="1585"/>
                  </a:lnTo>
                  <a:lnTo>
                    <a:pt x="577" y="1585"/>
                  </a:lnTo>
                  <a:lnTo>
                    <a:pt x="577" y="1585"/>
                  </a:lnTo>
                  <a:lnTo>
                    <a:pt x="673" y="1585"/>
                  </a:lnTo>
                  <a:lnTo>
                    <a:pt x="769" y="1537"/>
                  </a:lnTo>
                  <a:lnTo>
                    <a:pt x="865" y="1489"/>
                  </a:lnTo>
                  <a:lnTo>
                    <a:pt x="913" y="1393"/>
                  </a:lnTo>
                  <a:lnTo>
                    <a:pt x="961" y="1153"/>
                  </a:lnTo>
                  <a:lnTo>
                    <a:pt x="961" y="913"/>
                  </a:lnTo>
                  <a:lnTo>
                    <a:pt x="865" y="625"/>
                  </a:lnTo>
                  <a:lnTo>
                    <a:pt x="769" y="385"/>
                  </a:lnTo>
                  <a:lnTo>
                    <a:pt x="577" y="145"/>
                  </a:lnTo>
                  <a:lnTo>
                    <a:pt x="385" y="1"/>
                  </a:lnTo>
                  <a:lnTo>
                    <a:pt x="385" y="1"/>
                  </a:lnTo>
                  <a:lnTo>
                    <a:pt x="289"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6" name="Google Shape;3116;p46"/>
            <p:cNvSpPr/>
            <p:nvPr/>
          </p:nvSpPr>
          <p:spPr>
            <a:xfrm>
              <a:off x="7085300" y="3928425"/>
              <a:ext cx="25" cy="25"/>
            </a:xfrm>
            <a:custGeom>
              <a:avLst/>
              <a:gdLst/>
              <a:ahLst/>
              <a:cxnLst/>
              <a:rect l="l" t="t" r="r" b="b"/>
              <a:pathLst>
                <a:path w="1" h="1" extrusionOk="0">
                  <a:moveTo>
                    <a:pt x="1" y="1"/>
                  </a:moveTo>
                  <a:lnTo>
                    <a:pt x="1" y="1"/>
                  </a:lnTo>
                  <a:lnTo>
                    <a:pt x="1"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7" name="Google Shape;3117;p46"/>
            <p:cNvSpPr/>
            <p:nvPr/>
          </p:nvSpPr>
          <p:spPr>
            <a:xfrm>
              <a:off x="7094900" y="3921225"/>
              <a:ext cx="25" cy="25"/>
            </a:xfrm>
            <a:custGeom>
              <a:avLst/>
              <a:gdLst/>
              <a:ahLst/>
              <a:cxnLst/>
              <a:rect l="l" t="t" r="r" b="b"/>
              <a:pathLst>
                <a:path w="1" h="1" extrusionOk="0">
                  <a:moveTo>
                    <a:pt x="1" y="1"/>
                  </a:moveTo>
                  <a:lnTo>
                    <a:pt x="1" y="1"/>
                  </a:lnTo>
                  <a:lnTo>
                    <a:pt x="1"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8" name="Google Shape;3118;p46"/>
            <p:cNvSpPr/>
            <p:nvPr/>
          </p:nvSpPr>
          <p:spPr>
            <a:xfrm>
              <a:off x="6737125" y="3884025"/>
              <a:ext cx="141700" cy="93650"/>
            </a:xfrm>
            <a:custGeom>
              <a:avLst/>
              <a:gdLst/>
              <a:ahLst/>
              <a:cxnLst/>
              <a:rect l="l" t="t" r="r" b="b"/>
              <a:pathLst>
                <a:path w="5668" h="3746" extrusionOk="0">
                  <a:moveTo>
                    <a:pt x="1201" y="0"/>
                  </a:moveTo>
                  <a:lnTo>
                    <a:pt x="913" y="48"/>
                  </a:lnTo>
                  <a:lnTo>
                    <a:pt x="721" y="144"/>
                  </a:lnTo>
                  <a:lnTo>
                    <a:pt x="481" y="288"/>
                  </a:lnTo>
                  <a:lnTo>
                    <a:pt x="337" y="480"/>
                  </a:lnTo>
                  <a:lnTo>
                    <a:pt x="193" y="720"/>
                  </a:lnTo>
                  <a:lnTo>
                    <a:pt x="97" y="1009"/>
                  </a:lnTo>
                  <a:lnTo>
                    <a:pt x="0" y="1297"/>
                  </a:lnTo>
                  <a:lnTo>
                    <a:pt x="0" y="1585"/>
                  </a:lnTo>
                  <a:lnTo>
                    <a:pt x="49" y="1873"/>
                  </a:lnTo>
                  <a:lnTo>
                    <a:pt x="145" y="2161"/>
                  </a:lnTo>
                  <a:lnTo>
                    <a:pt x="241" y="2497"/>
                  </a:lnTo>
                  <a:lnTo>
                    <a:pt x="481" y="2737"/>
                  </a:lnTo>
                  <a:lnTo>
                    <a:pt x="721" y="3026"/>
                  </a:lnTo>
                  <a:lnTo>
                    <a:pt x="1057" y="3266"/>
                  </a:lnTo>
                  <a:lnTo>
                    <a:pt x="1441" y="3458"/>
                  </a:lnTo>
                  <a:lnTo>
                    <a:pt x="1873" y="3602"/>
                  </a:lnTo>
                  <a:lnTo>
                    <a:pt x="2546" y="3698"/>
                  </a:lnTo>
                  <a:lnTo>
                    <a:pt x="3170" y="3746"/>
                  </a:lnTo>
                  <a:lnTo>
                    <a:pt x="3698" y="3746"/>
                  </a:lnTo>
                  <a:lnTo>
                    <a:pt x="4131" y="3650"/>
                  </a:lnTo>
                  <a:lnTo>
                    <a:pt x="4515" y="3458"/>
                  </a:lnTo>
                  <a:lnTo>
                    <a:pt x="4851" y="3266"/>
                  </a:lnTo>
                  <a:lnTo>
                    <a:pt x="5139" y="3026"/>
                  </a:lnTo>
                  <a:lnTo>
                    <a:pt x="5331" y="2786"/>
                  </a:lnTo>
                  <a:lnTo>
                    <a:pt x="5475" y="2497"/>
                  </a:lnTo>
                  <a:lnTo>
                    <a:pt x="5619" y="2161"/>
                  </a:lnTo>
                  <a:lnTo>
                    <a:pt x="5667" y="1873"/>
                  </a:lnTo>
                  <a:lnTo>
                    <a:pt x="5667" y="1585"/>
                  </a:lnTo>
                  <a:lnTo>
                    <a:pt x="5667" y="1345"/>
                  </a:lnTo>
                  <a:lnTo>
                    <a:pt x="5571" y="1105"/>
                  </a:lnTo>
                  <a:lnTo>
                    <a:pt x="5475" y="864"/>
                  </a:lnTo>
                  <a:lnTo>
                    <a:pt x="5379" y="720"/>
                  </a:lnTo>
                  <a:lnTo>
                    <a:pt x="5091" y="528"/>
                  </a:lnTo>
                  <a:lnTo>
                    <a:pt x="4803" y="480"/>
                  </a:lnTo>
                  <a:lnTo>
                    <a:pt x="4515" y="480"/>
                  </a:lnTo>
                  <a:lnTo>
                    <a:pt x="4227" y="576"/>
                  </a:lnTo>
                  <a:lnTo>
                    <a:pt x="3746" y="816"/>
                  </a:lnTo>
                  <a:lnTo>
                    <a:pt x="3506" y="913"/>
                  </a:lnTo>
                  <a:lnTo>
                    <a:pt x="3266" y="1009"/>
                  </a:lnTo>
                  <a:lnTo>
                    <a:pt x="3074" y="961"/>
                  </a:lnTo>
                  <a:lnTo>
                    <a:pt x="2882" y="864"/>
                  </a:lnTo>
                  <a:lnTo>
                    <a:pt x="2546" y="480"/>
                  </a:lnTo>
                  <a:lnTo>
                    <a:pt x="2306" y="336"/>
                  </a:lnTo>
                  <a:lnTo>
                    <a:pt x="2066" y="144"/>
                  </a:lnTo>
                  <a:lnTo>
                    <a:pt x="1681" y="48"/>
                  </a:lnTo>
                  <a:lnTo>
                    <a:pt x="1201"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9" name="Google Shape;3119;p46"/>
            <p:cNvSpPr/>
            <p:nvPr/>
          </p:nvSpPr>
          <p:spPr>
            <a:xfrm>
              <a:off x="6737125" y="3884025"/>
              <a:ext cx="141700" cy="93650"/>
            </a:xfrm>
            <a:custGeom>
              <a:avLst/>
              <a:gdLst/>
              <a:ahLst/>
              <a:cxnLst/>
              <a:rect l="l" t="t" r="r" b="b"/>
              <a:pathLst>
                <a:path w="5668" h="3746" fill="none" extrusionOk="0">
                  <a:moveTo>
                    <a:pt x="1201" y="0"/>
                  </a:moveTo>
                  <a:lnTo>
                    <a:pt x="1201" y="0"/>
                  </a:lnTo>
                  <a:lnTo>
                    <a:pt x="1681" y="48"/>
                  </a:lnTo>
                  <a:lnTo>
                    <a:pt x="2066" y="144"/>
                  </a:lnTo>
                  <a:lnTo>
                    <a:pt x="2306" y="336"/>
                  </a:lnTo>
                  <a:lnTo>
                    <a:pt x="2546" y="480"/>
                  </a:lnTo>
                  <a:lnTo>
                    <a:pt x="2546" y="480"/>
                  </a:lnTo>
                  <a:lnTo>
                    <a:pt x="2882" y="864"/>
                  </a:lnTo>
                  <a:lnTo>
                    <a:pt x="3074" y="961"/>
                  </a:lnTo>
                  <a:lnTo>
                    <a:pt x="3266" y="1009"/>
                  </a:lnTo>
                  <a:lnTo>
                    <a:pt x="3266" y="1009"/>
                  </a:lnTo>
                  <a:lnTo>
                    <a:pt x="3506" y="913"/>
                  </a:lnTo>
                  <a:lnTo>
                    <a:pt x="3746" y="816"/>
                  </a:lnTo>
                  <a:lnTo>
                    <a:pt x="4227" y="576"/>
                  </a:lnTo>
                  <a:lnTo>
                    <a:pt x="4515" y="480"/>
                  </a:lnTo>
                  <a:lnTo>
                    <a:pt x="4803" y="480"/>
                  </a:lnTo>
                  <a:lnTo>
                    <a:pt x="5091" y="528"/>
                  </a:lnTo>
                  <a:lnTo>
                    <a:pt x="5379" y="720"/>
                  </a:lnTo>
                  <a:lnTo>
                    <a:pt x="5379" y="720"/>
                  </a:lnTo>
                  <a:lnTo>
                    <a:pt x="5475" y="864"/>
                  </a:lnTo>
                  <a:lnTo>
                    <a:pt x="5571" y="1105"/>
                  </a:lnTo>
                  <a:lnTo>
                    <a:pt x="5667" y="1345"/>
                  </a:lnTo>
                  <a:lnTo>
                    <a:pt x="5667" y="1585"/>
                  </a:lnTo>
                  <a:lnTo>
                    <a:pt x="5667" y="1873"/>
                  </a:lnTo>
                  <a:lnTo>
                    <a:pt x="5619" y="2161"/>
                  </a:lnTo>
                  <a:lnTo>
                    <a:pt x="5475" y="2497"/>
                  </a:lnTo>
                  <a:lnTo>
                    <a:pt x="5331" y="2786"/>
                  </a:lnTo>
                  <a:lnTo>
                    <a:pt x="5139" y="3026"/>
                  </a:lnTo>
                  <a:lnTo>
                    <a:pt x="4851" y="3266"/>
                  </a:lnTo>
                  <a:lnTo>
                    <a:pt x="4515" y="3458"/>
                  </a:lnTo>
                  <a:lnTo>
                    <a:pt x="4131" y="3650"/>
                  </a:lnTo>
                  <a:lnTo>
                    <a:pt x="3698" y="3746"/>
                  </a:lnTo>
                  <a:lnTo>
                    <a:pt x="3170" y="3746"/>
                  </a:lnTo>
                  <a:lnTo>
                    <a:pt x="2546" y="3698"/>
                  </a:lnTo>
                  <a:lnTo>
                    <a:pt x="1873" y="3602"/>
                  </a:lnTo>
                  <a:lnTo>
                    <a:pt x="1873" y="3602"/>
                  </a:lnTo>
                  <a:lnTo>
                    <a:pt x="1441" y="3458"/>
                  </a:lnTo>
                  <a:lnTo>
                    <a:pt x="1057" y="3266"/>
                  </a:lnTo>
                  <a:lnTo>
                    <a:pt x="721" y="3026"/>
                  </a:lnTo>
                  <a:lnTo>
                    <a:pt x="481" y="2737"/>
                  </a:lnTo>
                  <a:lnTo>
                    <a:pt x="241" y="2497"/>
                  </a:lnTo>
                  <a:lnTo>
                    <a:pt x="145" y="2161"/>
                  </a:lnTo>
                  <a:lnTo>
                    <a:pt x="49" y="1873"/>
                  </a:lnTo>
                  <a:lnTo>
                    <a:pt x="0" y="1585"/>
                  </a:lnTo>
                  <a:lnTo>
                    <a:pt x="0" y="1297"/>
                  </a:lnTo>
                  <a:lnTo>
                    <a:pt x="97" y="1009"/>
                  </a:lnTo>
                  <a:lnTo>
                    <a:pt x="193" y="720"/>
                  </a:lnTo>
                  <a:lnTo>
                    <a:pt x="337" y="480"/>
                  </a:lnTo>
                  <a:lnTo>
                    <a:pt x="481" y="288"/>
                  </a:lnTo>
                  <a:lnTo>
                    <a:pt x="721" y="144"/>
                  </a:lnTo>
                  <a:lnTo>
                    <a:pt x="913" y="48"/>
                  </a:lnTo>
                  <a:lnTo>
                    <a:pt x="120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0" name="Google Shape;3120;p46"/>
            <p:cNvSpPr/>
            <p:nvPr/>
          </p:nvSpPr>
          <p:spPr>
            <a:xfrm>
              <a:off x="6764750" y="3923625"/>
              <a:ext cx="114075" cy="54050"/>
            </a:xfrm>
            <a:custGeom>
              <a:avLst/>
              <a:gdLst/>
              <a:ahLst/>
              <a:cxnLst/>
              <a:rect l="l" t="t" r="r" b="b"/>
              <a:pathLst>
                <a:path w="4563" h="2162" extrusionOk="0">
                  <a:moveTo>
                    <a:pt x="3314" y="1"/>
                  </a:moveTo>
                  <a:lnTo>
                    <a:pt x="2737" y="49"/>
                  </a:lnTo>
                  <a:lnTo>
                    <a:pt x="2257" y="97"/>
                  </a:lnTo>
                  <a:lnTo>
                    <a:pt x="1777" y="241"/>
                  </a:lnTo>
                  <a:lnTo>
                    <a:pt x="1297" y="433"/>
                  </a:lnTo>
                  <a:lnTo>
                    <a:pt x="913" y="721"/>
                  </a:lnTo>
                  <a:lnTo>
                    <a:pt x="528" y="1009"/>
                  </a:lnTo>
                  <a:lnTo>
                    <a:pt x="240" y="1346"/>
                  </a:lnTo>
                  <a:lnTo>
                    <a:pt x="0" y="1682"/>
                  </a:lnTo>
                  <a:lnTo>
                    <a:pt x="336" y="1874"/>
                  </a:lnTo>
                  <a:lnTo>
                    <a:pt x="768" y="2018"/>
                  </a:lnTo>
                  <a:lnTo>
                    <a:pt x="1249" y="2114"/>
                  </a:lnTo>
                  <a:lnTo>
                    <a:pt x="1681" y="2162"/>
                  </a:lnTo>
                  <a:lnTo>
                    <a:pt x="2449" y="2162"/>
                  </a:lnTo>
                  <a:lnTo>
                    <a:pt x="2786" y="2114"/>
                  </a:lnTo>
                  <a:lnTo>
                    <a:pt x="3122" y="2018"/>
                  </a:lnTo>
                  <a:lnTo>
                    <a:pt x="3362" y="1922"/>
                  </a:lnTo>
                  <a:lnTo>
                    <a:pt x="3602" y="1778"/>
                  </a:lnTo>
                  <a:lnTo>
                    <a:pt x="3842" y="1634"/>
                  </a:lnTo>
                  <a:lnTo>
                    <a:pt x="3986" y="1442"/>
                  </a:lnTo>
                  <a:lnTo>
                    <a:pt x="4274" y="1057"/>
                  </a:lnTo>
                  <a:lnTo>
                    <a:pt x="4466" y="673"/>
                  </a:lnTo>
                  <a:lnTo>
                    <a:pt x="4562" y="241"/>
                  </a:lnTo>
                  <a:lnTo>
                    <a:pt x="3938" y="97"/>
                  </a:lnTo>
                  <a:lnTo>
                    <a:pt x="3314"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1" name="Google Shape;3121;p46"/>
            <p:cNvSpPr/>
            <p:nvPr/>
          </p:nvSpPr>
          <p:spPr>
            <a:xfrm>
              <a:off x="6764750" y="3923625"/>
              <a:ext cx="114075" cy="54050"/>
            </a:xfrm>
            <a:custGeom>
              <a:avLst/>
              <a:gdLst/>
              <a:ahLst/>
              <a:cxnLst/>
              <a:rect l="l" t="t" r="r" b="b"/>
              <a:pathLst>
                <a:path w="4563" h="2162" fill="none" extrusionOk="0">
                  <a:moveTo>
                    <a:pt x="4562" y="241"/>
                  </a:moveTo>
                  <a:lnTo>
                    <a:pt x="4562" y="241"/>
                  </a:lnTo>
                  <a:lnTo>
                    <a:pt x="3938" y="97"/>
                  </a:lnTo>
                  <a:lnTo>
                    <a:pt x="3314" y="1"/>
                  </a:lnTo>
                  <a:lnTo>
                    <a:pt x="3314" y="1"/>
                  </a:lnTo>
                  <a:lnTo>
                    <a:pt x="2737" y="49"/>
                  </a:lnTo>
                  <a:lnTo>
                    <a:pt x="2257" y="97"/>
                  </a:lnTo>
                  <a:lnTo>
                    <a:pt x="1777" y="241"/>
                  </a:lnTo>
                  <a:lnTo>
                    <a:pt x="1297" y="433"/>
                  </a:lnTo>
                  <a:lnTo>
                    <a:pt x="913" y="721"/>
                  </a:lnTo>
                  <a:lnTo>
                    <a:pt x="528" y="1009"/>
                  </a:lnTo>
                  <a:lnTo>
                    <a:pt x="240" y="1346"/>
                  </a:lnTo>
                  <a:lnTo>
                    <a:pt x="0" y="1682"/>
                  </a:lnTo>
                  <a:lnTo>
                    <a:pt x="0" y="1682"/>
                  </a:lnTo>
                  <a:lnTo>
                    <a:pt x="336" y="1874"/>
                  </a:lnTo>
                  <a:lnTo>
                    <a:pt x="768" y="2018"/>
                  </a:lnTo>
                  <a:lnTo>
                    <a:pt x="768" y="2018"/>
                  </a:lnTo>
                  <a:lnTo>
                    <a:pt x="1249" y="2114"/>
                  </a:lnTo>
                  <a:lnTo>
                    <a:pt x="1681" y="2162"/>
                  </a:lnTo>
                  <a:lnTo>
                    <a:pt x="2113" y="2162"/>
                  </a:lnTo>
                  <a:lnTo>
                    <a:pt x="2449" y="2162"/>
                  </a:lnTo>
                  <a:lnTo>
                    <a:pt x="2786" y="2114"/>
                  </a:lnTo>
                  <a:lnTo>
                    <a:pt x="3122" y="2018"/>
                  </a:lnTo>
                  <a:lnTo>
                    <a:pt x="3362" y="1922"/>
                  </a:lnTo>
                  <a:lnTo>
                    <a:pt x="3602" y="1778"/>
                  </a:lnTo>
                  <a:lnTo>
                    <a:pt x="3842" y="1634"/>
                  </a:lnTo>
                  <a:lnTo>
                    <a:pt x="3986" y="1442"/>
                  </a:lnTo>
                  <a:lnTo>
                    <a:pt x="4274" y="1057"/>
                  </a:lnTo>
                  <a:lnTo>
                    <a:pt x="4466" y="673"/>
                  </a:lnTo>
                  <a:lnTo>
                    <a:pt x="4562" y="2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2" name="Google Shape;3122;p46"/>
            <p:cNvSpPr/>
            <p:nvPr/>
          </p:nvSpPr>
          <p:spPr>
            <a:xfrm>
              <a:off x="6753925" y="3884025"/>
              <a:ext cx="121300" cy="49250"/>
            </a:xfrm>
            <a:custGeom>
              <a:avLst/>
              <a:gdLst/>
              <a:ahLst/>
              <a:cxnLst/>
              <a:rect l="l" t="t" r="r" b="b"/>
              <a:pathLst>
                <a:path w="4852" h="1970" extrusionOk="0">
                  <a:moveTo>
                    <a:pt x="529" y="0"/>
                  </a:moveTo>
                  <a:lnTo>
                    <a:pt x="241" y="48"/>
                  </a:lnTo>
                  <a:lnTo>
                    <a:pt x="1" y="192"/>
                  </a:lnTo>
                  <a:lnTo>
                    <a:pt x="145" y="528"/>
                  </a:lnTo>
                  <a:lnTo>
                    <a:pt x="337" y="864"/>
                  </a:lnTo>
                  <a:lnTo>
                    <a:pt x="577" y="1153"/>
                  </a:lnTo>
                  <a:lnTo>
                    <a:pt x="865" y="1441"/>
                  </a:lnTo>
                  <a:lnTo>
                    <a:pt x="1201" y="1633"/>
                  </a:lnTo>
                  <a:lnTo>
                    <a:pt x="1634" y="1825"/>
                  </a:lnTo>
                  <a:lnTo>
                    <a:pt x="2066" y="1921"/>
                  </a:lnTo>
                  <a:lnTo>
                    <a:pt x="2498" y="1969"/>
                  </a:lnTo>
                  <a:lnTo>
                    <a:pt x="2882" y="1969"/>
                  </a:lnTo>
                  <a:lnTo>
                    <a:pt x="3219" y="1921"/>
                  </a:lnTo>
                  <a:lnTo>
                    <a:pt x="3555" y="1825"/>
                  </a:lnTo>
                  <a:lnTo>
                    <a:pt x="3843" y="1681"/>
                  </a:lnTo>
                  <a:lnTo>
                    <a:pt x="4131" y="1537"/>
                  </a:lnTo>
                  <a:lnTo>
                    <a:pt x="4419" y="1345"/>
                  </a:lnTo>
                  <a:lnTo>
                    <a:pt x="4659" y="1153"/>
                  </a:lnTo>
                  <a:lnTo>
                    <a:pt x="4851" y="913"/>
                  </a:lnTo>
                  <a:lnTo>
                    <a:pt x="4707" y="720"/>
                  </a:lnTo>
                  <a:lnTo>
                    <a:pt x="4419" y="528"/>
                  </a:lnTo>
                  <a:lnTo>
                    <a:pt x="4131" y="480"/>
                  </a:lnTo>
                  <a:lnTo>
                    <a:pt x="3843" y="480"/>
                  </a:lnTo>
                  <a:lnTo>
                    <a:pt x="3555" y="576"/>
                  </a:lnTo>
                  <a:lnTo>
                    <a:pt x="3074" y="816"/>
                  </a:lnTo>
                  <a:lnTo>
                    <a:pt x="2834" y="913"/>
                  </a:lnTo>
                  <a:lnTo>
                    <a:pt x="2594" y="1009"/>
                  </a:lnTo>
                  <a:lnTo>
                    <a:pt x="2402" y="961"/>
                  </a:lnTo>
                  <a:lnTo>
                    <a:pt x="2210" y="864"/>
                  </a:lnTo>
                  <a:lnTo>
                    <a:pt x="1874" y="528"/>
                  </a:lnTo>
                  <a:lnTo>
                    <a:pt x="1682" y="336"/>
                  </a:lnTo>
                  <a:lnTo>
                    <a:pt x="1394" y="144"/>
                  </a:lnTo>
                  <a:lnTo>
                    <a:pt x="1009" y="48"/>
                  </a:lnTo>
                  <a:lnTo>
                    <a:pt x="529"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3" name="Google Shape;3123;p46"/>
            <p:cNvSpPr/>
            <p:nvPr/>
          </p:nvSpPr>
          <p:spPr>
            <a:xfrm>
              <a:off x="6876400" y="3926025"/>
              <a:ext cx="78075" cy="63675"/>
            </a:xfrm>
            <a:custGeom>
              <a:avLst/>
              <a:gdLst/>
              <a:ahLst/>
              <a:cxnLst/>
              <a:rect l="l" t="t" r="r" b="b"/>
              <a:pathLst>
                <a:path w="3123" h="2547" extrusionOk="0">
                  <a:moveTo>
                    <a:pt x="1297" y="1"/>
                  </a:moveTo>
                  <a:lnTo>
                    <a:pt x="865" y="49"/>
                  </a:lnTo>
                  <a:lnTo>
                    <a:pt x="529" y="193"/>
                  </a:lnTo>
                  <a:lnTo>
                    <a:pt x="385" y="289"/>
                  </a:lnTo>
                  <a:lnTo>
                    <a:pt x="241" y="433"/>
                  </a:lnTo>
                  <a:lnTo>
                    <a:pt x="144" y="577"/>
                  </a:lnTo>
                  <a:lnTo>
                    <a:pt x="48" y="721"/>
                  </a:lnTo>
                  <a:lnTo>
                    <a:pt x="0" y="961"/>
                  </a:lnTo>
                  <a:lnTo>
                    <a:pt x="0" y="1202"/>
                  </a:lnTo>
                  <a:lnTo>
                    <a:pt x="96" y="1442"/>
                  </a:lnTo>
                  <a:lnTo>
                    <a:pt x="193" y="1682"/>
                  </a:lnTo>
                  <a:lnTo>
                    <a:pt x="385" y="1922"/>
                  </a:lnTo>
                  <a:lnTo>
                    <a:pt x="577" y="2114"/>
                  </a:lnTo>
                  <a:lnTo>
                    <a:pt x="865" y="2306"/>
                  </a:lnTo>
                  <a:lnTo>
                    <a:pt x="1153" y="2450"/>
                  </a:lnTo>
                  <a:lnTo>
                    <a:pt x="1489" y="2546"/>
                  </a:lnTo>
                  <a:lnTo>
                    <a:pt x="1825" y="2546"/>
                  </a:lnTo>
                  <a:lnTo>
                    <a:pt x="2258" y="2498"/>
                  </a:lnTo>
                  <a:lnTo>
                    <a:pt x="2594" y="2354"/>
                  </a:lnTo>
                  <a:lnTo>
                    <a:pt x="2786" y="2258"/>
                  </a:lnTo>
                  <a:lnTo>
                    <a:pt x="2882" y="2162"/>
                  </a:lnTo>
                  <a:lnTo>
                    <a:pt x="2978" y="2018"/>
                  </a:lnTo>
                  <a:lnTo>
                    <a:pt x="3074" y="1826"/>
                  </a:lnTo>
                  <a:lnTo>
                    <a:pt x="3122" y="1586"/>
                  </a:lnTo>
                  <a:lnTo>
                    <a:pt x="3122" y="1346"/>
                  </a:lnTo>
                  <a:lnTo>
                    <a:pt x="3074" y="1106"/>
                  </a:lnTo>
                  <a:lnTo>
                    <a:pt x="2930" y="865"/>
                  </a:lnTo>
                  <a:lnTo>
                    <a:pt x="2786" y="625"/>
                  </a:lnTo>
                  <a:lnTo>
                    <a:pt x="2546" y="433"/>
                  </a:lnTo>
                  <a:lnTo>
                    <a:pt x="2306" y="289"/>
                  </a:lnTo>
                  <a:lnTo>
                    <a:pt x="2017" y="145"/>
                  </a:lnTo>
                  <a:lnTo>
                    <a:pt x="1633" y="49"/>
                  </a:lnTo>
                  <a:lnTo>
                    <a:pt x="1297"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4" name="Google Shape;3124;p46"/>
            <p:cNvSpPr/>
            <p:nvPr/>
          </p:nvSpPr>
          <p:spPr>
            <a:xfrm>
              <a:off x="6876400" y="3926025"/>
              <a:ext cx="78075" cy="63675"/>
            </a:xfrm>
            <a:custGeom>
              <a:avLst/>
              <a:gdLst/>
              <a:ahLst/>
              <a:cxnLst/>
              <a:rect l="l" t="t" r="r" b="b"/>
              <a:pathLst>
                <a:path w="3123" h="2547" fill="none" extrusionOk="0">
                  <a:moveTo>
                    <a:pt x="1297" y="1"/>
                  </a:moveTo>
                  <a:lnTo>
                    <a:pt x="1297" y="1"/>
                  </a:lnTo>
                  <a:lnTo>
                    <a:pt x="865" y="49"/>
                  </a:lnTo>
                  <a:lnTo>
                    <a:pt x="529" y="193"/>
                  </a:lnTo>
                  <a:lnTo>
                    <a:pt x="385" y="289"/>
                  </a:lnTo>
                  <a:lnTo>
                    <a:pt x="241" y="433"/>
                  </a:lnTo>
                  <a:lnTo>
                    <a:pt x="144" y="577"/>
                  </a:lnTo>
                  <a:lnTo>
                    <a:pt x="48" y="721"/>
                  </a:lnTo>
                  <a:lnTo>
                    <a:pt x="48" y="721"/>
                  </a:lnTo>
                  <a:lnTo>
                    <a:pt x="0" y="961"/>
                  </a:lnTo>
                  <a:lnTo>
                    <a:pt x="0" y="1202"/>
                  </a:lnTo>
                  <a:lnTo>
                    <a:pt x="96" y="1442"/>
                  </a:lnTo>
                  <a:lnTo>
                    <a:pt x="193" y="1682"/>
                  </a:lnTo>
                  <a:lnTo>
                    <a:pt x="385" y="1922"/>
                  </a:lnTo>
                  <a:lnTo>
                    <a:pt x="577" y="2114"/>
                  </a:lnTo>
                  <a:lnTo>
                    <a:pt x="865" y="2306"/>
                  </a:lnTo>
                  <a:lnTo>
                    <a:pt x="1153" y="2450"/>
                  </a:lnTo>
                  <a:lnTo>
                    <a:pt x="1153" y="2450"/>
                  </a:lnTo>
                  <a:lnTo>
                    <a:pt x="1489" y="2546"/>
                  </a:lnTo>
                  <a:lnTo>
                    <a:pt x="1825" y="2546"/>
                  </a:lnTo>
                  <a:lnTo>
                    <a:pt x="1825" y="2546"/>
                  </a:lnTo>
                  <a:lnTo>
                    <a:pt x="2258" y="2498"/>
                  </a:lnTo>
                  <a:lnTo>
                    <a:pt x="2594" y="2354"/>
                  </a:lnTo>
                  <a:lnTo>
                    <a:pt x="2786" y="2258"/>
                  </a:lnTo>
                  <a:lnTo>
                    <a:pt x="2882" y="2162"/>
                  </a:lnTo>
                  <a:lnTo>
                    <a:pt x="2978" y="2018"/>
                  </a:lnTo>
                  <a:lnTo>
                    <a:pt x="3074" y="1826"/>
                  </a:lnTo>
                  <a:lnTo>
                    <a:pt x="3074" y="1826"/>
                  </a:lnTo>
                  <a:lnTo>
                    <a:pt x="3122" y="1586"/>
                  </a:lnTo>
                  <a:lnTo>
                    <a:pt x="3122" y="1346"/>
                  </a:lnTo>
                  <a:lnTo>
                    <a:pt x="3074" y="1106"/>
                  </a:lnTo>
                  <a:lnTo>
                    <a:pt x="2930" y="865"/>
                  </a:lnTo>
                  <a:lnTo>
                    <a:pt x="2786" y="625"/>
                  </a:lnTo>
                  <a:lnTo>
                    <a:pt x="2546" y="433"/>
                  </a:lnTo>
                  <a:lnTo>
                    <a:pt x="2306" y="289"/>
                  </a:lnTo>
                  <a:lnTo>
                    <a:pt x="2017" y="145"/>
                  </a:lnTo>
                  <a:lnTo>
                    <a:pt x="2017" y="145"/>
                  </a:lnTo>
                  <a:lnTo>
                    <a:pt x="1633" y="49"/>
                  </a:lnTo>
                  <a:lnTo>
                    <a:pt x="129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5" name="Google Shape;3125;p46"/>
            <p:cNvSpPr/>
            <p:nvPr/>
          </p:nvSpPr>
          <p:spPr>
            <a:xfrm>
              <a:off x="6716725" y="3707525"/>
              <a:ext cx="78050" cy="33650"/>
            </a:xfrm>
            <a:custGeom>
              <a:avLst/>
              <a:gdLst/>
              <a:ahLst/>
              <a:cxnLst/>
              <a:rect l="l" t="t" r="r" b="b"/>
              <a:pathLst>
                <a:path w="3122" h="1346" extrusionOk="0">
                  <a:moveTo>
                    <a:pt x="1633" y="0"/>
                  </a:moveTo>
                  <a:lnTo>
                    <a:pt x="1249" y="48"/>
                  </a:lnTo>
                  <a:lnTo>
                    <a:pt x="865" y="144"/>
                  </a:lnTo>
                  <a:lnTo>
                    <a:pt x="528" y="337"/>
                  </a:lnTo>
                  <a:lnTo>
                    <a:pt x="240" y="673"/>
                  </a:lnTo>
                  <a:lnTo>
                    <a:pt x="0" y="1009"/>
                  </a:lnTo>
                  <a:lnTo>
                    <a:pt x="0" y="1153"/>
                  </a:lnTo>
                  <a:lnTo>
                    <a:pt x="48" y="1249"/>
                  </a:lnTo>
                  <a:lnTo>
                    <a:pt x="144" y="1249"/>
                  </a:lnTo>
                  <a:lnTo>
                    <a:pt x="240" y="1153"/>
                  </a:lnTo>
                  <a:lnTo>
                    <a:pt x="480" y="865"/>
                  </a:lnTo>
                  <a:lnTo>
                    <a:pt x="816" y="625"/>
                  </a:lnTo>
                  <a:lnTo>
                    <a:pt x="1153" y="481"/>
                  </a:lnTo>
                  <a:lnTo>
                    <a:pt x="1537" y="385"/>
                  </a:lnTo>
                  <a:lnTo>
                    <a:pt x="1921" y="433"/>
                  </a:lnTo>
                  <a:lnTo>
                    <a:pt x="2113" y="481"/>
                  </a:lnTo>
                  <a:lnTo>
                    <a:pt x="2257" y="529"/>
                  </a:lnTo>
                  <a:lnTo>
                    <a:pt x="2449" y="673"/>
                  </a:lnTo>
                  <a:lnTo>
                    <a:pt x="2593" y="865"/>
                  </a:lnTo>
                  <a:lnTo>
                    <a:pt x="2689" y="1009"/>
                  </a:lnTo>
                  <a:lnTo>
                    <a:pt x="2786" y="1249"/>
                  </a:lnTo>
                  <a:lnTo>
                    <a:pt x="2834" y="1297"/>
                  </a:lnTo>
                  <a:lnTo>
                    <a:pt x="2882" y="1345"/>
                  </a:lnTo>
                  <a:lnTo>
                    <a:pt x="3026" y="1345"/>
                  </a:lnTo>
                  <a:lnTo>
                    <a:pt x="3122" y="1249"/>
                  </a:lnTo>
                  <a:lnTo>
                    <a:pt x="3122" y="1201"/>
                  </a:lnTo>
                  <a:lnTo>
                    <a:pt x="3122" y="1153"/>
                  </a:lnTo>
                  <a:lnTo>
                    <a:pt x="2930" y="769"/>
                  </a:lnTo>
                  <a:lnTo>
                    <a:pt x="2786" y="577"/>
                  </a:lnTo>
                  <a:lnTo>
                    <a:pt x="2641" y="433"/>
                  </a:lnTo>
                  <a:lnTo>
                    <a:pt x="2353" y="192"/>
                  </a:lnTo>
                  <a:lnTo>
                    <a:pt x="2017" y="48"/>
                  </a:lnTo>
                  <a:lnTo>
                    <a:pt x="1825"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6" name="Google Shape;3126;p46"/>
            <p:cNvSpPr/>
            <p:nvPr/>
          </p:nvSpPr>
          <p:spPr>
            <a:xfrm>
              <a:off x="6904000" y="3748350"/>
              <a:ext cx="72075" cy="46850"/>
            </a:xfrm>
            <a:custGeom>
              <a:avLst/>
              <a:gdLst/>
              <a:ahLst/>
              <a:cxnLst/>
              <a:rect l="l" t="t" r="r" b="b"/>
              <a:pathLst>
                <a:path w="2883" h="1874" extrusionOk="0">
                  <a:moveTo>
                    <a:pt x="1010" y="0"/>
                  </a:moveTo>
                  <a:lnTo>
                    <a:pt x="769" y="48"/>
                  </a:lnTo>
                  <a:lnTo>
                    <a:pt x="529" y="96"/>
                  </a:lnTo>
                  <a:lnTo>
                    <a:pt x="289" y="192"/>
                  </a:lnTo>
                  <a:lnTo>
                    <a:pt x="97" y="336"/>
                  </a:lnTo>
                  <a:lnTo>
                    <a:pt x="49" y="384"/>
                  </a:lnTo>
                  <a:lnTo>
                    <a:pt x="1" y="432"/>
                  </a:lnTo>
                  <a:lnTo>
                    <a:pt x="49" y="576"/>
                  </a:lnTo>
                  <a:lnTo>
                    <a:pt x="145" y="625"/>
                  </a:lnTo>
                  <a:lnTo>
                    <a:pt x="241" y="625"/>
                  </a:lnTo>
                  <a:lnTo>
                    <a:pt x="289" y="576"/>
                  </a:lnTo>
                  <a:lnTo>
                    <a:pt x="481" y="480"/>
                  </a:lnTo>
                  <a:lnTo>
                    <a:pt x="625" y="432"/>
                  </a:lnTo>
                  <a:lnTo>
                    <a:pt x="817" y="384"/>
                  </a:lnTo>
                  <a:lnTo>
                    <a:pt x="1010" y="336"/>
                  </a:lnTo>
                  <a:lnTo>
                    <a:pt x="1202" y="336"/>
                  </a:lnTo>
                  <a:lnTo>
                    <a:pt x="1394" y="432"/>
                  </a:lnTo>
                  <a:lnTo>
                    <a:pt x="1730" y="576"/>
                  </a:lnTo>
                  <a:lnTo>
                    <a:pt x="2018" y="817"/>
                  </a:lnTo>
                  <a:lnTo>
                    <a:pt x="2306" y="1057"/>
                  </a:lnTo>
                  <a:lnTo>
                    <a:pt x="2498" y="1393"/>
                  </a:lnTo>
                  <a:lnTo>
                    <a:pt x="2546" y="1585"/>
                  </a:lnTo>
                  <a:lnTo>
                    <a:pt x="2594" y="1729"/>
                  </a:lnTo>
                  <a:lnTo>
                    <a:pt x="2642" y="1825"/>
                  </a:lnTo>
                  <a:lnTo>
                    <a:pt x="2738" y="1873"/>
                  </a:lnTo>
                  <a:lnTo>
                    <a:pt x="2834" y="1825"/>
                  </a:lnTo>
                  <a:lnTo>
                    <a:pt x="2882" y="1729"/>
                  </a:lnTo>
                  <a:lnTo>
                    <a:pt x="2834" y="1489"/>
                  </a:lnTo>
                  <a:lnTo>
                    <a:pt x="2786" y="1297"/>
                  </a:lnTo>
                  <a:lnTo>
                    <a:pt x="2690" y="1057"/>
                  </a:lnTo>
                  <a:lnTo>
                    <a:pt x="2594" y="865"/>
                  </a:lnTo>
                  <a:lnTo>
                    <a:pt x="2306" y="528"/>
                  </a:lnTo>
                  <a:lnTo>
                    <a:pt x="1922" y="240"/>
                  </a:lnTo>
                  <a:lnTo>
                    <a:pt x="1730" y="144"/>
                  </a:lnTo>
                  <a:lnTo>
                    <a:pt x="1490" y="96"/>
                  </a:lnTo>
                  <a:lnTo>
                    <a:pt x="1010"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7" name="Google Shape;3127;p46"/>
            <p:cNvSpPr/>
            <p:nvPr/>
          </p:nvSpPr>
          <p:spPr>
            <a:xfrm>
              <a:off x="6643475" y="3839600"/>
              <a:ext cx="78075" cy="63650"/>
            </a:xfrm>
            <a:custGeom>
              <a:avLst/>
              <a:gdLst/>
              <a:ahLst/>
              <a:cxnLst/>
              <a:rect l="l" t="t" r="r" b="b"/>
              <a:pathLst>
                <a:path w="3123" h="2546" extrusionOk="0">
                  <a:moveTo>
                    <a:pt x="1297" y="0"/>
                  </a:moveTo>
                  <a:lnTo>
                    <a:pt x="865" y="48"/>
                  </a:lnTo>
                  <a:lnTo>
                    <a:pt x="529" y="192"/>
                  </a:lnTo>
                  <a:lnTo>
                    <a:pt x="385" y="288"/>
                  </a:lnTo>
                  <a:lnTo>
                    <a:pt x="241" y="432"/>
                  </a:lnTo>
                  <a:lnTo>
                    <a:pt x="145" y="576"/>
                  </a:lnTo>
                  <a:lnTo>
                    <a:pt x="49" y="720"/>
                  </a:lnTo>
                  <a:lnTo>
                    <a:pt x="1" y="961"/>
                  </a:lnTo>
                  <a:lnTo>
                    <a:pt x="1" y="1201"/>
                  </a:lnTo>
                  <a:lnTo>
                    <a:pt x="49" y="1441"/>
                  </a:lnTo>
                  <a:lnTo>
                    <a:pt x="193" y="1681"/>
                  </a:lnTo>
                  <a:lnTo>
                    <a:pt x="385" y="1921"/>
                  </a:lnTo>
                  <a:lnTo>
                    <a:pt x="577" y="2113"/>
                  </a:lnTo>
                  <a:lnTo>
                    <a:pt x="817" y="2305"/>
                  </a:lnTo>
                  <a:lnTo>
                    <a:pt x="1153" y="2449"/>
                  </a:lnTo>
                  <a:lnTo>
                    <a:pt x="1489" y="2545"/>
                  </a:lnTo>
                  <a:lnTo>
                    <a:pt x="1825" y="2545"/>
                  </a:lnTo>
                  <a:lnTo>
                    <a:pt x="2258" y="2497"/>
                  </a:lnTo>
                  <a:lnTo>
                    <a:pt x="2594" y="2353"/>
                  </a:lnTo>
                  <a:lnTo>
                    <a:pt x="2738" y="2257"/>
                  </a:lnTo>
                  <a:lnTo>
                    <a:pt x="2882" y="2161"/>
                  </a:lnTo>
                  <a:lnTo>
                    <a:pt x="2978" y="2017"/>
                  </a:lnTo>
                  <a:lnTo>
                    <a:pt x="3074" y="1825"/>
                  </a:lnTo>
                  <a:lnTo>
                    <a:pt x="3122" y="1585"/>
                  </a:lnTo>
                  <a:lnTo>
                    <a:pt x="3122" y="1345"/>
                  </a:lnTo>
                  <a:lnTo>
                    <a:pt x="3026" y="1105"/>
                  </a:lnTo>
                  <a:lnTo>
                    <a:pt x="2930" y="865"/>
                  </a:lnTo>
                  <a:lnTo>
                    <a:pt x="2738" y="624"/>
                  </a:lnTo>
                  <a:lnTo>
                    <a:pt x="2546" y="432"/>
                  </a:lnTo>
                  <a:lnTo>
                    <a:pt x="2258" y="288"/>
                  </a:lnTo>
                  <a:lnTo>
                    <a:pt x="1970" y="144"/>
                  </a:lnTo>
                  <a:lnTo>
                    <a:pt x="1633" y="48"/>
                  </a:lnTo>
                  <a:lnTo>
                    <a:pt x="129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8" name="Google Shape;3128;p46"/>
            <p:cNvSpPr/>
            <p:nvPr/>
          </p:nvSpPr>
          <p:spPr>
            <a:xfrm>
              <a:off x="6643475" y="3839600"/>
              <a:ext cx="78075" cy="63650"/>
            </a:xfrm>
            <a:custGeom>
              <a:avLst/>
              <a:gdLst/>
              <a:ahLst/>
              <a:cxnLst/>
              <a:rect l="l" t="t" r="r" b="b"/>
              <a:pathLst>
                <a:path w="3123" h="2546" fill="none" extrusionOk="0">
                  <a:moveTo>
                    <a:pt x="1297" y="0"/>
                  </a:moveTo>
                  <a:lnTo>
                    <a:pt x="1297" y="0"/>
                  </a:lnTo>
                  <a:lnTo>
                    <a:pt x="865" y="48"/>
                  </a:lnTo>
                  <a:lnTo>
                    <a:pt x="529" y="192"/>
                  </a:lnTo>
                  <a:lnTo>
                    <a:pt x="385" y="288"/>
                  </a:lnTo>
                  <a:lnTo>
                    <a:pt x="241" y="432"/>
                  </a:lnTo>
                  <a:lnTo>
                    <a:pt x="145" y="576"/>
                  </a:lnTo>
                  <a:lnTo>
                    <a:pt x="49" y="720"/>
                  </a:lnTo>
                  <a:lnTo>
                    <a:pt x="49" y="720"/>
                  </a:lnTo>
                  <a:lnTo>
                    <a:pt x="1" y="961"/>
                  </a:lnTo>
                  <a:lnTo>
                    <a:pt x="1" y="1201"/>
                  </a:lnTo>
                  <a:lnTo>
                    <a:pt x="49" y="1441"/>
                  </a:lnTo>
                  <a:lnTo>
                    <a:pt x="193" y="1681"/>
                  </a:lnTo>
                  <a:lnTo>
                    <a:pt x="385" y="1921"/>
                  </a:lnTo>
                  <a:lnTo>
                    <a:pt x="577" y="2113"/>
                  </a:lnTo>
                  <a:lnTo>
                    <a:pt x="817" y="2305"/>
                  </a:lnTo>
                  <a:lnTo>
                    <a:pt x="1153" y="2449"/>
                  </a:lnTo>
                  <a:lnTo>
                    <a:pt x="1153" y="2449"/>
                  </a:lnTo>
                  <a:lnTo>
                    <a:pt x="1489" y="2545"/>
                  </a:lnTo>
                  <a:lnTo>
                    <a:pt x="1825" y="2545"/>
                  </a:lnTo>
                  <a:lnTo>
                    <a:pt x="1825" y="2545"/>
                  </a:lnTo>
                  <a:lnTo>
                    <a:pt x="2258" y="2497"/>
                  </a:lnTo>
                  <a:lnTo>
                    <a:pt x="2594" y="2353"/>
                  </a:lnTo>
                  <a:lnTo>
                    <a:pt x="2738" y="2257"/>
                  </a:lnTo>
                  <a:lnTo>
                    <a:pt x="2882" y="2161"/>
                  </a:lnTo>
                  <a:lnTo>
                    <a:pt x="2978" y="2017"/>
                  </a:lnTo>
                  <a:lnTo>
                    <a:pt x="3074" y="1825"/>
                  </a:lnTo>
                  <a:lnTo>
                    <a:pt x="3074" y="1825"/>
                  </a:lnTo>
                  <a:lnTo>
                    <a:pt x="3122" y="1585"/>
                  </a:lnTo>
                  <a:lnTo>
                    <a:pt x="3122" y="1345"/>
                  </a:lnTo>
                  <a:lnTo>
                    <a:pt x="3026" y="1105"/>
                  </a:lnTo>
                  <a:lnTo>
                    <a:pt x="2930" y="865"/>
                  </a:lnTo>
                  <a:lnTo>
                    <a:pt x="2738" y="624"/>
                  </a:lnTo>
                  <a:lnTo>
                    <a:pt x="2546" y="432"/>
                  </a:lnTo>
                  <a:lnTo>
                    <a:pt x="2258" y="288"/>
                  </a:lnTo>
                  <a:lnTo>
                    <a:pt x="1970" y="144"/>
                  </a:lnTo>
                  <a:lnTo>
                    <a:pt x="1970" y="144"/>
                  </a:lnTo>
                  <a:lnTo>
                    <a:pt x="1633" y="48"/>
                  </a:lnTo>
                  <a:lnTo>
                    <a:pt x="129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9" name="Google Shape;3129;p46"/>
            <p:cNvSpPr/>
            <p:nvPr/>
          </p:nvSpPr>
          <p:spPr>
            <a:xfrm>
              <a:off x="6805550" y="3828775"/>
              <a:ext cx="22850" cy="20450"/>
            </a:xfrm>
            <a:custGeom>
              <a:avLst/>
              <a:gdLst/>
              <a:ahLst/>
              <a:cxnLst/>
              <a:rect l="l" t="t" r="r" b="b"/>
              <a:pathLst>
                <a:path w="914" h="818" extrusionOk="0">
                  <a:moveTo>
                    <a:pt x="241" y="1"/>
                  </a:moveTo>
                  <a:lnTo>
                    <a:pt x="193" y="49"/>
                  </a:lnTo>
                  <a:lnTo>
                    <a:pt x="49" y="385"/>
                  </a:lnTo>
                  <a:lnTo>
                    <a:pt x="49" y="577"/>
                  </a:lnTo>
                  <a:lnTo>
                    <a:pt x="1" y="673"/>
                  </a:lnTo>
                  <a:lnTo>
                    <a:pt x="1" y="769"/>
                  </a:lnTo>
                  <a:lnTo>
                    <a:pt x="97" y="817"/>
                  </a:lnTo>
                  <a:lnTo>
                    <a:pt x="193" y="817"/>
                  </a:lnTo>
                  <a:lnTo>
                    <a:pt x="193" y="721"/>
                  </a:lnTo>
                  <a:lnTo>
                    <a:pt x="193" y="625"/>
                  </a:lnTo>
                  <a:lnTo>
                    <a:pt x="241" y="433"/>
                  </a:lnTo>
                  <a:lnTo>
                    <a:pt x="284" y="282"/>
                  </a:lnTo>
                  <a:lnTo>
                    <a:pt x="289" y="289"/>
                  </a:lnTo>
                  <a:lnTo>
                    <a:pt x="337" y="385"/>
                  </a:lnTo>
                  <a:lnTo>
                    <a:pt x="433" y="673"/>
                  </a:lnTo>
                  <a:lnTo>
                    <a:pt x="529" y="721"/>
                  </a:lnTo>
                  <a:lnTo>
                    <a:pt x="625" y="721"/>
                  </a:lnTo>
                  <a:lnTo>
                    <a:pt x="913" y="337"/>
                  </a:lnTo>
                  <a:lnTo>
                    <a:pt x="913" y="241"/>
                  </a:lnTo>
                  <a:lnTo>
                    <a:pt x="913" y="193"/>
                  </a:lnTo>
                  <a:lnTo>
                    <a:pt x="817" y="145"/>
                  </a:lnTo>
                  <a:lnTo>
                    <a:pt x="769" y="193"/>
                  </a:lnTo>
                  <a:lnTo>
                    <a:pt x="561" y="470"/>
                  </a:lnTo>
                  <a:lnTo>
                    <a:pt x="481" y="337"/>
                  </a:lnTo>
                  <a:lnTo>
                    <a:pt x="385" y="193"/>
                  </a:lnTo>
                  <a:lnTo>
                    <a:pt x="337" y="97"/>
                  </a:lnTo>
                  <a:lnTo>
                    <a:pt x="289" y="49"/>
                  </a:lnTo>
                  <a:lnTo>
                    <a:pt x="241"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0" name="Google Shape;3130;p46"/>
            <p:cNvSpPr/>
            <p:nvPr/>
          </p:nvSpPr>
          <p:spPr>
            <a:xfrm>
              <a:off x="6436975" y="4286225"/>
              <a:ext cx="379425" cy="230550"/>
            </a:xfrm>
            <a:custGeom>
              <a:avLst/>
              <a:gdLst/>
              <a:ahLst/>
              <a:cxnLst/>
              <a:rect l="l" t="t" r="r" b="b"/>
              <a:pathLst>
                <a:path w="15177" h="9222" extrusionOk="0">
                  <a:moveTo>
                    <a:pt x="9989" y="0"/>
                  </a:moveTo>
                  <a:lnTo>
                    <a:pt x="8885" y="673"/>
                  </a:lnTo>
                  <a:lnTo>
                    <a:pt x="7684" y="1441"/>
                  </a:lnTo>
                  <a:lnTo>
                    <a:pt x="6291" y="2402"/>
                  </a:lnTo>
                  <a:lnTo>
                    <a:pt x="4803" y="3506"/>
                  </a:lnTo>
                  <a:lnTo>
                    <a:pt x="3314" y="4659"/>
                  </a:lnTo>
                  <a:lnTo>
                    <a:pt x="2690" y="5235"/>
                  </a:lnTo>
                  <a:lnTo>
                    <a:pt x="2065" y="5812"/>
                  </a:lnTo>
                  <a:lnTo>
                    <a:pt x="1537" y="6340"/>
                  </a:lnTo>
                  <a:lnTo>
                    <a:pt x="1105" y="6868"/>
                  </a:lnTo>
                  <a:lnTo>
                    <a:pt x="0" y="5043"/>
                  </a:lnTo>
                  <a:lnTo>
                    <a:pt x="961" y="9221"/>
                  </a:lnTo>
                  <a:lnTo>
                    <a:pt x="15176" y="961"/>
                  </a:lnTo>
                  <a:lnTo>
                    <a:pt x="998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1" name="Google Shape;3131;p46"/>
            <p:cNvSpPr/>
            <p:nvPr/>
          </p:nvSpPr>
          <p:spPr>
            <a:xfrm>
              <a:off x="6436975" y="4286225"/>
              <a:ext cx="379425" cy="230550"/>
            </a:xfrm>
            <a:custGeom>
              <a:avLst/>
              <a:gdLst/>
              <a:ahLst/>
              <a:cxnLst/>
              <a:rect l="l" t="t" r="r" b="b"/>
              <a:pathLst>
                <a:path w="15177" h="9222" fill="none" extrusionOk="0">
                  <a:moveTo>
                    <a:pt x="9989" y="0"/>
                  </a:moveTo>
                  <a:lnTo>
                    <a:pt x="9989" y="0"/>
                  </a:lnTo>
                  <a:lnTo>
                    <a:pt x="8885" y="673"/>
                  </a:lnTo>
                  <a:lnTo>
                    <a:pt x="7684" y="1441"/>
                  </a:lnTo>
                  <a:lnTo>
                    <a:pt x="6291" y="2402"/>
                  </a:lnTo>
                  <a:lnTo>
                    <a:pt x="4803" y="3506"/>
                  </a:lnTo>
                  <a:lnTo>
                    <a:pt x="3314" y="4659"/>
                  </a:lnTo>
                  <a:lnTo>
                    <a:pt x="2690" y="5235"/>
                  </a:lnTo>
                  <a:lnTo>
                    <a:pt x="2065" y="5812"/>
                  </a:lnTo>
                  <a:lnTo>
                    <a:pt x="1537" y="6340"/>
                  </a:lnTo>
                  <a:lnTo>
                    <a:pt x="1105" y="6868"/>
                  </a:lnTo>
                  <a:lnTo>
                    <a:pt x="0" y="5043"/>
                  </a:lnTo>
                  <a:lnTo>
                    <a:pt x="961" y="9221"/>
                  </a:lnTo>
                  <a:lnTo>
                    <a:pt x="15176" y="961"/>
                  </a:lnTo>
                  <a:lnTo>
                    <a:pt x="998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2" name="Google Shape;3132;p46"/>
            <p:cNvSpPr/>
            <p:nvPr/>
          </p:nvSpPr>
          <p:spPr>
            <a:xfrm>
              <a:off x="6479000" y="4426700"/>
              <a:ext cx="40825" cy="67250"/>
            </a:xfrm>
            <a:custGeom>
              <a:avLst/>
              <a:gdLst/>
              <a:ahLst/>
              <a:cxnLst/>
              <a:rect l="l" t="t" r="r" b="b"/>
              <a:pathLst>
                <a:path w="1633" h="2690" extrusionOk="0">
                  <a:moveTo>
                    <a:pt x="576" y="0"/>
                  </a:moveTo>
                  <a:lnTo>
                    <a:pt x="0" y="625"/>
                  </a:lnTo>
                  <a:lnTo>
                    <a:pt x="96" y="721"/>
                  </a:lnTo>
                  <a:lnTo>
                    <a:pt x="192" y="913"/>
                  </a:lnTo>
                  <a:lnTo>
                    <a:pt x="240" y="1057"/>
                  </a:lnTo>
                  <a:lnTo>
                    <a:pt x="192" y="1201"/>
                  </a:lnTo>
                  <a:lnTo>
                    <a:pt x="768" y="2690"/>
                  </a:lnTo>
                  <a:lnTo>
                    <a:pt x="1633" y="2210"/>
                  </a:lnTo>
                  <a:lnTo>
                    <a:pt x="576"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3" name="Google Shape;3133;p46"/>
            <p:cNvSpPr/>
            <p:nvPr/>
          </p:nvSpPr>
          <p:spPr>
            <a:xfrm>
              <a:off x="6479000" y="4426700"/>
              <a:ext cx="40825" cy="67250"/>
            </a:xfrm>
            <a:custGeom>
              <a:avLst/>
              <a:gdLst/>
              <a:ahLst/>
              <a:cxnLst/>
              <a:rect l="l" t="t" r="r" b="b"/>
              <a:pathLst>
                <a:path w="1633" h="2690" fill="none" extrusionOk="0">
                  <a:moveTo>
                    <a:pt x="576" y="0"/>
                  </a:moveTo>
                  <a:lnTo>
                    <a:pt x="576" y="0"/>
                  </a:lnTo>
                  <a:lnTo>
                    <a:pt x="0" y="625"/>
                  </a:lnTo>
                  <a:lnTo>
                    <a:pt x="0" y="625"/>
                  </a:lnTo>
                  <a:lnTo>
                    <a:pt x="96" y="721"/>
                  </a:lnTo>
                  <a:lnTo>
                    <a:pt x="192" y="913"/>
                  </a:lnTo>
                  <a:lnTo>
                    <a:pt x="240" y="1057"/>
                  </a:lnTo>
                  <a:lnTo>
                    <a:pt x="192" y="1201"/>
                  </a:lnTo>
                  <a:lnTo>
                    <a:pt x="768" y="2690"/>
                  </a:lnTo>
                  <a:lnTo>
                    <a:pt x="1633" y="2210"/>
                  </a:lnTo>
                  <a:lnTo>
                    <a:pt x="576"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4" name="Google Shape;3134;p46"/>
            <p:cNvSpPr/>
            <p:nvPr/>
          </p:nvSpPr>
          <p:spPr>
            <a:xfrm>
              <a:off x="6432175" y="4407500"/>
              <a:ext cx="52850" cy="110475"/>
            </a:xfrm>
            <a:custGeom>
              <a:avLst/>
              <a:gdLst/>
              <a:ahLst/>
              <a:cxnLst/>
              <a:rect l="l" t="t" r="r" b="b"/>
              <a:pathLst>
                <a:path w="2114" h="4419" extrusionOk="0">
                  <a:moveTo>
                    <a:pt x="0" y="0"/>
                  </a:moveTo>
                  <a:lnTo>
                    <a:pt x="0" y="192"/>
                  </a:lnTo>
                  <a:lnTo>
                    <a:pt x="96" y="672"/>
                  </a:lnTo>
                  <a:lnTo>
                    <a:pt x="432" y="2209"/>
                  </a:lnTo>
                  <a:lnTo>
                    <a:pt x="961" y="4418"/>
                  </a:lnTo>
                  <a:lnTo>
                    <a:pt x="1105" y="4370"/>
                  </a:lnTo>
                  <a:lnTo>
                    <a:pt x="1393" y="4274"/>
                  </a:lnTo>
                  <a:lnTo>
                    <a:pt x="1729" y="4130"/>
                  </a:lnTo>
                  <a:lnTo>
                    <a:pt x="1921" y="4034"/>
                  </a:lnTo>
                  <a:lnTo>
                    <a:pt x="1873" y="3746"/>
                  </a:lnTo>
                  <a:lnTo>
                    <a:pt x="1681" y="3170"/>
                  </a:lnTo>
                  <a:lnTo>
                    <a:pt x="1441" y="2401"/>
                  </a:lnTo>
                  <a:lnTo>
                    <a:pt x="1681" y="2353"/>
                  </a:lnTo>
                  <a:lnTo>
                    <a:pt x="1873" y="2209"/>
                  </a:lnTo>
                  <a:lnTo>
                    <a:pt x="1969" y="2113"/>
                  </a:lnTo>
                  <a:lnTo>
                    <a:pt x="2065" y="2017"/>
                  </a:lnTo>
                  <a:lnTo>
                    <a:pt x="2113" y="1873"/>
                  </a:lnTo>
                  <a:lnTo>
                    <a:pt x="2065" y="1729"/>
                  </a:lnTo>
                  <a:lnTo>
                    <a:pt x="2017" y="1633"/>
                  </a:lnTo>
                  <a:lnTo>
                    <a:pt x="1921" y="1489"/>
                  </a:lnTo>
                  <a:lnTo>
                    <a:pt x="1729" y="1249"/>
                  </a:lnTo>
                  <a:lnTo>
                    <a:pt x="1537" y="1153"/>
                  </a:lnTo>
                  <a:lnTo>
                    <a:pt x="1489" y="1153"/>
                  </a:lnTo>
                  <a:lnTo>
                    <a:pt x="1393" y="1201"/>
                  </a:lnTo>
                  <a:lnTo>
                    <a:pt x="1297" y="1345"/>
                  </a:lnTo>
                  <a:lnTo>
                    <a:pt x="1201" y="1633"/>
                  </a:lnTo>
                  <a:lnTo>
                    <a:pt x="1153" y="1441"/>
                  </a:lnTo>
                  <a:lnTo>
                    <a:pt x="1009" y="1201"/>
                  </a:lnTo>
                  <a:lnTo>
                    <a:pt x="624" y="672"/>
                  </a:lnTo>
                  <a:lnTo>
                    <a:pt x="240" y="192"/>
                  </a:lnTo>
                  <a:lnTo>
                    <a:pt x="0" y="0"/>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5" name="Google Shape;3135;p46"/>
            <p:cNvSpPr/>
            <p:nvPr/>
          </p:nvSpPr>
          <p:spPr>
            <a:xfrm>
              <a:off x="6432175" y="4407500"/>
              <a:ext cx="52850" cy="110475"/>
            </a:xfrm>
            <a:custGeom>
              <a:avLst/>
              <a:gdLst/>
              <a:ahLst/>
              <a:cxnLst/>
              <a:rect l="l" t="t" r="r" b="b"/>
              <a:pathLst>
                <a:path w="2114" h="4419" fill="none" extrusionOk="0">
                  <a:moveTo>
                    <a:pt x="961" y="4418"/>
                  </a:moveTo>
                  <a:lnTo>
                    <a:pt x="961" y="4418"/>
                  </a:lnTo>
                  <a:lnTo>
                    <a:pt x="432" y="2209"/>
                  </a:lnTo>
                  <a:lnTo>
                    <a:pt x="96" y="672"/>
                  </a:lnTo>
                  <a:lnTo>
                    <a:pt x="0" y="192"/>
                  </a:lnTo>
                  <a:lnTo>
                    <a:pt x="0" y="0"/>
                  </a:lnTo>
                  <a:lnTo>
                    <a:pt x="0" y="0"/>
                  </a:lnTo>
                  <a:lnTo>
                    <a:pt x="240" y="192"/>
                  </a:lnTo>
                  <a:lnTo>
                    <a:pt x="624" y="672"/>
                  </a:lnTo>
                  <a:lnTo>
                    <a:pt x="1009" y="1201"/>
                  </a:lnTo>
                  <a:lnTo>
                    <a:pt x="1153" y="1441"/>
                  </a:lnTo>
                  <a:lnTo>
                    <a:pt x="1201" y="1633"/>
                  </a:lnTo>
                  <a:lnTo>
                    <a:pt x="1201" y="1633"/>
                  </a:lnTo>
                  <a:lnTo>
                    <a:pt x="1297" y="1345"/>
                  </a:lnTo>
                  <a:lnTo>
                    <a:pt x="1393" y="1201"/>
                  </a:lnTo>
                  <a:lnTo>
                    <a:pt x="1489" y="1153"/>
                  </a:lnTo>
                  <a:lnTo>
                    <a:pt x="1537" y="1153"/>
                  </a:lnTo>
                  <a:lnTo>
                    <a:pt x="1537" y="1153"/>
                  </a:lnTo>
                  <a:lnTo>
                    <a:pt x="1729" y="1249"/>
                  </a:lnTo>
                  <a:lnTo>
                    <a:pt x="1921" y="1489"/>
                  </a:lnTo>
                  <a:lnTo>
                    <a:pt x="2017" y="1633"/>
                  </a:lnTo>
                  <a:lnTo>
                    <a:pt x="2065" y="1729"/>
                  </a:lnTo>
                  <a:lnTo>
                    <a:pt x="2113" y="1873"/>
                  </a:lnTo>
                  <a:lnTo>
                    <a:pt x="2065" y="2017"/>
                  </a:lnTo>
                  <a:lnTo>
                    <a:pt x="2065" y="2017"/>
                  </a:lnTo>
                  <a:lnTo>
                    <a:pt x="1969" y="2113"/>
                  </a:lnTo>
                  <a:lnTo>
                    <a:pt x="1873" y="2209"/>
                  </a:lnTo>
                  <a:lnTo>
                    <a:pt x="1681" y="2353"/>
                  </a:lnTo>
                  <a:lnTo>
                    <a:pt x="1441" y="2401"/>
                  </a:lnTo>
                  <a:lnTo>
                    <a:pt x="1441" y="2401"/>
                  </a:lnTo>
                  <a:lnTo>
                    <a:pt x="1681" y="3170"/>
                  </a:lnTo>
                  <a:lnTo>
                    <a:pt x="1873" y="3746"/>
                  </a:lnTo>
                  <a:lnTo>
                    <a:pt x="1921" y="4034"/>
                  </a:lnTo>
                  <a:lnTo>
                    <a:pt x="1921" y="4034"/>
                  </a:lnTo>
                  <a:lnTo>
                    <a:pt x="1729" y="4130"/>
                  </a:lnTo>
                  <a:lnTo>
                    <a:pt x="1393" y="4274"/>
                  </a:lnTo>
                  <a:lnTo>
                    <a:pt x="1105" y="4370"/>
                  </a:lnTo>
                  <a:lnTo>
                    <a:pt x="961" y="441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6" name="Google Shape;3136;p46"/>
            <p:cNvSpPr/>
            <p:nvPr/>
          </p:nvSpPr>
          <p:spPr>
            <a:xfrm>
              <a:off x="6432175" y="4407500"/>
              <a:ext cx="20425" cy="36025"/>
            </a:xfrm>
            <a:custGeom>
              <a:avLst/>
              <a:gdLst/>
              <a:ahLst/>
              <a:cxnLst/>
              <a:rect l="l" t="t" r="r" b="b"/>
              <a:pathLst>
                <a:path w="817" h="1441" extrusionOk="0">
                  <a:moveTo>
                    <a:pt x="0" y="0"/>
                  </a:moveTo>
                  <a:lnTo>
                    <a:pt x="0" y="96"/>
                  </a:lnTo>
                  <a:lnTo>
                    <a:pt x="48" y="432"/>
                  </a:lnTo>
                  <a:lnTo>
                    <a:pt x="240" y="1441"/>
                  </a:lnTo>
                  <a:lnTo>
                    <a:pt x="576" y="1201"/>
                  </a:lnTo>
                  <a:lnTo>
                    <a:pt x="816" y="961"/>
                  </a:lnTo>
                  <a:lnTo>
                    <a:pt x="336" y="288"/>
                  </a:lnTo>
                  <a:lnTo>
                    <a:pt x="96" y="96"/>
                  </a:lnTo>
                  <a:lnTo>
                    <a:pt x="0"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7" name="Google Shape;3137;p46"/>
            <p:cNvSpPr/>
            <p:nvPr/>
          </p:nvSpPr>
          <p:spPr>
            <a:xfrm>
              <a:off x="6432175" y="4407500"/>
              <a:ext cx="20425" cy="36025"/>
            </a:xfrm>
            <a:custGeom>
              <a:avLst/>
              <a:gdLst/>
              <a:ahLst/>
              <a:cxnLst/>
              <a:rect l="l" t="t" r="r" b="b"/>
              <a:pathLst>
                <a:path w="817" h="1441" fill="none" extrusionOk="0">
                  <a:moveTo>
                    <a:pt x="816" y="961"/>
                  </a:moveTo>
                  <a:lnTo>
                    <a:pt x="816" y="961"/>
                  </a:lnTo>
                  <a:lnTo>
                    <a:pt x="336" y="288"/>
                  </a:lnTo>
                  <a:lnTo>
                    <a:pt x="96" y="96"/>
                  </a:lnTo>
                  <a:lnTo>
                    <a:pt x="0" y="0"/>
                  </a:lnTo>
                  <a:lnTo>
                    <a:pt x="0" y="0"/>
                  </a:lnTo>
                  <a:lnTo>
                    <a:pt x="0" y="96"/>
                  </a:lnTo>
                  <a:lnTo>
                    <a:pt x="48" y="432"/>
                  </a:lnTo>
                  <a:lnTo>
                    <a:pt x="240" y="1441"/>
                  </a:lnTo>
                  <a:lnTo>
                    <a:pt x="240" y="1441"/>
                  </a:lnTo>
                  <a:lnTo>
                    <a:pt x="576" y="1201"/>
                  </a:lnTo>
                  <a:lnTo>
                    <a:pt x="816" y="96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8" name="Google Shape;3138;p46"/>
            <p:cNvSpPr/>
            <p:nvPr/>
          </p:nvSpPr>
          <p:spPr>
            <a:xfrm>
              <a:off x="6432175" y="4407500"/>
              <a:ext cx="20425" cy="36025"/>
            </a:xfrm>
            <a:custGeom>
              <a:avLst/>
              <a:gdLst/>
              <a:ahLst/>
              <a:cxnLst/>
              <a:rect l="l" t="t" r="r" b="b"/>
              <a:pathLst>
                <a:path w="817" h="1441" extrusionOk="0">
                  <a:moveTo>
                    <a:pt x="0" y="0"/>
                  </a:moveTo>
                  <a:lnTo>
                    <a:pt x="0" y="48"/>
                  </a:lnTo>
                  <a:lnTo>
                    <a:pt x="48" y="528"/>
                  </a:lnTo>
                  <a:lnTo>
                    <a:pt x="240" y="1441"/>
                  </a:lnTo>
                  <a:lnTo>
                    <a:pt x="576" y="1201"/>
                  </a:lnTo>
                  <a:lnTo>
                    <a:pt x="816" y="961"/>
                  </a:lnTo>
                  <a:lnTo>
                    <a:pt x="336" y="288"/>
                  </a:lnTo>
                  <a:lnTo>
                    <a:pt x="96" y="96"/>
                  </a:lnTo>
                  <a:lnTo>
                    <a:pt x="0" y="0"/>
                  </a:lnTo>
                  <a:close/>
                </a:path>
              </a:pathLst>
            </a:custGeom>
            <a:solidFill>
              <a:srgbClr val="FCFAF7"/>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9" name="Google Shape;3139;p46"/>
            <p:cNvSpPr/>
            <p:nvPr/>
          </p:nvSpPr>
          <p:spPr>
            <a:xfrm>
              <a:off x="6432175" y="4407500"/>
              <a:ext cx="20425" cy="36025"/>
            </a:xfrm>
            <a:custGeom>
              <a:avLst/>
              <a:gdLst/>
              <a:ahLst/>
              <a:cxnLst/>
              <a:rect l="l" t="t" r="r" b="b"/>
              <a:pathLst>
                <a:path w="817" h="1441" fill="none" extrusionOk="0">
                  <a:moveTo>
                    <a:pt x="0" y="0"/>
                  </a:moveTo>
                  <a:lnTo>
                    <a:pt x="0" y="0"/>
                  </a:lnTo>
                  <a:lnTo>
                    <a:pt x="0" y="48"/>
                  </a:lnTo>
                  <a:lnTo>
                    <a:pt x="0" y="48"/>
                  </a:lnTo>
                  <a:lnTo>
                    <a:pt x="48" y="528"/>
                  </a:lnTo>
                  <a:lnTo>
                    <a:pt x="240" y="1441"/>
                  </a:lnTo>
                  <a:lnTo>
                    <a:pt x="240" y="1441"/>
                  </a:lnTo>
                  <a:lnTo>
                    <a:pt x="576" y="1201"/>
                  </a:lnTo>
                  <a:lnTo>
                    <a:pt x="816" y="961"/>
                  </a:lnTo>
                  <a:lnTo>
                    <a:pt x="816" y="961"/>
                  </a:lnTo>
                  <a:lnTo>
                    <a:pt x="336" y="288"/>
                  </a:lnTo>
                  <a:lnTo>
                    <a:pt x="96" y="96"/>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0" name="Google Shape;3140;p46"/>
            <p:cNvSpPr/>
            <p:nvPr/>
          </p:nvSpPr>
          <p:spPr>
            <a:xfrm>
              <a:off x="6617050" y="4310225"/>
              <a:ext cx="295400" cy="342225"/>
            </a:xfrm>
            <a:custGeom>
              <a:avLst/>
              <a:gdLst/>
              <a:ahLst/>
              <a:cxnLst/>
              <a:rect l="l" t="t" r="r" b="b"/>
              <a:pathLst>
                <a:path w="11816" h="13689" extrusionOk="0">
                  <a:moveTo>
                    <a:pt x="11815" y="1"/>
                  </a:moveTo>
                  <a:lnTo>
                    <a:pt x="6676" y="1442"/>
                  </a:lnTo>
                  <a:lnTo>
                    <a:pt x="6436" y="1682"/>
                  </a:lnTo>
                  <a:lnTo>
                    <a:pt x="5812" y="2402"/>
                  </a:lnTo>
                  <a:lnTo>
                    <a:pt x="4900" y="3507"/>
                  </a:lnTo>
                  <a:lnTo>
                    <a:pt x="4419" y="4179"/>
                  </a:lnTo>
                  <a:lnTo>
                    <a:pt x="3891" y="4900"/>
                  </a:lnTo>
                  <a:lnTo>
                    <a:pt x="3411" y="5668"/>
                  </a:lnTo>
                  <a:lnTo>
                    <a:pt x="2930" y="6484"/>
                  </a:lnTo>
                  <a:lnTo>
                    <a:pt x="2498" y="7301"/>
                  </a:lnTo>
                  <a:lnTo>
                    <a:pt x="2162" y="8165"/>
                  </a:lnTo>
                  <a:lnTo>
                    <a:pt x="1922" y="9030"/>
                  </a:lnTo>
                  <a:lnTo>
                    <a:pt x="1730" y="9894"/>
                  </a:lnTo>
                  <a:lnTo>
                    <a:pt x="1682" y="10326"/>
                  </a:lnTo>
                  <a:lnTo>
                    <a:pt x="1682" y="10711"/>
                  </a:lnTo>
                  <a:lnTo>
                    <a:pt x="1730" y="11143"/>
                  </a:lnTo>
                  <a:lnTo>
                    <a:pt x="1778" y="11527"/>
                  </a:lnTo>
                  <a:lnTo>
                    <a:pt x="1" y="10374"/>
                  </a:lnTo>
                  <a:lnTo>
                    <a:pt x="2690" y="13688"/>
                  </a:lnTo>
                  <a:lnTo>
                    <a:pt x="11815"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1" name="Google Shape;3141;p46"/>
            <p:cNvSpPr/>
            <p:nvPr/>
          </p:nvSpPr>
          <p:spPr>
            <a:xfrm>
              <a:off x="6617050" y="4310225"/>
              <a:ext cx="295400" cy="342225"/>
            </a:xfrm>
            <a:custGeom>
              <a:avLst/>
              <a:gdLst/>
              <a:ahLst/>
              <a:cxnLst/>
              <a:rect l="l" t="t" r="r" b="b"/>
              <a:pathLst>
                <a:path w="11816" h="13689" fill="none" extrusionOk="0">
                  <a:moveTo>
                    <a:pt x="6676" y="1442"/>
                  </a:moveTo>
                  <a:lnTo>
                    <a:pt x="6676" y="1442"/>
                  </a:lnTo>
                  <a:lnTo>
                    <a:pt x="6436" y="1682"/>
                  </a:lnTo>
                  <a:lnTo>
                    <a:pt x="5812" y="2402"/>
                  </a:lnTo>
                  <a:lnTo>
                    <a:pt x="4900" y="3507"/>
                  </a:lnTo>
                  <a:lnTo>
                    <a:pt x="4419" y="4179"/>
                  </a:lnTo>
                  <a:lnTo>
                    <a:pt x="3891" y="4900"/>
                  </a:lnTo>
                  <a:lnTo>
                    <a:pt x="3411" y="5668"/>
                  </a:lnTo>
                  <a:lnTo>
                    <a:pt x="2930" y="6484"/>
                  </a:lnTo>
                  <a:lnTo>
                    <a:pt x="2498" y="7301"/>
                  </a:lnTo>
                  <a:lnTo>
                    <a:pt x="2162" y="8165"/>
                  </a:lnTo>
                  <a:lnTo>
                    <a:pt x="1922" y="9030"/>
                  </a:lnTo>
                  <a:lnTo>
                    <a:pt x="1730" y="9894"/>
                  </a:lnTo>
                  <a:lnTo>
                    <a:pt x="1682" y="10326"/>
                  </a:lnTo>
                  <a:lnTo>
                    <a:pt x="1682" y="10711"/>
                  </a:lnTo>
                  <a:lnTo>
                    <a:pt x="1730" y="11143"/>
                  </a:lnTo>
                  <a:lnTo>
                    <a:pt x="1778" y="11527"/>
                  </a:lnTo>
                  <a:lnTo>
                    <a:pt x="1" y="10374"/>
                  </a:lnTo>
                  <a:lnTo>
                    <a:pt x="2690" y="13688"/>
                  </a:lnTo>
                  <a:lnTo>
                    <a:pt x="11815" y="1"/>
                  </a:lnTo>
                  <a:lnTo>
                    <a:pt x="6676" y="144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2" name="Google Shape;3142;p46"/>
            <p:cNvSpPr/>
            <p:nvPr/>
          </p:nvSpPr>
          <p:spPr>
            <a:xfrm>
              <a:off x="6711900" y="4592375"/>
              <a:ext cx="12050" cy="19250"/>
            </a:xfrm>
            <a:custGeom>
              <a:avLst/>
              <a:gdLst/>
              <a:ahLst/>
              <a:cxnLst/>
              <a:rect l="l" t="t" r="r" b="b"/>
              <a:pathLst>
                <a:path w="482" h="770" extrusionOk="0">
                  <a:moveTo>
                    <a:pt x="481" y="1"/>
                  </a:moveTo>
                  <a:lnTo>
                    <a:pt x="1" y="769"/>
                  </a:lnTo>
                  <a:lnTo>
                    <a:pt x="1" y="769"/>
                  </a:lnTo>
                  <a:lnTo>
                    <a:pt x="481" y="1"/>
                  </a:lnTo>
                  <a:lnTo>
                    <a:pt x="481" y="1"/>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3" name="Google Shape;3143;p46"/>
            <p:cNvSpPr/>
            <p:nvPr/>
          </p:nvSpPr>
          <p:spPr>
            <a:xfrm>
              <a:off x="6711900" y="4592375"/>
              <a:ext cx="12050" cy="19250"/>
            </a:xfrm>
            <a:custGeom>
              <a:avLst/>
              <a:gdLst/>
              <a:ahLst/>
              <a:cxnLst/>
              <a:rect l="l" t="t" r="r" b="b"/>
              <a:pathLst>
                <a:path w="482" h="770" fill="none" extrusionOk="0">
                  <a:moveTo>
                    <a:pt x="481" y="1"/>
                  </a:moveTo>
                  <a:lnTo>
                    <a:pt x="1" y="769"/>
                  </a:lnTo>
                  <a:lnTo>
                    <a:pt x="1" y="769"/>
                  </a:lnTo>
                  <a:lnTo>
                    <a:pt x="481" y="1"/>
                  </a:lnTo>
                  <a:lnTo>
                    <a:pt x="48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4" name="Google Shape;3144;p46"/>
            <p:cNvSpPr/>
            <p:nvPr/>
          </p:nvSpPr>
          <p:spPr>
            <a:xfrm>
              <a:off x="6659075" y="4558775"/>
              <a:ext cx="64875" cy="52850"/>
            </a:xfrm>
            <a:custGeom>
              <a:avLst/>
              <a:gdLst/>
              <a:ahLst/>
              <a:cxnLst/>
              <a:rect l="l" t="t" r="r" b="b"/>
              <a:pathLst>
                <a:path w="2595" h="2114" extrusionOk="0">
                  <a:moveTo>
                    <a:pt x="49" y="0"/>
                  </a:moveTo>
                  <a:lnTo>
                    <a:pt x="1" y="673"/>
                  </a:lnTo>
                  <a:lnTo>
                    <a:pt x="241" y="721"/>
                  </a:lnTo>
                  <a:lnTo>
                    <a:pt x="481" y="865"/>
                  </a:lnTo>
                  <a:lnTo>
                    <a:pt x="721" y="1009"/>
                  </a:lnTo>
                  <a:lnTo>
                    <a:pt x="769" y="1105"/>
                  </a:lnTo>
                  <a:lnTo>
                    <a:pt x="769" y="1249"/>
                  </a:lnTo>
                  <a:lnTo>
                    <a:pt x="769" y="1297"/>
                  </a:lnTo>
                  <a:lnTo>
                    <a:pt x="2114" y="2113"/>
                  </a:lnTo>
                  <a:lnTo>
                    <a:pt x="2594" y="1345"/>
                  </a:lnTo>
                  <a:lnTo>
                    <a:pt x="49"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5" name="Google Shape;3145;p46"/>
            <p:cNvSpPr/>
            <p:nvPr/>
          </p:nvSpPr>
          <p:spPr>
            <a:xfrm>
              <a:off x="6659075" y="4558775"/>
              <a:ext cx="64875" cy="52850"/>
            </a:xfrm>
            <a:custGeom>
              <a:avLst/>
              <a:gdLst/>
              <a:ahLst/>
              <a:cxnLst/>
              <a:rect l="l" t="t" r="r" b="b"/>
              <a:pathLst>
                <a:path w="2595" h="2114" fill="none" extrusionOk="0">
                  <a:moveTo>
                    <a:pt x="49" y="0"/>
                  </a:moveTo>
                  <a:lnTo>
                    <a:pt x="49" y="0"/>
                  </a:lnTo>
                  <a:lnTo>
                    <a:pt x="1" y="673"/>
                  </a:lnTo>
                  <a:lnTo>
                    <a:pt x="1" y="673"/>
                  </a:lnTo>
                  <a:lnTo>
                    <a:pt x="241" y="721"/>
                  </a:lnTo>
                  <a:lnTo>
                    <a:pt x="481" y="865"/>
                  </a:lnTo>
                  <a:lnTo>
                    <a:pt x="721" y="1009"/>
                  </a:lnTo>
                  <a:lnTo>
                    <a:pt x="769" y="1105"/>
                  </a:lnTo>
                  <a:lnTo>
                    <a:pt x="769" y="1249"/>
                  </a:lnTo>
                  <a:lnTo>
                    <a:pt x="769" y="1249"/>
                  </a:lnTo>
                  <a:lnTo>
                    <a:pt x="769" y="1297"/>
                  </a:lnTo>
                  <a:lnTo>
                    <a:pt x="2114" y="2113"/>
                  </a:lnTo>
                  <a:lnTo>
                    <a:pt x="2594" y="1345"/>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6" name="Google Shape;3146;p46"/>
            <p:cNvSpPr/>
            <p:nvPr/>
          </p:nvSpPr>
          <p:spPr>
            <a:xfrm>
              <a:off x="6609850" y="4567175"/>
              <a:ext cx="87675" cy="88875"/>
            </a:xfrm>
            <a:custGeom>
              <a:avLst/>
              <a:gdLst/>
              <a:ahLst/>
              <a:cxnLst/>
              <a:rect l="l" t="t" r="r" b="b"/>
              <a:pathLst>
                <a:path w="3507" h="3555" extrusionOk="0">
                  <a:moveTo>
                    <a:pt x="1" y="0"/>
                  </a:moveTo>
                  <a:lnTo>
                    <a:pt x="97" y="192"/>
                  </a:lnTo>
                  <a:lnTo>
                    <a:pt x="433" y="577"/>
                  </a:lnTo>
                  <a:lnTo>
                    <a:pt x="1394" y="1777"/>
                  </a:lnTo>
                  <a:lnTo>
                    <a:pt x="2834" y="3554"/>
                  </a:lnTo>
                  <a:lnTo>
                    <a:pt x="2930" y="3458"/>
                  </a:lnTo>
                  <a:lnTo>
                    <a:pt x="3170" y="3218"/>
                  </a:lnTo>
                  <a:lnTo>
                    <a:pt x="3411" y="2978"/>
                  </a:lnTo>
                  <a:lnTo>
                    <a:pt x="3507" y="2786"/>
                  </a:lnTo>
                  <a:lnTo>
                    <a:pt x="3363" y="2546"/>
                  </a:lnTo>
                  <a:lnTo>
                    <a:pt x="2930" y="2113"/>
                  </a:lnTo>
                  <a:lnTo>
                    <a:pt x="2354" y="1537"/>
                  </a:lnTo>
                  <a:lnTo>
                    <a:pt x="2546" y="1345"/>
                  </a:lnTo>
                  <a:lnTo>
                    <a:pt x="2690" y="1153"/>
                  </a:lnTo>
                  <a:lnTo>
                    <a:pt x="2738" y="1057"/>
                  </a:lnTo>
                  <a:lnTo>
                    <a:pt x="2738" y="913"/>
                  </a:lnTo>
                  <a:lnTo>
                    <a:pt x="2738" y="769"/>
                  </a:lnTo>
                  <a:lnTo>
                    <a:pt x="2642" y="673"/>
                  </a:lnTo>
                  <a:lnTo>
                    <a:pt x="2546" y="577"/>
                  </a:lnTo>
                  <a:lnTo>
                    <a:pt x="2402" y="481"/>
                  </a:lnTo>
                  <a:lnTo>
                    <a:pt x="2162" y="385"/>
                  </a:lnTo>
                  <a:lnTo>
                    <a:pt x="1922" y="337"/>
                  </a:lnTo>
                  <a:lnTo>
                    <a:pt x="1874" y="385"/>
                  </a:lnTo>
                  <a:lnTo>
                    <a:pt x="1826" y="433"/>
                  </a:lnTo>
                  <a:lnTo>
                    <a:pt x="1778" y="673"/>
                  </a:lnTo>
                  <a:lnTo>
                    <a:pt x="1826" y="961"/>
                  </a:lnTo>
                  <a:lnTo>
                    <a:pt x="1682" y="817"/>
                  </a:lnTo>
                  <a:lnTo>
                    <a:pt x="1442" y="673"/>
                  </a:lnTo>
                  <a:lnTo>
                    <a:pt x="865" y="337"/>
                  </a:lnTo>
                  <a:lnTo>
                    <a:pt x="337" y="96"/>
                  </a:lnTo>
                  <a:lnTo>
                    <a:pt x="1" y="0"/>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7" name="Google Shape;3147;p46"/>
            <p:cNvSpPr/>
            <p:nvPr/>
          </p:nvSpPr>
          <p:spPr>
            <a:xfrm>
              <a:off x="6609850" y="4567175"/>
              <a:ext cx="87675" cy="88875"/>
            </a:xfrm>
            <a:custGeom>
              <a:avLst/>
              <a:gdLst/>
              <a:ahLst/>
              <a:cxnLst/>
              <a:rect l="l" t="t" r="r" b="b"/>
              <a:pathLst>
                <a:path w="3507" h="3555" fill="none" extrusionOk="0">
                  <a:moveTo>
                    <a:pt x="2834" y="3554"/>
                  </a:moveTo>
                  <a:lnTo>
                    <a:pt x="2834" y="3554"/>
                  </a:lnTo>
                  <a:lnTo>
                    <a:pt x="1394" y="1777"/>
                  </a:lnTo>
                  <a:lnTo>
                    <a:pt x="433" y="577"/>
                  </a:lnTo>
                  <a:lnTo>
                    <a:pt x="97" y="192"/>
                  </a:lnTo>
                  <a:lnTo>
                    <a:pt x="1" y="0"/>
                  </a:lnTo>
                  <a:lnTo>
                    <a:pt x="1" y="0"/>
                  </a:lnTo>
                  <a:lnTo>
                    <a:pt x="337" y="96"/>
                  </a:lnTo>
                  <a:lnTo>
                    <a:pt x="865" y="337"/>
                  </a:lnTo>
                  <a:lnTo>
                    <a:pt x="1442" y="673"/>
                  </a:lnTo>
                  <a:lnTo>
                    <a:pt x="1682" y="817"/>
                  </a:lnTo>
                  <a:lnTo>
                    <a:pt x="1826" y="961"/>
                  </a:lnTo>
                  <a:lnTo>
                    <a:pt x="1826" y="961"/>
                  </a:lnTo>
                  <a:lnTo>
                    <a:pt x="1778" y="673"/>
                  </a:lnTo>
                  <a:lnTo>
                    <a:pt x="1826" y="433"/>
                  </a:lnTo>
                  <a:lnTo>
                    <a:pt x="1874" y="385"/>
                  </a:lnTo>
                  <a:lnTo>
                    <a:pt x="1922" y="337"/>
                  </a:lnTo>
                  <a:lnTo>
                    <a:pt x="1922" y="337"/>
                  </a:lnTo>
                  <a:lnTo>
                    <a:pt x="2162" y="385"/>
                  </a:lnTo>
                  <a:lnTo>
                    <a:pt x="2402" y="481"/>
                  </a:lnTo>
                  <a:lnTo>
                    <a:pt x="2546" y="577"/>
                  </a:lnTo>
                  <a:lnTo>
                    <a:pt x="2642" y="673"/>
                  </a:lnTo>
                  <a:lnTo>
                    <a:pt x="2738" y="769"/>
                  </a:lnTo>
                  <a:lnTo>
                    <a:pt x="2738" y="913"/>
                  </a:lnTo>
                  <a:lnTo>
                    <a:pt x="2738" y="913"/>
                  </a:lnTo>
                  <a:lnTo>
                    <a:pt x="2738" y="1057"/>
                  </a:lnTo>
                  <a:lnTo>
                    <a:pt x="2690" y="1153"/>
                  </a:lnTo>
                  <a:lnTo>
                    <a:pt x="2546" y="1345"/>
                  </a:lnTo>
                  <a:lnTo>
                    <a:pt x="2354" y="1537"/>
                  </a:lnTo>
                  <a:lnTo>
                    <a:pt x="2354" y="1537"/>
                  </a:lnTo>
                  <a:lnTo>
                    <a:pt x="2930" y="2113"/>
                  </a:lnTo>
                  <a:lnTo>
                    <a:pt x="3363" y="2546"/>
                  </a:lnTo>
                  <a:lnTo>
                    <a:pt x="3507" y="2786"/>
                  </a:lnTo>
                  <a:lnTo>
                    <a:pt x="3507" y="2786"/>
                  </a:lnTo>
                  <a:lnTo>
                    <a:pt x="3411" y="2978"/>
                  </a:lnTo>
                  <a:lnTo>
                    <a:pt x="3170" y="3218"/>
                  </a:lnTo>
                  <a:lnTo>
                    <a:pt x="2930" y="3458"/>
                  </a:lnTo>
                  <a:lnTo>
                    <a:pt x="2834" y="355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8" name="Google Shape;3148;p46"/>
            <p:cNvSpPr/>
            <p:nvPr/>
          </p:nvSpPr>
          <p:spPr>
            <a:xfrm>
              <a:off x="6609850" y="4567175"/>
              <a:ext cx="30050" cy="30025"/>
            </a:xfrm>
            <a:custGeom>
              <a:avLst/>
              <a:gdLst/>
              <a:ahLst/>
              <a:cxnLst/>
              <a:rect l="l" t="t" r="r" b="b"/>
              <a:pathLst>
                <a:path w="1202" h="1201" extrusionOk="0">
                  <a:moveTo>
                    <a:pt x="1" y="0"/>
                  </a:moveTo>
                  <a:lnTo>
                    <a:pt x="49" y="144"/>
                  </a:lnTo>
                  <a:lnTo>
                    <a:pt x="241" y="385"/>
                  </a:lnTo>
                  <a:lnTo>
                    <a:pt x="913" y="1201"/>
                  </a:lnTo>
                  <a:lnTo>
                    <a:pt x="1057" y="865"/>
                  </a:lnTo>
                  <a:lnTo>
                    <a:pt x="1201" y="529"/>
                  </a:lnTo>
                  <a:lnTo>
                    <a:pt x="433" y="144"/>
                  </a:lnTo>
                  <a:lnTo>
                    <a:pt x="145" y="48"/>
                  </a:lnTo>
                  <a:lnTo>
                    <a:pt x="1"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9" name="Google Shape;3149;p46"/>
            <p:cNvSpPr/>
            <p:nvPr/>
          </p:nvSpPr>
          <p:spPr>
            <a:xfrm>
              <a:off x="6609850" y="4567175"/>
              <a:ext cx="30050" cy="30025"/>
            </a:xfrm>
            <a:custGeom>
              <a:avLst/>
              <a:gdLst/>
              <a:ahLst/>
              <a:cxnLst/>
              <a:rect l="l" t="t" r="r" b="b"/>
              <a:pathLst>
                <a:path w="1202" h="1201" fill="none" extrusionOk="0">
                  <a:moveTo>
                    <a:pt x="1201" y="529"/>
                  </a:moveTo>
                  <a:lnTo>
                    <a:pt x="1201" y="529"/>
                  </a:lnTo>
                  <a:lnTo>
                    <a:pt x="433" y="144"/>
                  </a:lnTo>
                  <a:lnTo>
                    <a:pt x="145" y="48"/>
                  </a:lnTo>
                  <a:lnTo>
                    <a:pt x="1" y="0"/>
                  </a:lnTo>
                  <a:lnTo>
                    <a:pt x="1" y="0"/>
                  </a:lnTo>
                  <a:lnTo>
                    <a:pt x="49" y="144"/>
                  </a:lnTo>
                  <a:lnTo>
                    <a:pt x="241" y="385"/>
                  </a:lnTo>
                  <a:lnTo>
                    <a:pt x="913" y="1201"/>
                  </a:lnTo>
                  <a:lnTo>
                    <a:pt x="913" y="1201"/>
                  </a:lnTo>
                  <a:lnTo>
                    <a:pt x="1057" y="865"/>
                  </a:lnTo>
                  <a:lnTo>
                    <a:pt x="1201" y="52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0" name="Google Shape;3150;p46"/>
            <p:cNvSpPr/>
            <p:nvPr/>
          </p:nvSpPr>
          <p:spPr>
            <a:xfrm>
              <a:off x="6609850" y="4567175"/>
              <a:ext cx="30050" cy="30025"/>
            </a:xfrm>
            <a:custGeom>
              <a:avLst/>
              <a:gdLst/>
              <a:ahLst/>
              <a:cxnLst/>
              <a:rect l="l" t="t" r="r" b="b"/>
              <a:pathLst>
                <a:path w="1202" h="1201" extrusionOk="0">
                  <a:moveTo>
                    <a:pt x="1" y="0"/>
                  </a:moveTo>
                  <a:lnTo>
                    <a:pt x="1" y="48"/>
                  </a:lnTo>
                  <a:lnTo>
                    <a:pt x="289" y="433"/>
                  </a:lnTo>
                  <a:lnTo>
                    <a:pt x="913" y="1201"/>
                  </a:lnTo>
                  <a:lnTo>
                    <a:pt x="1057" y="865"/>
                  </a:lnTo>
                  <a:lnTo>
                    <a:pt x="1201" y="529"/>
                  </a:lnTo>
                  <a:lnTo>
                    <a:pt x="481" y="144"/>
                  </a:lnTo>
                  <a:lnTo>
                    <a:pt x="49" y="0"/>
                  </a:lnTo>
                  <a:close/>
                </a:path>
              </a:pathLst>
            </a:custGeom>
            <a:solidFill>
              <a:srgbClr val="FCFAF7"/>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1" name="Google Shape;3151;p46"/>
            <p:cNvSpPr/>
            <p:nvPr/>
          </p:nvSpPr>
          <p:spPr>
            <a:xfrm>
              <a:off x="6609850" y="4567175"/>
              <a:ext cx="30050" cy="30025"/>
            </a:xfrm>
            <a:custGeom>
              <a:avLst/>
              <a:gdLst/>
              <a:ahLst/>
              <a:cxnLst/>
              <a:rect l="l" t="t" r="r" b="b"/>
              <a:pathLst>
                <a:path w="1202" h="1201" fill="none" extrusionOk="0">
                  <a:moveTo>
                    <a:pt x="49" y="0"/>
                  </a:moveTo>
                  <a:lnTo>
                    <a:pt x="49" y="0"/>
                  </a:lnTo>
                  <a:lnTo>
                    <a:pt x="1" y="0"/>
                  </a:lnTo>
                  <a:lnTo>
                    <a:pt x="1" y="0"/>
                  </a:lnTo>
                  <a:lnTo>
                    <a:pt x="1" y="48"/>
                  </a:lnTo>
                  <a:lnTo>
                    <a:pt x="1" y="48"/>
                  </a:lnTo>
                  <a:lnTo>
                    <a:pt x="289" y="433"/>
                  </a:lnTo>
                  <a:lnTo>
                    <a:pt x="913" y="1201"/>
                  </a:lnTo>
                  <a:lnTo>
                    <a:pt x="913" y="1201"/>
                  </a:lnTo>
                  <a:lnTo>
                    <a:pt x="1057" y="865"/>
                  </a:lnTo>
                  <a:lnTo>
                    <a:pt x="1201" y="529"/>
                  </a:lnTo>
                  <a:lnTo>
                    <a:pt x="1201" y="529"/>
                  </a:lnTo>
                  <a:lnTo>
                    <a:pt x="481" y="144"/>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2" name="Google Shape;3152;p46"/>
            <p:cNvSpPr/>
            <p:nvPr/>
          </p:nvSpPr>
          <p:spPr>
            <a:xfrm>
              <a:off x="6479000" y="4152950"/>
              <a:ext cx="463450" cy="449075"/>
            </a:xfrm>
            <a:custGeom>
              <a:avLst/>
              <a:gdLst/>
              <a:ahLst/>
              <a:cxnLst/>
              <a:rect l="l" t="t" r="r" b="b"/>
              <a:pathLst>
                <a:path w="18538" h="17963" extrusionOk="0">
                  <a:moveTo>
                    <a:pt x="9317" y="1"/>
                  </a:moveTo>
                  <a:lnTo>
                    <a:pt x="9173" y="433"/>
                  </a:lnTo>
                  <a:lnTo>
                    <a:pt x="8981" y="817"/>
                  </a:lnTo>
                  <a:lnTo>
                    <a:pt x="8837" y="1153"/>
                  </a:lnTo>
                  <a:lnTo>
                    <a:pt x="8645" y="1393"/>
                  </a:lnTo>
                  <a:lnTo>
                    <a:pt x="8452" y="1586"/>
                  </a:lnTo>
                  <a:lnTo>
                    <a:pt x="8260" y="1778"/>
                  </a:lnTo>
                  <a:lnTo>
                    <a:pt x="8068" y="1874"/>
                  </a:lnTo>
                  <a:lnTo>
                    <a:pt x="7876" y="1970"/>
                  </a:lnTo>
                  <a:lnTo>
                    <a:pt x="7540" y="2114"/>
                  </a:lnTo>
                  <a:lnTo>
                    <a:pt x="7252" y="2114"/>
                  </a:lnTo>
                  <a:lnTo>
                    <a:pt x="7012" y="2066"/>
                  </a:lnTo>
                  <a:lnTo>
                    <a:pt x="6051" y="5524"/>
                  </a:lnTo>
                  <a:lnTo>
                    <a:pt x="5331" y="5956"/>
                  </a:lnTo>
                  <a:lnTo>
                    <a:pt x="4418" y="6532"/>
                  </a:lnTo>
                  <a:lnTo>
                    <a:pt x="2401" y="7925"/>
                  </a:lnTo>
                  <a:lnTo>
                    <a:pt x="0" y="9702"/>
                  </a:lnTo>
                  <a:lnTo>
                    <a:pt x="1777" y="13448"/>
                  </a:lnTo>
                  <a:lnTo>
                    <a:pt x="2353" y="13064"/>
                  </a:lnTo>
                  <a:lnTo>
                    <a:pt x="3458" y="12439"/>
                  </a:lnTo>
                  <a:lnTo>
                    <a:pt x="6435" y="10806"/>
                  </a:lnTo>
                  <a:lnTo>
                    <a:pt x="10566" y="8597"/>
                  </a:lnTo>
                  <a:lnTo>
                    <a:pt x="10422" y="8789"/>
                  </a:lnTo>
                  <a:lnTo>
                    <a:pt x="10181" y="9077"/>
                  </a:lnTo>
                  <a:lnTo>
                    <a:pt x="9605" y="9990"/>
                  </a:lnTo>
                  <a:lnTo>
                    <a:pt x="8212" y="12439"/>
                  </a:lnTo>
                  <a:lnTo>
                    <a:pt x="6964" y="14744"/>
                  </a:lnTo>
                  <a:lnTo>
                    <a:pt x="6435" y="15801"/>
                  </a:lnTo>
                  <a:lnTo>
                    <a:pt x="10518" y="17962"/>
                  </a:lnTo>
                  <a:lnTo>
                    <a:pt x="11574" y="16665"/>
                  </a:lnTo>
                  <a:lnTo>
                    <a:pt x="14023" y="13688"/>
                  </a:lnTo>
                  <a:lnTo>
                    <a:pt x="15368" y="11959"/>
                  </a:lnTo>
                  <a:lnTo>
                    <a:pt x="16569" y="10326"/>
                  </a:lnTo>
                  <a:lnTo>
                    <a:pt x="17097" y="9558"/>
                  </a:lnTo>
                  <a:lnTo>
                    <a:pt x="17481" y="8885"/>
                  </a:lnTo>
                  <a:lnTo>
                    <a:pt x="17817" y="8309"/>
                  </a:lnTo>
                  <a:lnTo>
                    <a:pt x="17961" y="7877"/>
                  </a:lnTo>
                  <a:lnTo>
                    <a:pt x="18154" y="7156"/>
                  </a:lnTo>
                  <a:lnTo>
                    <a:pt x="18298" y="6436"/>
                  </a:lnTo>
                  <a:lnTo>
                    <a:pt x="18394" y="5716"/>
                  </a:lnTo>
                  <a:lnTo>
                    <a:pt x="18490" y="5091"/>
                  </a:lnTo>
                  <a:lnTo>
                    <a:pt x="18538" y="4179"/>
                  </a:lnTo>
                  <a:lnTo>
                    <a:pt x="18538" y="3795"/>
                  </a:lnTo>
                  <a:lnTo>
                    <a:pt x="17865" y="3843"/>
                  </a:lnTo>
                  <a:lnTo>
                    <a:pt x="17193" y="3795"/>
                  </a:lnTo>
                  <a:lnTo>
                    <a:pt x="16857" y="3747"/>
                  </a:lnTo>
                  <a:lnTo>
                    <a:pt x="16473" y="3699"/>
                  </a:lnTo>
                  <a:lnTo>
                    <a:pt x="16281" y="3603"/>
                  </a:lnTo>
                  <a:lnTo>
                    <a:pt x="16185" y="3458"/>
                  </a:lnTo>
                  <a:lnTo>
                    <a:pt x="16089" y="3314"/>
                  </a:lnTo>
                  <a:lnTo>
                    <a:pt x="15992" y="3074"/>
                  </a:lnTo>
                  <a:lnTo>
                    <a:pt x="15944" y="2594"/>
                  </a:lnTo>
                  <a:lnTo>
                    <a:pt x="15944" y="2066"/>
                  </a:lnTo>
                  <a:lnTo>
                    <a:pt x="15992" y="1489"/>
                  </a:lnTo>
                  <a:lnTo>
                    <a:pt x="16089" y="1057"/>
                  </a:lnTo>
                  <a:lnTo>
                    <a:pt x="16185" y="577"/>
                  </a:lnTo>
                  <a:lnTo>
                    <a:pt x="9317"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3" name="Google Shape;3153;p46"/>
            <p:cNvSpPr/>
            <p:nvPr/>
          </p:nvSpPr>
          <p:spPr>
            <a:xfrm>
              <a:off x="6479000" y="4152950"/>
              <a:ext cx="463450" cy="449075"/>
            </a:xfrm>
            <a:custGeom>
              <a:avLst/>
              <a:gdLst/>
              <a:ahLst/>
              <a:cxnLst/>
              <a:rect l="l" t="t" r="r" b="b"/>
              <a:pathLst>
                <a:path w="18538" h="17963" fill="none" extrusionOk="0">
                  <a:moveTo>
                    <a:pt x="1777" y="13448"/>
                  </a:moveTo>
                  <a:lnTo>
                    <a:pt x="0" y="9702"/>
                  </a:lnTo>
                  <a:lnTo>
                    <a:pt x="0" y="9702"/>
                  </a:lnTo>
                  <a:lnTo>
                    <a:pt x="2401" y="7925"/>
                  </a:lnTo>
                  <a:lnTo>
                    <a:pt x="4418" y="6532"/>
                  </a:lnTo>
                  <a:lnTo>
                    <a:pt x="5331" y="5956"/>
                  </a:lnTo>
                  <a:lnTo>
                    <a:pt x="6051" y="5524"/>
                  </a:lnTo>
                  <a:lnTo>
                    <a:pt x="7012" y="2066"/>
                  </a:lnTo>
                  <a:lnTo>
                    <a:pt x="7012" y="2066"/>
                  </a:lnTo>
                  <a:lnTo>
                    <a:pt x="7252" y="2114"/>
                  </a:lnTo>
                  <a:lnTo>
                    <a:pt x="7540" y="2114"/>
                  </a:lnTo>
                  <a:lnTo>
                    <a:pt x="7876" y="1970"/>
                  </a:lnTo>
                  <a:lnTo>
                    <a:pt x="8068" y="1874"/>
                  </a:lnTo>
                  <a:lnTo>
                    <a:pt x="8260" y="1778"/>
                  </a:lnTo>
                  <a:lnTo>
                    <a:pt x="8452" y="1586"/>
                  </a:lnTo>
                  <a:lnTo>
                    <a:pt x="8645" y="1393"/>
                  </a:lnTo>
                  <a:lnTo>
                    <a:pt x="8837" y="1153"/>
                  </a:lnTo>
                  <a:lnTo>
                    <a:pt x="8981" y="817"/>
                  </a:lnTo>
                  <a:lnTo>
                    <a:pt x="9173" y="433"/>
                  </a:lnTo>
                  <a:lnTo>
                    <a:pt x="9317" y="1"/>
                  </a:lnTo>
                  <a:lnTo>
                    <a:pt x="16185" y="577"/>
                  </a:lnTo>
                  <a:lnTo>
                    <a:pt x="16185" y="577"/>
                  </a:lnTo>
                  <a:lnTo>
                    <a:pt x="16089" y="1057"/>
                  </a:lnTo>
                  <a:lnTo>
                    <a:pt x="15992" y="1489"/>
                  </a:lnTo>
                  <a:lnTo>
                    <a:pt x="15944" y="2066"/>
                  </a:lnTo>
                  <a:lnTo>
                    <a:pt x="15944" y="2594"/>
                  </a:lnTo>
                  <a:lnTo>
                    <a:pt x="15992" y="3074"/>
                  </a:lnTo>
                  <a:lnTo>
                    <a:pt x="16089" y="3314"/>
                  </a:lnTo>
                  <a:lnTo>
                    <a:pt x="16185" y="3458"/>
                  </a:lnTo>
                  <a:lnTo>
                    <a:pt x="16281" y="3603"/>
                  </a:lnTo>
                  <a:lnTo>
                    <a:pt x="16473" y="3699"/>
                  </a:lnTo>
                  <a:lnTo>
                    <a:pt x="16473" y="3699"/>
                  </a:lnTo>
                  <a:lnTo>
                    <a:pt x="16857" y="3747"/>
                  </a:lnTo>
                  <a:lnTo>
                    <a:pt x="17193" y="3795"/>
                  </a:lnTo>
                  <a:lnTo>
                    <a:pt x="17865" y="3843"/>
                  </a:lnTo>
                  <a:lnTo>
                    <a:pt x="18538" y="3795"/>
                  </a:lnTo>
                  <a:lnTo>
                    <a:pt x="18538" y="3795"/>
                  </a:lnTo>
                  <a:lnTo>
                    <a:pt x="18538" y="4179"/>
                  </a:lnTo>
                  <a:lnTo>
                    <a:pt x="18490" y="5091"/>
                  </a:lnTo>
                  <a:lnTo>
                    <a:pt x="18394" y="5716"/>
                  </a:lnTo>
                  <a:lnTo>
                    <a:pt x="18298" y="6436"/>
                  </a:lnTo>
                  <a:lnTo>
                    <a:pt x="18154" y="7156"/>
                  </a:lnTo>
                  <a:lnTo>
                    <a:pt x="17961" y="7877"/>
                  </a:lnTo>
                  <a:lnTo>
                    <a:pt x="17961" y="7877"/>
                  </a:lnTo>
                  <a:lnTo>
                    <a:pt x="17817" y="8309"/>
                  </a:lnTo>
                  <a:lnTo>
                    <a:pt x="17481" y="8885"/>
                  </a:lnTo>
                  <a:lnTo>
                    <a:pt x="17097" y="9558"/>
                  </a:lnTo>
                  <a:lnTo>
                    <a:pt x="16569" y="10326"/>
                  </a:lnTo>
                  <a:lnTo>
                    <a:pt x="15368" y="11959"/>
                  </a:lnTo>
                  <a:lnTo>
                    <a:pt x="14023" y="13688"/>
                  </a:lnTo>
                  <a:lnTo>
                    <a:pt x="11574" y="16665"/>
                  </a:lnTo>
                  <a:lnTo>
                    <a:pt x="10518" y="17962"/>
                  </a:lnTo>
                  <a:lnTo>
                    <a:pt x="6435" y="15801"/>
                  </a:lnTo>
                  <a:lnTo>
                    <a:pt x="6435" y="15801"/>
                  </a:lnTo>
                  <a:lnTo>
                    <a:pt x="6964" y="14744"/>
                  </a:lnTo>
                  <a:lnTo>
                    <a:pt x="8212" y="12439"/>
                  </a:lnTo>
                  <a:lnTo>
                    <a:pt x="9605" y="9990"/>
                  </a:lnTo>
                  <a:lnTo>
                    <a:pt x="10181" y="9077"/>
                  </a:lnTo>
                  <a:lnTo>
                    <a:pt x="10422" y="8789"/>
                  </a:lnTo>
                  <a:lnTo>
                    <a:pt x="10566" y="8597"/>
                  </a:lnTo>
                  <a:lnTo>
                    <a:pt x="10566" y="8597"/>
                  </a:lnTo>
                  <a:lnTo>
                    <a:pt x="6435" y="10806"/>
                  </a:lnTo>
                  <a:lnTo>
                    <a:pt x="3458" y="12439"/>
                  </a:lnTo>
                  <a:lnTo>
                    <a:pt x="2353" y="13064"/>
                  </a:lnTo>
                  <a:lnTo>
                    <a:pt x="1777" y="1344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4" name="Google Shape;3154;p46"/>
            <p:cNvSpPr/>
            <p:nvPr/>
          </p:nvSpPr>
          <p:spPr>
            <a:xfrm>
              <a:off x="6479000" y="4152950"/>
              <a:ext cx="463450" cy="449075"/>
            </a:xfrm>
            <a:custGeom>
              <a:avLst/>
              <a:gdLst/>
              <a:ahLst/>
              <a:cxnLst/>
              <a:rect l="l" t="t" r="r" b="b"/>
              <a:pathLst>
                <a:path w="18538" h="17963" extrusionOk="0">
                  <a:moveTo>
                    <a:pt x="9317" y="1"/>
                  </a:moveTo>
                  <a:lnTo>
                    <a:pt x="9077" y="625"/>
                  </a:lnTo>
                  <a:lnTo>
                    <a:pt x="8837" y="1105"/>
                  </a:lnTo>
                  <a:lnTo>
                    <a:pt x="8549" y="1489"/>
                  </a:lnTo>
                  <a:lnTo>
                    <a:pt x="8260" y="1778"/>
                  </a:lnTo>
                  <a:lnTo>
                    <a:pt x="7972" y="1922"/>
                  </a:lnTo>
                  <a:lnTo>
                    <a:pt x="7732" y="2066"/>
                  </a:lnTo>
                  <a:lnTo>
                    <a:pt x="7492" y="2114"/>
                  </a:lnTo>
                  <a:lnTo>
                    <a:pt x="7300" y="2114"/>
                  </a:lnTo>
                  <a:lnTo>
                    <a:pt x="7012" y="2066"/>
                  </a:lnTo>
                  <a:lnTo>
                    <a:pt x="6051" y="5524"/>
                  </a:lnTo>
                  <a:lnTo>
                    <a:pt x="5331" y="5956"/>
                  </a:lnTo>
                  <a:lnTo>
                    <a:pt x="4418" y="6532"/>
                  </a:lnTo>
                  <a:lnTo>
                    <a:pt x="2401" y="7925"/>
                  </a:lnTo>
                  <a:lnTo>
                    <a:pt x="0" y="9702"/>
                  </a:lnTo>
                  <a:lnTo>
                    <a:pt x="1777" y="13448"/>
                  </a:lnTo>
                  <a:lnTo>
                    <a:pt x="2353" y="13064"/>
                  </a:lnTo>
                  <a:lnTo>
                    <a:pt x="3458" y="12439"/>
                  </a:lnTo>
                  <a:lnTo>
                    <a:pt x="6435" y="10806"/>
                  </a:lnTo>
                  <a:lnTo>
                    <a:pt x="10566" y="8597"/>
                  </a:lnTo>
                  <a:lnTo>
                    <a:pt x="10422" y="8789"/>
                  </a:lnTo>
                  <a:lnTo>
                    <a:pt x="10181" y="9077"/>
                  </a:lnTo>
                  <a:lnTo>
                    <a:pt x="9605" y="9990"/>
                  </a:lnTo>
                  <a:lnTo>
                    <a:pt x="8212" y="12439"/>
                  </a:lnTo>
                  <a:lnTo>
                    <a:pt x="6964" y="14744"/>
                  </a:lnTo>
                  <a:lnTo>
                    <a:pt x="6435" y="15801"/>
                  </a:lnTo>
                  <a:lnTo>
                    <a:pt x="10518" y="17962"/>
                  </a:lnTo>
                  <a:lnTo>
                    <a:pt x="11574" y="16665"/>
                  </a:lnTo>
                  <a:lnTo>
                    <a:pt x="14023" y="13688"/>
                  </a:lnTo>
                  <a:lnTo>
                    <a:pt x="15368" y="11959"/>
                  </a:lnTo>
                  <a:lnTo>
                    <a:pt x="16569" y="10326"/>
                  </a:lnTo>
                  <a:lnTo>
                    <a:pt x="17097" y="9558"/>
                  </a:lnTo>
                  <a:lnTo>
                    <a:pt x="17481" y="8885"/>
                  </a:lnTo>
                  <a:lnTo>
                    <a:pt x="17817" y="8309"/>
                  </a:lnTo>
                  <a:lnTo>
                    <a:pt x="17961" y="7877"/>
                  </a:lnTo>
                  <a:lnTo>
                    <a:pt x="18154" y="7252"/>
                  </a:lnTo>
                  <a:lnTo>
                    <a:pt x="18298" y="6580"/>
                  </a:lnTo>
                  <a:lnTo>
                    <a:pt x="18442" y="5428"/>
                  </a:lnTo>
                  <a:lnTo>
                    <a:pt x="18490" y="4467"/>
                  </a:lnTo>
                  <a:lnTo>
                    <a:pt x="18538" y="3891"/>
                  </a:lnTo>
                  <a:lnTo>
                    <a:pt x="18538" y="3795"/>
                  </a:lnTo>
                  <a:lnTo>
                    <a:pt x="17913" y="3843"/>
                  </a:lnTo>
                  <a:lnTo>
                    <a:pt x="17241" y="3795"/>
                  </a:lnTo>
                  <a:lnTo>
                    <a:pt x="16857" y="3747"/>
                  </a:lnTo>
                  <a:lnTo>
                    <a:pt x="16473" y="3699"/>
                  </a:lnTo>
                  <a:lnTo>
                    <a:pt x="16329" y="3603"/>
                  </a:lnTo>
                  <a:lnTo>
                    <a:pt x="16233" y="3507"/>
                  </a:lnTo>
                  <a:lnTo>
                    <a:pt x="16137" y="3410"/>
                  </a:lnTo>
                  <a:lnTo>
                    <a:pt x="16040" y="3266"/>
                  </a:lnTo>
                  <a:lnTo>
                    <a:pt x="15944" y="2882"/>
                  </a:lnTo>
                  <a:lnTo>
                    <a:pt x="15944" y="2450"/>
                  </a:lnTo>
                  <a:lnTo>
                    <a:pt x="15992" y="1778"/>
                  </a:lnTo>
                  <a:lnTo>
                    <a:pt x="16040" y="1201"/>
                  </a:lnTo>
                  <a:lnTo>
                    <a:pt x="16185" y="577"/>
                  </a:lnTo>
                  <a:lnTo>
                    <a:pt x="9317" y="1"/>
                  </a:lnTo>
                  <a:close/>
                </a:path>
              </a:pathLst>
            </a:custGeom>
            <a:solidFill>
              <a:srgbClr val="B4D3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5" name="Google Shape;3155;p46"/>
            <p:cNvSpPr/>
            <p:nvPr/>
          </p:nvSpPr>
          <p:spPr>
            <a:xfrm>
              <a:off x="6479000" y="4152950"/>
              <a:ext cx="463450" cy="449075"/>
            </a:xfrm>
            <a:custGeom>
              <a:avLst/>
              <a:gdLst/>
              <a:ahLst/>
              <a:cxnLst/>
              <a:rect l="l" t="t" r="r" b="b"/>
              <a:pathLst>
                <a:path w="18538" h="17963" fill="none" extrusionOk="0">
                  <a:moveTo>
                    <a:pt x="9317" y="1"/>
                  </a:moveTo>
                  <a:lnTo>
                    <a:pt x="9317" y="1"/>
                  </a:lnTo>
                  <a:lnTo>
                    <a:pt x="9077" y="625"/>
                  </a:lnTo>
                  <a:lnTo>
                    <a:pt x="8837" y="1105"/>
                  </a:lnTo>
                  <a:lnTo>
                    <a:pt x="8549" y="1489"/>
                  </a:lnTo>
                  <a:lnTo>
                    <a:pt x="8260" y="1778"/>
                  </a:lnTo>
                  <a:lnTo>
                    <a:pt x="7972" y="1922"/>
                  </a:lnTo>
                  <a:lnTo>
                    <a:pt x="7732" y="2066"/>
                  </a:lnTo>
                  <a:lnTo>
                    <a:pt x="7492" y="2114"/>
                  </a:lnTo>
                  <a:lnTo>
                    <a:pt x="7300" y="2114"/>
                  </a:lnTo>
                  <a:lnTo>
                    <a:pt x="7300" y="2114"/>
                  </a:lnTo>
                  <a:lnTo>
                    <a:pt x="7012" y="2066"/>
                  </a:lnTo>
                  <a:lnTo>
                    <a:pt x="6051" y="5524"/>
                  </a:lnTo>
                  <a:lnTo>
                    <a:pt x="6051" y="5524"/>
                  </a:lnTo>
                  <a:lnTo>
                    <a:pt x="5331" y="5956"/>
                  </a:lnTo>
                  <a:lnTo>
                    <a:pt x="4418" y="6532"/>
                  </a:lnTo>
                  <a:lnTo>
                    <a:pt x="2401" y="7925"/>
                  </a:lnTo>
                  <a:lnTo>
                    <a:pt x="0" y="9702"/>
                  </a:lnTo>
                  <a:lnTo>
                    <a:pt x="1777" y="13448"/>
                  </a:lnTo>
                  <a:lnTo>
                    <a:pt x="1777" y="13448"/>
                  </a:lnTo>
                  <a:lnTo>
                    <a:pt x="2353" y="13064"/>
                  </a:lnTo>
                  <a:lnTo>
                    <a:pt x="3458" y="12439"/>
                  </a:lnTo>
                  <a:lnTo>
                    <a:pt x="6435" y="10806"/>
                  </a:lnTo>
                  <a:lnTo>
                    <a:pt x="10566" y="8597"/>
                  </a:lnTo>
                  <a:lnTo>
                    <a:pt x="10566" y="8597"/>
                  </a:lnTo>
                  <a:lnTo>
                    <a:pt x="10566" y="8597"/>
                  </a:lnTo>
                  <a:lnTo>
                    <a:pt x="10566" y="8597"/>
                  </a:lnTo>
                  <a:lnTo>
                    <a:pt x="10422" y="8789"/>
                  </a:lnTo>
                  <a:lnTo>
                    <a:pt x="10181" y="9077"/>
                  </a:lnTo>
                  <a:lnTo>
                    <a:pt x="9605" y="9990"/>
                  </a:lnTo>
                  <a:lnTo>
                    <a:pt x="8212" y="12439"/>
                  </a:lnTo>
                  <a:lnTo>
                    <a:pt x="6964" y="14744"/>
                  </a:lnTo>
                  <a:lnTo>
                    <a:pt x="6435" y="15801"/>
                  </a:lnTo>
                  <a:lnTo>
                    <a:pt x="10518" y="17962"/>
                  </a:lnTo>
                  <a:lnTo>
                    <a:pt x="10518" y="17962"/>
                  </a:lnTo>
                  <a:lnTo>
                    <a:pt x="11574" y="16665"/>
                  </a:lnTo>
                  <a:lnTo>
                    <a:pt x="14023" y="13688"/>
                  </a:lnTo>
                  <a:lnTo>
                    <a:pt x="15368" y="11959"/>
                  </a:lnTo>
                  <a:lnTo>
                    <a:pt x="16569" y="10326"/>
                  </a:lnTo>
                  <a:lnTo>
                    <a:pt x="17097" y="9558"/>
                  </a:lnTo>
                  <a:lnTo>
                    <a:pt x="17481" y="8885"/>
                  </a:lnTo>
                  <a:lnTo>
                    <a:pt x="17817" y="8309"/>
                  </a:lnTo>
                  <a:lnTo>
                    <a:pt x="17961" y="7877"/>
                  </a:lnTo>
                  <a:lnTo>
                    <a:pt x="17961" y="7877"/>
                  </a:lnTo>
                  <a:lnTo>
                    <a:pt x="18154" y="7252"/>
                  </a:lnTo>
                  <a:lnTo>
                    <a:pt x="18298" y="6580"/>
                  </a:lnTo>
                  <a:lnTo>
                    <a:pt x="18442" y="5428"/>
                  </a:lnTo>
                  <a:lnTo>
                    <a:pt x="18490" y="4467"/>
                  </a:lnTo>
                  <a:lnTo>
                    <a:pt x="18538" y="3891"/>
                  </a:lnTo>
                  <a:lnTo>
                    <a:pt x="18538" y="3891"/>
                  </a:lnTo>
                  <a:lnTo>
                    <a:pt x="18538" y="3795"/>
                  </a:lnTo>
                  <a:lnTo>
                    <a:pt x="18538" y="3795"/>
                  </a:lnTo>
                  <a:lnTo>
                    <a:pt x="17913" y="3843"/>
                  </a:lnTo>
                  <a:lnTo>
                    <a:pt x="17913" y="3843"/>
                  </a:lnTo>
                  <a:lnTo>
                    <a:pt x="17241" y="3795"/>
                  </a:lnTo>
                  <a:lnTo>
                    <a:pt x="16857" y="3747"/>
                  </a:lnTo>
                  <a:lnTo>
                    <a:pt x="16473" y="3699"/>
                  </a:lnTo>
                  <a:lnTo>
                    <a:pt x="16473" y="3699"/>
                  </a:lnTo>
                  <a:lnTo>
                    <a:pt x="16329" y="3603"/>
                  </a:lnTo>
                  <a:lnTo>
                    <a:pt x="16233" y="3507"/>
                  </a:lnTo>
                  <a:lnTo>
                    <a:pt x="16137" y="3410"/>
                  </a:lnTo>
                  <a:lnTo>
                    <a:pt x="16040" y="3266"/>
                  </a:lnTo>
                  <a:lnTo>
                    <a:pt x="15944" y="2882"/>
                  </a:lnTo>
                  <a:lnTo>
                    <a:pt x="15944" y="2450"/>
                  </a:lnTo>
                  <a:lnTo>
                    <a:pt x="15944" y="2450"/>
                  </a:lnTo>
                  <a:lnTo>
                    <a:pt x="15992" y="1778"/>
                  </a:lnTo>
                  <a:lnTo>
                    <a:pt x="16040" y="1201"/>
                  </a:lnTo>
                  <a:lnTo>
                    <a:pt x="16185" y="577"/>
                  </a:lnTo>
                  <a:lnTo>
                    <a:pt x="931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6" name="Google Shape;3156;p46"/>
            <p:cNvSpPr/>
            <p:nvPr/>
          </p:nvSpPr>
          <p:spPr>
            <a:xfrm>
              <a:off x="6683100" y="4336650"/>
              <a:ext cx="142900" cy="34850"/>
            </a:xfrm>
            <a:custGeom>
              <a:avLst/>
              <a:gdLst/>
              <a:ahLst/>
              <a:cxnLst/>
              <a:rect l="l" t="t" r="r" b="b"/>
              <a:pathLst>
                <a:path w="5716" h="1394" extrusionOk="0">
                  <a:moveTo>
                    <a:pt x="0" y="1"/>
                  </a:moveTo>
                  <a:lnTo>
                    <a:pt x="96" y="97"/>
                  </a:lnTo>
                  <a:lnTo>
                    <a:pt x="433" y="337"/>
                  </a:lnTo>
                  <a:lnTo>
                    <a:pt x="913" y="673"/>
                  </a:lnTo>
                  <a:lnTo>
                    <a:pt x="1201" y="865"/>
                  </a:lnTo>
                  <a:lnTo>
                    <a:pt x="1585" y="1009"/>
                  </a:lnTo>
                  <a:lnTo>
                    <a:pt x="1969" y="1153"/>
                  </a:lnTo>
                  <a:lnTo>
                    <a:pt x="2402" y="1297"/>
                  </a:lnTo>
                  <a:lnTo>
                    <a:pt x="2882" y="1345"/>
                  </a:lnTo>
                  <a:lnTo>
                    <a:pt x="3410" y="1393"/>
                  </a:lnTo>
                  <a:lnTo>
                    <a:pt x="3938" y="1345"/>
                  </a:lnTo>
                  <a:lnTo>
                    <a:pt x="4515" y="1249"/>
                  </a:lnTo>
                  <a:lnTo>
                    <a:pt x="5091" y="1105"/>
                  </a:lnTo>
                  <a:lnTo>
                    <a:pt x="5715" y="817"/>
                  </a:lnTo>
                  <a:lnTo>
                    <a:pt x="5235" y="913"/>
                  </a:lnTo>
                  <a:lnTo>
                    <a:pt x="3938" y="913"/>
                  </a:lnTo>
                  <a:lnTo>
                    <a:pt x="3074" y="865"/>
                  </a:lnTo>
                  <a:lnTo>
                    <a:pt x="2113" y="721"/>
                  </a:lnTo>
                  <a:lnTo>
                    <a:pt x="1585" y="577"/>
                  </a:lnTo>
                  <a:lnTo>
                    <a:pt x="1057" y="433"/>
                  </a:lnTo>
                  <a:lnTo>
                    <a:pt x="529" y="241"/>
                  </a:lnTo>
                  <a:lnTo>
                    <a:pt x="0"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7" name="Google Shape;3157;p46"/>
            <p:cNvSpPr/>
            <p:nvPr/>
          </p:nvSpPr>
          <p:spPr>
            <a:xfrm>
              <a:off x="6637475" y="4508350"/>
              <a:ext cx="127300" cy="106875"/>
            </a:xfrm>
            <a:custGeom>
              <a:avLst/>
              <a:gdLst/>
              <a:ahLst/>
              <a:cxnLst/>
              <a:rect l="l" t="t" r="r" b="b"/>
              <a:pathLst>
                <a:path w="5092" h="4275" extrusionOk="0">
                  <a:moveTo>
                    <a:pt x="673" y="0"/>
                  </a:moveTo>
                  <a:lnTo>
                    <a:pt x="0" y="1585"/>
                  </a:lnTo>
                  <a:lnTo>
                    <a:pt x="4227" y="4274"/>
                  </a:lnTo>
                  <a:lnTo>
                    <a:pt x="5091" y="2978"/>
                  </a:lnTo>
                  <a:lnTo>
                    <a:pt x="673"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8" name="Google Shape;3158;p46"/>
            <p:cNvSpPr/>
            <p:nvPr/>
          </p:nvSpPr>
          <p:spPr>
            <a:xfrm>
              <a:off x="6469375" y="4359475"/>
              <a:ext cx="76875" cy="136875"/>
            </a:xfrm>
            <a:custGeom>
              <a:avLst/>
              <a:gdLst/>
              <a:ahLst/>
              <a:cxnLst/>
              <a:rect l="l" t="t" r="r" b="b"/>
              <a:pathLst>
                <a:path w="3075" h="5475" extrusionOk="0">
                  <a:moveTo>
                    <a:pt x="1298" y="0"/>
                  </a:moveTo>
                  <a:lnTo>
                    <a:pt x="1" y="1153"/>
                  </a:lnTo>
                  <a:lnTo>
                    <a:pt x="1586" y="5475"/>
                  </a:lnTo>
                  <a:lnTo>
                    <a:pt x="3074" y="4851"/>
                  </a:lnTo>
                  <a:lnTo>
                    <a:pt x="1298"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9" name="Google Shape;3159;p46"/>
            <p:cNvSpPr/>
            <p:nvPr/>
          </p:nvSpPr>
          <p:spPr>
            <a:xfrm>
              <a:off x="6697500" y="4199775"/>
              <a:ext cx="168125" cy="99675"/>
            </a:xfrm>
            <a:custGeom>
              <a:avLst/>
              <a:gdLst/>
              <a:ahLst/>
              <a:cxnLst/>
              <a:rect l="l" t="t" r="r" b="b"/>
              <a:pathLst>
                <a:path w="6725" h="3987" extrusionOk="0">
                  <a:moveTo>
                    <a:pt x="481" y="1"/>
                  </a:moveTo>
                  <a:lnTo>
                    <a:pt x="433" y="145"/>
                  </a:lnTo>
                  <a:lnTo>
                    <a:pt x="241" y="577"/>
                  </a:lnTo>
                  <a:lnTo>
                    <a:pt x="97" y="1153"/>
                  </a:lnTo>
                  <a:lnTo>
                    <a:pt x="49" y="1489"/>
                  </a:lnTo>
                  <a:lnTo>
                    <a:pt x="1" y="1826"/>
                  </a:lnTo>
                  <a:lnTo>
                    <a:pt x="1" y="2162"/>
                  </a:lnTo>
                  <a:lnTo>
                    <a:pt x="97" y="2546"/>
                  </a:lnTo>
                  <a:lnTo>
                    <a:pt x="241" y="2882"/>
                  </a:lnTo>
                  <a:lnTo>
                    <a:pt x="433" y="3170"/>
                  </a:lnTo>
                  <a:lnTo>
                    <a:pt x="721" y="3458"/>
                  </a:lnTo>
                  <a:lnTo>
                    <a:pt x="1153" y="3651"/>
                  </a:lnTo>
                  <a:lnTo>
                    <a:pt x="1634" y="3843"/>
                  </a:lnTo>
                  <a:lnTo>
                    <a:pt x="2258" y="3939"/>
                  </a:lnTo>
                  <a:lnTo>
                    <a:pt x="3122" y="3987"/>
                  </a:lnTo>
                  <a:lnTo>
                    <a:pt x="3843" y="3939"/>
                  </a:lnTo>
                  <a:lnTo>
                    <a:pt x="4467" y="3843"/>
                  </a:lnTo>
                  <a:lnTo>
                    <a:pt x="4947" y="3651"/>
                  </a:lnTo>
                  <a:lnTo>
                    <a:pt x="5427" y="3410"/>
                  </a:lnTo>
                  <a:lnTo>
                    <a:pt x="5764" y="3122"/>
                  </a:lnTo>
                  <a:lnTo>
                    <a:pt x="6052" y="2786"/>
                  </a:lnTo>
                  <a:lnTo>
                    <a:pt x="6292" y="2498"/>
                  </a:lnTo>
                  <a:lnTo>
                    <a:pt x="6436" y="2162"/>
                  </a:lnTo>
                  <a:lnTo>
                    <a:pt x="6580" y="1826"/>
                  </a:lnTo>
                  <a:lnTo>
                    <a:pt x="6628" y="1489"/>
                  </a:lnTo>
                  <a:lnTo>
                    <a:pt x="6676" y="1201"/>
                  </a:lnTo>
                  <a:lnTo>
                    <a:pt x="6724" y="769"/>
                  </a:lnTo>
                  <a:lnTo>
                    <a:pt x="6676" y="529"/>
                  </a:lnTo>
                  <a:lnTo>
                    <a:pt x="6436" y="481"/>
                  </a:lnTo>
                  <a:lnTo>
                    <a:pt x="5716" y="433"/>
                  </a:lnTo>
                  <a:lnTo>
                    <a:pt x="3603" y="241"/>
                  </a:lnTo>
                  <a:lnTo>
                    <a:pt x="481"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0" name="Google Shape;3160;p46"/>
            <p:cNvSpPr/>
            <p:nvPr/>
          </p:nvSpPr>
          <p:spPr>
            <a:xfrm>
              <a:off x="6698700" y="4034100"/>
              <a:ext cx="57650" cy="90075"/>
            </a:xfrm>
            <a:custGeom>
              <a:avLst/>
              <a:gdLst/>
              <a:ahLst/>
              <a:cxnLst/>
              <a:rect l="l" t="t" r="r" b="b"/>
              <a:pathLst>
                <a:path w="2306" h="3603" extrusionOk="0">
                  <a:moveTo>
                    <a:pt x="865" y="0"/>
                  </a:moveTo>
                  <a:lnTo>
                    <a:pt x="673" y="48"/>
                  </a:lnTo>
                  <a:lnTo>
                    <a:pt x="529" y="96"/>
                  </a:lnTo>
                  <a:lnTo>
                    <a:pt x="481" y="288"/>
                  </a:lnTo>
                  <a:lnTo>
                    <a:pt x="433" y="721"/>
                  </a:lnTo>
                  <a:lnTo>
                    <a:pt x="241" y="1921"/>
                  </a:lnTo>
                  <a:lnTo>
                    <a:pt x="1" y="3602"/>
                  </a:lnTo>
                  <a:lnTo>
                    <a:pt x="1922" y="3362"/>
                  </a:lnTo>
                  <a:lnTo>
                    <a:pt x="2306"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1" name="Google Shape;3161;p46"/>
            <p:cNvSpPr/>
            <p:nvPr/>
          </p:nvSpPr>
          <p:spPr>
            <a:xfrm>
              <a:off x="6689100" y="4115725"/>
              <a:ext cx="68450" cy="51650"/>
            </a:xfrm>
            <a:custGeom>
              <a:avLst/>
              <a:gdLst/>
              <a:ahLst/>
              <a:cxnLst/>
              <a:rect l="l" t="t" r="r" b="b"/>
              <a:pathLst>
                <a:path w="2738" h="2066" extrusionOk="0">
                  <a:moveTo>
                    <a:pt x="2498" y="193"/>
                  </a:moveTo>
                  <a:lnTo>
                    <a:pt x="2546" y="289"/>
                  </a:lnTo>
                  <a:lnTo>
                    <a:pt x="2546" y="481"/>
                  </a:lnTo>
                  <a:lnTo>
                    <a:pt x="2546" y="721"/>
                  </a:lnTo>
                  <a:lnTo>
                    <a:pt x="2546" y="769"/>
                  </a:lnTo>
                  <a:lnTo>
                    <a:pt x="1633" y="1778"/>
                  </a:lnTo>
                  <a:lnTo>
                    <a:pt x="1489" y="1874"/>
                  </a:lnTo>
                  <a:lnTo>
                    <a:pt x="1201" y="1874"/>
                  </a:lnTo>
                  <a:lnTo>
                    <a:pt x="1105" y="1778"/>
                  </a:lnTo>
                  <a:lnTo>
                    <a:pt x="529" y="1298"/>
                  </a:lnTo>
                  <a:lnTo>
                    <a:pt x="289" y="1105"/>
                  </a:lnTo>
                  <a:lnTo>
                    <a:pt x="241" y="1057"/>
                  </a:lnTo>
                  <a:lnTo>
                    <a:pt x="193" y="1009"/>
                  </a:lnTo>
                  <a:lnTo>
                    <a:pt x="193" y="913"/>
                  </a:lnTo>
                  <a:lnTo>
                    <a:pt x="193" y="721"/>
                  </a:lnTo>
                  <a:lnTo>
                    <a:pt x="193" y="424"/>
                  </a:lnTo>
                  <a:lnTo>
                    <a:pt x="193" y="424"/>
                  </a:lnTo>
                  <a:lnTo>
                    <a:pt x="385" y="385"/>
                  </a:lnTo>
                  <a:lnTo>
                    <a:pt x="1345" y="289"/>
                  </a:lnTo>
                  <a:lnTo>
                    <a:pt x="2354" y="193"/>
                  </a:lnTo>
                  <a:close/>
                  <a:moveTo>
                    <a:pt x="2354" y="1"/>
                  </a:moveTo>
                  <a:lnTo>
                    <a:pt x="1729" y="49"/>
                  </a:lnTo>
                  <a:lnTo>
                    <a:pt x="961" y="145"/>
                  </a:lnTo>
                  <a:lnTo>
                    <a:pt x="97" y="241"/>
                  </a:lnTo>
                  <a:lnTo>
                    <a:pt x="0" y="289"/>
                  </a:lnTo>
                  <a:lnTo>
                    <a:pt x="0" y="337"/>
                  </a:lnTo>
                  <a:lnTo>
                    <a:pt x="0" y="721"/>
                  </a:lnTo>
                  <a:lnTo>
                    <a:pt x="0" y="961"/>
                  </a:lnTo>
                  <a:lnTo>
                    <a:pt x="0" y="1057"/>
                  </a:lnTo>
                  <a:lnTo>
                    <a:pt x="48" y="1105"/>
                  </a:lnTo>
                  <a:lnTo>
                    <a:pt x="48" y="1154"/>
                  </a:lnTo>
                  <a:lnTo>
                    <a:pt x="193" y="1298"/>
                  </a:lnTo>
                  <a:lnTo>
                    <a:pt x="961" y="1922"/>
                  </a:lnTo>
                  <a:lnTo>
                    <a:pt x="1153" y="2018"/>
                  </a:lnTo>
                  <a:lnTo>
                    <a:pt x="1345" y="2066"/>
                  </a:lnTo>
                  <a:lnTo>
                    <a:pt x="1585" y="2018"/>
                  </a:lnTo>
                  <a:lnTo>
                    <a:pt x="1777" y="1874"/>
                  </a:lnTo>
                  <a:lnTo>
                    <a:pt x="2690" y="913"/>
                  </a:lnTo>
                  <a:lnTo>
                    <a:pt x="2738" y="865"/>
                  </a:lnTo>
                  <a:lnTo>
                    <a:pt x="2738" y="481"/>
                  </a:lnTo>
                  <a:lnTo>
                    <a:pt x="2738" y="289"/>
                  </a:lnTo>
                  <a:lnTo>
                    <a:pt x="2690" y="97"/>
                  </a:lnTo>
                  <a:lnTo>
                    <a:pt x="2642" y="49"/>
                  </a:lnTo>
                  <a:lnTo>
                    <a:pt x="2594" y="49"/>
                  </a:lnTo>
                  <a:lnTo>
                    <a:pt x="2498" y="1"/>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2" name="Google Shape;3162;p46"/>
            <p:cNvSpPr/>
            <p:nvPr/>
          </p:nvSpPr>
          <p:spPr>
            <a:xfrm>
              <a:off x="6709500" y="4138550"/>
              <a:ext cx="28850" cy="25225"/>
            </a:xfrm>
            <a:custGeom>
              <a:avLst/>
              <a:gdLst/>
              <a:ahLst/>
              <a:cxnLst/>
              <a:rect l="l" t="t" r="r" b="b"/>
              <a:pathLst>
                <a:path w="1154" h="1009" extrusionOk="0">
                  <a:moveTo>
                    <a:pt x="385" y="0"/>
                  </a:moveTo>
                  <a:lnTo>
                    <a:pt x="193" y="96"/>
                  </a:lnTo>
                  <a:lnTo>
                    <a:pt x="49" y="241"/>
                  </a:lnTo>
                  <a:lnTo>
                    <a:pt x="1" y="433"/>
                  </a:lnTo>
                  <a:lnTo>
                    <a:pt x="49" y="673"/>
                  </a:lnTo>
                  <a:lnTo>
                    <a:pt x="145" y="817"/>
                  </a:lnTo>
                  <a:lnTo>
                    <a:pt x="337" y="961"/>
                  </a:lnTo>
                  <a:lnTo>
                    <a:pt x="577" y="1009"/>
                  </a:lnTo>
                  <a:lnTo>
                    <a:pt x="817" y="961"/>
                  </a:lnTo>
                  <a:lnTo>
                    <a:pt x="1009" y="817"/>
                  </a:lnTo>
                  <a:lnTo>
                    <a:pt x="1105" y="673"/>
                  </a:lnTo>
                  <a:lnTo>
                    <a:pt x="1154" y="481"/>
                  </a:lnTo>
                  <a:lnTo>
                    <a:pt x="1154" y="337"/>
                  </a:lnTo>
                  <a:lnTo>
                    <a:pt x="1057" y="192"/>
                  </a:lnTo>
                  <a:lnTo>
                    <a:pt x="913" y="48"/>
                  </a:lnTo>
                  <a:lnTo>
                    <a:pt x="673" y="0"/>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3" name="Google Shape;3163;p46"/>
            <p:cNvSpPr/>
            <p:nvPr/>
          </p:nvSpPr>
          <p:spPr>
            <a:xfrm>
              <a:off x="6849975" y="4059300"/>
              <a:ext cx="74475" cy="86475"/>
            </a:xfrm>
            <a:custGeom>
              <a:avLst/>
              <a:gdLst/>
              <a:ahLst/>
              <a:cxnLst/>
              <a:rect l="l" t="t" r="r" b="b"/>
              <a:pathLst>
                <a:path w="2979" h="3459" extrusionOk="0">
                  <a:moveTo>
                    <a:pt x="1153" y="1"/>
                  </a:moveTo>
                  <a:lnTo>
                    <a:pt x="529" y="1586"/>
                  </a:lnTo>
                  <a:lnTo>
                    <a:pt x="1" y="3026"/>
                  </a:lnTo>
                  <a:lnTo>
                    <a:pt x="1730" y="3459"/>
                  </a:lnTo>
                  <a:lnTo>
                    <a:pt x="2978" y="577"/>
                  </a:lnTo>
                  <a:lnTo>
                    <a:pt x="2114" y="241"/>
                  </a:lnTo>
                  <a:lnTo>
                    <a:pt x="1490"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4" name="Google Shape;3164;p46"/>
            <p:cNvSpPr/>
            <p:nvPr/>
          </p:nvSpPr>
          <p:spPr>
            <a:xfrm>
              <a:off x="6833175" y="4128950"/>
              <a:ext cx="70850" cy="54050"/>
            </a:xfrm>
            <a:custGeom>
              <a:avLst/>
              <a:gdLst/>
              <a:ahLst/>
              <a:cxnLst/>
              <a:rect l="l" t="t" r="r" b="b"/>
              <a:pathLst>
                <a:path w="2834" h="2162" extrusionOk="0">
                  <a:moveTo>
                    <a:pt x="370" y="202"/>
                  </a:moveTo>
                  <a:lnTo>
                    <a:pt x="673" y="240"/>
                  </a:lnTo>
                  <a:lnTo>
                    <a:pt x="1970" y="528"/>
                  </a:lnTo>
                  <a:lnTo>
                    <a:pt x="2498" y="673"/>
                  </a:lnTo>
                  <a:lnTo>
                    <a:pt x="2631" y="717"/>
                  </a:lnTo>
                  <a:lnTo>
                    <a:pt x="2594" y="865"/>
                  </a:lnTo>
                  <a:lnTo>
                    <a:pt x="2498" y="1153"/>
                  </a:lnTo>
                  <a:lnTo>
                    <a:pt x="2450" y="1297"/>
                  </a:lnTo>
                  <a:lnTo>
                    <a:pt x="2450" y="1322"/>
                  </a:lnTo>
                  <a:lnTo>
                    <a:pt x="2450" y="1322"/>
                  </a:lnTo>
                  <a:lnTo>
                    <a:pt x="1297" y="1921"/>
                  </a:lnTo>
                  <a:lnTo>
                    <a:pt x="1105" y="1969"/>
                  </a:lnTo>
                  <a:lnTo>
                    <a:pt x="913" y="1921"/>
                  </a:lnTo>
                  <a:lnTo>
                    <a:pt x="769" y="1777"/>
                  </a:lnTo>
                  <a:lnTo>
                    <a:pt x="385" y="1105"/>
                  </a:lnTo>
                  <a:lnTo>
                    <a:pt x="241" y="865"/>
                  </a:lnTo>
                  <a:lnTo>
                    <a:pt x="193" y="769"/>
                  </a:lnTo>
                  <a:lnTo>
                    <a:pt x="193" y="721"/>
                  </a:lnTo>
                  <a:lnTo>
                    <a:pt x="337" y="336"/>
                  </a:lnTo>
                  <a:lnTo>
                    <a:pt x="370" y="202"/>
                  </a:lnTo>
                  <a:close/>
                  <a:moveTo>
                    <a:pt x="241" y="0"/>
                  </a:moveTo>
                  <a:lnTo>
                    <a:pt x="241" y="48"/>
                  </a:lnTo>
                  <a:lnTo>
                    <a:pt x="97" y="336"/>
                  </a:lnTo>
                  <a:lnTo>
                    <a:pt x="49" y="576"/>
                  </a:lnTo>
                  <a:lnTo>
                    <a:pt x="0" y="673"/>
                  </a:lnTo>
                  <a:lnTo>
                    <a:pt x="0" y="769"/>
                  </a:lnTo>
                  <a:lnTo>
                    <a:pt x="0" y="817"/>
                  </a:lnTo>
                  <a:lnTo>
                    <a:pt x="97" y="1009"/>
                  </a:lnTo>
                  <a:lnTo>
                    <a:pt x="625" y="1873"/>
                  </a:lnTo>
                  <a:lnTo>
                    <a:pt x="721" y="1969"/>
                  </a:lnTo>
                  <a:lnTo>
                    <a:pt x="865" y="2065"/>
                  </a:lnTo>
                  <a:lnTo>
                    <a:pt x="961" y="2113"/>
                  </a:lnTo>
                  <a:lnTo>
                    <a:pt x="1105" y="2161"/>
                  </a:lnTo>
                  <a:lnTo>
                    <a:pt x="1249" y="2113"/>
                  </a:lnTo>
                  <a:lnTo>
                    <a:pt x="1393" y="2065"/>
                  </a:lnTo>
                  <a:lnTo>
                    <a:pt x="2594" y="1441"/>
                  </a:lnTo>
                  <a:lnTo>
                    <a:pt x="2642" y="1393"/>
                  </a:lnTo>
                  <a:lnTo>
                    <a:pt x="2738" y="1153"/>
                  </a:lnTo>
                  <a:lnTo>
                    <a:pt x="2786" y="913"/>
                  </a:lnTo>
                  <a:lnTo>
                    <a:pt x="2834" y="673"/>
                  </a:lnTo>
                  <a:lnTo>
                    <a:pt x="2786" y="625"/>
                  </a:lnTo>
                  <a:lnTo>
                    <a:pt x="2738" y="528"/>
                  </a:lnTo>
                  <a:lnTo>
                    <a:pt x="2498" y="480"/>
                  </a:lnTo>
                  <a:lnTo>
                    <a:pt x="1873" y="288"/>
                  </a:lnTo>
                  <a:lnTo>
                    <a:pt x="1153" y="144"/>
                  </a:lnTo>
                  <a:lnTo>
                    <a:pt x="337" y="0"/>
                  </a:lnTo>
                  <a:close/>
                </a:path>
              </a:pathLst>
            </a:custGeom>
            <a:solidFill>
              <a:srgbClr val="FFFDF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5" name="Google Shape;3165;p46"/>
            <p:cNvSpPr/>
            <p:nvPr/>
          </p:nvSpPr>
          <p:spPr>
            <a:xfrm>
              <a:off x="6848775" y="4152950"/>
              <a:ext cx="28850" cy="26450"/>
            </a:xfrm>
            <a:custGeom>
              <a:avLst/>
              <a:gdLst/>
              <a:ahLst/>
              <a:cxnLst/>
              <a:rect l="l" t="t" r="r" b="b"/>
              <a:pathLst>
                <a:path w="1154" h="1058" extrusionOk="0">
                  <a:moveTo>
                    <a:pt x="577" y="1"/>
                  </a:moveTo>
                  <a:lnTo>
                    <a:pt x="337" y="49"/>
                  </a:lnTo>
                  <a:lnTo>
                    <a:pt x="145" y="145"/>
                  </a:lnTo>
                  <a:lnTo>
                    <a:pt x="49" y="337"/>
                  </a:lnTo>
                  <a:lnTo>
                    <a:pt x="1" y="529"/>
                  </a:lnTo>
                  <a:lnTo>
                    <a:pt x="49" y="721"/>
                  </a:lnTo>
                  <a:lnTo>
                    <a:pt x="193" y="913"/>
                  </a:lnTo>
                  <a:lnTo>
                    <a:pt x="385" y="1009"/>
                  </a:lnTo>
                  <a:lnTo>
                    <a:pt x="625" y="1057"/>
                  </a:lnTo>
                  <a:lnTo>
                    <a:pt x="865" y="1009"/>
                  </a:lnTo>
                  <a:lnTo>
                    <a:pt x="1009" y="865"/>
                  </a:lnTo>
                  <a:lnTo>
                    <a:pt x="1105" y="721"/>
                  </a:lnTo>
                  <a:lnTo>
                    <a:pt x="1153" y="577"/>
                  </a:lnTo>
                  <a:lnTo>
                    <a:pt x="1105" y="385"/>
                  </a:lnTo>
                  <a:lnTo>
                    <a:pt x="1009" y="241"/>
                  </a:lnTo>
                  <a:lnTo>
                    <a:pt x="865" y="97"/>
                  </a:lnTo>
                  <a:lnTo>
                    <a:pt x="577" y="1"/>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166" name="Google Shape;3166;p46"/>
          <p:cNvGrpSpPr/>
          <p:nvPr/>
        </p:nvGrpSpPr>
        <p:grpSpPr>
          <a:xfrm>
            <a:off x="6100138" y="840002"/>
            <a:ext cx="1272111" cy="1159548"/>
            <a:chOff x="4890550" y="655525"/>
            <a:chExt cx="312200" cy="284575"/>
          </a:xfrm>
        </p:grpSpPr>
        <p:sp>
          <p:nvSpPr>
            <p:cNvPr id="3167" name="Google Shape;3167;p46"/>
            <p:cNvSpPr/>
            <p:nvPr/>
          </p:nvSpPr>
          <p:spPr>
            <a:xfrm>
              <a:off x="4890550" y="655525"/>
              <a:ext cx="312200" cy="284575"/>
            </a:xfrm>
            <a:custGeom>
              <a:avLst/>
              <a:gdLst/>
              <a:ahLst/>
              <a:cxnLst/>
              <a:rect l="l" t="t" r="r" b="b"/>
              <a:pathLst>
                <a:path w="12488" h="11383" extrusionOk="0">
                  <a:moveTo>
                    <a:pt x="5668" y="0"/>
                  </a:moveTo>
                  <a:lnTo>
                    <a:pt x="2930" y="1153"/>
                  </a:lnTo>
                  <a:lnTo>
                    <a:pt x="1009" y="1969"/>
                  </a:lnTo>
                  <a:lnTo>
                    <a:pt x="337" y="2306"/>
                  </a:lnTo>
                  <a:lnTo>
                    <a:pt x="1" y="2498"/>
                  </a:lnTo>
                  <a:lnTo>
                    <a:pt x="1" y="2594"/>
                  </a:lnTo>
                  <a:lnTo>
                    <a:pt x="1" y="2882"/>
                  </a:lnTo>
                  <a:lnTo>
                    <a:pt x="97" y="3698"/>
                  </a:lnTo>
                  <a:lnTo>
                    <a:pt x="481" y="6100"/>
                  </a:lnTo>
                  <a:lnTo>
                    <a:pt x="1057" y="9557"/>
                  </a:lnTo>
                  <a:lnTo>
                    <a:pt x="3603" y="10470"/>
                  </a:lnTo>
                  <a:lnTo>
                    <a:pt x="5524" y="11094"/>
                  </a:lnTo>
                  <a:lnTo>
                    <a:pt x="6244" y="11286"/>
                  </a:lnTo>
                  <a:lnTo>
                    <a:pt x="6724" y="11382"/>
                  </a:lnTo>
                  <a:lnTo>
                    <a:pt x="6916" y="11334"/>
                  </a:lnTo>
                  <a:lnTo>
                    <a:pt x="7204" y="11238"/>
                  </a:lnTo>
                  <a:lnTo>
                    <a:pt x="7925" y="10854"/>
                  </a:lnTo>
                  <a:lnTo>
                    <a:pt x="8885" y="10326"/>
                  </a:lnTo>
                  <a:lnTo>
                    <a:pt x="9894" y="9701"/>
                  </a:lnTo>
                  <a:lnTo>
                    <a:pt x="11671" y="8501"/>
                  </a:lnTo>
                  <a:lnTo>
                    <a:pt x="12487" y="7972"/>
                  </a:lnTo>
                  <a:lnTo>
                    <a:pt x="11863" y="1153"/>
                  </a:lnTo>
                  <a:lnTo>
                    <a:pt x="5668"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8" name="Google Shape;3168;p46"/>
            <p:cNvSpPr/>
            <p:nvPr/>
          </p:nvSpPr>
          <p:spPr>
            <a:xfrm>
              <a:off x="4890550" y="655525"/>
              <a:ext cx="312200" cy="284575"/>
            </a:xfrm>
            <a:custGeom>
              <a:avLst/>
              <a:gdLst/>
              <a:ahLst/>
              <a:cxnLst/>
              <a:rect l="l" t="t" r="r" b="b"/>
              <a:pathLst>
                <a:path w="12488" h="11383" fill="none" extrusionOk="0">
                  <a:moveTo>
                    <a:pt x="1057" y="9557"/>
                  </a:moveTo>
                  <a:lnTo>
                    <a:pt x="1057" y="9557"/>
                  </a:lnTo>
                  <a:lnTo>
                    <a:pt x="481" y="6100"/>
                  </a:lnTo>
                  <a:lnTo>
                    <a:pt x="97" y="3698"/>
                  </a:lnTo>
                  <a:lnTo>
                    <a:pt x="1" y="2882"/>
                  </a:lnTo>
                  <a:lnTo>
                    <a:pt x="1" y="2594"/>
                  </a:lnTo>
                  <a:lnTo>
                    <a:pt x="1" y="2498"/>
                  </a:lnTo>
                  <a:lnTo>
                    <a:pt x="1" y="2498"/>
                  </a:lnTo>
                  <a:lnTo>
                    <a:pt x="337" y="2306"/>
                  </a:lnTo>
                  <a:lnTo>
                    <a:pt x="1009" y="1969"/>
                  </a:lnTo>
                  <a:lnTo>
                    <a:pt x="2930" y="1153"/>
                  </a:lnTo>
                  <a:lnTo>
                    <a:pt x="5668" y="0"/>
                  </a:lnTo>
                  <a:lnTo>
                    <a:pt x="11863" y="1153"/>
                  </a:lnTo>
                  <a:lnTo>
                    <a:pt x="12487" y="7972"/>
                  </a:lnTo>
                  <a:lnTo>
                    <a:pt x="12487" y="7972"/>
                  </a:lnTo>
                  <a:lnTo>
                    <a:pt x="11671" y="8501"/>
                  </a:lnTo>
                  <a:lnTo>
                    <a:pt x="9894" y="9701"/>
                  </a:lnTo>
                  <a:lnTo>
                    <a:pt x="8885" y="10326"/>
                  </a:lnTo>
                  <a:lnTo>
                    <a:pt x="7925" y="10854"/>
                  </a:lnTo>
                  <a:lnTo>
                    <a:pt x="7204" y="11238"/>
                  </a:lnTo>
                  <a:lnTo>
                    <a:pt x="6916" y="11334"/>
                  </a:lnTo>
                  <a:lnTo>
                    <a:pt x="6724" y="11382"/>
                  </a:lnTo>
                  <a:lnTo>
                    <a:pt x="6724" y="11382"/>
                  </a:lnTo>
                  <a:lnTo>
                    <a:pt x="6244" y="11286"/>
                  </a:lnTo>
                  <a:lnTo>
                    <a:pt x="5524" y="11094"/>
                  </a:lnTo>
                  <a:lnTo>
                    <a:pt x="3603" y="10470"/>
                  </a:lnTo>
                  <a:lnTo>
                    <a:pt x="1057" y="955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9" name="Google Shape;3169;p46"/>
            <p:cNvSpPr/>
            <p:nvPr/>
          </p:nvSpPr>
          <p:spPr>
            <a:xfrm>
              <a:off x="4890550" y="655525"/>
              <a:ext cx="312200" cy="284575"/>
            </a:xfrm>
            <a:custGeom>
              <a:avLst/>
              <a:gdLst/>
              <a:ahLst/>
              <a:cxnLst/>
              <a:rect l="l" t="t" r="r" b="b"/>
              <a:pathLst>
                <a:path w="12488" h="11383" extrusionOk="0">
                  <a:moveTo>
                    <a:pt x="5668" y="0"/>
                  </a:moveTo>
                  <a:lnTo>
                    <a:pt x="2930" y="1153"/>
                  </a:lnTo>
                  <a:lnTo>
                    <a:pt x="1009" y="1969"/>
                  </a:lnTo>
                  <a:lnTo>
                    <a:pt x="337" y="2306"/>
                  </a:lnTo>
                  <a:lnTo>
                    <a:pt x="1" y="2498"/>
                  </a:lnTo>
                  <a:lnTo>
                    <a:pt x="1" y="2594"/>
                  </a:lnTo>
                  <a:lnTo>
                    <a:pt x="1" y="2882"/>
                  </a:lnTo>
                  <a:lnTo>
                    <a:pt x="97" y="3698"/>
                  </a:lnTo>
                  <a:lnTo>
                    <a:pt x="481" y="6100"/>
                  </a:lnTo>
                  <a:lnTo>
                    <a:pt x="1057" y="9557"/>
                  </a:lnTo>
                  <a:lnTo>
                    <a:pt x="3603" y="10470"/>
                  </a:lnTo>
                  <a:lnTo>
                    <a:pt x="5524" y="11094"/>
                  </a:lnTo>
                  <a:lnTo>
                    <a:pt x="6244" y="11286"/>
                  </a:lnTo>
                  <a:lnTo>
                    <a:pt x="6724" y="11382"/>
                  </a:lnTo>
                  <a:lnTo>
                    <a:pt x="6916" y="11334"/>
                  </a:lnTo>
                  <a:lnTo>
                    <a:pt x="7204" y="11238"/>
                  </a:lnTo>
                  <a:lnTo>
                    <a:pt x="7925" y="10854"/>
                  </a:lnTo>
                  <a:lnTo>
                    <a:pt x="8885" y="10326"/>
                  </a:lnTo>
                  <a:lnTo>
                    <a:pt x="9894" y="9701"/>
                  </a:lnTo>
                  <a:lnTo>
                    <a:pt x="11671" y="8501"/>
                  </a:lnTo>
                  <a:lnTo>
                    <a:pt x="12487" y="7972"/>
                  </a:lnTo>
                  <a:lnTo>
                    <a:pt x="11863" y="1153"/>
                  </a:lnTo>
                  <a:lnTo>
                    <a:pt x="5668"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0" name="Google Shape;3170;p46"/>
            <p:cNvSpPr/>
            <p:nvPr/>
          </p:nvSpPr>
          <p:spPr>
            <a:xfrm>
              <a:off x="4890550" y="655525"/>
              <a:ext cx="312200" cy="284575"/>
            </a:xfrm>
            <a:custGeom>
              <a:avLst/>
              <a:gdLst/>
              <a:ahLst/>
              <a:cxnLst/>
              <a:rect l="l" t="t" r="r" b="b"/>
              <a:pathLst>
                <a:path w="12488" h="11383" fill="none" extrusionOk="0">
                  <a:moveTo>
                    <a:pt x="1057" y="9557"/>
                  </a:moveTo>
                  <a:lnTo>
                    <a:pt x="1057" y="9557"/>
                  </a:lnTo>
                  <a:lnTo>
                    <a:pt x="481" y="6100"/>
                  </a:lnTo>
                  <a:lnTo>
                    <a:pt x="97" y="3698"/>
                  </a:lnTo>
                  <a:lnTo>
                    <a:pt x="1" y="2882"/>
                  </a:lnTo>
                  <a:lnTo>
                    <a:pt x="1" y="2594"/>
                  </a:lnTo>
                  <a:lnTo>
                    <a:pt x="1" y="2498"/>
                  </a:lnTo>
                  <a:lnTo>
                    <a:pt x="1" y="2498"/>
                  </a:lnTo>
                  <a:lnTo>
                    <a:pt x="337" y="2306"/>
                  </a:lnTo>
                  <a:lnTo>
                    <a:pt x="1009" y="1969"/>
                  </a:lnTo>
                  <a:lnTo>
                    <a:pt x="2930" y="1153"/>
                  </a:lnTo>
                  <a:lnTo>
                    <a:pt x="5668" y="0"/>
                  </a:lnTo>
                  <a:lnTo>
                    <a:pt x="11863" y="1153"/>
                  </a:lnTo>
                  <a:lnTo>
                    <a:pt x="12487" y="7972"/>
                  </a:lnTo>
                  <a:lnTo>
                    <a:pt x="12487" y="7972"/>
                  </a:lnTo>
                  <a:lnTo>
                    <a:pt x="11671" y="8501"/>
                  </a:lnTo>
                  <a:lnTo>
                    <a:pt x="9894" y="9701"/>
                  </a:lnTo>
                  <a:lnTo>
                    <a:pt x="8885" y="10326"/>
                  </a:lnTo>
                  <a:lnTo>
                    <a:pt x="7925" y="10854"/>
                  </a:lnTo>
                  <a:lnTo>
                    <a:pt x="7204" y="11238"/>
                  </a:lnTo>
                  <a:lnTo>
                    <a:pt x="6916" y="11334"/>
                  </a:lnTo>
                  <a:lnTo>
                    <a:pt x="6724" y="11382"/>
                  </a:lnTo>
                  <a:lnTo>
                    <a:pt x="6724" y="11382"/>
                  </a:lnTo>
                  <a:lnTo>
                    <a:pt x="6244" y="11286"/>
                  </a:lnTo>
                  <a:lnTo>
                    <a:pt x="5524" y="11094"/>
                  </a:lnTo>
                  <a:lnTo>
                    <a:pt x="3603" y="10470"/>
                  </a:lnTo>
                  <a:lnTo>
                    <a:pt x="1057" y="955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1" name="Google Shape;3171;p46"/>
            <p:cNvSpPr/>
            <p:nvPr/>
          </p:nvSpPr>
          <p:spPr>
            <a:xfrm>
              <a:off x="4963800" y="656725"/>
              <a:ext cx="132075" cy="27625"/>
            </a:xfrm>
            <a:custGeom>
              <a:avLst/>
              <a:gdLst/>
              <a:ahLst/>
              <a:cxnLst/>
              <a:rect l="l" t="t" r="r" b="b"/>
              <a:pathLst>
                <a:path w="5283" h="1105" extrusionOk="0">
                  <a:moveTo>
                    <a:pt x="3266" y="48"/>
                  </a:moveTo>
                  <a:lnTo>
                    <a:pt x="5283" y="433"/>
                  </a:lnTo>
                  <a:lnTo>
                    <a:pt x="3266" y="48"/>
                  </a:lnTo>
                  <a:lnTo>
                    <a:pt x="3266" y="48"/>
                  </a:lnTo>
                  <a:lnTo>
                    <a:pt x="3266" y="48"/>
                  </a:lnTo>
                  <a:close/>
                  <a:moveTo>
                    <a:pt x="2690" y="0"/>
                  </a:moveTo>
                  <a:lnTo>
                    <a:pt x="2690" y="0"/>
                  </a:lnTo>
                  <a:lnTo>
                    <a:pt x="0" y="1105"/>
                  </a:lnTo>
                  <a:lnTo>
                    <a:pt x="0" y="1105"/>
                  </a:lnTo>
                  <a:lnTo>
                    <a:pt x="2690" y="0"/>
                  </a:lnTo>
                  <a:lnTo>
                    <a:pt x="2690" y="0"/>
                  </a:lnTo>
                  <a:close/>
                </a:path>
              </a:pathLst>
            </a:custGeom>
            <a:solidFill>
              <a:srgbClr val="FF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2" name="Google Shape;3172;p46"/>
            <p:cNvSpPr/>
            <p:nvPr/>
          </p:nvSpPr>
          <p:spPr>
            <a:xfrm>
              <a:off x="5045425" y="657925"/>
              <a:ext cx="50450" cy="9625"/>
            </a:xfrm>
            <a:custGeom>
              <a:avLst/>
              <a:gdLst/>
              <a:ahLst/>
              <a:cxnLst/>
              <a:rect l="l" t="t" r="r" b="b"/>
              <a:pathLst>
                <a:path w="2018" h="385" fill="none" extrusionOk="0">
                  <a:moveTo>
                    <a:pt x="1" y="0"/>
                  </a:moveTo>
                  <a:lnTo>
                    <a:pt x="2018" y="385"/>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3" name="Google Shape;3173;p46"/>
            <p:cNvSpPr/>
            <p:nvPr/>
          </p:nvSpPr>
          <p:spPr>
            <a:xfrm>
              <a:off x="4963800" y="656725"/>
              <a:ext cx="67250" cy="27625"/>
            </a:xfrm>
            <a:custGeom>
              <a:avLst/>
              <a:gdLst/>
              <a:ahLst/>
              <a:cxnLst/>
              <a:rect l="l" t="t" r="r" b="b"/>
              <a:pathLst>
                <a:path w="2690" h="1105" fill="none" extrusionOk="0">
                  <a:moveTo>
                    <a:pt x="2690" y="0"/>
                  </a:moveTo>
                  <a:lnTo>
                    <a:pt x="2690" y="0"/>
                  </a:lnTo>
                  <a:lnTo>
                    <a:pt x="0" y="1105"/>
                  </a:lnTo>
                  <a:lnTo>
                    <a:pt x="0" y="1105"/>
                  </a:lnTo>
                  <a:lnTo>
                    <a:pt x="2690" y="0"/>
                  </a:lnTo>
                  <a:lnTo>
                    <a:pt x="269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4" name="Google Shape;3174;p46"/>
            <p:cNvSpPr/>
            <p:nvPr/>
          </p:nvSpPr>
          <p:spPr>
            <a:xfrm>
              <a:off x="4890550" y="656725"/>
              <a:ext cx="296575" cy="106875"/>
            </a:xfrm>
            <a:custGeom>
              <a:avLst/>
              <a:gdLst/>
              <a:ahLst/>
              <a:cxnLst/>
              <a:rect l="l" t="t" r="r" b="b"/>
              <a:pathLst>
                <a:path w="11863" h="4275" extrusionOk="0">
                  <a:moveTo>
                    <a:pt x="5620" y="0"/>
                  </a:moveTo>
                  <a:lnTo>
                    <a:pt x="2930" y="1105"/>
                  </a:lnTo>
                  <a:lnTo>
                    <a:pt x="1009" y="1921"/>
                  </a:lnTo>
                  <a:lnTo>
                    <a:pt x="337" y="2258"/>
                  </a:lnTo>
                  <a:lnTo>
                    <a:pt x="1" y="2450"/>
                  </a:lnTo>
                  <a:lnTo>
                    <a:pt x="2930" y="3458"/>
                  </a:lnTo>
                  <a:lnTo>
                    <a:pt x="4659" y="4034"/>
                  </a:lnTo>
                  <a:lnTo>
                    <a:pt x="5331" y="4227"/>
                  </a:lnTo>
                  <a:lnTo>
                    <a:pt x="5668" y="4275"/>
                  </a:lnTo>
                  <a:lnTo>
                    <a:pt x="5716" y="4275"/>
                  </a:lnTo>
                  <a:lnTo>
                    <a:pt x="8789" y="2738"/>
                  </a:lnTo>
                  <a:lnTo>
                    <a:pt x="10854" y="1681"/>
                  </a:lnTo>
                  <a:lnTo>
                    <a:pt x="11527" y="1345"/>
                  </a:lnTo>
                  <a:lnTo>
                    <a:pt x="11863" y="1153"/>
                  </a:lnTo>
                  <a:lnTo>
                    <a:pt x="11863" y="1105"/>
                  </a:lnTo>
                  <a:lnTo>
                    <a:pt x="11719" y="1057"/>
                  </a:lnTo>
                  <a:lnTo>
                    <a:pt x="8213" y="433"/>
                  </a:lnTo>
                  <a:lnTo>
                    <a:pt x="6196" y="48"/>
                  </a:lnTo>
                  <a:lnTo>
                    <a:pt x="5620" y="0"/>
                  </a:lnTo>
                  <a:close/>
                </a:path>
              </a:pathLst>
            </a:custGeom>
            <a:solidFill>
              <a:srgbClr val="FF7F7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5" name="Google Shape;3175;p46"/>
            <p:cNvSpPr/>
            <p:nvPr/>
          </p:nvSpPr>
          <p:spPr>
            <a:xfrm>
              <a:off x="4890550" y="656725"/>
              <a:ext cx="296575" cy="106875"/>
            </a:xfrm>
            <a:custGeom>
              <a:avLst/>
              <a:gdLst/>
              <a:ahLst/>
              <a:cxnLst/>
              <a:rect l="l" t="t" r="r" b="b"/>
              <a:pathLst>
                <a:path w="11863" h="4275" fill="none" extrusionOk="0">
                  <a:moveTo>
                    <a:pt x="5620" y="0"/>
                  </a:moveTo>
                  <a:lnTo>
                    <a:pt x="5620" y="0"/>
                  </a:lnTo>
                  <a:lnTo>
                    <a:pt x="2930" y="1105"/>
                  </a:lnTo>
                  <a:lnTo>
                    <a:pt x="2930" y="1105"/>
                  </a:lnTo>
                  <a:lnTo>
                    <a:pt x="1009" y="1921"/>
                  </a:lnTo>
                  <a:lnTo>
                    <a:pt x="337" y="2258"/>
                  </a:lnTo>
                  <a:lnTo>
                    <a:pt x="1" y="2450"/>
                  </a:lnTo>
                  <a:lnTo>
                    <a:pt x="1" y="2450"/>
                  </a:lnTo>
                  <a:lnTo>
                    <a:pt x="1" y="2450"/>
                  </a:lnTo>
                  <a:lnTo>
                    <a:pt x="1" y="2450"/>
                  </a:lnTo>
                  <a:lnTo>
                    <a:pt x="1" y="2450"/>
                  </a:lnTo>
                  <a:lnTo>
                    <a:pt x="1" y="2450"/>
                  </a:lnTo>
                  <a:lnTo>
                    <a:pt x="1" y="2450"/>
                  </a:lnTo>
                  <a:lnTo>
                    <a:pt x="2930" y="3458"/>
                  </a:lnTo>
                  <a:lnTo>
                    <a:pt x="4659" y="4034"/>
                  </a:lnTo>
                  <a:lnTo>
                    <a:pt x="5331" y="4227"/>
                  </a:lnTo>
                  <a:lnTo>
                    <a:pt x="5668" y="4275"/>
                  </a:lnTo>
                  <a:lnTo>
                    <a:pt x="5668" y="4275"/>
                  </a:lnTo>
                  <a:lnTo>
                    <a:pt x="5668" y="4275"/>
                  </a:lnTo>
                  <a:lnTo>
                    <a:pt x="5668" y="4275"/>
                  </a:lnTo>
                  <a:lnTo>
                    <a:pt x="5716" y="4275"/>
                  </a:lnTo>
                  <a:lnTo>
                    <a:pt x="5716" y="4275"/>
                  </a:lnTo>
                  <a:lnTo>
                    <a:pt x="5716" y="4275"/>
                  </a:lnTo>
                  <a:lnTo>
                    <a:pt x="5716" y="4275"/>
                  </a:lnTo>
                  <a:lnTo>
                    <a:pt x="5716" y="4275"/>
                  </a:lnTo>
                  <a:lnTo>
                    <a:pt x="8789" y="2738"/>
                  </a:lnTo>
                  <a:lnTo>
                    <a:pt x="10854" y="1681"/>
                  </a:lnTo>
                  <a:lnTo>
                    <a:pt x="11527" y="1345"/>
                  </a:lnTo>
                  <a:lnTo>
                    <a:pt x="11863" y="1153"/>
                  </a:lnTo>
                  <a:lnTo>
                    <a:pt x="11863" y="1105"/>
                  </a:lnTo>
                  <a:lnTo>
                    <a:pt x="11863" y="1105"/>
                  </a:lnTo>
                  <a:lnTo>
                    <a:pt x="11719" y="1057"/>
                  </a:lnTo>
                  <a:lnTo>
                    <a:pt x="8213" y="433"/>
                  </a:lnTo>
                  <a:lnTo>
                    <a:pt x="6196" y="48"/>
                  </a:lnTo>
                  <a:lnTo>
                    <a:pt x="6196" y="48"/>
                  </a:lnTo>
                  <a:lnTo>
                    <a:pt x="562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6" name="Google Shape;3176;p46"/>
            <p:cNvSpPr/>
            <p:nvPr/>
          </p:nvSpPr>
          <p:spPr>
            <a:xfrm>
              <a:off x="4890550" y="717950"/>
              <a:ext cx="164525" cy="222150"/>
            </a:xfrm>
            <a:custGeom>
              <a:avLst/>
              <a:gdLst/>
              <a:ahLst/>
              <a:cxnLst/>
              <a:rect l="l" t="t" r="r" b="b"/>
              <a:pathLst>
                <a:path w="6581" h="8886" extrusionOk="0">
                  <a:moveTo>
                    <a:pt x="1" y="1"/>
                  </a:moveTo>
                  <a:lnTo>
                    <a:pt x="1" y="145"/>
                  </a:lnTo>
                  <a:lnTo>
                    <a:pt x="49" y="769"/>
                  </a:lnTo>
                  <a:lnTo>
                    <a:pt x="145" y="1730"/>
                  </a:lnTo>
                  <a:lnTo>
                    <a:pt x="529" y="4035"/>
                  </a:lnTo>
                  <a:lnTo>
                    <a:pt x="1057" y="7060"/>
                  </a:lnTo>
                  <a:lnTo>
                    <a:pt x="3410" y="7925"/>
                  </a:lnTo>
                  <a:lnTo>
                    <a:pt x="5283" y="8501"/>
                  </a:lnTo>
                  <a:lnTo>
                    <a:pt x="6052" y="8741"/>
                  </a:lnTo>
                  <a:lnTo>
                    <a:pt x="6580" y="8885"/>
                  </a:lnTo>
                  <a:lnTo>
                    <a:pt x="5716" y="1826"/>
                  </a:lnTo>
                  <a:lnTo>
                    <a:pt x="5668" y="1826"/>
                  </a:lnTo>
                  <a:lnTo>
                    <a:pt x="5331" y="1778"/>
                  </a:lnTo>
                  <a:lnTo>
                    <a:pt x="4659" y="1585"/>
                  </a:lnTo>
                  <a:lnTo>
                    <a:pt x="2930" y="1009"/>
                  </a:lnTo>
                  <a:lnTo>
                    <a:pt x="1" y="1"/>
                  </a:lnTo>
                  <a:close/>
                </a:path>
              </a:pathLst>
            </a:custGeom>
            <a:solidFill>
              <a:srgbClr val="FA81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7" name="Google Shape;3177;p46"/>
            <p:cNvSpPr/>
            <p:nvPr/>
          </p:nvSpPr>
          <p:spPr>
            <a:xfrm>
              <a:off x="4890550" y="717950"/>
              <a:ext cx="164525" cy="222150"/>
            </a:xfrm>
            <a:custGeom>
              <a:avLst/>
              <a:gdLst/>
              <a:ahLst/>
              <a:cxnLst/>
              <a:rect l="l" t="t" r="r" b="b"/>
              <a:pathLst>
                <a:path w="6581" h="8886" fill="none" extrusionOk="0">
                  <a:moveTo>
                    <a:pt x="1" y="1"/>
                  </a:moveTo>
                  <a:lnTo>
                    <a:pt x="1" y="1"/>
                  </a:lnTo>
                  <a:lnTo>
                    <a:pt x="1" y="1"/>
                  </a:lnTo>
                  <a:lnTo>
                    <a:pt x="1" y="1"/>
                  </a:lnTo>
                  <a:lnTo>
                    <a:pt x="1" y="145"/>
                  </a:lnTo>
                  <a:lnTo>
                    <a:pt x="1" y="145"/>
                  </a:lnTo>
                  <a:lnTo>
                    <a:pt x="49" y="769"/>
                  </a:lnTo>
                  <a:lnTo>
                    <a:pt x="145" y="1730"/>
                  </a:lnTo>
                  <a:lnTo>
                    <a:pt x="529" y="4035"/>
                  </a:lnTo>
                  <a:lnTo>
                    <a:pt x="1057" y="7060"/>
                  </a:lnTo>
                  <a:lnTo>
                    <a:pt x="1057" y="7060"/>
                  </a:lnTo>
                  <a:lnTo>
                    <a:pt x="1057" y="7060"/>
                  </a:lnTo>
                  <a:lnTo>
                    <a:pt x="1057" y="7060"/>
                  </a:lnTo>
                  <a:lnTo>
                    <a:pt x="1057" y="7060"/>
                  </a:lnTo>
                  <a:lnTo>
                    <a:pt x="3410" y="7925"/>
                  </a:lnTo>
                  <a:lnTo>
                    <a:pt x="5283" y="8501"/>
                  </a:lnTo>
                  <a:lnTo>
                    <a:pt x="6052" y="8741"/>
                  </a:lnTo>
                  <a:lnTo>
                    <a:pt x="6580" y="8885"/>
                  </a:lnTo>
                  <a:lnTo>
                    <a:pt x="5716" y="1826"/>
                  </a:lnTo>
                  <a:lnTo>
                    <a:pt x="5716" y="1826"/>
                  </a:lnTo>
                  <a:lnTo>
                    <a:pt x="5716" y="1826"/>
                  </a:lnTo>
                  <a:lnTo>
                    <a:pt x="5716" y="1826"/>
                  </a:lnTo>
                  <a:lnTo>
                    <a:pt x="5716" y="1826"/>
                  </a:lnTo>
                  <a:lnTo>
                    <a:pt x="5716" y="1826"/>
                  </a:lnTo>
                  <a:lnTo>
                    <a:pt x="5668" y="1826"/>
                  </a:lnTo>
                  <a:lnTo>
                    <a:pt x="5668" y="1826"/>
                  </a:lnTo>
                  <a:lnTo>
                    <a:pt x="5668" y="1826"/>
                  </a:lnTo>
                  <a:lnTo>
                    <a:pt x="5668" y="1826"/>
                  </a:lnTo>
                  <a:lnTo>
                    <a:pt x="5668" y="1826"/>
                  </a:lnTo>
                  <a:lnTo>
                    <a:pt x="5668" y="1826"/>
                  </a:lnTo>
                  <a:lnTo>
                    <a:pt x="5331" y="1778"/>
                  </a:lnTo>
                  <a:lnTo>
                    <a:pt x="4659" y="1585"/>
                  </a:lnTo>
                  <a:lnTo>
                    <a:pt x="2930" y="1009"/>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8" name="Google Shape;3178;p46"/>
            <p:cNvSpPr/>
            <p:nvPr/>
          </p:nvSpPr>
          <p:spPr>
            <a:xfrm>
              <a:off x="4890550" y="717950"/>
              <a:ext cx="142900" cy="45650"/>
            </a:xfrm>
            <a:custGeom>
              <a:avLst/>
              <a:gdLst/>
              <a:ahLst/>
              <a:cxnLst/>
              <a:rect l="l" t="t" r="r" b="b"/>
              <a:pathLst>
                <a:path w="5716" h="1826" extrusionOk="0">
                  <a:moveTo>
                    <a:pt x="5716" y="1826"/>
                  </a:moveTo>
                  <a:lnTo>
                    <a:pt x="5716" y="1826"/>
                  </a:lnTo>
                  <a:lnTo>
                    <a:pt x="5668" y="1826"/>
                  </a:lnTo>
                  <a:lnTo>
                    <a:pt x="5668" y="1826"/>
                  </a:lnTo>
                  <a:lnTo>
                    <a:pt x="5716" y="1826"/>
                  </a:lnTo>
                  <a:close/>
                  <a:moveTo>
                    <a:pt x="5716" y="1826"/>
                  </a:moveTo>
                  <a:lnTo>
                    <a:pt x="5716" y="1826"/>
                  </a:lnTo>
                  <a:lnTo>
                    <a:pt x="5716" y="1826"/>
                  </a:lnTo>
                  <a:lnTo>
                    <a:pt x="5716" y="1826"/>
                  </a:lnTo>
                  <a:close/>
                  <a:moveTo>
                    <a:pt x="1" y="1"/>
                  </a:moveTo>
                  <a:lnTo>
                    <a:pt x="1" y="1"/>
                  </a:lnTo>
                  <a:lnTo>
                    <a:pt x="1" y="1"/>
                  </a:lnTo>
                  <a:lnTo>
                    <a:pt x="2930" y="1009"/>
                  </a:lnTo>
                  <a:lnTo>
                    <a:pt x="4659" y="1585"/>
                  </a:lnTo>
                  <a:lnTo>
                    <a:pt x="5331" y="1778"/>
                  </a:lnTo>
                  <a:lnTo>
                    <a:pt x="5668" y="1826"/>
                  </a:lnTo>
                  <a:lnTo>
                    <a:pt x="5668" y="1826"/>
                  </a:lnTo>
                  <a:lnTo>
                    <a:pt x="5668" y="1826"/>
                  </a:lnTo>
                  <a:lnTo>
                    <a:pt x="5331" y="1778"/>
                  </a:lnTo>
                  <a:lnTo>
                    <a:pt x="4659" y="1585"/>
                  </a:lnTo>
                  <a:lnTo>
                    <a:pt x="2930" y="1009"/>
                  </a:lnTo>
                  <a:lnTo>
                    <a:pt x="1" y="1"/>
                  </a:lnTo>
                  <a:close/>
                  <a:moveTo>
                    <a:pt x="1" y="1"/>
                  </a:moveTo>
                  <a:lnTo>
                    <a:pt x="1" y="1"/>
                  </a:lnTo>
                  <a:lnTo>
                    <a:pt x="1" y="1"/>
                  </a:lnTo>
                  <a:lnTo>
                    <a:pt x="1" y="1"/>
                  </a:lnTo>
                  <a:lnTo>
                    <a:pt x="1" y="1"/>
                  </a:lnTo>
                  <a:close/>
                  <a:moveTo>
                    <a:pt x="1" y="1"/>
                  </a:moveTo>
                  <a:lnTo>
                    <a:pt x="1" y="1"/>
                  </a:lnTo>
                  <a:lnTo>
                    <a:pt x="1" y="1"/>
                  </a:lnTo>
                  <a:lnTo>
                    <a:pt x="1" y="1"/>
                  </a:lnTo>
                  <a:close/>
                </a:path>
              </a:pathLst>
            </a:custGeom>
            <a:solidFill>
              <a:srgbClr val="FA919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9" name="Google Shape;3179;p46"/>
            <p:cNvSpPr/>
            <p:nvPr/>
          </p:nvSpPr>
          <p:spPr>
            <a:xfrm>
              <a:off x="5032225" y="763575"/>
              <a:ext cx="1225" cy="25"/>
            </a:xfrm>
            <a:custGeom>
              <a:avLst/>
              <a:gdLst/>
              <a:ahLst/>
              <a:cxnLst/>
              <a:rect l="l" t="t" r="r" b="b"/>
              <a:pathLst>
                <a:path w="49" h="1" fill="none" extrusionOk="0">
                  <a:moveTo>
                    <a:pt x="49" y="1"/>
                  </a:moveTo>
                  <a:lnTo>
                    <a:pt x="49" y="1"/>
                  </a:lnTo>
                  <a:lnTo>
                    <a:pt x="1" y="1"/>
                  </a:lnTo>
                  <a:lnTo>
                    <a:pt x="1" y="1"/>
                  </a:lnTo>
                  <a:lnTo>
                    <a:pt x="49"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0" name="Google Shape;3180;p46"/>
            <p:cNvSpPr/>
            <p:nvPr/>
          </p:nvSpPr>
          <p:spPr>
            <a:xfrm>
              <a:off x="5033425" y="763575"/>
              <a:ext cx="25" cy="25"/>
            </a:xfrm>
            <a:custGeom>
              <a:avLst/>
              <a:gdLst/>
              <a:ahLst/>
              <a:cxnLst/>
              <a:rect l="l" t="t" r="r" b="b"/>
              <a:pathLst>
                <a:path w="1" h="1" fill="none" extrusionOk="0">
                  <a:moveTo>
                    <a:pt x="1" y="1"/>
                  </a:move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1" name="Google Shape;3181;p46"/>
            <p:cNvSpPr/>
            <p:nvPr/>
          </p:nvSpPr>
          <p:spPr>
            <a:xfrm>
              <a:off x="4890550" y="717950"/>
              <a:ext cx="141700" cy="45650"/>
            </a:xfrm>
            <a:custGeom>
              <a:avLst/>
              <a:gdLst/>
              <a:ahLst/>
              <a:cxnLst/>
              <a:rect l="l" t="t" r="r" b="b"/>
              <a:pathLst>
                <a:path w="5668" h="1826" fill="none" extrusionOk="0">
                  <a:moveTo>
                    <a:pt x="1" y="1"/>
                  </a:moveTo>
                  <a:lnTo>
                    <a:pt x="1" y="1"/>
                  </a:lnTo>
                  <a:lnTo>
                    <a:pt x="1" y="1"/>
                  </a:lnTo>
                  <a:lnTo>
                    <a:pt x="2930" y="1009"/>
                  </a:lnTo>
                  <a:lnTo>
                    <a:pt x="4659" y="1585"/>
                  </a:lnTo>
                  <a:lnTo>
                    <a:pt x="5331" y="1778"/>
                  </a:lnTo>
                  <a:lnTo>
                    <a:pt x="5668" y="1826"/>
                  </a:lnTo>
                  <a:lnTo>
                    <a:pt x="5668" y="1826"/>
                  </a:lnTo>
                  <a:lnTo>
                    <a:pt x="5668" y="1826"/>
                  </a:lnTo>
                  <a:lnTo>
                    <a:pt x="5331" y="1778"/>
                  </a:lnTo>
                  <a:lnTo>
                    <a:pt x="4659" y="1585"/>
                  </a:lnTo>
                  <a:lnTo>
                    <a:pt x="2930" y="1009"/>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2" name="Google Shape;3182;p46"/>
            <p:cNvSpPr/>
            <p:nvPr/>
          </p:nvSpPr>
          <p:spPr>
            <a:xfrm>
              <a:off x="4890550" y="7179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3" name="Google Shape;3183;p46"/>
            <p:cNvSpPr/>
            <p:nvPr/>
          </p:nvSpPr>
          <p:spPr>
            <a:xfrm>
              <a:off x="4890550" y="717950"/>
              <a:ext cx="25" cy="25"/>
            </a:xfrm>
            <a:custGeom>
              <a:avLst/>
              <a:gdLst/>
              <a:ahLst/>
              <a:cxnLst/>
              <a:rect l="l" t="t" r="r" b="b"/>
              <a:pathLst>
                <a:path w="1" h="1" fill="none" extrusionOk="0">
                  <a:moveTo>
                    <a:pt x="1" y="1"/>
                  </a:move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4" name="Google Shape;3184;p46"/>
            <p:cNvSpPr/>
            <p:nvPr/>
          </p:nvSpPr>
          <p:spPr>
            <a:xfrm>
              <a:off x="5075450" y="747975"/>
              <a:ext cx="106875" cy="136900"/>
            </a:xfrm>
            <a:custGeom>
              <a:avLst/>
              <a:gdLst/>
              <a:ahLst/>
              <a:cxnLst/>
              <a:rect l="l" t="t" r="r" b="b"/>
              <a:pathLst>
                <a:path w="4275" h="5476" extrusionOk="0">
                  <a:moveTo>
                    <a:pt x="1874" y="625"/>
                  </a:moveTo>
                  <a:lnTo>
                    <a:pt x="2114" y="673"/>
                  </a:lnTo>
                  <a:lnTo>
                    <a:pt x="2258" y="769"/>
                  </a:lnTo>
                  <a:lnTo>
                    <a:pt x="2402" y="865"/>
                  </a:lnTo>
                  <a:lnTo>
                    <a:pt x="2450" y="1009"/>
                  </a:lnTo>
                  <a:lnTo>
                    <a:pt x="2498" y="1201"/>
                  </a:lnTo>
                  <a:lnTo>
                    <a:pt x="2402" y="1393"/>
                  </a:lnTo>
                  <a:lnTo>
                    <a:pt x="2210" y="1585"/>
                  </a:lnTo>
                  <a:lnTo>
                    <a:pt x="1922" y="1825"/>
                  </a:lnTo>
                  <a:lnTo>
                    <a:pt x="1441" y="2017"/>
                  </a:lnTo>
                  <a:lnTo>
                    <a:pt x="1345" y="673"/>
                  </a:lnTo>
                  <a:lnTo>
                    <a:pt x="1585" y="625"/>
                  </a:lnTo>
                  <a:close/>
                  <a:moveTo>
                    <a:pt x="2546" y="2834"/>
                  </a:moveTo>
                  <a:lnTo>
                    <a:pt x="2834" y="2882"/>
                  </a:lnTo>
                  <a:lnTo>
                    <a:pt x="3074" y="2978"/>
                  </a:lnTo>
                  <a:lnTo>
                    <a:pt x="3314" y="3122"/>
                  </a:lnTo>
                  <a:lnTo>
                    <a:pt x="3458" y="3362"/>
                  </a:lnTo>
                  <a:lnTo>
                    <a:pt x="3506" y="3602"/>
                  </a:lnTo>
                  <a:lnTo>
                    <a:pt x="3506" y="3698"/>
                  </a:lnTo>
                  <a:lnTo>
                    <a:pt x="3458" y="3842"/>
                  </a:lnTo>
                  <a:lnTo>
                    <a:pt x="3266" y="4130"/>
                  </a:lnTo>
                  <a:lnTo>
                    <a:pt x="2930" y="4371"/>
                  </a:lnTo>
                  <a:lnTo>
                    <a:pt x="2450" y="4659"/>
                  </a:lnTo>
                  <a:lnTo>
                    <a:pt x="1826" y="4851"/>
                  </a:lnTo>
                  <a:lnTo>
                    <a:pt x="1489" y="2930"/>
                  </a:lnTo>
                  <a:lnTo>
                    <a:pt x="1633" y="2882"/>
                  </a:lnTo>
                  <a:lnTo>
                    <a:pt x="2066" y="2834"/>
                  </a:lnTo>
                  <a:close/>
                  <a:moveTo>
                    <a:pt x="1970" y="0"/>
                  </a:moveTo>
                  <a:lnTo>
                    <a:pt x="1489" y="48"/>
                  </a:lnTo>
                  <a:lnTo>
                    <a:pt x="1057" y="144"/>
                  </a:lnTo>
                  <a:lnTo>
                    <a:pt x="337" y="384"/>
                  </a:lnTo>
                  <a:lnTo>
                    <a:pt x="1" y="529"/>
                  </a:lnTo>
                  <a:lnTo>
                    <a:pt x="625" y="5475"/>
                  </a:lnTo>
                  <a:lnTo>
                    <a:pt x="1297" y="5331"/>
                  </a:lnTo>
                  <a:lnTo>
                    <a:pt x="1922" y="5187"/>
                  </a:lnTo>
                  <a:lnTo>
                    <a:pt x="2450" y="4995"/>
                  </a:lnTo>
                  <a:lnTo>
                    <a:pt x="2882" y="4851"/>
                  </a:lnTo>
                  <a:lnTo>
                    <a:pt x="3266" y="4611"/>
                  </a:lnTo>
                  <a:lnTo>
                    <a:pt x="3602" y="4419"/>
                  </a:lnTo>
                  <a:lnTo>
                    <a:pt x="3843" y="4226"/>
                  </a:lnTo>
                  <a:lnTo>
                    <a:pt x="4035" y="4034"/>
                  </a:lnTo>
                  <a:lnTo>
                    <a:pt x="4179" y="3794"/>
                  </a:lnTo>
                  <a:lnTo>
                    <a:pt x="4227" y="3602"/>
                  </a:lnTo>
                  <a:lnTo>
                    <a:pt x="4275" y="3410"/>
                  </a:lnTo>
                  <a:lnTo>
                    <a:pt x="4275" y="3218"/>
                  </a:lnTo>
                  <a:lnTo>
                    <a:pt x="4227" y="3074"/>
                  </a:lnTo>
                  <a:lnTo>
                    <a:pt x="4131" y="2930"/>
                  </a:lnTo>
                  <a:lnTo>
                    <a:pt x="4035" y="2786"/>
                  </a:lnTo>
                  <a:lnTo>
                    <a:pt x="3939" y="2690"/>
                  </a:lnTo>
                  <a:lnTo>
                    <a:pt x="3699" y="2546"/>
                  </a:lnTo>
                  <a:lnTo>
                    <a:pt x="3506" y="2450"/>
                  </a:lnTo>
                  <a:lnTo>
                    <a:pt x="3074" y="2402"/>
                  </a:lnTo>
                  <a:lnTo>
                    <a:pt x="2594" y="2402"/>
                  </a:lnTo>
                  <a:lnTo>
                    <a:pt x="2834" y="2305"/>
                  </a:lnTo>
                  <a:lnTo>
                    <a:pt x="3026" y="2161"/>
                  </a:lnTo>
                  <a:lnTo>
                    <a:pt x="3170" y="2017"/>
                  </a:lnTo>
                  <a:lnTo>
                    <a:pt x="3314" y="1825"/>
                  </a:lnTo>
                  <a:lnTo>
                    <a:pt x="3362" y="1681"/>
                  </a:lnTo>
                  <a:lnTo>
                    <a:pt x="3458" y="1537"/>
                  </a:lnTo>
                  <a:lnTo>
                    <a:pt x="3458" y="1201"/>
                  </a:lnTo>
                  <a:lnTo>
                    <a:pt x="3362" y="865"/>
                  </a:lnTo>
                  <a:lnTo>
                    <a:pt x="3218" y="577"/>
                  </a:lnTo>
                  <a:lnTo>
                    <a:pt x="2978" y="288"/>
                  </a:lnTo>
                  <a:lnTo>
                    <a:pt x="2690" y="96"/>
                  </a:lnTo>
                  <a:lnTo>
                    <a:pt x="2546" y="48"/>
                  </a:lnTo>
                  <a:lnTo>
                    <a:pt x="2354" y="0"/>
                  </a:lnTo>
                  <a:close/>
                </a:path>
              </a:pathLst>
            </a:custGeom>
            <a:solidFill>
              <a:srgbClr val="FFDA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185" name="Google Shape;3185;p46"/>
          <p:cNvGrpSpPr/>
          <p:nvPr/>
        </p:nvGrpSpPr>
        <p:grpSpPr>
          <a:xfrm rot="-4665238">
            <a:off x="6342138" y="1763374"/>
            <a:ext cx="550825" cy="1282639"/>
            <a:chOff x="4194880" y="328742"/>
            <a:chExt cx="413138" cy="962024"/>
          </a:xfrm>
        </p:grpSpPr>
        <p:sp>
          <p:nvSpPr>
            <p:cNvPr id="3186" name="Google Shape;3186;p46"/>
            <p:cNvSpPr/>
            <p:nvPr/>
          </p:nvSpPr>
          <p:spPr>
            <a:xfrm flipH="1">
              <a:off x="4194880" y="328742"/>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7" name="Google Shape;3187;p46"/>
            <p:cNvSpPr/>
            <p:nvPr/>
          </p:nvSpPr>
          <p:spPr>
            <a:xfrm rot="-2306925" flipH="1">
              <a:off x="4256692" y="959568"/>
              <a:ext cx="247590" cy="285134"/>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34" name="Google Shape;4395;p66">
            <a:extLst>
              <a:ext uri="{FF2B5EF4-FFF2-40B4-BE49-F238E27FC236}">
                <a16:creationId xmlns:a16="http://schemas.microsoft.com/office/drawing/2014/main" id="{2DC454CE-68DB-4B2E-98B3-E8AB2C2AC313}"/>
              </a:ext>
            </a:extLst>
          </p:cNvPr>
          <p:cNvSpPr txBox="1">
            <a:spLocks noGrp="1"/>
          </p:cNvSpPr>
          <p:nvPr>
            <p:ph type="title"/>
          </p:nvPr>
        </p:nvSpPr>
        <p:spPr>
          <a:xfrm>
            <a:off x="1027462" y="161395"/>
            <a:ext cx="10272000" cy="1536553"/>
          </a:xfrm>
          <a:prstGeom prst="rect">
            <a:avLst/>
          </a:prstGeom>
        </p:spPr>
        <p:txBody>
          <a:bodyPr spcFirstLastPara="1" wrap="square" lIns="121900" tIns="121900" rIns="121900" bIns="121900" anchor="t" anchorCtr="0">
            <a:noAutofit/>
          </a:bodyPr>
          <a:lstStyle/>
          <a:p>
            <a:r>
              <a:rPr lang="vi-VN" sz="4800" dirty="0">
                <a:solidFill>
                  <a:schemeClr val="tx1"/>
                </a:solidFill>
              </a:rPr>
              <a:t>Em sẽ nói và làm gì khi gặp tình huống này?</a:t>
            </a:r>
            <a:endParaRPr lang="en-US" sz="4800" dirty="0">
              <a:solidFill>
                <a:schemeClr val="tx1"/>
              </a:solidFill>
            </a:endParaRPr>
          </a:p>
        </p:txBody>
      </p:sp>
      <p:pic>
        <p:nvPicPr>
          <p:cNvPr id="6146" name="Picture 2" descr="https://img.loigiaihay.com/picture/article/2021/1023/giai-hoat-dong-van-dung-trang-89-bai-23-sgk-tu-nhien-va-xa-hoi-lop-2-ket-noi-tri-thuc-voi-cuoc-song_1_1634962871.jpg"/>
          <p:cNvPicPr>
            <a:picLocks noChangeAspect="1" noChangeArrowheads="1"/>
          </p:cNvPicPr>
          <p:nvPr/>
        </p:nvPicPr>
        <p:blipFill rotWithShape="1">
          <a:blip r:embed="rId3">
            <a:extLst>
              <a:ext uri="{28A0092B-C50C-407E-A947-70E740481C1C}">
                <a14:useLocalDpi xmlns:a14="http://schemas.microsoft.com/office/drawing/2010/main" val="0"/>
              </a:ext>
            </a:extLst>
          </a:blip>
          <a:srcRect l="44297"/>
          <a:stretch/>
        </p:blipFill>
        <p:spPr bwMode="auto">
          <a:xfrm>
            <a:off x="5930780" y="2327255"/>
            <a:ext cx="3743540" cy="4002544"/>
          </a:xfrm>
          <a:prstGeom prst="rect">
            <a:avLst/>
          </a:prstGeom>
          <a:noFill/>
          <a:extLst>
            <a:ext uri="{909E8E84-426E-40DD-AFC4-6F175D3DCCD1}">
              <a14:hiddenFill xmlns:a14="http://schemas.microsoft.com/office/drawing/2010/main">
                <a:solidFill>
                  <a:srgbClr val="FFFFFF"/>
                </a:solidFill>
              </a14:hiddenFill>
            </a:ext>
          </a:extLst>
        </p:spPr>
      </p:pic>
      <p:sp>
        <p:nvSpPr>
          <p:cNvPr id="137" name="Rounded Rectangle 136"/>
          <p:cNvSpPr/>
          <p:nvPr/>
        </p:nvSpPr>
        <p:spPr>
          <a:xfrm>
            <a:off x="348038" y="1888338"/>
            <a:ext cx="5562600" cy="507694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69677" y="2022323"/>
            <a:ext cx="5388709" cy="4524315"/>
          </a:xfrm>
          <a:prstGeom prst="rect">
            <a:avLst/>
          </a:prstGeom>
        </p:spPr>
        <p:txBody>
          <a:bodyPr wrap="square">
            <a:spAutoFit/>
          </a:bodyPr>
          <a:lstStyle/>
          <a:p>
            <a:pPr algn="just"/>
            <a:r>
              <a:rPr lang="vi-VN" sz="3600" dirty="0">
                <a:solidFill>
                  <a:srgbClr val="000000"/>
                </a:solidFill>
                <a:latin typeface="Cambria" panose="02040503050406030204" pitchFamily="18" charset="0"/>
                <a:ea typeface="Cambria" panose="02040503050406030204" pitchFamily="18" charset="0"/>
              </a:rPr>
              <a:t>Em sẽ ngăn cản em bé không đưa quả nhãn vào miệng và nói: “Em ơi, đừng ăn cả quả nhãn như vậy nhé, nó to và có hạt bên trong nên sẽ khó nuốt lắm, để chị bóc vỏ và tách hạt ra cho em nhé”.</a:t>
            </a:r>
            <a:endParaRPr lang="en-US" sz="3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4341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7"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02"/>
        <p:cNvGrpSpPr/>
        <p:nvPr/>
      </p:nvGrpSpPr>
      <p:grpSpPr>
        <a:xfrm>
          <a:off x="0" y="0"/>
          <a:ext cx="0" cy="0"/>
          <a:chOff x="0" y="0"/>
          <a:chExt cx="0" cy="0"/>
        </a:xfrm>
      </p:grpSpPr>
      <p:grpSp>
        <p:nvGrpSpPr>
          <p:cNvPr id="3703" name="Google Shape;3703;p59"/>
          <p:cNvGrpSpPr/>
          <p:nvPr/>
        </p:nvGrpSpPr>
        <p:grpSpPr>
          <a:xfrm>
            <a:off x="1663810" y="1951760"/>
            <a:ext cx="4217879" cy="4123635"/>
            <a:chOff x="2649462" y="141085"/>
            <a:chExt cx="2650309" cy="2591091"/>
          </a:xfrm>
        </p:grpSpPr>
        <p:sp>
          <p:nvSpPr>
            <p:cNvPr id="3704" name="Google Shape;3704;p59"/>
            <p:cNvSpPr/>
            <p:nvPr/>
          </p:nvSpPr>
          <p:spPr>
            <a:xfrm>
              <a:off x="2745905" y="370357"/>
              <a:ext cx="2315562" cy="227763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3705" name="Google Shape;3705;p59"/>
            <p:cNvGrpSpPr/>
            <p:nvPr/>
          </p:nvGrpSpPr>
          <p:grpSpPr>
            <a:xfrm rot="10800000">
              <a:off x="2649462" y="141085"/>
              <a:ext cx="2650309" cy="2591091"/>
              <a:chOff x="6012925" y="2964625"/>
              <a:chExt cx="1341725" cy="1009975"/>
            </a:xfrm>
          </p:grpSpPr>
          <p:sp>
            <p:nvSpPr>
              <p:cNvPr id="3706" name="Google Shape;3706;p59"/>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7" name="Google Shape;3707;p59"/>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8" name="Google Shape;3708;p59"/>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09" name="Google Shape;3709;p59"/>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sp>
        <p:nvSpPr>
          <p:cNvPr id="3711" name="Google Shape;3711;p59"/>
          <p:cNvSpPr txBox="1">
            <a:spLocks noGrp="1"/>
          </p:cNvSpPr>
          <p:nvPr>
            <p:ph type="title"/>
          </p:nvPr>
        </p:nvSpPr>
        <p:spPr>
          <a:xfrm>
            <a:off x="5510827" y="3190731"/>
            <a:ext cx="5506411" cy="1658400"/>
          </a:xfrm>
          <a:prstGeom prst="rect">
            <a:avLst/>
          </a:prstGeom>
        </p:spPr>
        <p:txBody>
          <a:bodyPr spcFirstLastPara="1" wrap="square" lIns="121900" tIns="121900" rIns="121900" bIns="121900" anchor="ctr" anchorCtr="0">
            <a:noAutofit/>
          </a:bodyPr>
          <a:lstStyle/>
          <a:p>
            <a:pPr algn="ctr"/>
            <a:r>
              <a:rPr lang="en-US" sz="11500" dirty="0"/>
              <a:t>KHÁM PHÁ</a:t>
            </a:r>
            <a:endParaRPr sz="11500" dirty="0"/>
          </a:p>
        </p:txBody>
      </p:sp>
      <p:grpSp>
        <p:nvGrpSpPr>
          <p:cNvPr id="3714" name="Google Shape;3714;p59"/>
          <p:cNvGrpSpPr/>
          <p:nvPr/>
        </p:nvGrpSpPr>
        <p:grpSpPr>
          <a:xfrm rot="3427686">
            <a:off x="4750775" y="535692"/>
            <a:ext cx="1326316" cy="1326501"/>
            <a:chOff x="1460350" y="2402425"/>
            <a:chExt cx="208950" cy="208950"/>
          </a:xfrm>
        </p:grpSpPr>
        <p:sp>
          <p:nvSpPr>
            <p:cNvPr id="3715" name="Google Shape;3715;p5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6" name="Google Shape;3716;p5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7" name="Google Shape;3717;p5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8" name="Google Shape;3718;p5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19" name="Google Shape;3719;p5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0" name="Google Shape;3720;p5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1" name="Google Shape;3721;p5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2" name="Google Shape;3722;p5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3" name="Google Shape;3723;p5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4" name="Google Shape;3724;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5" name="Google Shape;3725;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6" name="Google Shape;3726;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7" name="Google Shape;3727;p5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8" name="Google Shape;3728;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29" name="Google Shape;3729;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0" name="Google Shape;3730;p5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1" name="Google Shape;3731;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2" name="Google Shape;3732;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3" name="Google Shape;3733;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4" name="Google Shape;3734;p5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5" name="Google Shape;3735;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6" name="Google Shape;3736;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7" name="Google Shape;3737;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8" name="Google Shape;3738;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39" name="Google Shape;3739;p5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0" name="Google Shape;3740;p5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1" name="Google Shape;3741;p5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2" name="Google Shape;3742;p5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743" name="Google Shape;3743;p59"/>
          <p:cNvGrpSpPr/>
          <p:nvPr/>
        </p:nvGrpSpPr>
        <p:grpSpPr>
          <a:xfrm>
            <a:off x="1000238" y="441731"/>
            <a:ext cx="3958473" cy="4856653"/>
            <a:chOff x="239325" y="2558525"/>
            <a:chExt cx="1132200" cy="1389150"/>
          </a:xfrm>
        </p:grpSpPr>
        <p:sp>
          <p:nvSpPr>
            <p:cNvPr id="3744" name="Google Shape;3744;p59"/>
            <p:cNvSpPr/>
            <p:nvPr/>
          </p:nvSpPr>
          <p:spPr>
            <a:xfrm>
              <a:off x="665525" y="3597075"/>
              <a:ext cx="527125" cy="217325"/>
            </a:xfrm>
            <a:custGeom>
              <a:avLst/>
              <a:gdLst/>
              <a:ahLst/>
              <a:cxnLst/>
              <a:rect l="l" t="t" r="r" b="b"/>
              <a:pathLst>
                <a:path w="21085" h="8693" extrusionOk="0">
                  <a:moveTo>
                    <a:pt x="21084" y="0"/>
                  </a:moveTo>
                  <a:lnTo>
                    <a:pt x="9990" y="1825"/>
                  </a:ln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6484" y="8693"/>
                  </a:lnTo>
                  <a:lnTo>
                    <a:pt x="7637" y="8597"/>
                  </a:lnTo>
                  <a:lnTo>
                    <a:pt x="8838" y="8404"/>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5" name="Google Shape;3745;p59"/>
            <p:cNvSpPr/>
            <p:nvPr/>
          </p:nvSpPr>
          <p:spPr>
            <a:xfrm>
              <a:off x="665525" y="3597075"/>
              <a:ext cx="527125" cy="217325"/>
            </a:xfrm>
            <a:custGeom>
              <a:avLst/>
              <a:gdLst/>
              <a:ahLst/>
              <a:cxnLst/>
              <a:rect l="l" t="t" r="r" b="b"/>
              <a:pathLst>
                <a:path w="21085" h="8693" fill="none" extrusionOk="0">
                  <a:moveTo>
                    <a:pt x="1" y="6916"/>
                  </a:move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5476" y="8693"/>
                  </a:lnTo>
                  <a:lnTo>
                    <a:pt x="6484" y="8693"/>
                  </a:lnTo>
                  <a:lnTo>
                    <a:pt x="7637" y="8597"/>
                  </a:lnTo>
                  <a:lnTo>
                    <a:pt x="8838" y="8404"/>
                  </a:lnTo>
                  <a:lnTo>
                    <a:pt x="10182" y="8068"/>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lnTo>
                    <a:pt x="9990" y="1825"/>
                  </a:lnTo>
                  <a:lnTo>
                    <a:pt x="1" y="691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6" name="Google Shape;3746;p59"/>
            <p:cNvSpPr/>
            <p:nvPr/>
          </p:nvSpPr>
          <p:spPr>
            <a:xfrm>
              <a:off x="1082150" y="3708725"/>
              <a:ext cx="1225" cy="4825"/>
            </a:xfrm>
            <a:custGeom>
              <a:avLst/>
              <a:gdLst/>
              <a:ahLst/>
              <a:cxnLst/>
              <a:rect l="l" t="t" r="r" b="b"/>
              <a:pathLst>
                <a:path w="49" h="193" extrusionOk="0">
                  <a:moveTo>
                    <a:pt x="49" y="0"/>
                  </a:moveTo>
                  <a:lnTo>
                    <a:pt x="49" y="0"/>
                  </a:lnTo>
                  <a:lnTo>
                    <a:pt x="1" y="192"/>
                  </a:lnTo>
                  <a:lnTo>
                    <a:pt x="1" y="192"/>
                  </a:lnTo>
                  <a:lnTo>
                    <a:pt x="1" y="192"/>
                  </a:lnTo>
                  <a:lnTo>
                    <a:pt x="1" y="192"/>
                  </a:lnTo>
                  <a:lnTo>
                    <a:pt x="49"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7" name="Google Shape;3747;p59"/>
            <p:cNvSpPr/>
            <p:nvPr/>
          </p:nvSpPr>
          <p:spPr>
            <a:xfrm>
              <a:off x="1082150" y="3708725"/>
              <a:ext cx="1225" cy="4825"/>
            </a:xfrm>
            <a:custGeom>
              <a:avLst/>
              <a:gdLst/>
              <a:ahLst/>
              <a:cxnLst/>
              <a:rect l="l" t="t" r="r" b="b"/>
              <a:pathLst>
                <a:path w="49" h="193" fill="none" extrusionOk="0">
                  <a:moveTo>
                    <a:pt x="49" y="0"/>
                  </a:moveTo>
                  <a:lnTo>
                    <a:pt x="49" y="0"/>
                  </a:lnTo>
                  <a:lnTo>
                    <a:pt x="1" y="192"/>
                  </a:lnTo>
                  <a:lnTo>
                    <a:pt x="1" y="192"/>
                  </a:lnTo>
                  <a:lnTo>
                    <a:pt x="1" y="192"/>
                  </a:lnTo>
                  <a:lnTo>
                    <a:pt x="1" y="192"/>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8" name="Google Shape;3748;p59"/>
            <p:cNvSpPr/>
            <p:nvPr/>
          </p:nvSpPr>
          <p:spPr>
            <a:xfrm>
              <a:off x="701550" y="3795175"/>
              <a:ext cx="218550" cy="19225"/>
            </a:xfrm>
            <a:custGeom>
              <a:avLst/>
              <a:gdLst/>
              <a:ahLst/>
              <a:cxnLst/>
              <a:rect l="l" t="t" r="r" b="b"/>
              <a:pathLst>
                <a:path w="8742" h="769" extrusionOk="0">
                  <a:moveTo>
                    <a:pt x="1" y="0"/>
                  </a:moveTo>
                  <a:lnTo>
                    <a:pt x="337" y="144"/>
                  </a:lnTo>
                  <a:lnTo>
                    <a:pt x="385" y="144"/>
                  </a:lnTo>
                  <a:lnTo>
                    <a:pt x="241" y="48"/>
                  </a:lnTo>
                  <a:lnTo>
                    <a:pt x="1" y="0"/>
                  </a:lnTo>
                  <a:close/>
                  <a:moveTo>
                    <a:pt x="8741" y="144"/>
                  </a:moveTo>
                  <a:lnTo>
                    <a:pt x="7925" y="336"/>
                  </a:lnTo>
                  <a:lnTo>
                    <a:pt x="7272" y="500"/>
                  </a:lnTo>
                  <a:lnTo>
                    <a:pt x="7272" y="500"/>
                  </a:lnTo>
                  <a:lnTo>
                    <a:pt x="7925" y="384"/>
                  </a:lnTo>
                  <a:lnTo>
                    <a:pt x="8741" y="144"/>
                  </a:lnTo>
                  <a:close/>
                  <a:moveTo>
                    <a:pt x="7272" y="500"/>
                  </a:moveTo>
                  <a:lnTo>
                    <a:pt x="7108" y="528"/>
                  </a:lnTo>
                  <a:lnTo>
                    <a:pt x="7012" y="548"/>
                  </a:lnTo>
                  <a:lnTo>
                    <a:pt x="7012" y="548"/>
                  </a:lnTo>
                  <a:lnTo>
                    <a:pt x="7156" y="528"/>
                  </a:lnTo>
                  <a:lnTo>
                    <a:pt x="7272" y="500"/>
                  </a:lnTo>
                  <a:close/>
                  <a:moveTo>
                    <a:pt x="7012" y="548"/>
                  </a:moveTo>
                  <a:lnTo>
                    <a:pt x="6436" y="625"/>
                  </a:lnTo>
                  <a:lnTo>
                    <a:pt x="5716" y="721"/>
                  </a:lnTo>
                  <a:lnTo>
                    <a:pt x="5668" y="769"/>
                  </a:lnTo>
                  <a:lnTo>
                    <a:pt x="6388" y="673"/>
                  </a:lnTo>
                  <a:lnTo>
                    <a:pt x="7012" y="548"/>
                  </a:lnTo>
                  <a:close/>
                </a:path>
              </a:pathLst>
            </a:custGeom>
            <a:solidFill>
              <a:srgbClr val="F6F5F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49" name="Google Shape;3749;p59"/>
            <p:cNvSpPr/>
            <p:nvPr/>
          </p:nvSpPr>
          <p:spPr>
            <a:xfrm>
              <a:off x="843225" y="3798775"/>
              <a:ext cx="76875" cy="15625"/>
            </a:xfrm>
            <a:custGeom>
              <a:avLst/>
              <a:gdLst/>
              <a:ahLst/>
              <a:cxnLst/>
              <a:rect l="l" t="t" r="r" b="b"/>
              <a:pathLst>
                <a:path w="3075" h="625" fill="none" extrusionOk="0">
                  <a:moveTo>
                    <a:pt x="3074" y="0"/>
                  </a:moveTo>
                  <a:lnTo>
                    <a:pt x="3074" y="0"/>
                  </a:lnTo>
                  <a:lnTo>
                    <a:pt x="2258" y="192"/>
                  </a:lnTo>
                  <a:lnTo>
                    <a:pt x="1489" y="384"/>
                  </a:lnTo>
                  <a:lnTo>
                    <a:pt x="769" y="481"/>
                  </a:lnTo>
                  <a:lnTo>
                    <a:pt x="49" y="577"/>
                  </a:lnTo>
                  <a:lnTo>
                    <a:pt x="49" y="577"/>
                  </a:lnTo>
                  <a:lnTo>
                    <a:pt x="1" y="625"/>
                  </a:lnTo>
                  <a:lnTo>
                    <a:pt x="1" y="625"/>
                  </a:lnTo>
                  <a:lnTo>
                    <a:pt x="721" y="529"/>
                  </a:lnTo>
                  <a:lnTo>
                    <a:pt x="1441" y="384"/>
                  </a:lnTo>
                  <a:lnTo>
                    <a:pt x="2258" y="240"/>
                  </a:lnTo>
                  <a:lnTo>
                    <a:pt x="307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0" name="Google Shape;3750;p59"/>
            <p:cNvSpPr/>
            <p:nvPr/>
          </p:nvSpPr>
          <p:spPr>
            <a:xfrm>
              <a:off x="701550" y="3795175"/>
              <a:ext cx="9625" cy="3625"/>
            </a:xfrm>
            <a:custGeom>
              <a:avLst/>
              <a:gdLst/>
              <a:ahLst/>
              <a:cxnLst/>
              <a:rect l="l" t="t" r="r" b="b"/>
              <a:pathLst>
                <a:path w="385" h="145" fill="none" extrusionOk="0">
                  <a:moveTo>
                    <a:pt x="1" y="0"/>
                  </a:moveTo>
                  <a:lnTo>
                    <a:pt x="1" y="0"/>
                  </a:lnTo>
                  <a:lnTo>
                    <a:pt x="337" y="144"/>
                  </a:lnTo>
                  <a:lnTo>
                    <a:pt x="337" y="144"/>
                  </a:lnTo>
                  <a:lnTo>
                    <a:pt x="385" y="144"/>
                  </a:lnTo>
                  <a:lnTo>
                    <a:pt x="385" y="144"/>
                  </a:lnTo>
                  <a:lnTo>
                    <a:pt x="241" y="48"/>
                  </a:lnTo>
                  <a:lnTo>
                    <a:pt x="24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1" name="Google Shape;3751;p59"/>
            <p:cNvSpPr/>
            <p:nvPr/>
          </p:nvSpPr>
          <p:spPr>
            <a:xfrm>
              <a:off x="707550" y="3715925"/>
              <a:ext cx="285775" cy="97275"/>
            </a:xfrm>
            <a:custGeom>
              <a:avLst/>
              <a:gdLst/>
              <a:ahLst/>
              <a:cxnLst/>
              <a:rect l="l" t="t" r="r" b="b"/>
              <a:pathLst>
                <a:path w="11431" h="3891" extrusionOk="0">
                  <a:moveTo>
                    <a:pt x="1" y="3218"/>
                  </a:moveTo>
                  <a:lnTo>
                    <a:pt x="145" y="3314"/>
                  </a:lnTo>
                  <a:lnTo>
                    <a:pt x="193" y="3266"/>
                  </a:lnTo>
                  <a:lnTo>
                    <a:pt x="1" y="3218"/>
                  </a:lnTo>
                  <a:close/>
                  <a:moveTo>
                    <a:pt x="11431" y="1"/>
                  </a:moveTo>
                  <a:lnTo>
                    <a:pt x="10951" y="385"/>
                  </a:lnTo>
                  <a:lnTo>
                    <a:pt x="10422" y="721"/>
                  </a:lnTo>
                  <a:lnTo>
                    <a:pt x="9894" y="961"/>
                  </a:lnTo>
                  <a:lnTo>
                    <a:pt x="9366" y="1153"/>
                  </a:lnTo>
                  <a:lnTo>
                    <a:pt x="8982" y="1249"/>
                  </a:lnTo>
                  <a:lnTo>
                    <a:pt x="8597" y="1297"/>
                  </a:lnTo>
                  <a:lnTo>
                    <a:pt x="7829" y="1345"/>
                  </a:lnTo>
                  <a:lnTo>
                    <a:pt x="6965" y="1297"/>
                  </a:lnTo>
                  <a:lnTo>
                    <a:pt x="6676" y="2018"/>
                  </a:lnTo>
                  <a:lnTo>
                    <a:pt x="6340" y="2642"/>
                  </a:lnTo>
                  <a:lnTo>
                    <a:pt x="5956" y="3314"/>
                  </a:lnTo>
                  <a:lnTo>
                    <a:pt x="5476" y="3891"/>
                  </a:lnTo>
                  <a:lnTo>
                    <a:pt x="6196" y="3795"/>
                  </a:lnTo>
                  <a:lnTo>
                    <a:pt x="6916" y="3698"/>
                  </a:lnTo>
                  <a:lnTo>
                    <a:pt x="7685" y="3506"/>
                  </a:lnTo>
                  <a:lnTo>
                    <a:pt x="8501" y="3314"/>
                  </a:lnTo>
                  <a:lnTo>
                    <a:pt x="9174" y="3122"/>
                  </a:lnTo>
                  <a:lnTo>
                    <a:pt x="9846" y="2834"/>
                  </a:lnTo>
                  <a:lnTo>
                    <a:pt x="10182" y="2546"/>
                  </a:lnTo>
                  <a:lnTo>
                    <a:pt x="10470" y="2210"/>
                  </a:lnTo>
                  <a:lnTo>
                    <a:pt x="10807" y="1681"/>
                  </a:lnTo>
                  <a:lnTo>
                    <a:pt x="11095" y="1153"/>
                  </a:lnTo>
                  <a:lnTo>
                    <a:pt x="11287" y="625"/>
                  </a:lnTo>
                  <a:lnTo>
                    <a:pt x="11431" y="1"/>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2" name="Google Shape;3752;p59"/>
            <p:cNvSpPr/>
            <p:nvPr/>
          </p:nvSpPr>
          <p:spPr>
            <a:xfrm>
              <a:off x="707550" y="3796375"/>
              <a:ext cx="4825" cy="2425"/>
            </a:xfrm>
            <a:custGeom>
              <a:avLst/>
              <a:gdLst/>
              <a:ahLst/>
              <a:cxnLst/>
              <a:rect l="l" t="t" r="r" b="b"/>
              <a:pathLst>
                <a:path w="193" h="97" fill="none" extrusionOk="0">
                  <a:moveTo>
                    <a:pt x="1" y="0"/>
                  </a:moveTo>
                  <a:lnTo>
                    <a:pt x="1" y="0"/>
                  </a:lnTo>
                  <a:lnTo>
                    <a:pt x="145" y="96"/>
                  </a:lnTo>
                  <a:lnTo>
                    <a:pt x="145" y="96"/>
                  </a:lnTo>
                  <a:lnTo>
                    <a:pt x="193" y="48"/>
                  </a:lnTo>
                  <a:lnTo>
                    <a:pt x="193"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3" name="Google Shape;3753;p59"/>
            <p:cNvSpPr/>
            <p:nvPr/>
          </p:nvSpPr>
          <p:spPr>
            <a:xfrm>
              <a:off x="844425" y="3715925"/>
              <a:ext cx="148900" cy="97275"/>
            </a:xfrm>
            <a:custGeom>
              <a:avLst/>
              <a:gdLst/>
              <a:ahLst/>
              <a:cxnLst/>
              <a:rect l="l" t="t" r="r" b="b"/>
              <a:pathLst>
                <a:path w="5956" h="3891" fill="none" extrusionOk="0">
                  <a:moveTo>
                    <a:pt x="5956" y="1"/>
                  </a:moveTo>
                  <a:lnTo>
                    <a:pt x="5956" y="1"/>
                  </a:lnTo>
                  <a:lnTo>
                    <a:pt x="5476" y="385"/>
                  </a:lnTo>
                  <a:lnTo>
                    <a:pt x="4947" y="721"/>
                  </a:lnTo>
                  <a:lnTo>
                    <a:pt x="4419" y="961"/>
                  </a:lnTo>
                  <a:lnTo>
                    <a:pt x="3891" y="1153"/>
                  </a:lnTo>
                  <a:lnTo>
                    <a:pt x="3891" y="1153"/>
                  </a:lnTo>
                  <a:lnTo>
                    <a:pt x="3507" y="1249"/>
                  </a:lnTo>
                  <a:lnTo>
                    <a:pt x="3122" y="1297"/>
                  </a:lnTo>
                  <a:lnTo>
                    <a:pt x="2354" y="1345"/>
                  </a:lnTo>
                  <a:lnTo>
                    <a:pt x="2354" y="1345"/>
                  </a:lnTo>
                  <a:lnTo>
                    <a:pt x="1490" y="1297"/>
                  </a:lnTo>
                  <a:lnTo>
                    <a:pt x="1490" y="1297"/>
                  </a:lnTo>
                  <a:lnTo>
                    <a:pt x="1201" y="2018"/>
                  </a:lnTo>
                  <a:lnTo>
                    <a:pt x="865" y="2642"/>
                  </a:lnTo>
                  <a:lnTo>
                    <a:pt x="481" y="3314"/>
                  </a:lnTo>
                  <a:lnTo>
                    <a:pt x="1" y="3891"/>
                  </a:lnTo>
                  <a:lnTo>
                    <a:pt x="1" y="3891"/>
                  </a:lnTo>
                  <a:lnTo>
                    <a:pt x="721" y="3795"/>
                  </a:lnTo>
                  <a:lnTo>
                    <a:pt x="1441" y="3698"/>
                  </a:lnTo>
                  <a:lnTo>
                    <a:pt x="2210" y="3506"/>
                  </a:lnTo>
                  <a:lnTo>
                    <a:pt x="3026" y="3314"/>
                  </a:lnTo>
                  <a:lnTo>
                    <a:pt x="3026" y="3314"/>
                  </a:lnTo>
                  <a:lnTo>
                    <a:pt x="3026" y="3314"/>
                  </a:lnTo>
                  <a:lnTo>
                    <a:pt x="3699" y="3122"/>
                  </a:lnTo>
                  <a:lnTo>
                    <a:pt x="4371" y="2834"/>
                  </a:lnTo>
                  <a:lnTo>
                    <a:pt x="4371" y="2834"/>
                  </a:lnTo>
                  <a:lnTo>
                    <a:pt x="4707" y="2546"/>
                  </a:lnTo>
                  <a:lnTo>
                    <a:pt x="4995" y="2210"/>
                  </a:lnTo>
                  <a:lnTo>
                    <a:pt x="4995" y="2210"/>
                  </a:lnTo>
                  <a:lnTo>
                    <a:pt x="4995" y="2210"/>
                  </a:lnTo>
                  <a:lnTo>
                    <a:pt x="4995" y="2210"/>
                  </a:lnTo>
                  <a:lnTo>
                    <a:pt x="5332" y="1681"/>
                  </a:lnTo>
                  <a:lnTo>
                    <a:pt x="5620" y="1153"/>
                  </a:lnTo>
                  <a:lnTo>
                    <a:pt x="5812" y="625"/>
                  </a:lnTo>
                  <a:lnTo>
                    <a:pt x="595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4" name="Google Shape;3754;p59"/>
            <p:cNvSpPr/>
            <p:nvPr/>
          </p:nvSpPr>
          <p:spPr>
            <a:xfrm>
              <a:off x="870850" y="3466200"/>
              <a:ext cx="216125" cy="452650"/>
            </a:xfrm>
            <a:custGeom>
              <a:avLst/>
              <a:gdLst/>
              <a:ahLst/>
              <a:cxnLst/>
              <a:rect l="l" t="t" r="r" b="b"/>
              <a:pathLst>
                <a:path w="8645" h="18106" extrusionOk="0">
                  <a:moveTo>
                    <a:pt x="3506" y="0"/>
                  </a:moveTo>
                  <a:lnTo>
                    <a:pt x="0" y="3170"/>
                  </a:lnTo>
                  <a:lnTo>
                    <a:pt x="961" y="3842"/>
                  </a:lnTo>
                  <a:lnTo>
                    <a:pt x="1777" y="4467"/>
                  </a:lnTo>
                  <a:lnTo>
                    <a:pt x="2498" y="5139"/>
                  </a:lnTo>
                  <a:lnTo>
                    <a:pt x="3122" y="5715"/>
                  </a:lnTo>
                  <a:lnTo>
                    <a:pt x="3650" y="6340"/>
                  </a:lnTo>
                  <a:lnTo>
                    <a:pt x="4082" y="6916"/>
                  </a:lnTo>
                  <a:lnTo>
                    <a:pt x="4371" y="7492"/>
                  </a:lnTo>
                  <a:lnTo>
                    <a:pt x="4659" y="8020"/>
                  </a:lnTo>
                  <a:lnTo>
                    <a:pt x="4803" y="8549"/>
                  </a:lnTo>
                  <a:lnTo>
                    <a:pt x="4899" y="9077"/>
                  </a:lnTo>
                  <a:lnTo>
                    <a:pt x="4947" y="9557"/>
                  </a:lnTo>
                  <a:lnTo>
                    <a:pt x="4899" y="9990"/>
                  </a:lnTo>
                  <a:lnTo>
                    <a:pt x="4803" y="10470"/>
                  </a:lnTo>
                  <a:lnTo>
                    <a:pt x="4659" y="10902"/>
                  </a:lnTo>
                  <a:lnTo>
                    <a:pt x="4515" y="11286"/>
                  </a:lnTo>
                  <a:lnTo>
                    <a:pt x="4275" y="11670"/>
                  </a:lnTo>
                  <a:lnTo>
                    <a:pt x="4034" y="12055"/>
                  </a:lnTo>
                  <a:lnTo>
                    <a:pt x="3746" y="12391"/>
                  </a:lnTo>
                  <a:lnTo>
                    <a:pt x="3170" y="13015"/>
                  </a:lnTo>
                  <a:lnTo>
                    <a:pt x="2498" y="13543"/>
                  </a:lnTo>
                  <a:lnTo>
                    <a:pt x="1873" y="14024"/>
                  </a:lnTo>
                  <a:lnTo>
                    <a:pt x="1297" y="14360"/>
                  </a:lnTo>
                  <a:lnTo>
                    <a:pt x="865" y="14600"/>
                  </a:lnTo>
                  <a:lnTo>
                    <a:pt x="433" y="14792"/>
                  </a:lnTo>
                  <a:lnTo>
                    <a:pt x="769" y="16377"/>
                  </a:lnTo>
                  <a:lnTo>
                    <a:pt x="1057" y="17481"/>
                  </a:lnTo>
                  <a:lnTo>
                    <a:pt x="1201" y="17914"/>
                  </a:lnTo>
                  <a:lnTo>
                    <a:pt x="1249" y="18010"/>
                  </a:lnTo>
                  <a:lnTo>
                    <a:pt x="1297" y="18106"/>
                  </a:lnTo>
                  <a:lnTo>
                    <a:pt x="1393" y="18106"/>
                  </a:lnTo>
                  <a:lnTo>
                    <a:pt x="1441" y="18058"/>
                  </a:lnTo>
                  <a:lnTo>
                    <a:pt x="1585" y="17866"/>
                  </a:lnTo>
                  <a:lnTo>
                    <a:pt x="1681" y="17529"/>
                  </a:lnTo>
                  <a:lnTo>
                    <a:pt x="1825" y="17193"/>
                  </a:lnTo>
                  <a:lnTo>
                    <a:pt x="1969" y="16473"/>
                  </a:lnTo>
                  <a:lnTo>
                    <a:pt x="2065" y="16137"/>
                  </a:lnTo>
                  <a:lnTo>
                    <a:pt x="3314" y="15464"/>
                  </a:lnTo>
                  <a:lnTo>
                    <a:pt x="4371" y="14792"/>
                  </a:lnTo>
                  <a:lnTo>
                    <a:pt x="5331" y="14120"/>
                  </a:lnTo>
                  <a:lnTo>
                    <a:pt x="6148" y="13447"/>
                  </a:lnTo>
                  <a:lnTo>
                    <a:pt x="6820" y="12727"/>
                  </a:lnTo>
                  <a:lnTo>
                    <a:pt x="7396" y="12055"/>
                  </a:lnTo>
                  <a:lnTo>
                    <a:pt x="7828" y="11334"/>
                  </a:lnTo>
                  <a:lnTo>
                    <a:pt x="8165" y="10662"/>
                  </a:lnTo>
                  <a:lnTo>
                    <a:pt x="8405" y="9990"/>
                  </a:lnTo>
                  <a:lnTo>
                    <a:pt x="8597" y="9317"/>
                  </a:lnTo>
                  <a:lnTo>
                    <a:pt x="8645" y="8645"/>
                  </a:lnTo>
                  <a:lnTo>
                    <a:pt x="8645" y="7972"/>
                  </a:lnTo>
                  <a:lnTo>
                    <a:pt x="8597" y="7300"/>
                  </a:lnTo>
                  <a:lnTo>
                    <a:pt x="8453" y="6676"/>
                  </a:lnTo>
                  <a:lnTo>
                    <a:pt x="8261" y="6051"/>
                  </a:lnTo>
                  <a:lnTo>
                    <a:pt x="8020" y="5475"/>
                  </a:lnTo>
                  <a:lnTo>
                    <a:pt x="7732" y="4851"/>
                  </a:lnTo>
                  <a:lnTo>
                    <a:pt x="7444" y="4323"/>
                  </a:lnTo>
                  <a:lnTo>
                    <a:pt x="7108" y="3794"/>
                  </a:lnTo>
                  <a:lnTo>
                    <a:pt x="6724" y="3266"/>
                  </a:lnTo>
                  <a:lnTo>
                    <a:pt x="6003" y="2354"/>
                  </a:lnTo>
                  <a:lnTo>
                    <a:pt x="5235" y="1537"/>
                  </a:lnTo>
                  <a:lnTo>
                    <a:pt x="4563" y="913"/>
                  </a:lnTo>
                  <a:lnTo>
                    <a:pt x="4034" y="433"/>
                  </a:lnTo>
                  <a:lnTo>
                    <a:pt x="350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5" name="Google Shape;3755;p59"/>
            <p:cNvSpPr/>
            <p:nvPr/>
          </p:nvSpPr>
          <p:spPr>
            <a:xfrm>
              <a:off x="870850" y="3466200"/>
              <a:ext cx="216125" cy="452650"/>
            </a:xfrm>
            <a:custGeom>
              <a:avLst/>
              <a:gdLst/>
              <a:ahLst/>
              <a:cxnLst/>
              <a:rect l="l" t="t" r="r" b="b"/>
              <a:pathLst>
                <a:path w="8645" h="18106" fill="none" extrusionOk="0">
                  <a:moveTo>
                    <a:pt x="3506" y="0"/>
                  </a:moveTo>
                  <a:lnTo>
                    <a:pt x="3506" y="0"/>
                  </a:lnTo>
                  <a:lnTo>
                    <a:pt x="4034" y="433"/>
                  </a:lnTo>
                  <a:lnTo>
                    <a:pt x="4563" y="913"/>
                  </a:lnTo>
                  <a:lnTo>
                    <a:pt x="5235" y="1537"/>
                  </a:lnTo>
                  <a:lnTo>
                    <a:pt x="6003" y="2354"/>
                  </a:lnTo>
                  <a:lnTo>
                    <a:pt x="6724" y="3266"/>
                  </a:lnTo>
                  <a:lnTo>
                    <a:pt x="7108" y="3794"/>
                  </a:lnTo>
                  <a:lnTo>
                    <a:pt x="7444" y="4323"/>
                  </a:lnTo>
                  <a:lnTo>
                    <a:pt x="7732" y="4851"/>
                  </a:lnTo>
                  <a:lnTo>
                    <a:pt x="8020" y="5475"/>
                  </a:lnTo>
                  <a:lnTo>
                    <a:pt x="8261" y="6051"/>
                  </a:lnTo>
                  <a:lnTo>
                    <a:pt x="8453" y="6676"/>
                  </a:lnTo>
                  <a:lnTo>
                    <a:pt x="8597" y="7300"/>
                  </a:lnTo>
                  <a:lnTo>
                    <a:pt x="8645" y="7972"/>
                  </a:lnTo>
                  <a:lnTo>
                    <a:pt x="8645" y="8645"/>
                  </a:lnTo>
                  <a:lnTo>
                    <a:pt x="8597" y="9317"/>
                  </a:lnTo>
                  <a:lnTo>
                    <a:pt x="8405" y="9990"/>
                  </a:lnTo>
                  <a:lnTo>
                    <a:pt x="8165" y="10662"/>
                  </a:lnTo>
                  <a:lnTo>
                    <a:pt x="7828" y="11334"/>
                  </a:lnTo>
                  <a:lnTo>
                    <a:pt x="7396" y="12055"/>
                  </a:lnTo>
                  <a:lnTo>
                    <a:pt x="6820" y="12727"/>
                  </a:lnTo>
                  <a:lnTo>
                    <a:pt x="6148" y="13447"/>
                  </a:lnTo>
                  <a:lnTo>
                    <a:pt x="5331" y="14120"/>
                  </a:lnTo>
                  <a:lnTo>
                    <a:pt x="4371" y="14792"/>
                  </a:lnTo>
                  <a:lnTo>
                    <a:pt x="3314" y="15464"/>
                  </a:lnTo>
                  <a:lnTo>
                    <a:pt x="2065" y="16137"/>
                  </a:lnTo>
                  <a:lnTo>
                    <a:pt x="2065" y="16137"/>
                  </a:lnTo>
                  <a:lnTo>
                    <a:pt x="1969" y="16473"/>
                  </a:lnTo>
                  <a:lnTo>
                    <a:pt x="1825" y="17193"/>
                  </a:lnTo>
                  <a:lnTo>
                    <a:pt x="1681" y="17529"/>
                  </a:lnTo>
                  <a:lnTo>
                    <a:pt x="1585" y="17866"/>
                  </a:lnTo>
                  <a:lnTo>
                    <a:pt x="1441" y="18058"/>
                  </a:lnTo>
                  <a:lnTo>
                    <a:pt x="1393" y="18106"/>
                  </a:lnTo>
                  <a:lnTo>
                    <a:pt x="1297" y="18106"/>
                  </a:lnTo>
                  <a:lnTo>
                    <a:pt x="1297" y="18106"/>
                  </a:lnTo>
                  <a:lnTo>
                    <a:pt x="1249" y="18010"/>
                  </a:lnTo>
                  <a:lnTo>
                    <a:pt x="1201" y="17914"/>
                  </a:lnTo>
                  <a:lnTo>
                    <a:pt x="1057" y="17481"/>
                  </a:lnTo>
                  <a:lnTo>
                    <a:pt x="769" y="16377"/>
                  </a:lnTo>
                  <a:lnTo>
                    <a:pt x="433" y="14792"/>
                  </a:lnTo>
                  <a:lnTo>
                    <a:pt x="433" y="14792"/>
                  </a:lnTo>
                  <a:lnTo>
                    <a:pt x="865" y="14600"/>
                  </a:lnTo>
                  <a:lnTo>
                    <a:pt x="1297" y="14360"/>
                  </a:lnTo>
                  <a:lnTo>
                    <a:pt x="1873" y="14024"/>
                  </a:lnTo>
                  <a:lnTo>
                    <a:pt x="2498" y="13543"/>
                  </a:lnTo>
                  <a:lnTo>
                    <a:pt x="3170" y="13015"/>
                  </a:lnTo>
                  <a:lnTo>
                    <a:pt x="3746" y="12391"/>
                  </a:lnTo>
                  <a:lnTo>
                    <a:pt x="4034" y="12055"/>
                  </a:lnTo>
                  <a:lnTo>
                    <a:pt x="4275" y="11670"/>
                  </a:lnTo>
                  <a:lnTo>
                    <a:pt x="4515" y="11286"/>
                  </a:lnTo>
                  <a:lnTo>
                    <a:pt x="4659" y="10902"/>
                  </a:lnTo>
                  <a:lnTo>
                    <a:pt x="4803" y="10470"/>
                  </a:lnTo>
                  <a:lnTo>
                    <a:pt x="4899" y="9990"/>
                  </a:lnTo>
                  <a:lnTo>
                    <a:pt x="4947" y="9557"/>
                  </a:lnTo>
                  <a:lnTo>
                    <a:pt x="4899" y="9077"/>
                  </a:lnTo>
                  <a:lnTo>
                    <a:pt x="4803" y="8549"/>
                  </a:lnTo>
                  <a:lnTo>
                    <a:pt x="4659" y="8020"/>
                  </a:lnTo>
                  <a:lnTo>
                    <a:pt x="4371" y="7492"/>
                  </a:lnTo>
                  <a:lnTo>
                    <a:pt x="4082" y="6916"/>
                  </a:lnTo>
                  <a:lnTo>
                    <a:pt x="3650" y="6340"/>
                  </a:lnTo>
                  <a:lnTo>
                    <a:pt x="3122" y="5715"/>
                  </a:lnTo>
                  <a:lnTo>
                    <a:pt x="2498" y="5139"/>
                  </a:lnTo>
                  <a:lnTo>
                    <a:pt x="1777" y="4467"/>
                  </a:lnTo>
                  <a:lnTo>
                    <a:pt x="961" y="3842"/>
                  </a:lnTo>
                  <a:lnTo>
                    <a:pt x="0" y="3170"/>
                  </a:lnTo>
                  <a:lnTo>
                    <a:pt x="3506"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6" name="Google Shape;3756;p59"/>
            <p:cNvSpPr/>
            <p:nvPr/>
          </p:nvSpPr>
          <p:spPr>
            <a:xfrm>
              <a:off x="873250" y="3819175"/>
              <a:ext cx="76850" cy="128500"/>
            </a:xfrm>
            <a:custGeom>
              <a:avLst/>
              <a:gdLst/>
              <a:ahLst/>
              <a:cxnLst/>
              <a:rect l="l" t="t" r="r" b="b"/>
              <a:pathLst>
                <a:path w="3074" h="5140" extrusionOk="0">
                  <a:moveTo>
                    <a:pt x="1009" y="1"/>
                  </a:moveTo>
                  <a:lnTo>
                    <a:pt x="625" y="49"/>
                  </a:lnTo>
                  <a:lnTo>
                    <a:pt x="240" y="97"/>
                  </a:lnTo>
                  <a:lnTo>
                    <a:pt x="96" y="145"/>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201" y="5139"/>
                  </a:lnTo>
                  <a:lnTo>
                    <a:pt x="1297" y="5091"/>
                  </a:lnTo>
                  <a:lnTo>
                    <a:pt x="1537" y="4899"/>
                  </a:lnTo>
                  <a:lnTo>
                    <a:pt x="1729" y="4659"/>
                  </a:lnTo>
                  <a:lnTo>
                    <a:pt x="1921" y="4371"/>
                  </a:lnTo>
                  <a:lnTo>
                    <a:pt x="2209" y="3795"/>
                  </a:lnTo>
                  <a:lnTo>
                    <a:pt x="2306" y="3507"/>
                  </a:lnTo>
                  <a:lnTo>
                    <a:pt x="2450" y="3410"/>
                  </a:lnTo>
                  <a:lnTo>
                    <a:pt x="2786" y="3122"/>
                  </a:lnTo>
                  <a:lnTo>
                    <a:pt x="2930" y="2978"/>
                  </a:lnTo>
                  <a:lnTo>
                    <a:pt x="3026" y="2786"/>
                  </a:lnTo>
                  <a:lnTo>
                    <a:pt x="3074" y="2642"/>
                  </a:lnTo>
                  <a:lnTo>
                    <a:pt x="3026" y="2498"/>
                  </a:lnTo>
                  <a:lnTo>
                    <a:pt x="2834" y="2306"/>
                  </a:lnTo>
                  <a:lnTo>
                    <a:pt x="2594" y="2114"/>
                  </a:lnTo>
                  <a:lnTo>
                    <a:pt x="2450" y="2018"/>
                  </a:lnTo>
                  <a:lnTo>
                    <a:pt x="2306" y="1970"/>
                  </a:lnTo>
                  <a:lnTo>
                    <a:pt x="2161" y="1970"/>
                  </a:lnTo>
                  <a:lnTo>
                    <a:pt x="2017" y="2018"/>
                  </a:lnTo>
                  <a:lnTo>
                    <a:pt x="1921" y="2114"/>
                  </a:lnTo>
                  <a:lnTo>
                    <a:pt x="1825" y="2258"/>
                  </a:lnTo>
                  <a:lnTo>
                    <a:pt x="1681" y="2546"/>
                  </a:lnTo>
                  <a:lnTo>
                    <a:pt x="1585" y="2882"/>
                  </a:lnTo>
                  <a:lnTo>
                    <a:pt x="1489" y="1441"/>
                  </a:lnTo>
                  <a:lnTo>
                    <a:pt x="1393" y="481"/>
                  </a:lnTo>
                  <a:lnTo>
                    <a:pt x="1345" y="145"/>
                  </a:lnTo>
                  <a:lnTo>
                    <a:pt x="1297" y="49"/>
                  </a:lnTo>
                  <a:lnTo>
                    <a:pt x="1297"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7" name="Google Shape;3757;p59"/>
            <p:cNvSpPr/>
            <p:nvPr/>
          </p:nvSpPr>
          <p:spPr>
            <a:xfrm>
              <a:off x="873250" y="3819175"/>
              <a:ext cx="76850" cy="128500"/>
            </a:xfrm>
            <a:custGeom>
              <a:avLst/>
              <a:gdLst/>
              <a:ahLst/>
              <a:cxnLst/>
              <a:rect l="l" t="t" r="r" b="b"/>
              <a:pathLst>
                <a:path w="3074" h="5140" fill="none" extrusionOk="0">
                  <a:moveTo>
                    <a:pt x="3026" y="2498"/>
                  </a:moveTo>
                  <a:lnTo>
                    <a:pt x="3026" y="2498"/>
                  </a:lnTo>
                  <a:lnTo>
                    <a:pt x="2834" y="2306"/>
                  </a:lnTo>
                  <a:lnTo>
                    <a:pt x="2594" y="2114"/>
                  </a:lnTo>
                  <a:lnTo>
                    <a:pt x="2450" y="2018"/>
                  </a:lnTo>
                  <a:lnTo>
                    <a:pt x="2306" y="1970"/>
                  </a:lnTo>
                  <a:lnTo>
                    <a:pt x="2161" y="1970"/>
                  </a:lnTo>
                  <a:lnTo>
                    <a:pt x="2017" y="2018"/>
                  </a:lnTo>
                  <a:lnTo>
                    <a:pt x="2017" y="2018"/>
                  </a:lnTo>
                  <a:lnTo>
                    <a:pt x="1921" y="2114"/>
                  </a:lnTo>
                  <a:lnTo>
                    <a:pt x="1825" y="2258"/>
                  </a:lnTo>
                  <a:lnTo>
                    <a:pt x="1681" y="2546"/>
                  </a:lnTo>
                  <a:lnTo>
                    <a:pt x="1585" y="2882"/>
                  </a:lnTo>
                  <a:lnTo>
                    <a:pt x="1585" y="2882"/>
                  </a:lnTo>
                  <a:lnTo>
                    <a:pt x="1489" y="1441"/>
                  </a:lnTo>
                  <a:lnTo>
                    <a:pt x="1393" y="481"/>
                  </a:lnTo>
                  <a:lnTo>
                    <a:pt x="1345" y="145"/>
                  </a:lnTo>
                  <a:lnTo>
                    <a:pt x="1297" y="49"/>
                  </a:lnTo>
                  <a:lnTo>
                    <a:pt x="1297" y="1"/>
                  </a:lnTo>
                  <a:lnTo>
                    <a:pt x="1297" y="1"/>
                  </a:lnTo>
                  <a:lnTo>
                    <a:pt x="1009" y="1"/>
                  </a:lnTo>
                  <a:lnTo>
                    <a:pt x="625" y="49"/>
                  </a:lnTo>
                  <a:lnTo>
                    <a:pt x="240" y="97"/>
                  </a:lnTo>
                  <a:lnTo>
                    <a:pt x="96" y="145"/>
                  </a:lnTo>
                  <a:lnTo>
                    <a:pt x="0" y="193"/>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057" y="5139"/>
                  </a:lnTo>
                  <a:lnTo>
                    <a:pt x="1201" y="5139"/>
                  </a:lnTo>
                  <a:lnTo>
                    <a:pt x="1297" y="5091"/>
                  </a:lnTo>
                  <a:lnTo>
                    <a:pt x="1537" y="4899"/>
                  </a:lnTo>
                  <a:lnTo>
                    <a:pt x="1729" y="4659"/>
                  </a:lnTo>
                  <a:lnTo>
                    <a:pt x="1921" y="4371"/>
                  </a:lnTo>
                  <a:lnTo>
                    <a:pt x="2209" y="3795"/>
                  </a:lnTo>
                  <a:lnTo>
                    <a:pt x="2306" y="3507"/>
                  </a:lnTo>
                  <a:lnTo>
                    <a:pt x="2306" y="3507"/>
                  </a:lnTo>
                  <a:lnTo>
                    <a:pt x="2450" y="3410"/>
                  </a:lnTo>
                  <a:lnTo>
                    <a:pt x="2786" y="3122"/>
                  </a:lnTo>
                  <a:lnTo>
                    <a:pt x="2930" y="2978"/>
                  </a:lnTo>
                  <a:lnTo>
                    <a:pt x="3026" y="2786"/>
                  </a:lnTo>
                  <a:lnTo>
                    <a:pt x="3074" y="2642"/>
                  </a:lnTo>
                  <a:lnTo>
                    <a:pt x="3026" y="2498"/>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8" name="Google Shape;3758;p59"/>
            <p:cNvSpPr/>
            <p:nvPr/>
          </p:nvSpPr>
          <p:spPr>
            <a:xfrm>
              <a:off x="873250" y="3819175"/>
              <a:ext cx="76850" cy="128500"/>
            </a:xfrm>
            <a:custGeom>
              <a:avLst/>
              <a:gdLst/>
              <a:ahLst/>
              <a:cxnLst/>
              <a:rect l="l" t="t" r="r" b="b"/>
              <a:pathLst>
                <a:path w="3074" h="5140" extrusionOk="0">
                  <a:moveTo>
                    <a:pt x="1057" y="1"/>
                  </a:moveTo>
                  <a:lnTo>
                    <a:pt x="433" y="49"/>
                  </a:lnTo>
                  <a:lnTo>
                    <a:pt x="144" y="97"/>
                  </a:lnTo>
                  <a:lnTo>
                    <a:pt x="48" y="145"/>
                  </a:lnTo>
                  <a:lnTo>
                    <a:pt x="0" y="193"/>
                  </a:lnTo>
                  <a:lnTo>
                    <a:pt x="0" y="337"/>
                  </a:lnTo>
                  <a:lnTo>
                    <a:pt x="96" y="1393"/>
                  </a:lnTo>
                  <a:lnTo>
                    <a:pt x="288" y="3026"/>
                  </a:lnTo>
                  <a:lnTo>
                    <a:pt x="433" y="3795"/>
                  </a:lnTo>
                  <a:lnTo>
                    <a:pt x="625" y="4467"/>
                  </a:lnTo>
                  <a:lnTo>
                    <a:pt x="721" y="4755"/>
                  </a:lnTo>
                  <a:lnTo>
                    <a:pt x="817" y="4947"/>
                  </a:lnTo>
                  <a:lnTo>
                    <a:pt x="961" y="5091"/>
                  </a:lnTo>
                  <a:lnTo>
                    <a:pt x="1057" y="5139"/>
                  </a:lnTo>
                  <a:lnTo>
                    <a:pt x="1201" y="5139"/>
                  </a:lnTo>
                  <a:lnTo>
                    <a:pt x="1345" y="5091"/>
                  </a:lnTo>
                  <a:lnTo>
                    <a:pt x="1537" y="4899"/>
                  </a:lnTo>
                  <a:lnTo>
                    <a:pt x="1777" y="4611"/>
                  </a:lnTo>
                  <a:lnTo>
                    <a:pt x="1921" y="4323"/>
                  </a:lnTo>
                  <a:lnTo>
                    <a:pt x="2209" y="3795"/>
                  </a:lnTo>
                  <a:lnTo>
                    <a:pt x="2306" y="3507"/>
                  </a:lnTo>
                  <a:lnTo>
                    <a:pt x="2690" y="3218"/>
                  </a:lnTo>
                  <a:lnTo>
                    <a:pt x="2978" y="2882"/>
                  </a:lnTo>
                  <a:lnTo>
                    <a:pt x="3074" y="2738"/>
                  </a:lnTo>
                  <a:lnTo>
                    <a:pt x="3074" y="2642"/>
                  </a:lnTo>
                  <a:lnTo>
                    <a:pt x="3026" y="2498"/>
                  </a:lnTo>
                  <a:lnTo>
                    <a:pt x="2882" y="2354"/>
                  </a:lnTo>
                  <a:lnTo>
                    <a:pt x="2690" y="2162"/>
                  </a:lnTo>
                  <a:lnTo>
                    <a:pt x="2450" y="2018"/>
                  </a:lnTo>
                  <a:lnTo>
                    <a:pt x="2258" y="1970"/>
                  </a:lnTo>
                  <a:lnTo>
                    <a:pt x="2017" y="2018"/>
                  </a:lnTo>
                  <a:lnTo>
                    <a:pt x="1921" y="2114"/>
                  </a:lnTo>
                  <a:lnTo>
                    <a:pt x="1777" y="2306"/>
                  </a:lnTo>
                  <a:lnTo>
                    <a:pt x="1681" y="2594"/>
                  </a:lnTo>
                  <a:lnTo>
                    <a:pt x="1585" y="2882"/>
                  </a:lnTo>
                  <a:lnTo>
                    <a:pt x="1537" y="1730"/>
                  </a:lnTo>
                  <a:lnTo>
                    <a:pt x="1441" y="817"/>
                  </a:lnTo>
                  <a:lnTo>
                    <a:pt x="1345" y="145"/>
                  </a:lnTo>
                  <a:lnTo>
                    <a:pt x="1297" y="49"/>
                  </a:lnTo>
                  <a:lnTo>
                    <a:pt x="1297"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59" name="Google Shape;3759;p59"/>
            <p:cNvSpPr/>
            <p:nvPr/>
          </p:nvSpPr>
          <p:spPr>
            <a:xfrm>
              <a:off x="873250" y="3819175"/>
              <a:ext cx="76850" cy="128500"/>
            </a:xfrm>
            <a:custGeom>
              <a:avLst/>
              <a:gdLst/>
              <a:ahLst/>
              <a:cxnLst/>
              <a:rect l="l" t="t" r="r" b="b"/>
              <a:pathLst>
                <a:path w="3074" h="5140" fill="none" extrusionOk="0">
                  <a:moveTo>
                    <a:pt x="1057" y="1"/>
                  </a:moveTo>
                  <a:lnTo>
                    <a:pt x="1057" y="1"/>
                  </a:lnTo>
                  <a:lnTo>
                    <a:pt x="433" y="49"/>
                  </a:lnTo>
                  <a:lnTo>
                    <a:pt x="144" y="97"/>
                  </a:lnTo>
                  <a:lnTo>
                    <a:pt x="48" y="145"/>
                  </a:lnTo>
                  <a:lnTo>
                    <a:pt x="0" y="193"/>
                  </a:lnTo>
                  <a:lnTo>
                    <a:pt x="0" y="193"/>
                  </a:lnTo>
                  <a:lnTo>
                    <a:pt x="0" y="337"/>
                  </a:lnTo>
                  <a:lnTo>
                    <a:pt x="0" y="337"/>
                  </a:lnTo>
                  <a:lnTo>
                    <a:pt x="96" y="1393"/>
                  </a:lnTo>
                  <a:lnTo>
                    <a:pt x="288" y="3026"/>
                  </a:lnTo>
                  <a:lnTo>
                    <a:pt x="433" y="3795"/>
                  </a:lnTo>
                  <a:lnTo>
                    <a:pt x="625" y="4467"/>
                  </a:lnTo>
                  <a:lnTo>
                    <a:pt x="721" y="4755"/>
                  </a:lnTo>
                  <a:lnTo>
                    <a:pt x="817" y="4947"/>
                  </a:lnTo>
                  <a:lnTo>
                    <a:pt x="961" y="5091"/>
                  </a:lnTo>
                  <a:lnTo>
                    <a:pt x="1057" y="5139"/>
                  </a:lnTo>
                  <a:lnTo>
                    <a:pt x="1057" y="5139"/>
                  </a:lnTo>
                  <a:lnTo>
                    <a:pt x="1105" y="5139"/>
                  </a:lnTo>
                  <a:lnTo>
                    <a:pt x="1105" y="5139"/>
                  </a:lnTo>
                  <a:lnTo>
                    <a:pt x="1201" y="5139"/>
                  </a:lnTo>
                  <a:lnTo>
                    <a:pt x="1345" y="5091"/>
                  </a:lnTo>
                  <a:lnTo>
                    <a:pt x="1537" y="4899"/>
                  </a:lnTo>
                  <a:lnTo>
                    <a:pt x="1777" y="4611"/>
                  </a:lnTo>
                  <a:lnTo>
                    <a:pt x="1921" y="4323"/>
                  </a:lnTo>
                  <a:lnTo>
                    <a:pt x="2209" y="3795"/>
                  </a:lnTo>
                  <a:lnTo>
                    <a:pt x="2306" y="3507"/>
                  </a:lnTo>
                  <a:lnTo>
                    <a:pt x="2306" y="3507"/>
                  </a:lnTo>
                  <a:lnTo>
                    <a:pt x="2690" y="3218"/>
                  </a:lnTo>
                  <a:lnTo>
                    <a:pt x="2978" y="2882"/>
                  </a:lnTo>
                  <a:lnTo>
                    <a:pt x="3074" y="2738"/>
                  </a:lnTo>
                  <a:lnTo>
                    <a:pt x="3074" y="2642"/>
                  </a:lnTo>
                  <a:lnTo>
                    <a:pt x="3074" y="2642"/>
                  </a:lnTo>
                  <a:lnTo>
                    <a:pt x="3026" y="2498"/>
                  </a:lnTo>
                  <a:lnTo>
                    <a:pt x="3026" y="2498"/>
                  </a:lnTo>
                  <a:lnTo>
                    <a:pt x="2882" y="2354"/>
                  </a:lnTo>
                  <a:lnTo>
                    <a:pt x="2690" y="2162"/>
                  </a:lnTo>
                  <a:lnTo>
                    <a:pt x="2450" y="2018"/>
                  </a:lnTo>
                  <a:lnTo>
                    <a:pt x="2258" y="1970"/>
                  </a:lnTo>
                  <a:lnTo>
                    <a:pt x="2258" y="1970"/>
                  </a:lnTo>
                  <a:lnTo>
                    <a:pt x="2017" y="2018"/>
                  </a:lnTo>
                  <a:lnTo>
                    <a:pt x="2017" y="2018"/>
                  </a:lnTo>
                  <a:lnTo>
                    <a:pt x="1921" y="2114"/>
                  </a:lnTo>
                  <a:lnTo>
                    <a:pt x="1921" y="2114"/>
                  </a:lnTo>
                  <a:lnTo>
                    <a:pt x="1777" y="2306"/>
                  </a:lnTo>
                  <a:lnTo>
                    <a:pt x="1681" y="2594"/>
                  </a:lnTo>
                  <a:lnTo>
                    <a:pt x="1585" y="2882"/>
                  </a:lnTo>
                  <a:lnTo>
                    <a:pt x="1585" y="2882"/>
                  </a:lnTo>
                  <a:lnTo>
                    <a:pt x="1537" y="1730"/>
                  </a:lnTo>
                  <a:lnTo>
                    <a:pt x="1441" y="817"/>
                  </a:lnTo>
                  <a:lnTo>
                    <a:pt x="1345" y="145"/>
                  </a:lnTo>
                  <a:lnTo>
                    <a:pt x="1345" y="145"/>
                  </a:lnTo>
                  <a:lnTo>
                    <a:pt x="1297" y="49"/>
                  </a:lnTo>
                  <a:lnTo>
                    <a:pt x="1297" y="1"/>
                  </a:lnTo>
                  <a:lnTo>
                    <a:pt x="1297" y="1"/>
                  </a:lnTo>
                  <a:lnTo>
                    <a:pt x="105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0" name="Google Shape;3760;p59"/>
            <p:cNvSpPr/>
            <p:nvPr/>
          </p:nvSpPr>
          <p:spPr>
            <a:xfrm>
              <a:off x="882850" y="3819175"/>
              <a:ext cx="67250" cy="127300"/>
            </a:xfrm>
            <a:custGeom>
              <a:avLst/>
              <a:gdLst/>
              <a:ahLst/>
              <a:cxnLst/>
              <a:rect l="l" t="t" r="r" b="b"/>
              <a:pathLst>
                <a:path w="2690" h="5092" extrusionOk="0">
                  <a:moveTo>
                    <a:pt x="529" y="1"/>
                  </a:moveTo>
                  <a:lnTo>
                    <a:pt x="1" y="49"/>
                  </a:lnTo>
                  <a:lnTo>
                    <a:pt x="97" y="1057"/>
                  </a:lnTo>
                  <a:lnTo>
                    <a:pt x="289" y="2546"/>
                  </a:lnTo>
                  <a:lnTo>
                    <a:pt x="433" y="3266"/>
                  </a:lnTo>
                  <a:lnTo>
                    <a:pt x="577" y="3987"/>
                  </a:lnTo>
                  <a:lnTo>
                    <a:pt x="721" y="4611"/>
                  </a:lnTo>
                  <a:lnTo>
                    <a:pt x="961" y="5091"/>
                  </a:lnTo>
                  <a:lnTo>
                    <a:pt x="1153" y="4899"/>
                  </a:lnTo>
                  <a:lnTo>
                    <a:pt x="1297" y="4707"/>
                  </a:lnTo>
                  <a:lnTo>
                    <a:pt x="1633" y="4179"/>
                  </a:lnTo>
                  <a:lnTo>
                    <a:pt x="1874" y="3699"/>
                  </a:lnTo>
                  <a:lnTo>
                    <a:pt x="1922" y="3507"/>
                  </a:lnTo>
                  <a:lnTo>
                    <a:pt x="2066" y="3410"/>
                  </a:lnTo>
                  <a:lnTo>
                    <a:pt x="2402" y="3122"/>
                  </a:lnTo>
                  <a:lnTo>
                    <a:pt x="2546" y="2978"/>
                  </a:lnTo>
                  <a:lnTo>
                    <a:pt x="2642" y="2786"/>
                  </a:lnTo>
                  <a:lnTo>
                    <a:pt x="2690" y="2642"/>
                  </a:lnTo>
                  <a:lnTo>
                    <a:pt x="2642" y="2498"/>
                  </a:lnTo>
                  <a:lnTo>
                    <a:pt x="2450" y="2306"/>
                  </a:lnTo>
                  <a:lnTo>
                    <a:pt x="2210" y="2114"/>
                  </a:lnTo>
                  <a:lnTo>
                    <a:pt x="2066" y="2018"/>
                  </a:lnTo>
                  <a:lnTo>
                    <a:pt x="1922" y="1970"/>
                  </a:lnTo>
                  <a:lnTo>
                    <a:pt x="1777" y="1970"/>
                  </a:lnTo>
                  <a:lnTo>
                    <a:pt x="1633" y="2018"/>
                  </a:lnTo>
                  <a:lnTo>
                    <a:pt x="1537" y="2114"/>
                  </a:lnTo>
                  <a:lnTo>
                    <a:pt x="1441" y="2258"/>
                  </a:lnTo>
                  <a:lnTo>
                    <a:pt x="1297" y="2546"/>
                  </a:lnTo>
                  <a:lnTo>
                    <a:pt x="1201" y="2882"/>
                  </a:lnTo>
                  <a:lnTo>
                    <a:pt x="1105" y="1441"/>
                  </a:lnTo>
                  <a:lnTo>
                    <a:pt x="1009" y="481"/>
                  </a:lnTo>
                  <a:lnTo>
                    <a:pt x="961" y="145"/>
                  </a:lnTo>
                  <a:lnTo>
                    <a:pt x="913" y="49"/>
                  </a:lnTo>
                  <a:lnTo>
                    <a:pt x="913"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1" name="Google Shape;3761;p59"/>
            <p:cNvSpPr/>
            <p:nvPr/>
          </p:nvSpPr>
          <p:spPr>
            <a:xfrm>
              <a:off x="894850" y="3910425"/>
              <a:ext cx="33650" cy="36050"/>
            </a:xfrm>
            <a:custGeom>
              <a:avLst/>
              <a:gdLst/>
              <a:ahLst/>
              <a:cxnLst/>
              <a:rect l="l" t="t" r="r" b="b"/>
              <a:pathLst>
                <a:path w="1346" h="1442" extrusionOk="0">
                  <a:moveTo>
                    <a:pt x="1" y="1"/>
                  </a:moveTo>
                  <a:lnTo>
                    <a:pt x="193" y="817"/>
                  </a:lnTo>
                  <a:lnTo>
                    <a:pt x="337" y="1153"/>
                  </a:lnTo>
                  <a:lnTo>
                    <a:pt x="481" y="1441"/>
                  </a:lnTo>
                  <a:lnTo>
                    <a:pt x="577" y="1297"/>
                  </a:lnTo>
                  <a:lnTo>
                    <a:pt x="721" y="1201"/>
                  </a:lnTo>
                  <a:lnTo>
                    <a:pt x="961" y="865"/>
                  </a:lnTo>
                  <a:lnTo>
                    <a:pt x="1201" y="481"/>
                  </a:lnTo>
                  <a:lnTo>
                    <a:pt x="1345" y="145"/>
                  </a:lnTo>
                  <a:lnTo>
                    <a:pt x="721"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2" name="Google Shape;3762;p59"/>
            <p:cNvSpPr/>
            <p:nvPr/>
          </p:nvSpPr>
          <p:spPr>
            <a:xfrm>
              <a:off x="969300" y="3715925"/>
              <a:ext cx="24025" cy="55250"/>
            </a:xfrm>
            <a:custGeom>
              <a:avLst/>
              <a:gdLst/>
              <a:ahLst/>
              <a:cxnLst/>
              <a:rect l="l" t="t" r="r" b="b"/>
              <a:pathLst>
                <a:path w="961" h="2210"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close/>
                </a:path>
              </a:pathLst>
            </a:custGeom>
            <a:solidFill>
              <a:srgbClr val="D6514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3" name="Google Shape;3763;p59"/>
            <p:cNvSpPr/>
            <p:nvPr/>
          </p:nvSpPr>
          <p:spPr>
            <a:xfrm>
              <a:off x="969300" y="3715925"/>
              <a:ext cx="24025" cy="55250"/>
            </a:xfrm>
            <a:custGeom>
              <a:avLst/>
              <a:gdLst/>
              <a:ahLst/>
              <a:cxnLst/>
              <a:rect l="l" t="t" r="r" b="b"/>
              <a:pathLst>
                <a:path w="961" h="2210" fill="none"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4" name="Google Shape;3764;p59"/>
            <p:cNvSpPr/>
            <p:nvPr/>
          </p:nvSpPr>
          <p:spPr>
            <a:xfrm>
              <a:off x="969300" y="3642675"/>
              <a:ext cx="117675" cy="128500"/>
            </a:xfrm>
            <a:custGeom>
              <a:avLst/>
              <a:gdLst/>
              <a:ahLst/>
              <a:cxnLst/>
              <a:rect l="l" t="t" r="r" b="b"/>
              <a:pathLst>
                <a:path w="4707" h="5140" extrusionOk="0">
                  <a:moveTo>
                    <a:pt x="4323" y="1"/>
                  </a:moveTo>
                  <a:lnTo>
                    <a:pt x="4179" y="49"/>
                  </a:lnTo>
                  <a:lnTo>
                    <a:pt x="4082" y="97"/>
                  </a:lnTo>
                  <a:lnTo>
                    <a:pt x="3794" y="289"/>
                  </a:lnTo>
                  <a:lnTo>
                    <a:pt x="3410" y="625"/>
                  </a:lnTo>
                  <a:lnTo>
                    <a:pt x="3026" y="1010"/>
                  </a:lnTo>
                  <a:lnTo>
                    <a:pt x="2065" y="1970"/>
                  </a:lnTo>
                  <a:lnTo>
                    <a:pt x="1537" y="2450"/>
                  </a:lnTo>
                  <a:lnTo>
                    <a:pt x="961" y="2931"/>
                  </a:lnTo>
                  <a:lnTo>
                    <a:pt x="817" y="3555"/>
                  </a:lnTo>
                  <a:lnTo>
                    <a:pt x="625" y="4083"/>
                  </a:lnTo>
                  <a:lnTo>
                    <a:pt x="337" y="4611"/>
                  </a:lnTo>
                  <a:lnTo>
                    <a:pt x="0" y="5140"/>
                  </a:lnTo>
                  <a:lnTo>
                    <a:pt x="1153" y="4755"/>
                  </a:lnTo>
                  <a:lnTo>
                    <a:pt x="2306" y="4275"/>
                  </a:lnTo>
                  <a:lnTo>
                    <a:pt x="2882" y="4035"/>
                  </a:lnTo>
                  <a:lnTo>
                    <a:pt x="3410" y="3747"/>
                  </a:lnTo>
                  <a:lnTo>
                    <a:pt x="3938" y="3411"/>
                  </a:lnTo>
                  <a:lnTo>
                    <a:pt x="4419" y="3075"/>
                  </a:lnTo>
                  <a:lnTo>
                    <a:pt x="4563" y="2594"/>
                  </a:lnTo>
                  <a:lnTo>
                    <a:pt x="4611" y="2258"/>
                  </a:lnTo>
                  <a:lnTo>
                    <a:pt x="4707" y="1490"/>
                  </a:lnTo>
                  <a:lnTo>
                    <a:pt x="4707" y="1058"/>
                  </a:lnTo>
                  <a:lnTo>
                    <a:pt x="4659" y="721"/>
                  </a:lnTo>
                  <a:lnTo>
                    <a:pt x="4659" y="673"/>
                  </a:lnTo>
                  <a:lnTo>
                    <a:pt x="4659" y="625"/>
                  </a:lnTo>
                  <a:lnTo>
                    <a:pt x="4611" y="289"/>
                  </a:lnTo>
                  <a:lnTo>
                    <a:pt x="4467" y="97"/>
                  </a:lnTo>
                  <a:lnTo>
                    <a:pt x="4467" y="49"/>
                  </a:lnTo>
                  <a:lnTo>
                    <a:pt x="4371" y="49"/>
                  </a:lnTo>
                  <a:lnTo>
                    <a:pt x="432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5" name="Google Shape;3765;p59"/>
            <p:cNvSpPr/>
            <p:nvPr/>
          </p:nvSpPr>
          <p:spPr>
            <a:xfrm>
              <a:off x="969300" y="3642675"/>
              <a:ext cx="117675" cy="128500"/>
            </a:xfrm>
            <a:custGeom>
              <a:avLst/>
              <a:gdLst/>
              <a:ahLst/>
              <a:cxnLst/>
              <a:rect l="l" t="t" r="r" b="b"/>
              <a:pathLst>
                <a:path w="4707" h="5140" fill="none" extrusionOk="0">
                  <a:moveTo>
                    <a:pt x="4323" y="1"/>
                  </a:moveTo>
                  <a:lnTo>
                    <a:pt x="4323" y="1"/>
                  </a:lnTo>
                  <a:lnTo>
                    <a:pt x="4179" y="49"/>
                  </a:lnTo>
                  <a:lnTo>
                    <a:pt x="4082" y="97"/>
                  </a:lnTo>
                  <a:lnTo>
                    <a:pt x="3794" y="289"/>
                  </a:lnTo>
                  <a:lnTo>
                    <a:pt x="3410" y="625"/>
                  </a:lnTo>
                  <a:lnTo>
                    <a:pt x="3026" y="1010"/>
                  </a:lnTo>
                  <a:lnTo>
                    <a:pt x="2065" y="1970"/>
                  </a:lnTo>
                  <a:lnTo>
                    <a:pt x="1537" y="2450"/>
                  </a:lnTo>
                  <a:lnTo>
                    <a:pt x="961" y="2931"/>
                  </a:lnTo>
                  <a:lnTo>
                    <a:pt x="961" y="2931"/>
                  </a:lnTo>
                  <a:lnTo>
                    <a:pt x="817" y="3555"/>
                  </a:lnTo>
                  <a:lnTo>
                    <a:pt x="625" y="4083"/>
                  </a:lnTo>
                  <a:lnTo>
                    <a:pt x="337" y="4611"/>
                  </a:lnTo>
                  <a:lnTo>
                    <a:pt x="0" y="5140"/>
                  </a:lnTo>
                  <a:lnTo>
                    <a:pt x="0" y="5140"/>
                  </a:lnTo>
                  <a:lnTo>
                    <a:pt x="1153" y="4755"/>
                  </a:lnTo>
                  <a:lnTo>
                    <a:pt x="2306" y="4275"/>
                  </a:lnTo>
                  <a:lnTo>
                    <a:pt x="2882" y="4035"/>
                  </a:lnTo>
                  <a:lnTo>
                    <a:pt x="3410" y="3747"/>
                  </a:lnTo>
                  <a:lnTo>
                    <a:pt x="3938" y="3411"/>
                  </a:lnTo>
                  <a:lnTo>
                    <a:pt x="4419" y="3075"/>
                  </a:lnTo>
                  <a:lnTo>
                    <a:pt x="4419" y="3075"/>
                  </a:lnTo>
                  <a:lnTo>
                    <a:pt x="4563" y="2594"/>
                  </a:lnTo>
                  <a:lnTo>
                    <a:pt x="4563" y="2594"/>
                  </a:lnTo>
                  <a:lnTo>
                    <a:pt x="4611" y="2258"/>
                  </a:lnTo>
                  <a:lnTo>
                    <a:pt x="4611" y="2258"/>
                  </a:lnTo>
                  <a:lnTo>
                    <a:pt x="4611" y="2258"/>
                  </a:lnTo>
                  <a:lnTo>
                    <a:pt x="4611" y="2258"/>
                  </a:lnTo>
                  <a:lnTo>
                    <a:pt x="4611" y="2258"/>
                  </a:lnTo>
                  <a:lnTo>
                    <a:pt x="4611" y="2258"/>
                  </a:lnTo>
                  <a:lnTo>
                    <a:pt x="4611" y="2258"/>
                  </a:lnTo>
                  <a:lnTo>
                    <a:pt x="4611" y="2258"/>
                  </a:lnTo>
                  <a:lnTo>
                    <a:pt x="4611" y="2258"/>
                  </a:lnTo>
                  <a:lnTo>
                    <a:pt x="4611" y="2258"/>
                  </a:lnTo>
                  <a:lnTo>
                    <a:pt x="4707" y="1490"/>
                  </a:lnTo>
                  <a:lnTo>
                    <a:pt x="4707" y="1058"/>
                  </a:lnTo>
                  <a:lnTo>
                    <a:pt x="4659" y="721"/>
                  </a:lnTo>
                  <a:lnTo>
                    <a:pt x="4659" y="721"/>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11" y="289"/>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49"/>
                  </a:lnTo>
                  <a:lnTo>
                    <a:pt x="4467" y="49"/>
                  </a:lnTo>
                  <a:lnTo>
                    <a:pt x="4371" y="49"/>
                  </a:lnTo>
                  <a:lnTo>
                    <a:pt x="432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6" name="Google Shape;3766;p59"/>
            <p:cNvSpPr/>
            <p:nvPr/>
          </p:nvSpPr>
          <p:spPr>
            <a:xfrm>
              <a:off x="538275" y="3574250"/>
              <a:ext cx="359000" cy="290575"/>
            </a:xfrm>
            <a:custGeom>
              <a:avLst/>
              <a:gdLst/>
              <a:ahLst/>
              <a:cxnLst/>
              <a:rect l="l" t="t" r="r" b="b"/>
              <a:pathLst>
                <a:path w="14360" h="11623" extrusionOk="0">
                  <a:moveTo>
                    <a:pt x="9509" y="1"/>
                  </a:moveTo>
                  <a:lnTo>
                    <a:pt x="9701" y="1153"/>
                  </a:lnTo>
                  <a:lnTo>
                    <a:pt x="9845" y="2210"/>
                  </a:lnTo>
                  <a:lnTo>
                    <a:pt x="9942" y="3170"/>
                  </a:lnTo>
                  <a:lnTo>
                    <a:pt x="9942" y="4035"/>
                  </a:lnTo>
                  <a:lnTo>
                    <a:pt x="9893" y="4803"/>
                  </a:lnTo>
                  <a:lnTo>
                    <a:pt x="9797" y="5523"/>
                  </a:lnTo>
                  <a:lnTo>
                    <a:pt x="9653" y="6148"/>
                  </a:lnTo>
                  <a:lnTo>
                    <a:pt x="9461" y="6676"/>
                  </a:lnTo>
                  <a:lnTo>
                    <a:pt x="9221" y="7156"/>
                  </a:lnTo>
                  <a:lnTo>
                    <a:pt x="8981" y="7589"/>
                  </a:lnTo>
                  <a:lnTo>
                    <a:pt x="8645" y="7973"/>
                  </a:lnTo>
                  <a:lnTo>
                    <a:pt x="8309" y="8261"/>
                  </a:lnTo>
                  <a:lnTo>
                    <a:pt x="7972" y="8501"/>
                  </a:lnTo>
                  <a:lnTo>
                    <a:pt x="7588" y="8741"/>
                  </a:lnTo>
                  <a:lnTo>
                    <a:pt x="7204" y="8885"/>
                  </a:lnTo>
                  <a:lnTo>
                    <a:pt x="6772" y="8981"/>
                  </a:lnTo>
                  <a:lnTo>
                    <a:pt x="6340" y="9077"/>
                  </a:lnTo>
                  <a:lnTo>
                    <a:pt x="5907" y="9125"/>
                  </a:lnTo>
                  <a:lnTo>
                    <a:pt x="5091" y="9125"/>
                  </a:lnTo>
                  <a:lnTo>
                    <a:pt x="4275" y="9029"/>
                  </a:lnTo>
                  <a:lnTo>
                    <a:pt x="3554" y="8933"/>
                  </a:lnTo>
                  <a:lnTo>
                    <a:pt x="2930" y="8741"/>
                  </a:lnTo>
                  <a:lnTo>
                    <a:pt x="2450" y="8597"/>
                  </a:lnTo>
                  <a:lnTo>
                    <a:pt x="2017" y="8453"/>
                  </a:lnTo>
                  <a:lnTo>
                    <a:pt x="961" y="9894"/>
                  </a:lnTo>
                  <a:lnTo>
                    <a:pt x="288" y="10950"/>
                  </a:lnTo>
                  <a:lnTo>
                    <a:pt x="48" y="11334"/>
                  </a:lnTo>
                  <a:lnTo>
                    <a:pt x="0" y="11479"/>
                  </a:lnTo>
                  <a:lnTo>
                    <a:pt x="0" y="11575"/>
                  </a:lnTo>
                  <a:lnTo>
                    <a:pt x="48" y="11623"/>
                  </a:lnTo>
                  <a:lnTo>
                    <a:pt x="96" y="11623"/>
                  </a:lnTo>
                  <a:lnTo>
                    <a:pt x="336" y="11575"/>
                  </a:lnTo>
                  <a:lnTo>
                    <a:pt x="625" y="11431"/>
                  </a:lnTo>
                  <a:lnTo>
                    <a:pt x="961" y="11238"/>
                  </a:lnTo>
                  <a:lnTo>
                    <a:pt x="1633" y="10854"/>
                  </a:lnTo>
                  <a:lnTo>
                    <a:pt x="1921" y="10710"/>
                  </a:lnTo>
                  <a:lnTo>
                    <a:pt x="3266" y="11094"/>
                  </a:lnTo>
                  <a:lnTo>
                    <a:pt x="4467" y="11383"/>
                  </a:lnTo>
                  <a:lnTo>
                    <a:pt x="5619" y="11527"/>
                  </a:lnTo>
                  <a:lnTo>
                    <a:pt x="6676" y="11623"/>
                  </a:lnTo>
                  <a:lnTo>
                    <a:pt x="7684" y="11623"/>
                  </a:lnTo>
                  <a:lnTo>
                    <a:pt x="8549" y="11479"/>
                  </a:lnTo>
                  <a:lnTo>
                    <a:pt x="9365" y="11334"/>
                  </a:lnTo>
                  <a:lnTo>
                    <a:pt x="10086" y="11094"/>
                  </a:lnTo>
                  <a:lnTo>
                    <a:pt x="10758" y="10758"/>
                  </a:lnTo>
                  <a:lnTo>
                    <a:pt x="11334" y="10374"/>
                  </a:lnTo>
                  <a:lnTo>
                    <a:pt x="11863" y="9942"/>
                  </a:lnTo>
                  <a:lnTo>
                    <a:pt x="12343" y="9462"/>
                  </a:lnTo>
                  <a:lnTo>
                    <a:pt x="12727" y="8981"/>
                  </a:lnTo>
                  <a:lnTo>
                    <a:pt x="13063" y="8405"/>
                  </a:lnTo>
                  <a:lnTo>
                    <a:pt x="13351" y="7829"/>
                  </a:lnTo>
                  <a:lnTo>
                    <a:pt x="13639" y="7252"/>
                  </a:lnTo>
                  <a:lnTo>
                    <a:pt x="13832" y="6628"/>
                  </a:lnTo>
                  <a:lnTo>
                    <a:pt x="14024" y="6004"/>
                  </a:lnTo>
                  <a:lnTo>
                    <a:pt x="14120" y="5379"/>
                  </a:lnTo>
                  <a:lnTo>
                    <a:pt x="14216" y="4803"/>
                  </a:lnTo>
                  <a:lnTo>
                    <a:pt x="14360" y="3602"/>
                  </a:lnTo>
                  <a:lnTo>
                    <a:pt x="14360" y="2498"/>
                  </a:lnTo>
                  <a:lnTo>
                    <a:pt x="14360" y="1585"/>
                  </a:lnTo>
                  <a:lnTo>
                    <a:pt x="14312" y="865"/>
                  </a:lnTo>
                  <a:lnTo>
                    <a:pt x="14216" y="193"/>
                  </a:lnTo>
                  <a:lnTo>
                    <a:pt x="950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7" name="Google Shape;3767;p59"/>
            <p:cNvSpPr/>
            <p:nvPr/>
          </p:nvSpPr>
          <p:spPr>
            <a:xfrm>
              <a:off x="538275" y="3574250"/>
              <a:ext cx="359000" cy="290575"/>
            </a:xfrm>
            <a:custGeom>
              <a:avLst/>
              <a:gdLst/>
              <a:ahLst/>
              <a:cxnLst/>
              <a:rect l="l" t="t" r="r" b="b"/>
              <a:pathLst>
                <a:path w="14360" h="11623" fill="none" extrusionOk="0">
                  <a:moveTo>
                    <a:pt x="14216" y="193"/>
                  </a:moveTo>
                  <a:lnTo>
                    <a:pt x="14216" y="193"/>
                  </a:lnTo>
                  <a:lnTo>
                    <a:pt x="14312" y="865"/>
                  </a:lnTo>
                  <a:lnTo>
                    <a:pt x="14360" y="1585"/>
                  </a:lnTo>
                  <a:lnTo>
                    <a:pt x="14360" y="2498"/>
                  </a:lnTo>
                  <a:lnTo>
                    <a:pt x="14360" y="3602"/>
                  </a:lnTo>
                  <a:lnTo>
                    <a:pt x="14216" y="4803"/>
                  </a:lnTo>
                  <a:lnTo>
                    <a:pt x="14120" y="5379"/>
                  </a:lnTo>
                  <a:lnTo>
                    <a:pt x="14024" y="6004"/>
                  </a:lnTo>
                  <a:lnTo>
                    <a:pt x="13832" y="6628"/>
                  </a:lnTo>
                  <a:lnTo>
                    <a:pt x="13639" y="7252"/>
                  </a:lnTo>
                  <a:lnTo>
                    <a:pt x="13351" y="7829"/>
                  </a:lnTo>
                  <a:lnTo>
                    <a:pt x="13063" y="8405"/>
                  </a:lnTo>
                  <a:lnTo>
                    <a:pt x="12727" y="8981"/>
                  </a:lnTo>
                  <a:lnTo>
                    <a:pt x="12343" y="9462"/>
                  </a:lnTo>
                  <a:lnTo>
                    <a:pt x="11863" y="9942"/>
                  </a:lnTo>
                  <a:lnTo>
                    <a:pt x="11334" y="10374"/>
                  </a:lnTo>
                  <a:lnTo>
                    <a:pt x="10758" y="10758"/>
                  </a:lnTo>
                  <a:lnTo>
                    <a:pt x="10086" y="11094"/>
                  </a:lnTo>
                  <a:lnTo>
                    <a:pt x="9365" y="11334"/>
                  </a:lnTo>
                  <a:lnTo>
                    <a:pt x="8549" y="11479"/>
                  </a:lnTo>
                  <a:lnTo>
                    <a:pt x="7684" y="11623"/>
                  </a:lnTo>
                  <a:lnTo>
                    <a:pt x="6676" y="11623"/>
                  </a:lnTo>
                  <a:lnTo>
                    <a:pt x="5619" y="11527"/>
                  </a:lnTo>
                  <a:lnTo>
                    <a:pt x="4467" y="11383"/>
                  </a:lnTo>
                  <a:lnTo>
                    <a:pt x="3266" y="11094"/>
                  </a:lnTo>
                  <a:lnTo>
                    <a:pt x="1921" y="10710"/>
                  </a:lnTo>
                  <a:lnTo>
                    <a:pt x="1921" y="10710"/>
                  </a:lnTo>
                  <a:lnTo>
                    <a:pt x="1633" y="10854"/>
                  </a:lnTo>
                  <a:lnTo>
                    <a:pt x="961" y="11238"/>
                  </a:lnTo>
                  <a:lnTo>
                    <a:pt x="625" y="11431"/>
                  </a:lnTo>
                  <a:lnTo>
                    <a:pt x="336" y="11575"/>
                  </a:lnTo>
                  <a:lnTo>
                    <a:pt x="96" y="11623"/>
                  </a:lnTo>
                  <a:lnTo>
                    <a:pt x="48" y="11623"/>
                  </a:lnTo>
                  <a:lnTo>
                    <a:pt x="0" y="11575"/>
                  </a:lnTo>
                  <a:lnTo>
                    <a:pt x="0" y="11575"/>
                  </a:lnTo>
                  <a:lnTo>
                    <a:pt x="0" y="11479"/>
                  </a:lnTo>
                  <a:lnTo>
                    <a:pt x="48" y="11334"/>
                  </a:lnTo>
                  <a:lnTo>
                    <a:pt x="288" y="10950"/>
                  </a:lnTo>
                  <a:lnTo>
                    <a:pt x="961" y="9894"/>
                  </a:lnTo>
                  <a:lnTo>
                    <a:pt x="2017" y="8453"/>
                  </a:lnTo>
                  <a:lnTo>
                    <a:pt x="2017" y="8453"/>
                  </a:lnTo>
                  <a:lnTo>
                    <a:pt x="2450" y="8597"/>
                  </a:lnTo>
                  <a:lnTo>
                    <a:pt x="2930" y="8741"/>
                  </a:lnTo>
                  <a:lnTo>
                    <a:pt x="3554" y="8933"/>
                  </a:lnTo>
                  <a:lnTo>
                    <a:pt x="4275" y="9029"/>
                  </a:lnTo>
                  <a:lnTo>
                    <a:pt x="5091" y="9125"/>
                  </a:lnTo>
                  <a:lnTo>
                    <a:pt x="5907" y="9125"/>
                  </a:lnTo>
                  <a:lnTo>
                    <a:pt x="6340" y="9077"/>
                  </a:lnTo>
                  <a:lnTo>
                    <a:pt x="6772" y="8981"/>
                  </a:lnTo>
                  <a:lnTo>
                    <a:pt x="7204" y="8885"/>
                  </a:lnTo>
                  <a:lnTo>
                    <a:pt x="7588" y="8741"/>
                  </a:lnTo>
                  <a:lnTo>
                    <a:pt x="7972" y="8501"/>
                  </a:lnTo>
                  <a:lnTo>
                    <a:pt x="8309" y="8261"/>
                  </a:lnTo>
                  <a:lnTo>
                    <a:pt x="8645" y="7973"/>
                  </a:lnTo>
                  <a:lnTo>
                    <a:pt x="8981" y="7589"/>
                  </a:lnTo>
                  <a:lnTo>
                    <a:pt x="9221" y="7156"/>
                  </a:lnTo>
                  <a:lnTo>
                    <a:pt x="9461" y="6676"/>
                  </a:lnTo>
                  <a:lnTo>
                    <a:pt x="9653" y="6148"/>
                  </a:lnTo>
                  <a:lnTo>
                    <a:pt x="9797" y="5523"/>
                  </a:lnTo>
                  <a:lnTo>
                    <a:pt x="9893" y="4803"/>
                  </a:lnTo>
                  <a:lnTo>
                    <a:pt x="9942" y="4035"/>
                  </a:lnTo>
                  <a:lnTo>
                    <a:pt x="9942" y="3170"/>
                  </a:lnTo>
                  <a:lnTo>
                    <a:pt x="9845" y="2210"/>
                  </a:lnTo>
                  <a:lnTo>
                    <a:pt x="9701" y="1153"/>
                  </a:lnTo>
                  <a:lnTo>
                    <a:pt x="9509" y="1"/>
                  </a:lnTo>
                  <a:lnTo>
                    <a:pt x="14216" y="19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8" name="Google Shape;3768;p59"/>
            <p:cNvSpPr/>
            <p:nvPr/>
          </p:nvSpPr>
          <p:spPr>
            <a:xfrm>
              <a:off x="751975" y="3729125"/>
              <a:ext cx="27650" cy="46850"/>
            </a:xfrm>
            <a:custGeom>
              <a:avLst/>
              <a:gdLst/>
              <a:ahLst/>
              <a:cxnLst/>
              <a:rect l="l" t="t" r="r" b="b"/>
              <a:pathLst>
                <a:path w="1106" h="1874" extrusionOk="0">
                  <a:moveTo>
                    <a:pt x="1057" y="1"/>
                  </a:moveTo>
                  <a:lnTo>
                    <a:pt x="987" y="315"/>
                  </a:lnTo>
                  <a:lnTo>
                    <a:pt x="987" y="315"/>
                  </a:lnTo>
                  <a:lnTo>
                    <a:pt x="1105" y="1"/>
                  </a:lnTo>
                  <a:close/>
                  <a:moveTo>
                    <a:pt x="987" y="315"/>
                  </a:moveTo>
                  <a:lnTo>
                    <a:pt x="961" y="385"/>
                  </a:lnTo>
                  <a:lnTo>
                    <a:pt x="879" y="577"/>
                  </a:lnTo>
                  <a:lnTo>
                    <a:pt x="879" y="577"/>
                  </a:lnTo>
                  <a:lnTo>
                    <a:pt x="961" y="433"/>
                  </a:lnTo>
                  <a:lnTo>
                    <a:pt x="987" y="315"/>
                  </a:lnTo>
                  <a:close/>
                  <a:moveTo>
                    <a:pt x="879" y="577"/>
                  </a:moveTo>
                  <a:lnTo>
                    <a:pt x="769" y="769"/>
                  </a:lnTo>
                  <a:lnTo>
                    <a:pt x="707" y="913"/>
                  </a:lnTo>
                  <a:lnTo>
                    <a:pt x="817" y="721"/>
                  </a:lnTo>
                  <a:lnTo>
                    <a:pt x="879" y="577"/>
                  </a:lnTo>
                  <a:close/>
                  <a:moveTo>
                    <a:pt x="707" y="913"/>
                  </a:moveTo>
                  <a:lnTo>
                    <a:pt x="625" y="1057"/>
                  </a:lnTo>
                  <a:lnTo>
                    <a:pt x="433" y="1345"/>
                  </a:lnTo>
                  <a:lnTo>
                    <a:pt x="337" y="1490"/>
                  </a:lnTo>
                  <a:lnTo>
                    <a:pt x="337" y="1490"/>
                  </a:lnTo>
                  <a:lnTo>
                    <a:pt x="433" y="1394"/>
                  </a:lnTo>
                  <a:lnTo>
                    <a:pt x="625" y="1105"/>
                  </a:lnTo>
                  <a:lnTo>
                    <a:pt x="707" y="913"/>
                  </a:lnTo>
                  <a:close/>
                  <a:moveTo>
                    <a:pt x="337" y="1490"/>
                  </a:moveTo>
                  <a:lnTo>
                    <a:pt x="193" y="1634"/>
                  </a:lnTo>
                  <a:lnTo>
                    <a:pt x="1" y="1874"/>
                  </a:lnTo>
                  <a:lnTo>
                    <a:pt x="1" y="1874"/>
                  </a:lnTo>
                  <a:lnTo>
                    <a:pt x="241" y="1634"/>
                  </a:lnTo>
                  <a:lnTo>
                    <a:pt x="337" y="1490"/>
                  </a:lnTo>
                  <a:close/>
                </a:path>
              </a:pathLst>
            </a:custGeom>
            <a:solidFill>
              <a:srgbClr val="D6514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69" name="Google Shape;3769;p59"/>
            <p:cNvSpPr/>
            <p:nvPr/>
          </p:nvSpPr>
          <p:spPr>
            <a:xfrm>
              <a:off x="739975" y="3729125"/>
              <a:ext cx="39650" cy="56450"/>
            </a:xfrm>
            <a:custGeom>
              <a:avLst/>
              <a:gdLst/>
              <a:ahLst/>
              <a:cxnLst/>
              <a:rect l="l" t="t" r="r" b="b"/>
              <a:pathLst>
                <a:path w="1586" h="2258" fill="none" extrusionOk="0">
                  <a:moveTo>
                    <a:pt x="1585" y="1"/>
                  </a:moveTo>
                  <a:lnTo>
                    <a:pt x="1585" y="1"/>
                  </a:lnTo>
                  <a:lnTo>
                    <a:pt x="1585"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441" y="433"/>
                  </a:lnTo>
                  <a:lnTo>
                    <a:pt x="1249" y="769"/>
                  </a:lnTo>
                  <a:lnTo>
                    <a:pt x="1105" y="1105"/>
                  </a:lnTo>
                  <a:lnTo>
                    <a:pt x="913" y="1394"/>
                  </a:lnTo>
                  <a:lnTo>
                    <a:pt x="673" y="1634"/>
                  </a:lnTo>
                  <a:lnTo>
                    <a:pt x="481" y="1874"/>
                  </a:lnTo>
                  <a:lnTo>
                    <a:pt x="1" y="2258"/>
                  </a:lnTo>
                  <a:lnTo>
                    <a:pt x="1" y="2258"/>
                  </a:lnTo>
                  <a:lnTo>
                    <a:pt x="481" y="1874"/>
                  </a:lnTo>
                  <a:lnTo>
                    <a:pt x="721" y="1634"/>
                  </a:lnTo>
                  <a:lnTo>
                    <a:pt x="913" y="1345"/>
                  </a:lnTo>
                  <a:lnTo>
                    <a:pt x="1105" y="1057"/>
                  </a:lnTo>
                  <a:lnTo>
                    <a:pt x="1297" y="721"/>
                  </a:lnTo>
                  <a:lnTo>
                    <a:pt x="1441" y="385"/>
                  </a:lnTo>
                  <a:lnTo>
                    <a:pt x="1585" y="1"/>
                  </a:lnTo>
                  <a:lnTo>
                    <a:pt x="1585" y="1"/>
                  </a:lnTo>
                  <a:lnTo>
                    <a:pt x="1585" y="1"/>
                  </a:lnTo>
                  <a:lnTo>
                    <a:pt x="1585" y="1"/>
                  </a:lnTo>
                  <a:lnTo>
                    <a:pt x="15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0" name="Google Shape;3770;p59"/>
            <p:cNvSpPr/>
            <p:nvPr/>
          </p:nvSpPr>
          <p:spPr>
            <a:xfrm>
              <a:off x="739975" y="3729125"/>
              <a:ext cx="141700" cy="60075"/>
            </a:xfrm>
            <a:custGeom>
              <a:avLst/>
              <a:gdLst/>
              <a:ahLst/>
              <a:cxnLst/>
              <a:rect l="l" t="t" r="r" b="b"/>
              <a:pathLst>
                <a:path w="5668" h="2403" extrusionOk="0">
                  <a:moveTo>
                    <a:pt x="1585" y="1"/>
                  </a:moveTo>
                  <a:lnTo>
                    <a:pt x="1441" y="385"/>
                  </a:lnTo>
                  <a:lnTo>
                    <a:pt x="1297" y="721"/>
                  </a:lnTo>
                  <a:lnTo>
                    <a:pt x="1105" y="1057"/>
                  </a:lnTo>
                  <a:lnTo>
                    <a:pt x="913" y="1345"/>
                  </a:lnTo>
                  <a:lnTo>
                    <a:pt x="721" y="1634"/>
                  </a:lnTo>
                  <a:lnTo>
                    <a:pt x="481" y="1874"/>
                  </a:lnTo>
                  <a:lnTo>
                    <a:pt x="1" y="2258"/>
                  </a:lnTo>
                  <a:lnTo>
                    <a:pt x="1393" y="2354"/>
                  </a:lnTo>
                  <a:lnTo>
                    <a:pt x="3074" y="2402"/>
                  </a:lnTo>
                  <a:lnTo>
                    <a:pt x="3987" y="2402"/>
                  </a:lnTo>
                  <a:lnTo>
                    <a:pt x="4947" y="2354"/>
                  </a:lnTo>
                  <a:lnTo>
                    <a:pt x="5331" y="1586"/>
                  </a:lnTo>
                  <a:lnTo>
                    <a:pt x="5668" y="769"/>
                  </a:lnTo>
                  <a:lnTo>
                    <a:pt x="4851" y="673"/>
                  </a:lnTo>
                  <a:lnTo>
                    <a:pt x="4035" y="529"/>
                  </a:lnTo>
                  <a:lnTo>
                    <a:pt x="2546" y="193"/>
                  </a:lnTo>
                  <a:lnTo>
                    <a:pt x="2498" y="193"/>
                  </a:lnTo>
                  <a:lnTo>
                    <a:pt x="2402" y="145"/>
                  </a:lnTo>
                  <a:lnTo>
                    <a:pt x="163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1" name="Google Shape;3771;p59"/>
            <p:cNvSpPr/>
            <p:nvPr/>
          </p:nvSpPr>
          <p:spPr>
            <a:xfrm>
              <a:off x="739975" y="3729125"/>
              <a:ext cx="141700" cy="60075"/>
            </a:xfrm>
            <a:custGeom>
              <a:avLst/>
              <a:gdLst/>
              <a:ahLst/>
              <a:cxnLst/>
              <a:rect l="l" t="t" r="r" b="b"/>
              <a:pathLst>
                <a:path w="5668" h="2403" fill="none" extrusionOk="0">
                  <a:moveTo>
                    <a:pt x="1585" y="1"/>
                  </a:moveTo>
                  <a:lnTo>
                    <a:pt x="1585" y="1"/>
                  </a:lnTo>
                  <a:lnTo>
                    <a:pt x="1441" y="385"/>
                  </a:lnTo>
                  <a:lnTo>
                    <a:pt x="1297" y="721"/>
                  </a:lnTo>
                  <a:lnTo>
                    <a:pt x="1105" y="1057"/>
                  </a:lnTo>
                  <a:lnTo>
                    <a:pt x="913" y="1345"/>
                  </a:lnTo>
                  <a:lnTo>
                    <a:pt x="721" y="1634"/>
                  </a:lnTo>
                  <a:lnTo>
                    <a:pt x="481" y="1874"/>
                  </a:lnTo>
                  <a:lnTo>
                    <a:pt x="1" y="2258"/>
                  </a:lnTo>
                  <a:lnTo>
                    <a:pt x="1" y="2258"/>
                  </a:lnTo>
                  <a:lnTo>
                    <a:pt x="1" y="2258"/>
                  </a:lnTo>
                  <a:lnTo>
                    <a:pt x="1" y="2258"/>
                  </a:lnTo>
                  <a:lnTo>
                    <a:pt x="1393" y="2354"/>
                  </a:lnTo>
                  <a:lnTo>
                    <a:pt x="3074" y="2402"/>
                  </a:lnTo>
                  <a:lnTo>
                    <a:pt x="3074" y="2402"/>
                  </a:lnTo>
                  <a:lnTo>
                    <a:pt x="3987" y="2402"/>
                  </a:lnTo>
                  <a:lnTo>
                    <a:pt x="4947" y="2354"/>
                  </a:lnTo>
                  <a:lnTo>
                    <a:pt x="4947" y="2354"/>
                  </a:lnTo>
                  <a:lnTo>
                    <a:pt x="5331" y="1586"/>
                  </a:lnTo>
                  <a:lnTo>
                    <a:pt x="5668" y="769"/>
                  </a:lnTo>
                  <a:lnTo>
                    <a:pt x="5668" y="769"/>
                  </a:lnTo>
                  <a:lnTo>
                    <a:pt x="4851" y="673"/>
                  </a:lnTo>
                  <a:lnTo>
                    <a:pt x="4035" y="529"/>
                  </a:lnTo>
                  <a:lnTo>
                    <a:pt x="2546" y="193"/>
                  </a:lnTo>
                  <a:lnTo>
                    <a:pt x="2546" y="193"/>
                  </a:lnTo>
                  <a:lnTo>
                    <a:pt x="2546" y="193"/>
                  </a:lnTo>
                  <a:lnTo>
                    <a:pt x="2546" y="193"/>
                  </a:lnTo>
                  <a:lnTo>
                    <a:pt x="2546" y="193"/>
                  </a:lnTo>
                  <a:lnTo>
                    <a:pt x="2498" y="193"/>
                  </a:lnTo>
                  <a:lnTo>
                    <a:pt x="2498" y="193"/>
                  </a:lnTo>
                  <a:lnTo>
                    <a:pt x="2402" y="145"/>
                  </a:lnTo>
                  <a:lnTo>
                    <a:pt x="2402" y="145"/>
                  </a:lnTo>
                  <a:lnTo>
                    <a:pt x="2402" y="145"/>
                  </a:lnTo>
                  <a:lnTo>
                    <a:pt x="2402" y="145"/>
                  </a:lnTo>
                  <a:lnTo>
                    <a:pt x="1633" y="1"/>
                  </a:lnTo>
                  <a:lnTo>
                    <a:pt x="1633" y="1"/>
                  </a:lnTo>
                  <a:lnTo>
                    <a:pt x="1681" y="1"/>
                  </a:lnTo>
                  <a:lnTo>
                    <a:pt x="1681" y="1"/>
                  </a:lnTo>
                  <a:lnTo>
                    <a:pt x="158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2" name="Google Shape;3772;p59"/>
            <p:cNvSpPr/>
            <p:nvPr/>
          </p:nvSpPr>
          <p:spPr>
            <a:xfrm>
              <a:off x="514250" y="3771150"/>
              <a:ext cx="90075" cy="129700"/>
            </a:xfrm>
            <a:custGeom>
              <a:avLst/>
              <a:gdLst/>
              <a:ahLst/>
              <a:cxnLst/>
              <a:rect l="l" t="t" r="r" b="b"/>
              <a:pathLst>
                <a:path w="3603" h="5188" extrusionOk="0">
                  <a:moveTo>
                    <a:pt x="2450" y="1"/>
                  </a:moveTo>
                  <a:lnTo>
                    <a:pt x="2258" y="241"/>
                  </a:lnTo>
                  <a:lnTo>
                    <a:pt x="1922" y="769"/>
                  </a:lnTo>
                  <a:lnTo>
                    <a:pt x="1490" y="1537"/>
                  </a:lnTo>
                  <a:lnTo>
                    <a:pt x="961" y="2450"/>
                  </a:lnTo>
                  <a:lnTo>
                    <a:pt x="529" y="3314"/>
                  </a:lnTo>
                  <a:lnTo>
                    <a:pt x="193" y="4131"/>
                  </a:lnTo>
                  <a:lnTo>
                    <a:pt x="49" y="4467"/>
                  </a:lnTo>
                  <a:lnTo>
                    <a:pt x="1" y="4755"/>
                  </a:lnTo>
                  <a:lnTo>
                    <a:pt x="1" y="4995"/>
                  </a:lnTo>
                  <a:lnTo>
                    <a:pt x="49" y="5139"/>
                  </a:lnTo>
                  <a:lnTo>
                    <a:pt x="145" y="5187"/>
                  </a:lnTo>
                  <a:lnTo>
                    <a:pt x="577" y="5187"/>
                  </a:lnTo>
                  <a:lnTo>
                    <a:pt x="913" y="5043"/>
                  </a:lnTo>
                  <a:lnTo>
                    <a:pt x="1249" y="4899"/>
                  </a:lnTo>
                  <a:lnTo>
                    <a:pt x="1874" y="4563"/>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738" y="2882"/>
                  </a:lnTo>
                  <a:lnTo>
                    <a:pt x="2546" y="2930"/>
                  </a:lnTo>
                  <a:lnTo>
                    <a:pt x="2258" y="3074"/>
                  </a:lnTo>
                  <a:lnTo>
                    <a:pt x="1970" y="3362"/>
                  </a:lnTo>
                  <a:lnTo>
                    <a:pt x="2834" y="2018"/>
                  </a:lnTo>
                  <a:lnTo>
                    <a:pt x="3411" y="1057"/>
                  </a:lnTo>
                  <a:lnTo>
                    <a:pt x="3555" y="721"/>
                  </a:lnTo>
                  <a:lnTo>
                    <a:pt x="3603" y="625"/>
                  </a:lnTo>
                  <a:lnTo>
                    <a:pt x="3603" y="577"/>
                  </a:lnTo>
                  <a:lnTo>
                    <a:pt x="3363" y="433"/>
                  </a:lnTo>
                  <a:lnTo>
                    <a:pt x="3026" y="193"/>
                  </a:lnTo>
                  <a:lnTo>
                    <a:pt x="2690" y="49"/>
                  </a:lnTo>
                  <a:lnTo>
                    <a:pt x="2546"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3" name="Google Shape;3773;p59"/>
            <p:cNvSpPr/>
            <p:nvPr/>
          </p:nvSpPr>
          <p:spPr>
            <a:xfrm>
              <a:off x="514250" y="3771150"/>
              <a:ext cx="90075" cy="129700"/>
            </a:xfrm>
            <a:custGeom>
              <a:avLst/>
              <a:gdLst/>
              <a:ahLst/>
              <a:cxnLst/>
              <a:rect l="l" t="t" r="r" b="b"/>
              <a:pathLst>
                <a:path w="3603" h="5188" fill="none" extrusionOk="0">
                  <a:moveTo>
                    <a:pt x="3411" y="3891"/>
                  </a:moveTo>
                  <a:lnTo>
                    <a:pt x="3411" y="3891"/>
                  </a:lnTo>
                  <a:lnTo>
                    <a:pt x="3363" y="3555"/>
                  </a:lnTo>
                  <a:lnTo>
                    <a:pt x="3315" y="3218"/>
                  </a:lnTo>
                  <a:lnTo>
                    <a:pt x="3218" y="3074"/>
                  </a:lnTo>
                  <a:lnTo>
                    <a:pt x="3122" y="2978"/>
                  </a:lnTo>
                  <a:lnTo>
                    <a:pt x="3026" y="2882"/>
                  </a:lnTo>
                  <a:lnTo>
                    <a:pt x="2882" y="2834"/>
                  </a:lnTo>
                  <a:lnTo>
                    <a:pt x="2882" y="2834"/>
                  </a:lnTo>
                  <a:lnTo>
                    <a:pt x="2738" y="2882"/>
                  </a:lnTo>
                  <a:lnTo>
                    <a:pt x="2546" y="2930"/>
                  </a:lnTo>
                  <a:lnTo>
                    <a:pt x="2258" y="3074"/>
                  </a:lnTo>
                  <a:lnTo>
                    <a:pt x="1970" y="3362"/>
                  </a:lnTo>
                  <a:lnTo>
                    <a:pt x="1970" y="3362"/>
                  </a:lnTo>
                  <a:lnTo>
                    <a:pt x="2834" y="2018"/>
                  </a:lnTo>
                  <a:lnTo>
                    <a:pt x="3411" y="1057"/>
                  </a:lnTo>
                  <a:lnTo>
                    <a:pt x="3555" y="721"/>
                  </a:lnTo>
                  <a:lnTo>
                    <a:pt x="3603" y="625"/>
                  </a:lnTo>
                  <a:lnTo>
                    <a:pt x="3603" y="577"/>
                  </a:lnTo>
                  <a:lnTo>
                    <a:pt x="3603" y="577"/>
                  </a:lnTo>
                  <a:lnTo>
                    <a:pt x="3363" y="433"/>
                  </a:lnTo>
                  <a:lnTo>
                    <a:pt x="3026" y="193"/>
                  </a:lnTo>
                  <a:lnTo>
                    <a:pt x="2690" y="49"/>
                  </a:lnTo>
                  <a:lnTo>
                    <a:pt x="2546" y="1"/>
                  </a:lnTo>
                  <a:lnTo>
                    <a:pt x="2450" y="1"/>
                  </a:lnTo>
                  <a:lnTo>
                    <a:pt x="2450" y="1"/>
                  </a:lnTo>
                  <a:lnTo>
                    <a:pt x="2258" y="241"/>
                  </a:lnTo>
                  <a:lnTo>
                    <a:pt x="1922" y="769"/>
                  </a:lnTo>
                  <a:lnTo>
                    <a:pt x="1490" y="1537"/>
                  </a:lnTo>
                  <a:lnTo>
                    <a:pt x="961" y="2450"/>
                  </a:lnTo>
                  <a:lnTo>
                    <a:pt x="529" y="3314"/>
                  </a:lnTo>
                  <a:lnTo>
                    <a:pt x="193" y="4131"/>
                  </a:lnTo>
                  <a:lnTo>
                    <a:pt x="49" y="4467"/>
                  </a:lnTo>
                  <a:lnTo>
                    <a:pt x="1" y="4755"/>
                  </a:lnTo>
                  <a:lnTo>
                    <a:pt x="1" y="4995"/>
                  </a:lnTo>
                  <a:lnTo>
                    <a:pt x="49" y="5139"/>
                  </a:lnTo>
                  <a:lnTo>
                    <a:pt x="49" y="5139"/>
                  </a:lnTo>
                  <a:lnTo>
                    <a:pt x="145" y="5187"/>
                  </a:lnTo>
                  <a:lnTo>
                    <a:pt x="289" y="5187"/>
                  </a:lnTo>
                  <a:lnTo>
                    <a:pt x="577" y="5187"/>
                  </a:lnTo>
                  <a:lnTo>
                    <a:pt x="913" y="5043"/>
                  </a:lnTo>
                  <a:lnTo>
                    <a:pt x="1249" y="4899"/>
                  </a:lnTo>
                  <a:lnTo>
                    <a:pt x="1874" y="4563"/>
                  </a:lnTo>
                  <a:lnTo>
                    <a:pt x="2114" y="4371"/>
                  </a:lnTo>
                  <a:lnTo>
                    <a:pt x="2114" y="4371"/>
                  </a:lnTo>
                  <a:lnTo>
                    <a:pt x="2306" y="4371"/>
                  </a:lnTo>
                  <a:lnTo>
                    <a:pt x="2738" y="4275"/>
                  </a:lnTo>
                  <a:lnTo>
                    <a:pt x="2978" y="4227"/>
                  </a:lnTo>
                  <a:lnTo>
                    <a:pt x="3170" y="4131"/>
                  </a:lnTo>
                  <a:lnTo>
                    <a:pt x="3315" y="4035"/>
                  </a:lnTo>
                  <a:lnTo>
                    <a:pt x="3411" y="389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4" name="Google Shape;3774;p59"/>
            <p:cNvSpPr/>
            <p:nvPr/>
          </p:nvSpPr>
          <p:spPr>
            <a:xfrm>
              <a:off x="514250" y="3771150"/>
              <a:ext cx="90075" cy="129700"/>
            </a:xfrm>
            <a:custGeom>
              <a:avLst/>
              <a:gdLst/>
              <a:ahLst/>
              <a:cxnLst/>
              <a:rect l="l" t="t" r="r" b="b"/>
              <a:pathLst>
                <a:path w="3603" h="5188" extrusionOk="0">
                  <a:moveTo>
                    <a:pt x="2450" y="1"/>
                  </a:moveTo>
                  <a:lnTo>
                    <a:pt x="2306" y="193"/>
                  </a:lnTo>
                  <a:lnTo>
                    <a:pt x="1970" y="673"/>
                  </a:lnTo>
                  <a:lnTo>
                    <a:pt x="1153" y="2114"/>
                  </a:lnTo>
                  <a:lnTo>
                    <a:pt x="721" y="2930"/>
                  </a:lnTo>
                  <a:lnTo>
                    <a:pt x="337" y="3747"/>
                  </a:lnTo>
                  <a:lnTo>
                    <a:pt x="97" y="4419"/>
                  </a:lnTo>
                  <a:lnTo>
                    <a:pt x="1" y="4707"/>
                  </a:lnTo>
                  <a:lnTo>
                    <a:pt x="1" y="4899"/>
                  </a:lnTo>
                  <a:lnTo>
                    <a:pt x="1" y="5043"/>
                  </a:lnTo>
                  <a:lnTo>
                    <a:pt x="49" y="5139"/>
                  </a:lnTo>
                  <a:lnTo>
                    <a:pt x="193" y="5187"/>
                  </a:lnTo>
                  <a:lnTo>
                    <a:pt x="577" y="5187"/>
                  </a:lnTo>
                  <a:lnTo>
                    <a:pt x="865" y="5091"/>
                  </a:lnTo>
                  <a:lnTo>
                    <a:pt x="1490" y="4803"/>
                  </a:lnTo>
                  <a:lnTo>
                    <a:pt x="1922" y="4515"/>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834" y="2834"/>
                  </a:lnTo>
                  <a:lnTo>
                    <a:pt x="2690" y="2882"/>
                  </a:lnTo>
                  <a:lnTo>
                    <a:pt x="2546" y="2930"/>
                  </a:lnTo>
                  <a:lnTo>
                    <a:pt x="2258" y="3122"/>
                  </a:lnTo>
                  <a:lnTo>
                    <a:pt x="1970" y="3362"/>
                  </a:lnTo>
                  <a:lnTo>
                    <a:pt x="2786" y="2114"/>
                  </a:lnTo>
                  <a:lnTo>
                    <a:pt x="3315" y="1153"/>
                  </a:lnTo>
                  <a:lnTo>
                    <a:pt x="3507" y="817"/>
                  </a:lnTo>
                  <a:lnTo>
                    <a:pt x="3603" y="625"/>
                  </a:lnTo>
                  <a:lnTo>
                    <a:pt x="3603" y="577"/>
                  </a:lnTo>
                  <a:lnTo>
                    <a:pt x="3411" y="433"/>
                  </a:lnTo>
                  <a:lnTo>
                    <a:pt x="3074" y="241"/>
                  </a:lnTo>
                  <a:lnTo>
                    <a:pt x="2786" y="49"/>
                  </a:lnTo>
                  <a:lnTo>
                    <a:pt x="2498" y="1"/>
                  </a:lnTo>
                  <a:close/>
                </a:path>
              </a:pathLst>
            </a:custGeom>
            <a:solidFill>
              <a:srgbClr val="F8F8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5" name="Google Shape;3775;p59"/>
            <p:cNvSpPr/>
            <p:nvPr/>
          </p:nvSpPr>
          <p:spPr>
            <a:xfrm>
              <a:off x="514250" y="3771150"/>
              <a:ext cx="90075" cy="129700"/>
            </a:xfrm>
            <a:custGeom>
              <a:avLst/>
              <a:gdLst/>
              <a:ahLst/>
              <a:cxnLst/>
              <a:rect l="l" t="t" r="r" b="b"/>
              <a:pathLst>
                <a:path w="3603" h="5188" fill="none" extrusionOk="0">
                  <a:moveTo>
                    <a:pt x="2498" y="1"/>
                  </a:moveTo>
                  <a:lnTo>
                    <a:pt x="2498" y="1"/>
                  </a:lnTo>
                  <a:lnTo>
                    <a:pt x="2450" y="1"/>
                  </a:lnTo>
                  <a:lnTo>
                    <a:pt x="2450" y="1"/>
                  </a:lnTo>
                  <a:lnTo>
                    <a:pt x="2306" y="193"/>
                  </a:lnTo>
                  <a:lnTo>
                    <a:pt x="1970" y="673"/>
                  </a:lnTo>
                  <a:lnTo>
                    <a:pt x="1153" y="2114"/>
                  </a:lnTo>
                  <a:lnTo>
                    <a:pt x="721" y="2930"/>
                  </a:lnTo>
                  <a:lnTo>
                    <a:pt x="337" y="3747"/>
                  </a:lnTo>
                  <a:lnTo>
                    <a:pt x="97" y="4419"/>
                  </a:lnTo>
                  <a:lnTo>
                    <a:pt x="1" y="4707"/>
                  </a:lnTo>
                  <a:lnTo>
                    <a:pt x="1" y="4899"/>
                  </a:lnTo>
                  <a:lnTo>
                    <a:pt x="1" y="4899"/>
                  </a:lnTo>
                  <a:lnTo>
                    <a:pt x="1" y="5043"/>
                  </a:lnTo>
                  <a:lnTo>
                    <a:pt x="49" y="5139"/>
                  </a:lnTo>
                  <a:lnTo>
                    <a:pt x="49" y="5139"/>
                  </a:lnTo>
                  <a:lnTo>
                    <a:pt x="193" y="5187"/>
                  </a:lnTo>
                  <a:lnTo>
                    <a:pt x="337" y="5187"/>
                  </a:lnTo>
                  <a:lnTo>
                    <a:pt x="337" y="5187"/>
                  </a:lnTo>
                  <a:lnTo>
                    <a:pt x="577" y="5187"/>
                  </a:lnTo>
                  <a:lnTo>
                    <a:pt x="865" y="5091"/>
                  </a:lnTo>
                  <a:lnTo>
                    <a:pt x="1490" y="4803"/>
                  </a:lnTo>
                  <a:lnTo>
                    <a:pt x="1922" y="4515"/>
                  </a:lnTo>
                  <a:lnTo>
                    <a:pt x="2114" y="4371"/>
                  </a:lnTo>
                  <a:lnTo>
                    <a:pt x="2114" y="4371"/>
                  </a:lnTo>
                  <a:lnTo>
                    <a:pt x="2306" y="4371"/>
                  </a:lnTo>
                  <a:lnTo>
                    <a:pt x="2738" y="4275"/>
                  </a:lnTo>
                  <a:lnTo>
                    <a:pt x="2978" y="4227"/>
                  </a:lnTo>
                  <a:lnTo>
                    <a:pt x="3170" y="4131"/>
                  </a:lnTo>
                  <a:lnTo>
                    <a:pt x="3315" y="4035"/>
                  </a:lnTo>
                  <a:lnTo>
                    <a:pt x="3411" y="3891"/>
                  </a:lnTo>
                  <a:lnTo>
                    <a:pt x="3411" y="3891"/>
                  </a:lnTo>
                  <a:lnTo>
                    <a:pt x="3363" y="3555"/>
                  </a:lnTo>
                  <a:lnTo>
                    <a:pt x="3315" y="3218"/>
                  </a:lnTo>
                  <a:lnTo>
                    <a:pt x="3218" y="3074"/>
                  </a:lnTo>
                  <a:lnTo>
                    <a:pt x="3122" y="2978"/>
                  </a:lnTo>
                  <a:lnTo>
                    <a:pt x="3026" y="2882"/>
                  </a:lnTo>
                  <a:lnTo>
                    <a:pt x="2882" y="2834"/>
                  </a:lnTo>
                  <a:lnTo>
                    <a:pt x="2882" y="2834"/>
                  </a:lnTo>
                  <a:lnTo>
                    <a:pt x="2834" y="2834"/>
                  </a:lnTo>
                  <a:lnTo>
                    <a:pt x="2834" y="2834"/>
                  </a:lnTo>
                  <a:lnTo>
                    <a:pt x="2690" y="2882"/>
                  </a:lnTo>
                  <a:lnTo>
                    <a:pt x="2546" y="2930"/>
                  </a:lnTo>
                  <a:lnTo>
                    <a:pt x="2258" y="3122"/>
                  </a:lnTo>
                  <a:lnTo>
                    <a:pt x="1970" y="3362"/>
                  </a:lnTo>
                  <a:lnTo>
                    <a:pt x="1970" y="3362"/>
                  </a:lnTo>
                  <a:lnTo>
                    <a:pt x="1970" y="3362"/>
                  </a:lnTo>
                  <a:lnTo>
                    <a:pt x="1970" y="3362"/>
                  </a:lnTo>
                  <a:lnTo>
                    <a:pt x="2786" y="2114"/>
                  </a:lnTo>
                  <a:lnTo>
                    <a:pt x="3315" y="1153"/>
                  </a:lnTo>
                  <a:lnTo>
                    <a:pt x="3507" y="817"/>
                  </a:lnTo>
                  <a:lnTo>
                    <a:pt x="3603" y="625"/>
                  </a:lnTo>
                  <a:lnTo>
                    <a:pt x="3603" y="625"/>
                  </a:lnTo>
                  <a:lnTo>
                    <a:pt x="3603" y="577"/>
                  </a:lnTo>
                  <a:lnTo>
                    <a:pt x="3603" y="577"/>
                  </a:lnTo>
                  <a:lnTo>
                    <a:pt x="3411" y="433"/>
                  </a:lnTo>
                  <a:lnTo>
                    <a:pt x="3074" y="241"/>
                  </a:lnTo>
                  <a:lnTo>
                    <a:pt x="2786" y="49"/>
                  </a:lnTo>
                  <a:lnTo>
                    <a:pt x="249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6" name="Google Shape;3776;p59"/>
            <p:cNvSpPr/>
            <p:nvPr/>
          </p:nvSpPr>
          <p:spPr>
            <a:xfrm>
              <a:off x="522650" y="3773550"/>
              <a:ext cx="81675" cy="127300"/>
            </a:xfrm>
            <a:custGeom>
              <a:avLst/>
              <a:gdLst/>
              <a:ahLst/>
              <a:cxnLst/>
              <a:rect l="l" t="t" r="r" b="b"/>
              <a:pathLst>
                <a:path w="3267" h="5092" extrusionOk="0">
                  <a:moveTo>
                    <a:pt x="2498" y="1"/>
                  </a:moveTo>
                  <a:lnTo>
                    <a:pt x="1922" y="961"/>
                  </a:lnTo>
                  <a:lnTo>
                    <a:pt x="1106" y="2402"/>
                  </a:lnTo>
                  <a:lnTo>
                    <a:pt x="721" y="3170"/>
                  </a:lnTo>
                  <a:lnTo>
                    <a:pt x="385" y="3939"/>
                  </a:lnTo>
                  <a:lnTo>
                    <a:pt x="97" y="4563"/>
                  </a:lnTo>
                  <a:lnTo>
                    <a:pt x="1" y="5091"/>
                  </a:lnTo>
                  <a:lnTo>
                    <a:pt x="241" y="5091"/>
                  </a:lnTo>
                  <a:lnTo>
                    <a:pt x="529" y="4995"/>
                  </a:lnTo>
                  <a:lnTo>
                    <a:pt x="1106" y="4707"/>
                  </a:lnTo>
                  <a:lnTo>
                    <a:pt x="1586" y="4419"/>
                  </a:lnTo>
                  <a:lnTo>
                    <a:pt x="1778" y="4275"/>
                  </a:lnTo>
                  <a:lnTo>
                    <a:pt x="1970" y="4275"/>
                  </a:lnTo>
                  <a:lnTo>
                    <a:pt x="2402" y="4179"/>
                  </a:lnTo>
                  <a:lnTo>
                    <a:pt x="2642" y="4131"/>
                  </a:lnTo>
                  <a:lnTo>
                    <a:pt x="2834" y="4035"/>
                  </a:lnTo>
                  <a:lnTo>
                    <a:pt x="2979" y="3939"/>
                  </a:lnTo>
                  <a:lnTo>
                    <a:pt x="3075" y="3795"/>
                  </a:lnTo>
                  <a:lnTo>
                    <a:pt x="3027" y="3459"/>
                  </a:lnTo>
                  <a:lnTo>
                    <a:pt x="2979" y="3122"/>
                  </a:lnTo>
                  <a:lnTo>
                    <a:pt x="2882" y="2978"/>
                  </a:lnTo>
                  <a:lnTo>
                    <a:pt x="2786" y="2882"/>
                  </a:lnTo>
                  <a:lnTo>
                    <a:pt x="2690" y="2786"/>
                  </a:lnTo>
                  <a:lnTo>
                    <a:pt x="2546" y="2738"/>
                  </a:lnTo>
                  <a:lnTo>
                    <a:pt x="2402" y="2786"/>
                  </a:lnTo>
                  <a:lnTo>
                    <a:pt x="2210" y="2834"/>
                  </a:lnTo>
                  <a:lnTo>
                    <a:pt x="1922" y="2978"/>
                  </a:lnTo>
                  <a:lnTo>
                    <a:pt x="1634" y="3266"/>
                  </a:lnTo>
                  <a:lnTo>
                    <a:pt x="2498" y="1922"/>
                  </a:lnTo>
                  <a:lnTo>
                    <a:pt x="3075" y="961"/>
                  </a:lnTo>
                  <a:lnTo>
                    <a:pt x="3219" y="625"/>
                  </a:lnTo>
                  <a:lnTo>
                    <a:pt x="3267" y="529"/>
                  </a:lnTo>
                  <a:lnTo>
                    <a:pt x="3267" y="481"/>
                  </a:lnTo>
                  <a:lnTo>
                    <a:pt x="2931" y="241"/>
                  </a:lnTo>
                  <a:lnTo>
                    <a:pt x="2498"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7" name="Google Shape;3777;p59"/>
            <p:cNvSpPr/>
            <p:nvPr/>
          </p:nvSpPr>
          <p:spPr>
            <a:xfrm>
              <a:off x="522650" y="3862400"/>
              <a:ext cx="38450" cy="38450"/>
            </a:xfrm>
            <a:custGeom>
              <a:avLst/>
              <a:gdLst/>
              <a:ahLst/>
              <a:cxnLst/>
              <a:rect l="l" t="t" r="r" b="b"/>
              <a:pathLst>
                <a:path w="1538" h="1538" extrusionOk="0">
                  <a:moveTo>
                    <a:pt x="529" y="1"/>
                  </a:moveTo>
                  <a:lnTo>
                    <a:pt x="145" y="865"/>
                  </a:lnTo>
                  <a:lnTo>
                    <a:pt x="49" y="1249"/>
                  </a:lnTo>
                  <a:lnTo>
                    <a:pt x="1" y="1537"/>
                  </a:lnTo>
                  <a:lnTo>
                    <a:pt x="145" y="1537"/>
                  </a:lnTo>
                  <a:lnTo>
                    <a:pt x="337" y="1489"/>
                  </a:lnTo>
                  <a:lnTo>
                    <a:pt x="769" y="1345"/>
                  </a:lnTo>
                  <a:lnTo>
                    <a:pt x="1202" y="1105"/>
                  </a:lnTo>
                  <a:lnTo>
                    <a:pt x="1538" y="913"/>
                  </a:lnTo>
                  <a:lnTo>
                    <a:pt x="1346" y="673"/>
                  </a:lnTo>
                  <a:lnTo>
                    <a:pt x="1106" y="433"/>
                  </a:lnTo>
                  <a:lnTo>
                    <a:pt x="817" y="193"/>
                  </a:lnTo>
                  <a:lnTo>
                    <a:pt x="529"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8" name="Google Shape;3778;p59"/>
            <p:cNvSpPr/>
            <p:nvPr/>
          </p:nvSpPr>
          <p:spPr>
            <a:xfrm>
              <a:off x="654725" y="3533425"/>
              <a:ext cx="555925" cy="265375"/>
            </a:xfrm>
            <a:custGeom>
              <a:avLst/>
              <a:gdLst/>
              <a:ahLst/>
              <a:cxnLst/>
              <a:rect l="l" t="t" r="r" b="b"/>
              <a:pathLst>
                <a:path w="22237" h="10615" extrusionOk="0">
                  <a:moveTo>
                    <a:pt x="15657" y="1"/>
                  </a:moveTo>
                  <a:lnTo>
                    <a:pt x="4755" y="4371"/>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6388" y="8117"/>
                  </a:lnTo>
                  <a:lnTo>
                    <a:pt x="7205" y="8309"/>
                  </a:lnTo>
                  <a:lnTo>
                    <a:pt x="8069" y="8453"/>
                  </a:lnTo>
                  <a:lnTo>
                    <a:pt x="8933" y="8597"/>
                  </a:lnTo>
                  <a:lnTo>
                    <a:pt x="9798" y="8645"/>
                  </a:lnTo>
                  <a:lnTo>
                    <a:pt x="10662" y="8597"/>
                  </a:lnTo>
                  <a:lnTo>
                    <a:pt x="11095" y="8549"/>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98" y="4563"/>
                  </a:lnTo>
                  <a:lnTo>
                    <a:pt x="17194" y="4707"/>
                  </a:lnTo>
                  <a:lnTo>
                    <a:pt x="17242" y="5091"/>
                  </a:lnTo>
                  <a:lnTo>
                    <a:pt x="17290" y="5572"/>
                  </a:lnTo>
                  <a:lnTo>
                    <a:pt x="17242" y="6100"/>
                  </a:lnTo>
                  <a:lnTo>
                    <a:pt x="17146" y="6964"/>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79" name="Google Shape;3779;p59"/>
            <p:cNvSpPr/>
            <p:nvPr/>
          </p:nvSpPr>
          <p:spPr>
            <a:xfrm>
              <a:off x="654725" y="3533425"/>
              <a:ext cx="555925" cy="265375"/>
            </a:xfrm>
            <a:custGeom>
              <a:avLst/>
              <a:gdLst/>
              <a:ahLst/>
              <a:cxnLst/>
              <a:rect l="l" t="t" r="r" b="b"/>
              <a:pathLst>
                <a:path w="22237" h="10615" fill="none" extrusionOk="0">
                  <a:moveTo>
                    <a:pt x="22188" y="1297"/>
                  </a:move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lnTo>
                    <a:pt x="15657" y="1"/>
                  </a:lnTo>
                  <a:lnTo>
                    <a:pt x="4755" y="4371"/>
                  </a:lnTo>
                  <a:lnTo>
                    <a:pt x="3411" y="5908"/>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4995" y="7829"/>
                  </a:lnTo>
                  <a:lnTo>
                    <a:pt x="6388" y="8117"/>
                  </a:lnTo>
                  <a:lnTo>
                    <a:pt x="7205" y="8309"/>
                  </a:lnTo>
                  <a:lnTo>
                    <a:pt x="8069" y="8453"/>
                  </a:lnTo>
                  <a:lnTo>
                    <a:pt x="8933" y="8597"/>
                  </a:lnTo>
                  <a:lnTo>
                    <a:pt x="9798" y="8645"/>
                  </a:lnTo>
                  <a:lnTo>
                    <a:pt x="10662" y="8597"/>
                  </a:lnTo>
                  <a:lnTo>
                    <a:pt x="11095" y="8549"/>
                  </a:lnTo>
                  <a:lnTo>
                    <a:pt x="11479" y="8453"/>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50" y="4419"/>
                  </a:lnTo>
                  <a:lnTo>
                    <a:pt x="17098" y="4563"/>
                  </a:lnTo>
                  <a:lnTo>
                    <a:pt x="17194" y="4707"/>
                  </a:lnTo>
                  <a:lnTo>
                    <a:pt x="17242" y="5091"/>
                  </a:lnTo>
                  <a:lnTo>
                    <a:pt x="17290" y="5572"/>
                  </a:lnTo>
                  <a:lnTo>
                    <a:pt x="17242" y="6100"/>
                  </a:lnTo>
                  <a:lnTo>
                    <a:pt x="17146" y="6964"/>
                  </a:lnTo>
                  <a:lnTo>
                    <a:pt x="17098" y="7349"/>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0" name="Google Shape;3780;p59"/>
            <p:cNvSpPr/>
            <p:nvPr/>
          </p:nvSpPr>
          <p:spPr>
            <a:xfrm>
              <a:off x="800000" y="3732725"/>
              <a:ext cx="3625" cy="1225"/>
            </a:xfrm>
            <a:custGeom>
              <a:avLst/>
              <a:gdLst/>
              <a:ahLst/>
              <a:cxnLst/>
              <a:rect l="l" t="t" r="r" b="b"/>
              <a:pathLst>
                <a:path w="145" h="49" extrusionOk="0">
                  <a:moveTo>
                    <a:pt x="145" y="49"/>
                  </a:moveTo>
                  <a:lnTo>
                    <a:pt x="145" y="49"/>
                  </a:lnTo>
                  <a:lnTo>
                    <a:pt x="145" y="49"/>
                  </a:lnTo>
                  <a:lnTo>
                    <a:pt x="145" y="49"/>
                  </a:lnTo>
                  <a:lnTo>
                    <a:pt x="145" y="49"/>
                  </a:lnTo>
                  <a:lnTo>
                    <a:pt x="145" y="49"/>
                  </a:lnTo>
                  <a:close/>
                  <a:moveTo>
                    <a:pt x="1" y="1"/>
                  </a:moveTo>
                  <a:lnTo>
                    <a:pt x="1" y="1"/>
                  </a:lnTo>
                  <a:lnTo>
                    <a:pt x="97" y="49"/>
                  </a:lnTo>
                  <a:lnTo>
                    <a:pt x="97" y="49"/>
                  </a:lnTo>
                  <a:lnTo>
                    <a:pt x="1" y="1"/>
                  </a:lnTo>
                  <a:lnTo>
                    <a:pt x="1" y="1"/>
                  </a:lnTo>
                  <a:lnTo>
                    <a:pt x="1"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1" name="Google Shape;3781;p59"/>
            <p:cNvSpPr/>
            <p:nvPr/>
          </p:nvSpPr>
          <p:spPr>
            <a:xfrm>
              <a:off x="803600" y="373392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2" name="Google Shape;3782;p59"/>
            <p:cNvSpPr/>
            <p:nvPr/>
          </p:nvSpPr>
          <p:spPr>
            <a:xfrm>
              <a:off x="800000" y="3732725"/>
              <a:ext cx="2425" cy="1225"/>
            </a:xfrm>
            <a:custGeom>
              <a:avLst/>
              <a:gdLst/>
              <a:ahLst/>
              <a:cxnLst/>
              <a:rect l="l" t="t" r="r" b="b"/>
              <a:pathLst>
                <a:path w="97" h="49" fill="none" extrusionOk="0">
                  <a:moveTo>
                    <a:pt x="1" y="1"/>
                  </a:moveTo>
                  <a:lnTo>
                    <a:pt x="1" y="1"/>
                  </a:lnTo>
                  <a:lnTo>
                    <a:pt x="97" y="49"/>
                  </a:lnTo>
                  <a:lnTo>
                    <a:pt x="97" y="49"/>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3" name="Google Shape;3783;p59"/>
            <p:cNvSpPr/>
            <p:nvPr/>
          </p:nvSpPr>
          <p:spPr>
            <a:xfrm>
              <a:off x="800000" y="3732725"/>
              <a:ext cx="3625" cy="1225"/>
            </a:xfrm>
            <a:custGeom>
              <a:avLst/>
              <a:gdLst/>
              <a:ahLst/>
              <a:cxnLst/>
              <a:rect l="l" t="t" r="r" b="b"/>
              <a:pathLst>
                <a:path w="145" h="49" extrusionOk="0">
                  <a:moveTo>
                    <a:pt x="1" y="1"/>
                  </a:moveTo>
                  <a:lnTo>
                    <a:pt x="97" y="49"/>
                  </a:lnTo>
                  <a:lnTo>
                    <a:pt x="145" y="49"/>
                  </a:lnTo>
                  <a:lnTo>
                    <a:pt x="1" y="1"/>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4" name="Google Shape;3784;p59"/>
            <p:cNvSpPr/>
            <p:nvPr/>
          </p:nvSpPr>
          <p:spPr>
            <a:xfrm>
              <a:off x="800000" y="3732725"/>
              <a:ext cx="3625" cy="1225"/>
            </a:xfrm>
            <a:custGeom>
              <a:avLst/>
              <a:gdLst/>
              <a:ahLst/>
              <a:cxnLst/>
              <a:rect l="l" t="t" r="r" b="b"/>
              <a:pathLst>
                <a:path w="145" h="49" fill="none" extrusionOk="0">
                  <a:moveTo>
                    <a:pt x="1" y="1"/>
                  </a:moveTo>
                  <a:lnTo>
                    <a:pt x="1" y="1"/>
                  </a:lnTo>
                  <a:lnTo>
                    <a:pt x="97" y="49"/>
                  </a:lnTo>
                  <a:lnTo>
                    <a:pt x="97" y="49"/>
                  </a:lnTo>
                  <a:lnTo>
                    <a:pt x="145" y="49"/>
                  </a:lnTo>
                  <a:lnTo>
                    <a:pt x="145" y="49"/>
                  </a:lnTo>
                  <a:lnTo>
                    <a:pt x="145" y="49"/>
                  </a:lnTo>
                  <a:lnTo>
                    <a:pt x="145" y="49"/>
                  </a:lnTo>
                  <a:lnTo>
                    <a:pt x="145" y="49"/>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5" name="Google Shape;3785;p59"/>
            <p:cNvSpPr/>
            <p:nvPr/>
          </p:nvSpPr>
          <p:spPr>
            <a:xfrm>
              <a:off x="778400" y="3729125"/>
              <a:ext cx="1225" cy="25"/>
            </a:xfrm>
            <a:custGeom>
              <a:avLst/>
              <a:gdLst/>
              <a:ahLst/>
              <a:cxnLst/>
              <a:rect l="l" t="t" r="r" b="b"/>
              <a:pathLst>
                <a:path w="49" h="1" extrusionOk="0">
                  <a:moveTo>
                    <a:pt x="48" y="1"/>
                  </a:moveTo>
                  <a:lnTo>
                    <a:pt x="48" y="1"/>
                  </a:lnTo>
                  <a:lnTo>
                    <a:pt x="48" y="1"/>
                  </a:lnTo>
                  <a:lnTo>
                    <a:pt x="48" y="1"/>
                  </a:lnTo>
                  <a:lnTo>
                    <a:pt x="48" y="1"/>
                  </a:lnTo>
                  <a:lnTo>
                    <a:pt x="48" y="1"/>
                  </a:lnTo>
                  <a:close/>
                  <a:moveTo>
                    <a:pt x="48" y="1"/>
                  </a:moveTo>
                  <a:lnTo>
                    <a:pt x="48" y="1"/>
                  </a:lnTo>
                  <a:lnTo>
                    <a:pt x="0" y="1"/>
                  </a:lnTo>
                  <a:lnTo>
                    <a:pt x="0" y="1"/>
                  </a:lnTo>
                  <a:lnTo>
                    <a:pt x="48"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6" name="Google Shape;3786;p59"/>
            <p:cNvSpPr/>
            <p:nvPr/>
          </p:nvSpPr>
          <p:spPr>
            <a:xfrm>
              <a:off x="779600" y="3729125"/>
              <a:ext cx="25" cy="25"/>
            </a:xfrm>
            <a:custGeom>
              <a:avLst/>
              <a:gdLst/>
              <a:ahLst/>
              <a:cxnLst/>
              <a:rect l="l" t="t" r="r" b="b"/>
              <a:pathLst>
                <a:path w="1" h="1" fill="none" extrusionOk="0">
                  <a:moveTo>
                    <a:pt x="0" y="1"/>
                  </a:moveTo>
                  <a:lnTo>
                    <a:pt x="0" y="1"/>
                  </a:ln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7" name="Google Shape;3787;p59"/>
            <p:cNvSpPr/>
            <p:nvPr/>
          </p:nvSpPr>
          <p:spPr>
            <a:xfrm>
              <a:off x="778400" y="372912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8" name="Google Shape;3788;p59"/>
            <p:cNvSpPr/>
            <p:nvPr/>
          </p:nvSpPr>
          <p:spPr>
            <a:xfrm>
              <a:off x="779600" y="3729125"/>
              <a:ext cx="2425" cy="25"/>
            </a:xfrm>
            <a:custGeom>
              <a:avLst/>
              <a:gdLst/>
              <a:ahLst/>
              <a:cxnLst/>
              <a:rect l="l" t="t" r="r" b="b"/>
              <a:pathLst>
                <a:path w="97" h="1" extrusionOk="0">
                  <a:moveTo>
                    <a:pt x="0" y="1"/>
                  </a:moveTo>
                  <a:lnTo>
                    <a:pt x="0" y="1"/>
                  </a:lnTo>
                  <a:lnTo>
                    <a:pt x="0" y="1"/>
                  </a:lnTo>
                  <a:lnTo>
                    <a:pt x="96" y="1"/>
                  </a:lnTo>
                  <a:lnTo>
                    <a:pt x="96" y="1"/>
                  </a:lnTo>
                  <a:lnTo>
                    <a:pt x="48" y="1"/>
                  </a:lnTo>
                  <a:lnTo>
                    <a:pt x="48" y="1"/>
                  </a:lnTo>
                  <a:lnTo>
                    <a:pt x="0"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89" name="Google Shape;3789;p59"/>
            <p:cNvSpPr/>
            <p:nvPr/>
          </p:nvSpPr>
          <p:spPr>
            <a:xfrm>
              <a:off x="779600" y="3729125"/>
              <a:ext cx="2425" cy="25"/>
            </a:xfrm>
            <a:custGeom>
              <a:avLst/>
              <a:gdLst/>
              <a:ahLst/>
              <a:cxnLst/>
              <a:rect l="l" t="t" r="r" b="b"/>
              <a:pathLst>
                <a:path w="97" h="1" fill="none" extrusionOk="0">
                  <a:moveTo>
                    <a:pt x="0" y="1"/>
                  </a:moveTo>
                  <a:lnTo>
                    <a:pt x="0" y="1"/>
                  </a:lnTo>
                  <a:lnTo>
                    <a:pt x="0" y="1"/>
                  </a:lnTo>
                  <a:lnTo>
                    <a:pt x="96" y="1"/>
                  </a:lnTo>
                  <a:lnTo>
                    <a:pt x="96" y="1"/>
                  </a:lnTo>
                  <a:lnTo>
                    <a:pt x="48" y="1"/>
                  </a:lnTo>
                  <a:lnTo>
                    <a:pt x="48"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0" name="Google Shape;3790;p59"/>
            <p:cNvSpPr/>
            <p:nvPr/>
          </p:nvSpPr>
          <p:spPr>
            <a:xfrm>
              <a:off x="778400" y="3729125"/>
              <a:ext cx="25" cy="25"/>
            </a:xfrm>
            <a:custGeom>
              <a:avLst/>
              <a:gdLst/>
              <a:ahLst/>
              <a:cxnLst/>
              <a:rect l="l" t="t" r="r" b="b"/>
              <a:pathLst>
                <a:path w="1" h="1" extrusionOk="0">
                  <a:moveTo>
                    <a:pt x="0" y="1"/>
                  </a:moveTo>
                  <a:lnTo>
                    <a:pt x="0" y="1"/>
                  </a:lnTo>
                  <a:lnTo>
                    <a:pt x="0" y="1"/>
                  </a:lnTo>
                  <a:lnTo>
                    <a:pt x="0" y="1"/>
                  </a:lnTo>
                  <a:lnTo>
                    <a:pt x="0" y="1"/>
                  </a:lnTo>
                  <a:close/>
                  <a:moveTo>
                    <a:pt x="0" y="1"/>
                  </a:moveTo>
                  <a:lnTo>
                    <a:pt x="0" y="1"/>
                  </a:lnTo>
                  <a:lnTo>
                    <a:pt x="0" y="1"/>
                  </a:lnTo>
                  <a:lnTo>
                    <a:pt x="0" y="1"/>
                  </a:lnTo>
                  <a:lnTo>
                    <a:pt x="0"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1" name="Google Shape;3791;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2" name="Google Shape;3792;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3" name="Google Shape;3793;p59"/>
            <p:cNvSpPr/>
            <p:nvPr/>
          </p:nvSpPr>
          <p:spPr>
            <a:xfrm>
              <a:off x="736375" y="3785550"/>
              <a:ext cx="3625" cy="2450"/>
            </a:xfrm>
            <a:custGeom>
              <a:avLst/>
              <a:gdLst/>
              <a:ahLst/>
              <a:cxnLst/>
              <a:rect l="l" t="t" r="r" b="b"/>
              <a:pathLst>
                <a:path w="145" h="98" extrusionOk="0">
                  <a:moveTo>
                    <a:pt x="145" y="1"/>
                  </a:moveTo>
                  <a:lnTo>
                    <a:pt x="145" y="1"/>
                  </a:lnTo>
                  <a:lnTo>
                    <a:pt x="0" y="97"/>
                  </a:lnTo>
                  <a:lnTo>
                    <a:pt x="0" y="97"/>
                  </a:lnTo>
                  <a:lnTo>
                    <a:pt x="145" y="1"/>
                  </a:lnTo>
                  <a:lnTo>
                    <a:pt x="145" y="1"/>
                  </a:lnTo>
                  <a:lnTo>
                    <a:pt x="145" y="1"/>
                  </a:lnTo>
                  <a:close/>
                </a:path>
              </a:pathLst>
            </a:custGeom>
            <a:solidFill>
              <a:srgbClr val="CB601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4" name="Google Shape;3794;p59"/>
            <p:cNvSpPr/>
            <p:nvPr/>
          </p:nvSpPr>
          <p:spPr>
            <a:xfrm>
              <a:off x="736375" y="3785550"/>
              <a:ext cx="3625" cy="2450"/>
            </a:xfrm>
            <a:custGeom>
              <a:avLst/>
              <a:gdLst/>
              <a:ahLst/>
              <a:cxnLst/>
              <a:rect l="l" t="t" r="r" b="b"/>
              <a:pathLst>
                <a:path w="145" h="98" fill="none" extrusionOk="0">
                  <a:moveTo>
                    <a:pt x="145" y="1"/>
                  </a:moveTo>
                  <a:lnTo>
                    <a:pt x="145" y="1"/>
                  </a:lnTo>
                  <a:lnTo>
                    <a:pt x="0" y="97"/>
                  </a:lnTo>
                  <a:lnTo>
                    <a:pt x="0" y="97"/>
                  </a:lnTo>
                  <a:lnTo>
                    <a:pt x="145" y="1"/>
                  </a:lnTo>
                  <a:lnTo>
                    <a:pt x="145" y="1"/>
                  </a:lnTo>
                  <a:lnTo>
                    <a:pt x="14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5" name="Google Shape;3795;p59"/>
            <p:cNvSpPr/>
            <p:nvPr/>
          </p:nvSpPr>
          <p:spPr>
            <a:xfrm>
              <a:off x="739975" y="3769950"/>
              <a:ext cx="16825" cy="15625"/>
            </a:xfrm>
            <a:custGeom>
              <a:avLst/>
              <a:gdLst/>
              <a:ahLst/>
              <a:cxnLst/>
              <a:rect l="l" t="t" r="r" b="b"/>
              <a:pathLst>
                <a:path w="673" h="625" extrusionOk="0">
                  <a:moveTo>
                    <a:pt x="673" y="1"/>
                  </a:moveTo>
                  <a:lnTo>
                    <a:pt x="433" y="241"/>
                  </a:lnTo>
                  <a:lnTo>
                    <a:pt x="1" y="625"/>
                  </a:lnTo>
                  <a:lnTo>
                    <a:pt x="481" y="241"/>
                  </a:lnTo>
                  <a:lnTo>
                    <a:pt x="673" y="1"/>
                  </a:lnTo>
                  <a:close/>
                </a:path>
              </a:pathLst>
            </a:custGeom>
            <a:solidFill>
              <a:srgbClr val="CE4E3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6" name="Google Shape;3796;p59"/>
            <p:cNvSpPr/>
            <p:nvPr/>
          </p:nvSpPr>
          <p:spPr>
            <a:xfrm>
              <a:off x="739975" y="3729125"/>
              <a:ext cx="38450" cy="56450"/>
            </a:xfrm>
            <a:custGeom>
              <a:avLst/>
              <a:gdLst/>
              <a:ahLst/>
              <a:cxnLst/>
              <a:rect l="l" t="t" r="r" b="b"/>
              <a:pathLst>
                <a:path w="1538" h="2258" fill="none" extrusionOk="0">
                  <a:moveTo>
                    <a:pt x="1537" y="1"/>
                  </a:moveTo>
                  <a:lnTo>
                    <a:pt x="1537" y="1"/>
                  </a:lnTo>
                  <a:lnTo>
                    <a:pt x="1441" y="433"/>
                  </a:lnTo>
                  <a:lnTo>
                    <a:pt x="1249" y="769"/>
                  </a:lnTo>
                  <a:lnTo>
                    <a:pt x="1105" y="1105"/>
                  </a:lnTo>
                  <a:lnTo>
                    <a:pt x="913" y="1394"/>
                  </a:lnTo>
                  <a:lnTo>
                    <a:pt x="673" y="1634"/>
                  </a:lnTo>
                  <a:lnTo>
                    <a:pt x="433" y="1874"/>
                  </a:lnTo>
                  <a:lnTo>
                    <a:pt x="1" y="2258"/>
                  </a:lnTo>
                  <a:lnTo>
                    <a:pt x="1" y="2258"/>
                  </a:lnTo>
                  <a:lnTo>
                    <a:pt x="1" y="2258"/>
                  </a:lnTo>
                  <a:lnTo>
                    <a:pt x="1" y="2258"/>
                  </a:lnTo>
                  <a:lnTo>
                    <a:pt x="481" y="1874"/>
                  </a:lnTo>
                  <a:lnTo>
                    <a:pt x="673" y="1634"/>
                  </a:lnTo>
                  <a:lnTo>
                    <a:pt x="913" y="1394"/>
                  </a:lnTo>
                  <a:lnTo>
                    <a:pt x="1105" y="1105"/>
                  </a:lnTo>
                  <a:lnTo>
                    <a:pt x="1249" y="769"/>
                  </a:lnTo>
                  <a:lnTo>
                    <a:pt x="1441" y="433"/>
                  </a:lnTo>
                  <a:lnTo>
                    <a:pt x="1537"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7" name="Google Shape;3797;p59"/>
            <p:cNvSpPr/>
            <p:nvPr/>
          </p:nvSpPr>
          <p:spPr>
            <a:xfrm>
              <a:off x="739975" y="3785550"/>
              <a:ext cx="25" cy="25"/>
            </a:xfrm>
            <a:custGeom>
              <a:avLst/>
              <a:gdLst/>
              <a:ahLst/>
              <a:cxnLst/>
              <a:rect l="l" t="t" r="r" b="b"/>
              <a:pathLst>
                <a:path w="1" h="1" extrusionOk="0">
                  <a:moveTo>
                    <a:pt x="1" y="1"/>
                  </a:moveTo>
                  <a:lnTo>
                    <a:pt x="1" y="1"/>
                  </a:lnTo>
                  <a:lnTo>
                    <a:pt x="1" y="1"/>
                  </a:lnTo>
                  <a:lnTo>
                    <a:pt x="1" y="1"/>
                  </a:lnTo>
                  <a:lnTo>
                    <a:pt x="1" y="1"/>
                  </a:lnTo>
                  <a:lnTo>
                    <a:pt x="1" y="1"/>
                  </a:lnTo>
                  <a:lnTo>
                    <a:pt x="1" y="1"/>
                  </a:lnTo>
                  <a:lnTo>
                    <a:pt x="1" y="1"/>
                  </a:lnTo>
                  <a:lnTo>
                    <a:pt x="1" y="1"/>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8" name="Google Shape;3798;p59"/>
            <p:cNvSpPr/>
            <p:nvPr/>
          </p:nvSpPr>
          <p:spPr>
            <a:xfrm>
              <a:off x="739975" y="3785550"/>
              <a:ext cx="25" cy="25"/>
            </a:xfrm>
            <a:custGeom>
              <a:avLst/>
              <a:gdLst/>
              <a:ahLst/>
              <a:cxnLst/>
              <a:rect l="l" t="t" r="r" b="b"/>
              <a:pathLst>
                <a:path w="1" h="1" fill="none" extrusionOk="0">
                  <a:moveTo>
                    <a:pt x="1" y="1"/>
                  </a:moveTo>
                  <a:lnTo>
                    <a:pt x="1" y="1"/>
                  </a:lnTo>
                  <a:lnTo>
                    <a:pt x="1" y="1"/>
                  </a:lnTo>
                  <a:lnTo>
                    <a:pt x="1" y="1"/>
                  </a:lnTo>
                  <a:lnTo>
                    <a:pt x="1" y="1"/>
                  </a:lnTo>
                  <a:lnTo>
                    <a:pt x="1" y="1"/>
                  </a:lnTo>
                  <a:lnTo>
                    <a:pt x="1" y="1"/>
                  </a:lnTo>
                  <a:lnTo>
                    <a:pt x="1" y="1"/>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99" name="Google Shape;3799;p59"/>
            <p:cNvSpPr/>
            <p:nvPr/>
          </p:nvSpPr>
          <p:spPr>
            <a:xfrm>
              <a:off x="658325" y="3708725"/>
              <a:ext cx="122500" cy="87675"/>
            </a:xfrm>
            <a:custGeom>
              <a:avLst/>
              <a:gdLst/>
              <a:ahLst/>
              <a:cxnLst/>
              <a:rect l="l" t="t" r="r" b="b"/>
              <a:pathLst>
                <a:path w="4900" h="3507" extrusionOk="0">
                  <a:moveTo>
                    <a:pt x="1586" y="0"/>
                  </a:move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738" y="3362"/>
                  </a:lnTo>
                  <a:lnTo>
                    <a:pt x="3122" y="3170"/>
                  </a:lnTo>
                  <a:lnTo>
                    <a:pt x="3267" y="3074"/>
                  </a:lnTo>
                  <a:lnTo>
                    <a:pt x="3699" y="2690"/>
                  </a:lnTo>
                  <a:lnTo>
                    <a:pt x="3939" y="2450"/>
                  </a:lnTo>
                  <a:lnTo>
                    <a:pt x="4179" y="2210"/>
                  </a:lnTo>
                  <a:lnTo>
                    <a:pt x="4371" y="1921"/>
                  </a:lnTo>
                  <a:lnTo>
                    <a:pt x="4515" y="1585"/>
                  </a:lnTo>
                  <a:lnTo>
                    <a:pt x="4707" y="1249"/>
                  </a:lnTo>
                  <a:lnTo>
                    <a:pt x="4803" y="817"/>
                  </a:lnTo>
                  <a:lnTo>
                    <a:pt x="4899" y="817"/>
                  </a:lnTo>
                  <a:lnTo>
                    <a:pt x="4467" y="673"/>
                  </a:lnTo>
                  <a:lnTo>
                    <a:pt x="3170" y="240"/>
                  </a:lnTo>
                  <a:lnTo>
                    <a:pt x="2498" y="48"/>
                  </a:lnTo>
                  <a:lnTo>
                    <a:pt x="2210"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0" name="Google Shape;3800;p59"/>
            <p:cNvSpPr/>
            <p:nvPr/>
          </p:nvSpPr>
          <p:spPr>
            <a:xfrm>
              <a:off x="658325" y="3708725"/>
              <a:ext cx="122500" cy="87675"/>
            </a:xfrm>
            <a:custGeom>
              <a:avLst/>
              <a:gdLst/>
              <a:ahLst/>
              <a:cxnLst/>
              <a:rect l="l" t="t" r="r" b="b"/>
              <a:pathLst>
                <a:path w="4900" h="3507" fill="none" extrusionOk="0">
                  <a:moveTo>
                    <a:pt x="1922" y="0"/>
                  </a:moveTo>
                  <a:lnTo>
                    <a:pt x="1922" y="0"/>
                  </a:lnTo>
                  <a:lnTo>
                    <a:pt x="1586" y="0"/>
                  </a:lnTo>
                  <a:lnTo>
                    <a:pt x="1586" y="0"/>
                  </a:ln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450" y="3506"/>
                  </a:lnTo>
                  <a:lnTo>
                    <a:pt x="2738" y="3362"/>
                  </a:lnTo>
                  <a:lnTo>
                    <a:pt x="3122" y="3170"/>
                  </a:lnTo>
                  <a:lnTo>
                    <a:pt x="3122" y="3170"/>
                  </a:lnTo>
                  <a:lnTo>
                    <a:pt x="3267" y="3074"/>
                  </a:lnTo>
                  <a:lnTo>
                    <a:pt x="3267" y="3074"/>
                  </a:lnTo>
                  <a:lnTo>
                    <a:pt x="3267" y="3074"/>
                  </a:lnTo>
                  <a:lnTo>
                    <a:pt x="3267" y="3074"/>
                  </a:lnTo>
                  <a:lnTo>
                    <a:pt x="3699" y="2690"/>
                  </a:lnTo>
                  <a:lnTo>
                    <a:pt x="3939" y="2450"/>
                  </a:lnTo>
                  <a:lnTo>
                    <a:pt x="4179" y="2210"/>
                  </a:lnTo>
                  <a:lnTo>
                    <a:pt x="4371" y="1921"/>
                  </a:lnTo>
                  <a:lnTo>
                    <a:pt x="4515" y="1585"/>
                  </a:lnTo>
                  <a:lnTo>
                    <a:pt x="4707" y="1249"/>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51" y="817"/>
                  </a:lnTo>
                  <a:lnTo>
                    <a:pt x="4851" y="817"/>
                  </a:lnTo>
                  <a:lnTo>
                    <a:pt x="4851" y="817"/>
                  </a:lnTo>
                  <a:lnTo>
                    <a:pt x="4851" y="817"/>
                  </a:lnTo>
                  <a:lnTo>
                    <a:pt x="4851" y="817"/>
                  </a:lnTo>
                  <a:lnTo>
                    <a:pt x="4851" y="817"/>
                  </a:lnTo>
                  <a:lnTo>
                    <a:pt x="4851" y="817"/>
                  </a:lnTo>
                  <a:lnTo>
                    <a:pt x="4899" y="817"/>
                  </a:lnTo>
                  <a:lnTo>
                    <a:pt x="4899" y="817"/>
                  </a:lnTo>
                  <a:lnTo>
                    <a:pt x="4467" y="673"/>
                  </a:lnTo>
                  <a:lnTo>
                    <a:pt x="4467" y="673"/>
                  </a:lnTo>
                  <a:lnTo>
                    <a:pt x="3170" y="240"/>
                  </a:lnTo>
                  <a:lnTo>
                    <a:pt x="2498" y="48"/>
                  </a:lnTo>
                  <a:lnTo>
                    <a:pt x="2210" y="0"/>
                  </a:lnTo>
                  <a:lnTo>
                    <a:pt x="192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1" name="Google Shape;3801;p59"/>
            <p:cNvSpPr/>
            <p:nvPr/>
          </p:nvSpPr>
          <p:spPr>
            <a:xfrm>
              <a:off x="1082150" y="3713525"/>
              <a:ext cx="25" cy="25"/>
            </a:xfrm>
            <a:custGeom>
              <a:avLst/>
              <a:gdLst/>
              <a:ahLst/>
              <a:cxnLst/>
              <a:rect l="l" t="t" r="r" b="b"/>
              <a:pathLst>
                <a:path w="1" h="1" extrusionOk="0">
                  <a:moveTo>
                    <a:pt x="1" y="0"/>
                  </a:moveTo>
                  <a:lnTo>
                    <a:pt x="1" y="0"/>
                  </a:lnTo>
                  <a:lnTo>
                    <a:pt x="1" y="0"/>
                  </a:lnTo>
                  <a:lnTo>
                    <a:pt x="1" y="0"/>
                  </a:lnTo>
                  <a:lnTo>
                    <a:pt x="1" y="0"/>
                  </a:lnTo>
                  <a:lnTo>
                    <a:pt x="1" y="0"/>
                  </a:lnTo>
                  <a:lnTo>
                    <a:pt x="1"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2" name="Google Shape;3802;p59"/>
            <p:cNvSpPr/>
            <p:nvPr/>
          </p:nvSpPr>
          <p:spPr>
            <a:xfrm>
              <a:off x="1082150" y="3713525"/>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3" name="Google Shape;3803;p59"/>
            <p:cNvSpPr/>
            <p:nvPr/>
          </p:nvSpPr>
          <p:spPr>
            <a:xfrm>
              <a:off x="1082150" y="3708725"/>
              <a:ext cx="1225" cy="4825"/>
            </a:xfrm>
            <a:custGeom>
              <a:avLst/>
              <a:gdLst/>
              <a:ahLst/>
              <a:cxnLst/>
              <a:rect l="l" t="t" r="r" b="b"/>
              <a:pathLst>
                <a:path w="49" h="193" extrusionOk="0">
                  <a:moveTo>
                    <a:pt x="49" y="0"/>
                  </a:moveTo>
                  <a:lnTo>
                    <a:pt x="49" y="0"/>
                  </a:lnTo>
                  <a:lnTo>
                    <a:pt x="49" y="0"/>
                  </a:lnTo>
                  <a:lnTo>
                    <a:pt x="1" y="192"/>
                  </a:lnTo>
                  <a:lnTo>
                    <a:pt x="1" y="192"/>
                  </a:lnTo>
                  <a:lnTo>
                    <a:pt x="1" y="192"/>
                  </a:lnTo>
                  <a:lnTo>
                    <a:pt x="49" y="0"/>
                  </a:lnTo>
                  <a:close/>
                </a:path>
              </a:pathLst>
            </a:custGeom>
            <a:solidFill>
              <a:srgbClr val="ED626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4" name="Google Shape;3804;p59"/>
            <p:cNvSpPr/>
            <p:nvPr/>
          </p:nvSpPr>
          <p:spPr>
            <a:xfrm>
              <a:off x="1082150" y="3708725"/>
              <a:ext cx="1225" cy="4825"/>
            </a:xfrm>
            <a:custGeom>
              <a:avLst/>
              <a:gdLst/>
              <a:ahLst/>
              <a:cxnLst/>
              <a:rect l="l" t="t" r="r" b="b"/>
              <a:pathLst>
                <a:path w="49" h="193" fill="none" extrusionOk="0">
                  <a:moveTo>
                    <a:pt x="49" y="0"/>
                  </a:moveTo>
                  <a:lnTo>
                    <a:pt x="49" y="0"/>
                  </a:lnTo>
                  <a:lnTo>
                    <a:pt x="49" y="0"/>
                  </a:lnTo>
                  <a:lnTo>
                    <a:pt x="1" y="192"/>
                  </a:lnTo>
                  <a:lnTo>
                    <a:pt x="1" y="192"/>
                  </a:lnTo>
                  <a:lnTo>
                    <a:pt x="1" y="192"/>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5" name="Google Shape;3805;p59"/>
            <p:cNvSpPr/>
            <p:nvPr/>
          </p:nvSpPr>
          <p:spPr>
            <a:xfrm>
              <a:off x="1083350" y="3707525"/>
              <a:ext cx="25" cy="1225"/>
            </a:xfrm>
            <a:custGeom>
              <a:avLst/>
              <a:gdLst/>
              <a:ahLst/>
              <a:cxnLst/>
              <a:rect l="l" t="t" r="r" b="b"/>
              <a:pathLst>
                <a:path w="1" h="49" extrusionOk="0">
                  <a:moveTo>
                    <a:pt x="1" y="0"/>
                  </a:moveTo>
                  <a:lnTo>
                    <a:pt x="1" y="0"/>
                  </a:lnTo>
                  <a:lnTo>
                    <a:pt x="1" y="0"/>
                  </a:lnTo>
                  <a:lnTo>
                    <a:pt x="1" y="0"/>
                  </a:lnTo>
                  <a:lnTo>
                    <a:pt x="1" y="48"/>
                  </a:lnTo>
                  <a:lnTo>
                    <a:pt x="1" y="48"/>
                  </a:lnTo>
                  <a:lnTo>
                    <a:pt x="1" y="48"/>
                  </a:lnTo>
                  <a:lnTo>
                    <a:pt x="1" y="0"/>
                  </a:lnTo>
                  <a:close/>
                </a:path>
              </a:pathLst>
            </a:custGeom>
            <a:solidFill>
              <a:srgbClr val="CB601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6" name="Google Shape;3806;p59"/>
            <p:cNvSpPr/>
            <p:nvPr/>
          </p:nvSpPr>
          <p:spPr>
            <a:xfrm>
              <a:off x="1083350" y="3707525"/>
              <a:ext cx="25" cy="1225"/>
            </a:xfrm>
            <a:custGeom>
              <a:avLst/>
              <a:gdLst/>
              <a:ahLst/>
              <a:cxnLst/>
              <a:rect l="l" t="t" r="r" b="b"/>
              <a:pathLst>
                <a:path w="1" h="49" fill="none" extrusionOk="0">
                  <a:moveTo>
                    <a:pt x="1" y="0"/>
                  </a:moveTo>
                  <a:lnTo>
                    <a:pt x="1" y="0"/>
                  </a:lnTo>
                  <a:lnTo>
                    <a:pt x="1" y="0"/>
                  </a:lnTo>
                  <a:lnTo>
                    <a:pt x="1" y="0"/>
                  </a:lnTo>
                  <a:lnTo>
                    <a:pt x="1" y="48"/>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7" name="Google Shape;3807;p59"/>
            <p:cNvSpPr/>
            <p:nvPr/>
          </p:nvSpPr>
          <p:spPr>
            <a:xfrm>
              <a:off x="1080950" y="3645100"/>
              <a:ext cx="4825" cy="62450"/>
            </a:xfrm>
            <a:custGeom>
              <a:avLst/>
              <a:gdLst/>
              <a:ahLst/>
              <a:cxnLst/>
              <a:rect l="l" t="t" r="r" b="b"/>
              <a:pathLst>
                <a:path w="193" h="2498" extrusionOk="0">
                  <a:moveTo>
                    <a:pt x="145" y="2161"/>
                  </a:moveTo>
                  <a:lnTo>
                    <a:pt x="145" y="2161"/>
                  </a:lnTo>
                  <a:lnTo>
                    <a:pt x="97" y="2497"/>
                  </a:lnTo>
                  <a:lnTo>
                    <a:pt x="97" y="2497"/>
                  </a:lnTo>
                  <a:lnTo>
                    <a:pt x="97" y="2497"/>
                  </a:lnTo>
                  <a:lnTo>
                    <a:pt x="97" y="2497"/>
                  </a:lnTo>
                  <a:lnTo>
                    <a:pt x="145" y="2161"/>
                  </a:lnTo>
                  <a:close/>
                  <a:moveTo>
                    <a:pt x="145" y="2161"/>
                  </a:moveTo>
                  <a:lnTo>
                    <a:pt x="145" y="2161"/>
                  </a:lnTo>
                  <a:lnTo>
                    <a:pt x="145" y="2161"/>
                  </a:lnTo>
                  <a:lnTo>
                    <a:pt x="145" y="2161"/>
                  </a:lnTo>
                  <a:lnTo>
                    <a:pt x="145" y="2161"/>
                  </a:lnTo>
                  <a:close/>
                  <a:moveTo>
                    <a:pt x="145" y="2161"/>
                  </a:moveTo>
                  <a:lnTo>
                    <a:pt x="145" y="2161"/>
                  </a:lnTo>
                  <a:lnTo>
                    <a:pt x="145" y="2161"/>
                  </a:lnTo>
                  <a:lnTo>
                    <a:pt x="145" y="2161"/>
                  </a:lnTo>
                  <a:lnTo>
                    <a:pt x="145" y="2161"/>
                  </a:lnTo>
                  <a:close/>
                  <a:moveTo>
                    <a:pt x="193" y="576"/>
                  </a:moveTo>
                  <a:lnTo>
                    <a:pt x="193" y="576"/>
                  </a:lnTo>
                  <a:lnTo>
                    <a:pt x="193" y="624"/>
                  </a:lnTo>
                  <a:lnTo>
                    <a:pt x="193" y="624"/>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28"/>
                  </a:moveTo>
                  <a:lnTo>
                    <a:pt x="193" y="528"/>
                  </a:lnTo>
                  <a:lnTo>
                    <a:pt x="193" y="576"/>
                  </a:lnTo>
                  <a:lnTo>
                    <a:pt x="193" y="576"/>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 y="0"/>
                  </a:moveTo>
                  <a:lnTo>
                    <a:pt x="1" y="0"/>
                  </a:lnTo>
                  <a:lnTo>
                    <a:pt x="145" y="192"/>
                  </a:lnTo>
                  <a:lnTo>
                    <a:pt x="193" y="528"/>
                  </a:lnTo>
                  <a:lnTo>
                    <a:pt x="193" y="528"/>
                  </a:lnTo>
                  <a:lnTo>
                    <a:pt x="145" y="192"/>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path>
              </a:pathLst>
            </a:custGeom>
            <a:solidFill>
              <a:srgbClr val="B84D1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8" name="Google Shape;3808;p59"/>
            <p:cNvSpPr/>
            <p:nvPr/>
          </p:nvSpPr>
          <p:spPr>
            <a:xfrm>
              <a:off x="1083350" y="3699125"/>
              <a:ext cx="1225" cy="8425"/>
            </a:xfrm>
            <a:custGeom>
              <a:avLst/>
              <a:gdLst/>
              <a:ahLst/>
              <a:cxnLst/>
              <a:rect l="l" t="t" r="r" b="b"/>
              <a:pathLst>
                <a:path w="49" h="337" fill="none" extrusionOk="0">
                  <a:moveTo>
                    <a:pt x="49" y="0"/>
                  </a:moveTo>
                  <a:lnTo>
                    <a:pt x="49" y="0"/>
                  </a:lnTo>
                  <a:lnTo>
                    <a:pt x="1" y="336"/>
                  </a:lnTo>
                  <a:lnTo>
                    <a:pt x="1" y="336"/>
                  </a:lnTo>
                  <a:lnTo>
                    <a:pt x="1" y="336"/>
                  </a:lnTo>
                  <a:lnTo>
                    <a:pt x="1" y="336"/>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09" name="Google Shape;3809;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0" name="Google Shape;3810;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1" name="Google Shape;3811;p59"/>
            <p:cNvSpPr/>
            <p:nvPr/>
          </p:nvSpPr>
          <p:spPr>
            <a:xfrm>
              <a:off x="1085750" y="36595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2" name="Google Shape;3812;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3" name="Google Shape;3813;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4" name="Google Shape;3814;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5" name="Google Shape;3815;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6" name="Google Shape;3816;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7" name="Google Shape;3817;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8" name="Google Shape;3818;p59"/>
            <p:cNvSpPr/>
            <p:nvPr/>
          </p:nvSpPr>
          <p:spPr>
            <a:xfrm>
              <a:off x="1085750" y="36583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19" name="Google Shape;3819;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0" name="Google Shape;3820;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1" name="Google Shape;3821;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2" name="Google Shape;3822;p59"/>
            <p:cNvSpPr/>
            <p:nvPr/>
          </p:nvSpPr>
          <p:spPr>
            <a:xfrm>
              <a:off x="1080950" y="3645100"/>
              <a:ext cx="4825" cy="13225"/>
            </a:xfrm>
            <a:custGeom>
              <a:avLst/>
              <a:gdLst/>
              <a:ahLst/>
              <a:cxnLst/>
              <a:rect l="l" t="t" r="r" b="b"/>
              <a:pathLst>
                <a:path w="193" h="529" fill="none" extrusionOk="0">
                  <a:moveTo>
                    <a:pt x="1" y="0"/>
                  </a:moveTo>
                  <a:lnTo>
                    <a:pt x="1" y="0"/>
                  </a:lnTo>
                  <a:lnTo>
                    <a:pt x="145" y="192"/>
                  </a:lnTo>
                  <a:lnTo>
                    <a:pt x="193" y="528"/>
                  </a:lnTo>
                  <a:lnTo>
                    <a:pt x="193" y="528"/>
                  </a:lnTo>
                  <a:lnTo>
                    <a:pt x="145" y="192"/>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3" name="Google Shape;3823;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4" name="Google Shape;3824;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5" name="Google Shape;3825;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6" name="Google Shape;3826;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7" name="Google Shape;3827;p59"/>
            <p:cNvSpPr/>
            <p:nvPr/>
          </p:nvSpPr>
          <p:spPr>
            <a:xfrm>
              <a:off x="1080950" y="3570650"/>
              <a:ext cx="117700" cy="142900"/>
            </a:xfrm>
            <a:custGeom>
              <a:avLst/>
              <a:gdLst/>
              <a:ahLst/>
              <a:cxnLst/>
              <a:rect l="l" t="t" r="r" b="b"/>
              <a:pathLst>
                <a:path w="4708" h="5716" extrusionOk="0">
                  <a:moveTo>
                    <a:pt x="4563" y="0"/>
                  </a:move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78"/>
                  </a:lnTo>
                  <a:lnTo>
                    <a:pt x="145" y="3170"/>
                  </a:lnTo>
                  <a:lnTo>
                    <a:pt x="193" y="3506"/>
                  </a:lnTo>
                  <a:lnTo>
                    <a:pt x="193" y="3554"/>
                  </a:lnTo>
                  <a:lnTo>
                    <a:pt x="193" y="3602"/>
                  </a:lnTo>
                  <a:lnTo>
                    <a:pt x="241" y="3939"/>
                  </a:lnTo>
                  <a:lnTo>
                    <a:pt x="241" y="4371"/>
                  </a:lnTo>
                  <a:lnTo>
                    <a:pt x="145" y="5139"/>
                  </a:lnTo>
                  <a:lnTo>
                    <a:pt x="97" y="5475"/>
                  </a:lnTo>
                  <a:lnTo>
                    <a:pt x="97" y="5523"/>
                  </a:lnTo>
                  <a:lnTo>
                    <a:pt x="49" y="5715"/>
                  </a:lnTo>
                  <a:lnTo>
                    <a:pt x="673" y="5139"/>
                  </a:lnTo>
                  <a:lnTo>
                    <a:pt x="1393" y="4371"/>
                  </a:lnTo>
                  <a:lnTo>
                    <a:pt x="2978" y="2546"/>
                  </a:lnTo>
                  <a:lnTo>
                    <a:pt x="3699" y="1681"/>
                  </a:lnTo>
                  <a:lnTo>
                    <a:pt x="4275" y="913"/>
                  </a:lnTo>
                  <a:lnTo>
                    <a:pt x="4611" y="337"/>
                  </a:lnTo>
                  <a:lnTo>
                    <a:pt x="4707" y="145"/>
                  </a:lnTo>
                  <a:lnTo>
                    <a:pt x="4707" y="48"/>
                  </a:lnTo>
                  <a:lnTo>
                    <a:pt x="4659" y="0"/>
                  </a:lnTo>
                  <a:close/>
                </a:path>
              </a:pathLst>
            </a:custGeom>
            <a:solidFill>
              <a:srgbClr val="F6666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8" name="Google Shape;3828;p59"/>
            <p:cNvSpPr/>
            <p:nvPr/>
          </p:nvSpPr>
          <p:spPr>
            <a:xfrm>
              <a:off x="1080950" y="3570650"/>
              <a:ext cx="117700" cy="142900"/>
            </a:xfrm>
            <a:custGeom>
              <a:avLst/>
              <a:gdLst/>
              <a:ahLst/>
              <a:cxnLst/>
              <a:rect l="l" t="t" r="r" b="b"/>
              <a:pathLst>
                <a:path w="4708" h="5716" fill="none" extrusionOk="0">
                  <a:moveTo>
                    <a:pt x="4563" y="0"/>
                  </a:moveTo>
                  <a:lnTo>
                    <a:pt x="4563" y="0"/>
                  </a:ln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30"/>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45" y="3170"/>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602"/>
                  </a:lnTo>
                  <a:lnTo>
                    <a:pt x="193" y="3602"/>
                  </a:lnTo>
                  <a:lnTo>
                    <a:pt x="241" y="3939"/>
                  </a:lnTo>
                  <a:lnTo>
                    <a:pt x="241" y="4371"/>
                  </a:lnTo>
                  <a:lnTo>
                    <a:pt x="145" y="5139"/>
                  </a:lnTo>
                  <a:lnTo>
                    <a:pt x="145" y="5139"/>
                  </a:lnTo>
                  <a:lnTo>
                    <a:pt x="145" y="5139"/>
                  </a:lnTo>
                  <a:lnTo>
                    <a:pt x="145" y="5139"/>
                  </a:lnTo>
                  <a:lnTo>
                    <a:pt x="145" y="5139"/>
                  </a:lnTo>
                  <a:lnTo>
                    <a:pt x="145" y="5139"/>
                  </a:lnTo>
                  <a:lnTo>
                    <a:pt x="145" y="5139"/>
                  </a:lnTo>
                  <a:lnTo>
                    <a:pt x="145" y="5139"/>
                  </a:lnTo>
                  <a:lnTo>
                    <a:pt x="145" y="5139"/>
                  </a:lnTo>
                  <a:lnTo>
                    <a:pt x="145" y="5139"/>
                  </a:lnTo>
                  <a:lnTo>
                    <a:pt x="97" y="5475"/>
                  </a:lnTo>
                  <a:lnTo>
                    <a:pt x="97" y="5475"/>
                  </a:lnTo>
                  <a:lnTo>
                    <a:pt x="97" y="5523"/>
                  </a:lnTo>
                  <a:lnTo>
                    <a:pt x="97" y="5523"/>
                  </a:lnTo>
                  <a:lnTo>
                    <a:pt x="49" y="5715"/>
                  </a:lnTo>
                  <a:lnTo>
                    <a:pt x="49" y="5715"/>
                  </a:lnTo>
                  <a:lnTo>
                    <a:pt x="49" y="5715"/>
                  </a:lnTo>
                  <a:lnTo>
                    <a:pt x="49" y="5715"/>
                  </a:lnTo>
                  <a:lnTo>
                    <a:pt x="673" y="5139"/>
                  </a:lnTo>
                  <a:lnTo>
                    <a:pt x="1393" y="4371"/>
                  </a:lnTo>
                  <a:lnTo>
                    <a:pt x="2978" y="2546"/>
                  </a:lnTo>
                  <a:lnTo>
                    <a:pt x="3699" y="1681"/>
                  </a:lnTo>
                  <a:lnTo>
                    <a:pt x="4275" y="913"/>
                  </a:lnTo>
                  <a:lnTo>
                    <a:pt x="4611" y="337"/>
                  </a:lnTo>
                  <a:lnTo>
                    <a:pt x="4707" y="145"/>
                  </a:lnTo>
                  <a:lnTo>
                    <a:pt x="4707" y="48"/>
                  </a:lnTo>
                  <a:lnTo>
                    <a:pt x="4707" y="48"/>
                  </a:lnTo>
                  <a:lnTo>
                    <a:pt x="4659" y="0"/>
                  </a:lnTo>
                  <a:lnTo>
                    <a:pt x="456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29" name="Google Shape;3829;p59"/>
            <p:cNvSpPr/>
            <p:nvPr/>
          </p:nvSpPr>
          <p:spPr>
            <a:xfrm>
              <a:off x="897250" y="3269300"/>
              <a:ext cx="241350" cy="146500"/>
            </a:xfrm>
            <a:custGeom>
              <a:avLst/>
              <a:gdLst/>
              <a:ahLst/>
              <a:cxnLst/>
              <a:rect l="l" t="t" r="r" b="b"/>
              <a:pathLst>
                <a:path w="9654" h="5860" extrusionOk="0">
                  <a:moveTo>
                    <a:pt x="1105" y="0"/>
                  </a:moveTo>
                  <a:lnTo>
                    <a:pt x="721" y="48"/>
                  </a:lnTo>
                  <a:lnTo>
                    <a:pt x="577" y="96"/>
                  </a:lnTo>
                  <a:lnTo>
                    <a:pt x="481" y="192"/>
                  </a:lnTo>
                  <a:lnTo>
                    <a:pt x="385" y="384"/>
                  </a:lnTo>
                  <a:lnTo>
                    <a:pt x="241" y="672"/>
                  </a:lnTo>
                  <a:lnTo>
                    <a:pt x="145" y="1009"/>
                  </a:lnTo>
                  <a:lnTo>
                    <a:pt x="97" y="1345"/>
                  </a:lnTo>
                  <a:lnTo>
                    <a:pt x="1" y="2209"/>
                  </a:lnTo>
                  <a:lnTo>
                    <a:pt x="1" y="3074"/>
                  </a:lnTo>
                  <a:lnTo>
                    <a:pt x="1" y="3890"/>
                  </a:lnTo>
                  <a:lnTo>
                    <a:pt x="49" y="4563"/>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283"/>
                  </a:lnTo>
                  <a:lnTo>
                    <a:pt x="9558" y="4803"/>
                  </a:lnTo>
                  <a:lnTo>
                    <a:pt x="9318" y="3602"/>
                  </a:lnTo>
                  <a:lnTo>
                    <a:pt x="9030" y="2594"/>
                  </a:lnTo>
                  <a:lnTo>
                    <a:pt x="8934" y="2113"/>
                  </a:lnTo>
                  <a:lnTo>
                    <a:pt x="7733" y="1681"/>
                  </a:lnTo>
                  <a:lnTo>
                    <a:pt x="6484" y="1249"/>
                  </a:lnTo>
                  <a:lnTo>
                    <a:pt x="4995" y="817"/>
                  </a:lnTo>
                  <a:lnTo>
                    <a:pt x="3507" y="384"/>
                  </a:lnTo>
                  <a:lnTo>
                    <a:pt x="2834" y="192"/>
                  </a:lnTo>
                  <a:lnTo>
                    <a:pt x="2162" y="96"/>
                  </a:lnTo>
                  <a:lnTo>
                    <a:pt x="1586"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0" name="Google Shape;3830;p59"/>
            <p:cNvSpPr/>
            <p:nvPr/>
          </p:nvSpPr>
          <p:spPr>
            <a:xfrm>
              <a:off x="897250" y="3269300"/>
              <a:ext cx="241350" cy="146500"/>
            </a:xfrm>
            <a:custGeom>
              <a:avLst/>
              <a:gdLst/>
              <a:ahLst/>
              <a:cxnLst/>
              <a:rect l="l" t="t" r="r" b="b"/>
              <a:pathLst>
                <a:path w="9654" h="5860" fill="none" extrusionOk="0">
                  <a:moveTo>
                    <a:pt x="8934" y="2113"/>
                  </a:moveTo>
                  <a:lnTo>
                    <a:pt x="8934" y="2113"/>
                  </a:lnTo>
                  <a:lnTo>
                    <a:pt x="7733" y="1681"/>
                  </a:lnTo>
                  <a:lnTo>
                    <a:pt x="6484" y="1249"/>
                  </a:lnTo>
                  <a:lnTo>
                    <a:pt x="4995" y="817"/>
                  </a:lnTo>
                  <a:lnTo>
                    <a:pt x="3507" y="384"/>
                  </a:lnTo>
                  <a:lnTo>
                    <a:pt x="2834" y="192"/>
                  </a:lnTo>
                  <a:lnTo>
                    <a:pt x="2162" y="96"/>
                  </a:lnTo>
                  <a:lnTo>
                    <a:pt x="1586" y="0"/>
                  </a:lnTo>
                  <a:lnTo>
                    <a:pt x="1105" y="0"/>
                  </a:lnTo>
                  <a:lnTo>
                    <a:pt x="721" y="48"/>
                  </a:lnTo>
                  <a:lnTo>
                    <a:pt x="577" y="96"/>
                  </a:lnTo>
                  <a:lnTo>
                    <a:pt x="481" y="192"/>
                  </a:lnTo>
                  <a:lnTo>
                    <a:pt x="481" y="192"/>
                  </a:lnTo>
                  <a:lnTo>
                    <a:pt x="385" y="384"/>
                  </a:lnTo>
                  <a:lnTo>
                    <a:pt x="241" y="672"/>
                  </a:lnTo>
                  <a:lnTo>
                    <a:pt x="145" y="1009"/>
                  </a:lnTo>
                  <a:lnTo>
                    <a:pt x="97" y="1345"/>
                  </a:lnTo>
                  <a:lnTo>
                    <a:pt x="1" y="2209"/>
                  </a:lnTo>
                  <a:lnTo>
                    <a:pt x="1" y="3074"/>
                  </a:lnTo>
                  <a:lnTo>
                    <a:pt x="1" y="3890"/>
                  </a:lnTo>
                  <a:lnTo>
                    <a:pt x="49" y="4563"/>
                  </a:lnTo>
                  <a:lnTo>
                    <a:pt x="97" y="5235"/>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619"/>
                  </a:lnTo>
                  <a:lnTo>
                    <a:pt x="9654" y="5283"/>
                  </a:lnTo>
                  <a:lnTo>
                    <a:pt x="9558" y="4803"/>
                  </a:lnTo>
                  <a:lnTo>
                    <a:pt x="9318" y="3602"/>
                  </a:lnTo>
                  <a:lnTo>
                    <a:pt x="9030" y="2594"/>
                  </a:lnTo>
                  <a:lnTo>
                    <a:pt x="8934" y="2113"/>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1" name="Google Shape;3831;p59"/>
            <p:cNvSpPr/>
            <p:nvPr/>
          </p:nvSpPr>
          <p:spPr>
            <a:xfrm>
              <a:off x="1035325" y="3301700"/>
              <a:ext cx="40850" cy="112900"/>
            </a:xfrm>
            <a:custGeom>
              <a:avLst/>
              <a:gdLst/>
              <a:ahLst/>
              <a:cxnLst/>
              <a:rect l="l" t="t" r="r" b="b"/>
              <a:pathLst>
                <a:path w="1634" h="4516" extrusionOk="0">
                  <a:moveTo>
                    <a:pt x="1105" y="1"/>
                  </a:moveTo>
                  <a:lnTo>
                    <a:pt x="865" y="1105"/>
                  </a:lnTo>
                  <a:lnTo>
                    <a:pt x="577" y="2306"/>
                  </a:lnTo>
                  <a:lnTo>
                    <a:pt x="1" y="4467"/>
                  </a:lnTo>
                  <a:lnTo>
                    <a:pt x="961" y="4515"/>
                  </a:lnTo>
                  <a:lnTo>
                    <a:pt x="1153" y="3411"/>
                  </a:lnTo>
                  <a:lnTo>
                    <a:pt x="1345" y="2306"/>
                  </a:lnTo>
                  <a:lnTo>
                    <a:pt x="1490" y="1201"/>
                  </a:lnTo>
                  <a:lnTo>
                    <a:pt x="1634" y="193"/>
                  </a:lnTo>
                  <a:lnTo>
                    <a:pt x="1105"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2" name="Google Shape;3832;p59"/>
            <p:cNvSpPr/>
            <p:nvPr/>
          </p:nvSpPr>
          <p:spPr>
            <a:xfrm>
              <a:off x="1035325" y="3301700"/>
              <a:ext cx="40850" cy="112900"/>
            </a:xfrm>
            <a:custGeom>
              <a:avLst/>
              <a:gdLst/>
              <a:ahLst/>
              <a:cxnLst/>
              <a:rect l="l" t="t" r="r" b="b"/>
              <a:pathLst>
                <a:path w="1634" h="4516" fill="none" extrusionOk="0">
                  <a:moveTo>
                    <a:pt x="1105" y="1"/>
                  </a:moveTo>
                  <a:lnTo>
                    <a:pt x="1105" y="1"/>
                  </a:lnTo>
                  <a:lnTo>
                    <a:pt x="865" y="1105"/>
                  </a:lnTo>
                  <a:lnTo>
                    <a:pt x="577" y="2306"/>
                  </a:lnTo>
                  <a:lnTo>
                    <a:pt x="1" y="4467"/>
                  </a:lnTo>
                  <a:lnTo>
                    <a:pt x="1" y="4467"/>
                  </a:lnTo>
                  <a:lnTo>
                    <a:pt x="961" y="4515"/>
                  </a:lnTo>
                  <a:lnTo>
                    <a:pt x="961" y="4515"/>
                  </a:lnTo>
                  <a:lnTo>
                    <a:pt x="1153" y="3411"/>
                  </a:lnTo>
                  <a:lnTo>
                    <a:pt x="1345" y="2306"/>
                  </a:lnTo>
                  <a:lnTo>
                    <a:pt x="1490" y="1201"/>
                  </a:lnTo>
                  <a:lnTo>
                    <a:pt x="1634" y="193"/>
                  </a:lnTo>
                  <a:lnTo>
                    <a:pt x="1634" y="193"/>
                  </a:lnTo>
                  <a:lnTo>
                    <a:pt x="1105"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3" name="Google Shape;3833;p59"/>
            <p:cNvSpPr/>
            <p:nvPr/>
          </p:nvSpPr>
          <p:spPr>
            <a:xfrm>
              <a:off x="918875" y="3259675"/>
              <a:ext cx="145300" cy="170525"/>
            </a:xfrm>
            <a:custGeom>
              <a:avLst/>
              <a:gdLst/>
              <a:ahLst/>
              <a:cxnLst/>
              <a:rect l="l" t="t" r="r" b="b"/>
              <a:pathLst>
                <a:path w="5812" h="6821" extrusionOk="0">
                  <a:moveTo>
                    <a:pt x="0" y="1"/>
                  </a:moveTo>
                  <a:lnTo>
                    <a:pt x="48" y="289"/>
                  </a:lnTo>
                  <a:lnTo>
                    <a:pt x="192" y="673"/>
                  </a:lnTo>
                  <a:lnTo>
                    <a:pt x="384" y="1154"/>
                  </a:lnTo>
                  <a:lnTo>
                    <a:pt x="673" y="1634"/>
                  </a:lnTo>
                  <a:lnTo>
                    <a:pt x="1393" y="2738"/>
                  </a:lnTo>
                  <a:lnTo>
                    <a:pt x="2209" y="3891"/>
                  </a:lnTo>
                  <a:lnTo>
                    <a:pt x="3794" y="5956"/>
                  </a:lnTo>
                  <a:lnTo>
                    <a:pt x="4467" y="6821"/>
                  </a:lnTo>
                  <a:lnTo>
                    <a:pt x="4707" y="5956"/>
                  </a:lnTo>
                  <a:lnTo>
                    <a:pt x="5235" y="4035"/>
                  </a:lnTo>
                  <a:lnTo>
                    <a:pt x="5523" y="2930"/>
                  </a:lnTo>
                  <a:lnTo>
                    <a:pt x="5715" y="1922"/>
                  </a:lnTo>
                  <a:lnTo>
                    <a:pt x="5811" y="1106"/>
                  </a:lnTo>
                  <a:lnTo>
                    <a:pt x="5811" y="817"/>
                  </a:lnTo>
                  <a:lnTo>
                    <a:pt x="5811" y="625"/>
                  </a:lnTo>
                  <a:lnTo>
                    <a:pt x="5715" y="481"/>
                  </a:lnTo>
                  <a:lnTo>
                    <a:pt x="5619" y="385"/>
                  </a:lnTo>
                  <a:lnTo>
                    <a:pt x="5475" y="289"/>
                  </a:lnTo>
                  <a:lnTo>
                    <a:pt x="5331" y="241"/>
                  </a:lnTo>
                  <a:lnTo>
                    <a:pt x="4995" y="193"/>
                  </a:lnTo>
                  <a:lnTo>
                    <a:pt x="4611" y="193"/>
                  </a:lnTo>
                  <a:lnTo>
                    <a:pt x="3986" y="289"/>
                  </a:lnTo>
                  <a:lnTo>
                    <a:pt x="3650" y="385"/>
                  </a:lnTo>
                  <a:lnTo>
                    <a:pt x="2594" y="241"/>
                  </a:lnTo>
                  <a:lnTo>
                    <a:pt x="1345" y="97"/>
                  </a:lnTo>
                  <a:lnTo>
                    <a:pt x="0"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4" name="Google Shape;3834;p59"/>
            <p:cNvSpPr/>
            <p:nvPr/>
          </p:nvSpPr>
          <p:spPr>
            <a:xfrm>
              <a:off x="918875" y="3259675"/>
              <a:ext cx="145300" cy="170525"/>
            </a:xfrm>
            <a:custGeom>
              <a:avLst/>
              <a:gdLst/>
              <a:ahLst/>
              <a:cxnLst/>
              <a:rect l="l" t="t" r="r" b="b"/>
              <a:pathLst>
                <a:path w="5812" h="6821" fill="none" extrusionOk="0">
                  <a:moveTo>
                    <a:pt x="0" y="1"/>
                  </a:moveTo>
                  <a:lnTo>
                    <a:pt x="0" y="1"/>
                  </a:lnTo>
                  <a:lnTo>
                    <a:pt x="1345" y="97"/>
                  </a:lnTo>
                  <a:lnTo>
                    <a:pt x="2594" y="241"/>
                  </a:lnTo>
                  <a:lnTo>
                    <a:pt x="3650" y="385"/>
                  </a:lnTo>
                  <a:lnTo>
                    <a:pt x="3650" y="385"/>
                  </a:lnTo>
                  <a:lnTo>
                    <a:pt x="3986" y="289"/>
                  </a:lnTo>
                  <a:lnTo>
                    <a:pt x="4611" y="193"/>
                  </a:lnTo>
                  <a:lnTo>
                    <a:pt x="4995" y="193"/>
                  </a:lnTo>
                  <a:lnTo>
                    <a:pt x="5331" y="241"/>
                  </a:lnTo>
                  <a:lnTo>
                    <a:pt x="5475" y="289"/>
                  </a:lnTo>
                  <a:lnTo>
                    <a:pt x="5619" y="385"/>
                  </a:lnTo>
                  <a:lnTo>
                    <a:pt x="5715" y="481"/>
                  </a:lnTo>
                  <a:lnTo>
                    <a:pt x="5811" y="625"/>
                  </a:lnTo>
                  <a:lnTo>
                    <a:pt x="5811" y="625"/>
                  </a:lnTo>
                  <a:lnTo>
                    <a:pt x="5811" y="817"/>
                  </a:lnTo>
                  <a:lnTo>
                    <a:pt x="5811" y="1106"/>
                  </a:lnTo>
                  <a:lnTo>
                    <a:pt x="5715" y="1922"/>
                  </a:lnTo>
                  <a:lnTo>
                    <a:pt x="5523" y="2930"/>
                  </a:lnTo>
                  <a:lnTo>
                    <a:pt x="5235" y="4035"/>
                  </a:lnTo>
                  <a:lnTo>
                    <a:pt x="4707" y="5956"/>
                  </a:lnTo>
                  <a:lnTo>
                    <a:pt x="4467" y="6821"/>
                  </a:lnTo>
                  <a:lnTo>
                    <a:pt x="4467" y="6821"/>
                  </a:lnTo>
                  <a:lnTo>
                    <a:pt x="3794" y="5956"/>
                  </a:lnTo>
                  <a:lnTo>
                    <a:pt x="2209" y="3891"/>
                  </a:lnTo>
                  <a:lnTo>
                    <a:pt x="1393" y="2738"/>
                  </a:lnTo>
                  <a:lnTo>
                    <a:pt x="673" y="1634"/>
                  </a:lnTo>
                  <a:lnTo>
                    <a:pt x="384" y="1154"/>
                  </a:lnTo>
                  <a:lnTo>
                    <a:pt x="192" y="673"/>
                  </a:lnTo>
                  <a:lnTo>
                    <a:pt x="48" y="289"/>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5" name="Google Shape;3835;p59"/>
            <p:cNvSpPr/>
            <p:nvPr/>
          </p:nvSpPr>
          <p:spPr>
            <a:xfrm>
              <a:off x="932075" y="3260875"/>
              <a:ext cx="132100" cy="160925"/>
            </a:xfrm>
            <a:custGeom>
              <a:avLst/>
              <a:gdLst/>
              <a:ahLst/>
              <a:cxnLst/>
              <a:rect l="l" t="t" r="r" b="b"/>
              <a:pathLst>
                <a:path w="5284" h="6437" extrusionOk="0">
                  <a:moveTo>
                    <a:pt x="1" y="1"/>
                  </a:moveTo>
                  <a:lnTo>
                    <a:pt x="1165" y="110"/>
                  </a:lnTo>
                  <a:lnTo>
                    <a:pt x="1165" y="110"/>
                  </a:lnTo>
                  <a:lnTo>
                    <a:pt x="1153" y="97"/>
                  </a:lnTo>
                  <a:lnTo>
                    <a:pt x="1" y="1"/>
                  </a:lnTo>
                  <a:close/>
                  <a:moveTo>
                    <a:pt x="1165" y="110"/>
                  </a:moveTo>
                  <a:lnTo>
                    <a:pt x="1585" y="577"/>
                  </a:lnTo>
                  <a:lnTo>
                    <a:pt x="2018" y="1106"/>
                  </a:lnTo>
                  <a:lnTo>
                    <a:pt x="2450" y="1730"/>
                  </a:lnTo>
                  <a:lnTo>
                    <a:pt x="2834" y="2402"/>
                  </a:lnTo>
                  <a:lnTo>
                    <a:pt x="3266" y="3123"/>
                  </a:lnTo>
                  <a:lnTo>
                    <a:pt x="3650" y="3843"/>
                  </a:lnTo>
                  <a:lnTo>
                    <a:pt x="4346" y="5326"/>
                  </a:lnTo>
                  <a:lnTo>
                    <a:pt x="4346" y="5326"/>
                  </a:lnTo>
                  <a:lnTo>
                    <a:pt x="4371" y="5236"/>
                  </a:lnTo>
                  <a:lnTo>
                    <a:pt x="4803" y="3651"/>
                  </a:lnTo>
                  <a:lnTo>
                    <a:pt x="5139" y="2066"/>
                  </a:lnTo>
                  <a:lnTo>
                    <a:pt x="5283" y="1346"/>
                  </a:lnTo>
                  <a:lnTo>
                    <a:pt x="5283" y="865"/>
                  </a:lnTo>
                  <a:lnTo>
                    <a:pt x="5283" y="577"/>
                  </a:lnTo>
                  <a:lnTo>
                    <a:pt x="5235" y="433"/>
                  </a:lnTo>
                  <a:lnTo>
                    <a:pt x="5139" y="337"/>
                  </a:lnTo>
                  <a:lnTo>
                    <a:pt x="4947" y="241"/>
                  </a:lnTo>
                  <a:lnTo>
                    <a:pt x="4659" y="145"/>
                  </a:lnTo>
                  <a:lnTo>
                    <a:pt x="3939" y="145"/>
                  </a:lnTo>
                  <a:lnTo>
                    <a:pt x="3554" y="241"/>
                  </a:lnTo>
                  <a:lnTo>
                    <a:pt x="3122" y="337"/>
                  </a:lnTo>
                  <a:lnTo>
                    <a:pt x="2402" y="241"/>
                  </a:lnTo>
                  <a:lnTo>
                    <a:pt x="1537" y="145"/>
                  </a:lnTo>
                  <a:lnTo>
                    <a:pt x="1165" y="110"/>
                  </a:lnTo>
                  <a:close/>
                  <a:moveTo>
                    <a:pt x="4346" y="5326"/>
                  </a:moveTo>
                  <a:lnTo>
                    <a:pt x="4035" y="6436"/>
                  </a:lnTo>
                  <a:lnTo>
                    <a:pt x="4371" y="5380"/>
                  </a:lnTo>
                  <a:lnTo>
                    <a:pt x="4346" y="5326"/>
                  </a:lnTo>
                  <a:close/>
                </a:path>
              </a:pathLst>
            </a:custGeom>
            <a:solidFill>
              <a:srgbClr val="76A7D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6" name="Google Shape;3836;p59"/>
            <p:cNvSpPr/>
            <p:nvPr/>
          </p:nvSpPr>
          <p:spPr>
            <a:xfrm>
              <a:off x="932075" y="3260875"/>
              <a:ext cx="132100" cy="160925"/>
            </a:xfrm>
            <a:custGeom>
              <a:avLst/>
              <a:gdLst/>
              <a:ahLst/>
              <a:cxnLst/>
              <a:rect l="l" t="t" r="r" b="b"/>
              <a:pathLst>
                <a:path w="5284" h="6437" fill="none" extrusionOk="0">
                  <a:moveTo>
                    <a:pt x="1" y="1"/>
                  </a:moveTo>
                  <a:lnTo>
                    <a:pt x="1" y="1"/>
                  </a:lnTo>
                  <a:lnTo>
                    <a:pt x="1" y="1"/>
                  </a:lnTo>
                  <a:lnTo>
                    <a:pt x="1153" y="97"/>
                  </a:lnTo>
                  <a:lnTo>
                    <a:pt x="1153" y="97"/>
                  </a:lnTo>
                  <a:lnTo>
                    <a:pt x="1585" y="577"/>
                  </a:lnTo>
                  <a:lnTo>
                    <a:pt x="2018" y="1106"/>
                  </a:lnTo>
                  <a:lnTo>
                    <a:pt x="2450" y="1730"/>
                  </a:lnTo>
                  <a:lnTo>
                    <a:pt x="2834" y="2402"/>
                  </a:lnTo>
                  <a:lnTo>
                    <a:pt x="3266" y="3123"/>
                  </a:lnTo>
                  <a:lnTo>
                    <a:pt x="3650" y="3843"/>
                  </a:lnTo>
                  <a:lnTo>
                    <a:pt x="4371" y="5380"/>
                  </a:lnTo>
                  <a:lnTo>
                    <a:pt x="4371" y="5380"/>
                  </a:lnTo>
                  <a:lnTo>
                    <a:pt x="4035" y="6436"/>
                  </a:lnTo>
                  <a:lnTo>
                    <a:pt x="4035" y="6436"/>
                  </a:lnTo>
                  <a:lnTo>
                    <a:pt x="4035" y="6436"/>
                  </a:lnTo>
                  <a:lnTo>
                    <a:pt x="4371" y="5236"/>
                  </a:lnTo>
                  <a:lnTo>
                    <a:pt x="4803" y="3651"/>
                  </a:lnTo>
                  <a:lnTo>
                    <a:pt x="5139" y="2066"/>
                  </a:lnTo>
                  <a:lnTo>
                    <a:pt x="5283" y="1346"/>
                  </a:lnTo>
                  <a:lnTo>
                    <a:pt x="5283" y="865"/>
                  </a:lnTo>
                  <a:lnTo>
                    <a:pt x="5283" y="865"/>
                  </a:lnTo>
                  <a:lnTo>
                    <a:pt x="5283" y="577"/>
                  </a:lnTo>
                  <a:lnTo>
                    <a:pt x="5283" y="577"/>
                  </a:lnTo>
                  <a:lnTo>
                    <a:pt x="5235" y="433"/>
                  </a:lnTo>
                  <a:lnTo>
                    <a:pt x="5139" y="337"/>
                  </a:lnTo>
                  <a:lnTo>
                    <a:pt x="4947" y="241"/>
                  </a:lnTo>
                  <a:lnTo>
                    <a:pt x="4659" y="145"/>
                  </a:lnTo>
                  <a:lnTo>
                    <a:pt x="4371" y="145"/>
                  </a:lnTo>
                  <a:lnTo>
                    <a:pt x="4371" y="145"/>
                  </a:lnTo>
                  <a:lnTo>
                    <a:pt x="3939" y="145"/>
                  </a:lnTo>
                  <a:lnTo>
                    <a:pt x="3554" y="241"/>
                  </a:lnTo>
                  <a:lnTo>
                    <a:pt x="3122" y="337"/>
                  </a:lnTo>
                  <a:lnTo>
                    <a:pt x="3122" y="337"/>
                  </a:lnTo>
                  <a:lnTo>
                    <a:pt x="2402" y="241"/>
                  </a:lnTo>
                  <a:lnTo>
                    <a:pt x="1537" y="145"/>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7" name="Google Shape;3837;p59"/>
            <p:cNvSpPr/>
            <p:nvPr/>
          </p:nvSpPr>
          <p:spPr>
            <a:xfrm>
              <a:off x="932075" y="3260875"/>
              <a:ext cx="109275" cy="160925"/>
            </a:xfrm>
            <a:custGeom>
              <a:avLst/>
              <a:gdLst/>
              <a:ahLst/>
              <a:cxnLst/>
              <a:rect l="l" t="t" r="r" b="b"/>
              <a:pathLst>
                <a:path w="4371" h="6437" extrusionOk="0">
                  <a:moveTo>
                    <a:pt x="1" y="1"/>
                  </a:moveTo>
                  <a:lnTo>
                    <a:pt x="385" y="385"/>
                  </a:lnTo>
                  <a:lnTo>
                    <a:pt x="577" y="673"/>
                  </a:lnTo>
                  <a:lnTo>
                    <a:pt x="1105" y="1154"/>
                  </a:lnTo>
                  <a:lnTo>
                    <a:pt x="1585" y="1730"/>
                  </a:lnTo>
                  <a:lnTo>
                    <a:pt x="2018" y="2402"/>
                  </a:lnTo>
                  <a:lnTo>
                    <a:pt x="2498" y="3171"/>
                  </a:lnTo>
                  <a:lnTo>
                    <a:pt x="2930" y="3939"/>
                  </a:lnTo>
                  <a:lnTo>
                    <a:pt x="3314" y="4755"/>
                  </a:lnTo>
                  <a:lnTo>
                    <a:pt x="3699" y="5572"/>
                  </a:lnTo>
                  <a:lnTo>
                    <a:pt x="4035" y="6436"/>
                  </a:lnTo>
                  <a:lnTo>
                    <a:pt x="4371" y="5380"/>
                  </a:lnTo>
                  <a:lnTo>
                    <a:pt x="3650" y="3843"/>
                  </a:lnTo>
                  <a:lnTo>
                    <a:pt x="3266" y="3123"/>
                  </a:lnTo>
                  <a:lnTo>
                    <a:pt x="2834" y="2402"/>
                  </a:lnTo>
                  <a:lnTo>
                    <a:pt x="2450" y="1730"/>
                  </a:lnTo>
                  <a:lnTo>
                    <a:pt x="2018" y="1106"/>
                  </a:lnTo>
                  <a:lnTo>
                    <a:pt x="1585" y="577"/>
                  </a:lnTo>
                  <a:lnTo>
                    <a:pt x="1153" y="97"/>
                  </a:lnTo>
                  <a:lnTo>
                    <a:pt x="1" y="1"/>
                  </a:lnTo>
                  <a:close/>
                </a:path>
              </a:pathLst>
            </a:custGeom>
            <a:solidFill>
              <a:srgbClr val="6D9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8" name="Google Shape;3838;p59"/>
            <p:cNvSpPr/>
            <p:nvPr/>
          </p:nvSpPr>
          <p:spPr>
            <a:xfrm>
              <a:off x="932075" y="3260875"/>
              <a:ext cx="109275" cy="160925"/>
            </a:xfrm>
            <a:custGeom>
              <a:avLst/>
              <a:gdLst/>
              <a:ahLst/>
              <a:cxnLst/>
              <a:rect l="l" t="t" r="r" b="b"/>
              <a:pathLst>
                <a:path w="4371" h="6437" fill="none" extrusionOk="0">
                  <a:moveTo>
                    <a:pt x="1" y="1"/>
                  </a:moveTo>
                  <a:lnTo>
                    <a:pt x="1" y="1"/>
                  </a:lnTo>
                  <a:lnTo>
                    <a:pt x="385" y="385"/>
                  </a:lnTo>
                  <a:lnTo>
                    <a:pt x="577" y="673"/>
                  </a:lnTo>
                  <a:lnTo>
                    <a:pt x="577" y="673"/>
                  </a:lnTo>
                  <a:lnTo>
                    <a:pt x="1105" y="1154"/>
                  </a:lnTo>
                  <a:lnTo>
                    <a:pt x="1585" y="1730"/>
                  </a:lnTo>
                  <a:lnTo>
                    <a:pt x="2018" y="2402"/>
                  </a:lnTo>
                  <a:lnTo>
                    <a:pt x="2498" y="3171"/>
                  </a:lnTo>
                  <a:lnTo>
                    <a:pt x="2930" y="3939"/>
                  </a:lnTo>
                  <a:lnTo>
                    <a:pt x="3314" y="4755"/>
                  </a:lnTo>
                  <a:lnTo>
                    <a:pt x="3699" y="5572"/>
                  </a:lnTo>
                  <a:lnTo>
                    <a:pt x="4035" y="6436"/>
                  </a:lnTo>
                  <a:lnTo>
                    <a:pt x="4035" y="6436"/>
                  </a:lnTo>
                  <a:lnTo>
                    <a:pt x="4371" y="5380"/>
                  </a:lnTo>
                  <a:lnTo>
                    <a:pt x="4371" y="5380"/>
                  </a:lnTo>
                  <a:lnTo>
                    <a:pt x="3650" y="3843"/>
                  </a:lnTo>
                  <a:lnTo>
                    <a:pt x="3266" y="3123"/>
                  </a:lnTo>
                  <a:lnTo>
                    <a:pt x="2834" y="2402"/>
                  </a:lnTo>
                  <a:lnTo>
                    <a:pt x="2450" y="1730"/>
                  </a:lnTo>
                  <a:lnTo>
                    <a:pt x="2018" y="1106"/>
                  </a:lnTo>
                  <a:lnTo>
                    <a:pt x="1585" y="577"/>
                  </a:lnTo>
                  <a:lnTo>
                    <a:pt x="1153" y="97"/>
                  </a:lnTo>
                  <a:lnTo>
                    <a:pt x="1153" y="97"/>
                  </a:lnTo>
                  <a:lnTo>
                    <a:pt x="1"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39" name="Google Shape;3839;p59"/>
            <p:cNvSpPr/>
            <p:nvPr/>
          </p:nvSpPr>
          <p:spPr>
            <a:xfrm>
              <a:off x="1106175" y="3172050"/>
              <a:ext cx="186125" cy="242550"/>
            </a:xfrm>
            <a:custGeom>
              <a:avLst/>
              <a:gdLst/>
              <a:ahLst/>
              <a:cxnLst/>
              <a:rect l="l" t="t" r="r" b="b"/>
              <a:pathLst>
                <a:path w="7445" h="9702" extrusionOk="0">
                  <a:moveTo>
                    <a:pt x="5475" y="0"/>
                  </a:moveTo>
                  <a:lnTo>
                    <a:pt x="4130" y="1633"/>
                  </a:lnTo>
                  <a:lnTo>
                    <a:pt x="2594" y="3362"/>
                  </a:lnTo>
                  <a:lnTo>
                    <a:pt x="1153" y="4947"/>
                  </a:lnTo>
                  <a:lnTo>
                    <a:pt x="0" y="6147"/>
                  </a:lnTo>
                  <a:lnTo>
                    <a:pt x="480" y="9461"/>
                  </a:lnTo>
                  <a:lnTo>
                    <a:pt x="577" y="9605"/>
                  </a:lnTo>
                  <a:lnTo>
                    <a:pt x="673" y="9653"/>
                  </a:lnTo>
                  <a:lnTo>
                    <a:pt x="769" y="9701"/>
                  </a:lnTo>
                  <a:lnTo>
                    <a:pt x="913" y="9701"/>
                  </a:lnTo>
                  <a:lnTo>
                    <a:pt x="1153" y="9653"/>
                  </a:lnTo>
                  <a:lnTo>
                    <a:pt x="1393" y="9509"/>
                  </a:lnTo>
                  <a:lnTo>
                    <a:pt x="2065" y="8981"/>
                  </a:lnTo>
                  <a:lnTo>
                    <a:pt x="2690" y="8405"/>
                  </a:lnTo>
                  <a:lnTo>
                    <a:pt x="3266" y="7780"/>
                  </a:lnTo>
                  <a:lnTo>
                    <a:pt x="3842" y="7156"/>
                  </a:lnTo>
                  <a:lnTo>
                    <a:pt x="4371" y="6484"/>
                  </a:lnTo>
                  <a:lnTo>
                    <a:pt x="4899" y="5811"/>
                  </a:lnTo>
                  <a:lnTo>
                    <a:pt x="5763" y="4514"/>
                  </a:lnTo>
                  <a:lnTo>
                    <a:pt x="6484" y="3314"/>
                  </a:lnTo>
                  <a:lnTo>
                    <a:pt x="6964" y="2305"/>
                  </a:lnTo>
                  <a:lnTo>
                    <a:pt x="7444" y="1441"/>
                  </a:lnTo>
                  <a:lnTo>
                    <a:pt x="5475"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0" name="Google Shape;3840;p59"/>
            <p:cNvSpPr/>
            <p:nvPr/>
          </p:nvSpPr>
          <p:spPr>
            <a:xfrm>
              <a:off x="1231025" y="3072400"/>
              <a:ext cx="140500" cy="151300"/>
            </a:xfrm>
            <a:custGeom>
              <a:avLst/>
              <a:gdLst/>
              <a:ahLst/>
              <a:cxnLst/>
              <a:rect l="l" t="t" r="r" b="b"/>
              <a:pathLst>
                <a:path w="5620" h="6052" extrusionOk="0">
                  <a:moveTo>
                    <a:pt x="3171" y="0"/>
                  </a:moveTo>
                  <a:lnTo>
                    <a:pt x="2978" y="96"/>
                  </a:lnTo>
                  <a:lnTo>
                    <a:pt x="2786" y="336"/>
                  </a:lnTo>
                  <a:lnTo>
                    <a:pt x="2498" y="672"/>
                  </a:lnTo>
                  <a:lnTo>
                    <a:pt x="2018" y="1441"/>
                  </a:lnTo>
                  <a:lnTo>
                    <a:pt x="1634" y="2065"/>
                  </a:lnTo>
                  <a:lnTo>
                    <a:pt x="1442" y="2065"/>
                  </a:lnTo>
                  <a:lnTo>
                    <a:pt x="1298" y="2113"/>
                  </a:lnTo>
                  <a:lnTo>
                    <a:pt x="1298" y="1729"/>
                  </a:lnTo>
                  <a:lnTo>
                    <a:pt x="1250" y="1393"/>
                  </a:lnTo>
                  <a:lnTo>
                    <a:pt x="1201" y="1297"/>
                  </a:lnTo>
                  <a:lnTo>
                    <a:pt x="1105" y="1153"/>
                  </a:lnTo>
                  <a:lnTo>
                    <a:pt x="1009" y="1057"/>
                  </a:lnTo>
                  <a:lnTo>
                    <a:pt x="865" y="1009"/>
                  </a:lnTo>
                  <a:lnTo>
                    <a:pt x="817" y="1009"/>
                  </a:lnTo>
                  <a:lnTo>
                    <a:pt x="721" y="1057"/>
                  </a:lnTo>
                  <a:lnTo>
                    <a:pt x="577" y="1249"/>
                  </a:lnTo>
                  <a:lnTo>
                    <a:pt x="433" y="1489"/>
                  </a:lnTo>
                  <a:lnTo>
                    <a:pt x="337" y="1777"/>
                  </a:lnTo>
                  <a:lnTo>
                    <a:pt x="193" y="2497"/>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634" y="5859"/>
                  </a:lnTo>
                  <a:lnTo>
                    <a:pt x="1970" y="6003"/>
                  </a:lnTo>
                  <a:lnTo>
                    <a:pt x="2306" y="6051"/>
                  </a:lnTo>
                  <a:lnTo>
                    <a:pt x="2642" y="6051"/>
                  </a:lnTo>
                  <a:lnTo>
                    <a:pt x="2978" y="5955"/>
                  </a:lnTo>
                  <a:lnTo>
                    <a:pt x="3267" y="5811"/>
                  </a:lnTo>
                  <a:lnTo>
                    <a:pt x="3555" y="5619"/>
                  </a:lnTo>
                  <a:lnTo>
                    <a:pt x="3795" y="5379"/>
                  </a:lnTo>
                  <a:lnTo>
                    <a:pt x="3939" y="5139"/>
                  </a:lnTo>
                  <a:lnTo>
                    <a:pt x="4035" y="4899"/>
                  </a:lnTo>
                  <a:lnTo>
                    <a:pt x="4131" y="4658"/>
                  </a:lnTo>
                  <a:lnTo>
                    <a:pt x="4131" y="4370"/>
                  </a:lnTo>
                  <a:lnTo>
                    <a:pt x="4659" y="4082"/>
                  </a:lnTo>
                  <a:lnTo>
                    <a:pt x="5140" y="3794"/>
                  </a:lnTo>
                  <a:lnTo>
                    <a:pt x="5524" y="3506"/>
                  </a:lnTo>
                  <a:lnTo>
                    <a:pt x="5620" y="3362"/>
                  </a:lnTo>
                  <a:lnTo>
                    <a:pt x="5620" y="3266"/>
                  </a:lnTo>
                  <a:lnTo>
                    <a:pt x="5572" y="3218"/>
                  </a:lnTo>
                  <a:lnTo>
                    <a:pt x="5524" y="3170"/>
                  </a:lnTo>
                  <a:lnTo>
                    <a:pt x="5092" y="3170"/>
                  </a:lnTo>
                  <a:lnTo>
                    <a:pt x="4803" y="3218"/>
                  </a:lnTo>
                  <a:lnTo>
                    <a:pt x="4275" y="3362"/>
                  </a:lnTo>
                  <a:lnTo>
                    <a:pt x="3939" y="3506"/>
                  </a:lnTo>
                  <a:lnTo>
                    <a:pt x="4275" y="3218"/>
                  </a:lnTo>
                  <a:lnTo>
                    <a:pt x="4755" y="2785"/>
                  </a:lnTo>
                  <a:lnTo>
                    <a:pt x="4995" y="2545"/>
                  </a:lnTo>
                  <a:lnTo>
                    <a:pt x="5236" y="2257"/>
                  </a:lnTo>
                  <a:lnTo>
                    <a:pt x="5332" y="2065"/>
                  </a:lnTo>
                  <a:lnTo>
                    <a:pt x="5380" y="1969"/>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563" y="624"/>
                  </a:lnTo>
                  <a:lnTo>
                    <a:pt x="4467" y="624"/>
                  </a:lnTo>
                  <a:lnTo>
                    <a:pt x="4227" y="672"/>
                  </a:lnTo>
                  <a:lnTo>
                    <a:pt x="3939" y="912"/>
                  </a:lnTo>
                  <a:lnTo>
                    <a:pt x="3603" y="1201"/>
                  </a:lnTo>
                  <a:lnTo>
                    <a:pt x="2930" y="1825"/>
                  </a:lnTo>
                  <a:lnTo>
                    <a:pt x="2498" y="2257"/>
                  </a:lnTo>
                  <a:lnTo>
                    <a:pt x="2498" y="2209"/>
                  </a:lnTo>
                  <a:lnTo>
                    <a:pt x="2738" y="1825"/>
                  </a:lnTo>
                  <a:lnTo>
                    <a:pt x="3026" y="1153"/>
                  </a:lnTo>
                  <a:lnTo>
                    <a:pt x="3171" y="816"/>
                  </a:lnTo>
                  <a:lnTo>
                    <a:pt x="3267" y="480"/>
                  </a:lnTo>
                  <a:lnTo>
                    <a:pt x="3315" y="240"/>
                  </a:lnTo>
                  <a:lnTo>
                    <a:pt x="3267" y="48"/>
                  </a:lnTo>
                  <a:lnTo>
                    <a:pt x="321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1" name="Google Shape;3841;p59"/>
            <p:cNvSpPr/>
            <p:nvPr/>
          </p:nvSpPr>
          <p:spPr>
            <a:xfrm>
              <a:off x="1231025" y="3072400"/>
              <a:ext cx="140500" cy="151300"/>
            </a:xfrm>
            <a:custGeom>
              <a:avLst/>
              <a:gdLst/>
              <a:ahLst/>
              <a:cxnLst/>
              <a:rect l="l" t="t" r="r" b="b"/>
              <a:pathLst>
                <a:path w="5620" h="6052" fill="none" extrusionOk="0">
                  <a:moveTo>
                    <a:pt x="5620" y="3266"/>
                  </a:moveTo>
                  <a:lnTo>
                    <a:pt x="5620" y="3266"/>
                  </a:lnTo>
                  <a:lnTo>
                    <a:pt x="5572" y="3218"/>
                  </a:lnTo>
                  <a:lnTo>
                    <a:pt x="5524" y="3170"/>
                  </a:lnTo>
                  <a:lnTo>
                    <a:pt x="5332" y="3170"/>
                  </a:lnTo>
                  <a:lnTo>
                    <a:pt x="5092" y="3170"/>
                  </a:lnTo>
                  <a:lnTo>
                    <a:pt x="4803" y="3218"/>
                  </a:lnTo>
                  <a:lnTo>
                    <a:pt x="4275" y="3362"/>
                  </a:lnTo>
                  <a:lnTo>
                    <a:pt x="3939" y="3506"/>
                  </a:lnTo>
                  <a:lnTo>
                    <a:pt x="3939" y="3506"/>
                  </a:lnTo>
                  <a:lnTo>
                    <a:pt x="3939" y="3506"/>
                  </a:lnTo>
                  <a:lnTo>
                    <a:pt x="4275" y="3218"/>
                  </a:lnTo>
                  <a:lnTo>
                    <a:pt x="4755" y="2785"/>
                  </a:lnTo>
                  <a:lnTo>
                    <a:pt x="4995" y="2545"/>
                  </a:lnTo>
                  <a:lnTo>
                    <a:pt x="5236" y="2257"/>
                  </a:lnTo>
                  <a:lnTo>
                    <a:pt x="5332" y="2065"/>
                  </a:lnTo>
                  <a:lnTo>
                    <a:pt x="5380" y="1969"/>
                  </a:lnTo>
                  <a:lnTo>
                    <a:pt x="5380" y="1873"/>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611" y="672"/>
                  </a:lnTo>
                  <a:lnTo>
                    <a:pt x="4563" y="624"/>
                  </a:lnTo>
                  <a:lnTo>
                    <a:pt x="4467" y="624"/>
                  </a:lnTo>
                  <a:lnTo>
                    <a:pt x="4227" y="672"/>
                  </a:lnTo>
                  <a:lnTo>
                    <a:pt x="3939" y="912"/>
                  </a:lnTo>
                  <a:lnTo>
                    <a:pt x="3603" y="1201"/>
                  </a:lnTo>
                  <a:lnTo>
                    <a:pt x="2930" y="1825"/>
                  </a:lnTo>
                  <a:lnTo>
                    <a:pt x="2498" y="2257"/>
                  </a:lnTo>
                  <a:lnTo>
                    <a:pt x="2498" y="2209"/>
                  </a:lnTo>
                  <a:lnTo>
                    <a:pt x="2498" y="2209"/>
                  </a:lnTo>
                  <a:lnTo>
                    <a:pt x="2738" y="1825"/>
                  </a:lnTo>
                  <a:lnTo>
                    <a:pt x="3026" y="1153"/>
                  </a:lnTo>
                  <a:lnTo>
                    <a:pt x="3171" y="816"/>
                  </a:lnTo>
                  <a:lnTo>
                    <a:pt x="3267" y="480"/>
                  </a:lnTo>
                  <a:lnTo>
                    <a:pt x="3315" y="240"/>
                  </a:lnTo>
                  <a:lnTo>
                    <a:pt x="3267" y="48"/>
                  </a:lnTo>
                  <a:lnTo>
                    <a:pt x="3267" y="48"/>
                  </a:lnTo>
                  <a:lnTo>
                    <a:pt x="3219" y="0"/>
                  </a:lnTo>
                  <a:lnTo>
                    <a:pt x="3171" y="0"/>
                  </a:lnTo>
                  <a:lnTo>
                    <a:pt x="2978" y="96"/>
                  </a:lnTo>
                  <a:lnTo>
                    <a:pt x="2786" y="336"/>
                  </a:lnTo>
                  <a:lnTo>
                    <a:pt x="2498" y="672"/>
                  </a:lnTo>
                  <a:lnTo>
                    <a:pt x="2018" y="1441"/>
                  </a:lnTo>
                  <a:lnTo>
                    <a:pt x="1634" y="2065"/>
                  </a:lnTo>
                  <a:lnTo>
                    <a:pt x="1634" y="2065"/>
                  </a:lnTo>
                  <a:lnTo>
                    <a:pt x="1442" y="2065"/>
                  </a:lnTo>
                  <a:lnTo>
                    <a:pt x="1298" y="2113"/>
                  </a:lnTo>
                  <a:lnTo>
                    <a:pt x="1298" y="2113"/>
                  </a:lnTo>
                  <a:lnTo>
                    <a:pt x="1298" y="1729"/>
                  </a:lnTo>
                  <a:lnTo>
                    <a:pt x="1250" y="1393"/>
                  </a:lnTo>
                  <a:lnTo>
                    <a:pt x="1201" y="1297"/>
                  </a:lnTo>
                  <a:lnTo>
                    <a:pt x="1105" y="1153"/>
                  </a:lnTo>
                  <a:lnTo>
                    <a:pt x="1009" y="1057"/>
                  </a:lnTo>
                  <a:lnTo>
                    <a:pt x="865" y="1009"/>
                  </a:lnTo>
                  <a:lnTo>
                    <a:pt x="865" y="1009"/>
                  </a:lnTo>
                  <a:lnTo>
                    <a:pt x="817" y="1009"/>
                  </a:lnTo>
                  <a:lnTo>
                    <a:pt x="721" y="1057"/>
                  </a:lnTo>
                  <a:lnTo>
                    <a:pt x="577" y="1249"/>
                  </a:lnTo>
                  <a:lnTo>
                    <a:pt x="433" y="1489"/>
                  </a:lnTo>
                  <a:lnTo>
                    <a:pt x="337" y="1777"/>
                  </a:lnTo>
                  <a:lnTo>
                    <a:pt x="193" y="2497"/>
                  </a:lnTo>
                  <a:lnTo>
                    <a:pt x="193" y="3026"/>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346" y="5667"/>
                  </a:lnTo>
                  <a:lnTo>
                    <a:pt x="1634" y="5859"/>
                  </a:lnTo>
                  <a:lnTo>
                    <a:pt x="1970" y="6003"/>
                  </a:lnTo>
                  <a:lnTo>
                    <a:pt x="2306" y="6051"/>
                  </a:lnTo>
                  <a:lnTo>
                    <a:pt x="2642" y="6051"/>
                  </a:lnTo>
                  <a:lnTo>
                    <a:pt x="2978" y="5955"/>
                  </a:lnTo>
                  <a:lnTo>
                    <a:pt x="3267" y="5811"/>
                  </a:lnTo>
                  <a:lnTo>
                    <a:pt x="3555" y="5619"/>
                  </a:lnTo>
                  <a:lnTo>
                    <a:pt x="3795" y="5379"/>
                  </a:lnTo>
                  <a:lnTo>
                    <a:pt x="3795" y="5379"/>
                  </a:lnTo>
                  <a:lnTo>
                    <a:pt x="3939" y="5139"/>
                  </a:lnTo>
                  <a:lnTo>
                    <a:pt x="4035" y="4899"/>
                  </a:lnTo>
                  <a:lnTo>
                    <a:pt x="4131" y="4658"/>
                  </a:lnTo>
                  <a:lnTo>
                    <a:pt x="4131" y="4370"/>
                  </a:lnTo>
                  <a:lnTo>
                    <a:pt x="4131" y="4370"/>
                  </a:lnTo>
                  <a:lnTo>
                    <a:pt x="4659" y="4082"/>
                  </a:lnTo>
                  <a:lnTo>
                    <a:pt x="5140" y="3794"/>
                  </a:lnTo>
                  <a:lnTo>
                    <a:pt x="5524" y="3506"/>
                  </a:lnTo>
                  <a:lnTo>
                    <a:pt x="5620" y="3362"/>
                  </a:lnTo>
                  <a:lnTo>
                    <a:pt x="5620" y="326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2" name="Google Shape;3842;p59"/>
            <p:cNvSpPr/>
            <p:nvPr/>
          </p:nvSpPr>
          <p:spPr>
            <a:xfrm>
              <a:off x="1271850" y="3124025"/>
              <a:ext cx="62475" cy="57650"/>
            </a:xfrm>
            <a:custGeom>
              <a:avLst/>
              <a:gdLst/>
              <a:ahLst/>
              <a:cxnLst/>
              <a:rect l="l" t="t" r="r" b="b"/>
              <a:pathLst>
                <a:path w="2499" h="2306" extrusionOk="0">
                  <a:moveTo>
                    <a:pt x="1" y="0"/>
                  </a:moveTo>
                  <a:lnTo>
                    <a:pt x="241" y="144"/>
                  </a:lnTo>
                  <a:lnTo>
                    <a:pt x="913" y="624"/>
                  </a:lnTo>
                  <a:lnTo>
                    <a:pt x="1345" y="961"/>
                  </a:lnTo>
                  <a:lnTo>
                    <a:pt x="1730" y="1393"/>
                  </a:lnTo>
                  <a:lnTo>
                    <a:pt x="2162" y="1825"/>
                  </a:lnTo>
                  <a:lnTo>
                    <a:pt x="2498" y="2305"/>
                  </a:lnTo>
                  <a:lnTo>
                    <a:pt x="2402" y="1969"/>
                  </a:lnTo>
                  <a:lnTo>
                    <a:pt x="2210" y="1585"/>
                  </a:lnTo>
                  <a:lnTo>
                    <a:pt x="1970" y="1153"/>
                  </a:lnTo>
                  <a:lnTo>
                    <a:pt x="1634" y="720"/>
                  </a:lnTo>
                  <a:lnTo>
                    <a:pt x="1393" y="528"/>
                  </a:lnTo>
                  <a:lnTo>
                    <a:pt x="1201" y="384"/>
                  </a:lnTo>
                  <a:lnTo>
                    <a:pt x="913" y="240"/>
                  </a:lnTo>
                  <a:lnTo>
                    <a:pt x="625" y="96"/>
                  </a:lnTo>
                  <a:lnTo>
                    <a:pt x="33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3" name="Google Shape;3843;p59"/>
            <p:cNvSpPr/>
            <p:nvPr/>
          </p:nvSpPr>
          <p:spPr>
            <a:xfrm>
              <a:off x="1271850" y="3124025"/>
              <a:ext cx="62475" cy="57650"/>
            </a:xfrm>
            <a:custGeom>
              <a:avLst/>
              <a:gdLst/>
              <a:ahLst/>
              <a:cxnLst/>
              <a:rect l="l" t="t" r="r" b="b"/>
              <a:pathLst>
                <a:path w="2499" h="2306" fill="none" extrusionOk="0">
                  <a:moveTo>
                    <a:pt x="1" y="0"/>
                  </a:moveTo>
                  <a:lnTo>
                    <a:pt x="1" y="0"/>
                  </a:lnTo>
                  <a:lnTo>
                    <a:pt x="1" y="0"/>
                  </a:lnTo>
                  <a:lnTo>
                    <a:pt x="241" y="144"/>
                  </a:lnTo>
                  <a:lnTo>
                    <a:pt x="913" y="624"/>
                  </a:lnTo>
                  <a:lnTo>
                    <a:pt x="1345" y="961"/>
                  </a:lnTo>
                  <a:lnTo>
                    <a:pt x="1730" y="1393"/>
                  </a:lnTo>
                  <a:lnTo>
                    <a:pt x="2162" y="1825"/>
                  </a:lnTo>
                  <a:lnTo>
                    <a:pt x="2498" y="2305"/>
                  </a:lnTo>
                  <a:lnTo>
                    <a:pt x="2498" y="2305"/>
                  </a:lnTo>
                  <a:lnTo>
                    <a:pt x="2402" y="1969"/>
                  </a:lnTo>
                  <a:lnTo>
                    <a:pt x="2210" y="1585"/>
                  </a:lnTo>
                  <a:lnTo>
                    <a:pt x="1970" y="1153"/>
                  </a:lnTo>
                  <a:lnTo>
                    <a:pt x="1634" y="720"/>
                  </a:lnTo>
                  <a:lnTo>
                    <a:pt x="1393" y="528"/>
                  </a:lnTo>
                  <a:lnTo>
                    <a:pt x="1201" y="384"/>
                  </a:lnTo>
                  <a:lnTo>
                    <a:pt x="913" y="240"/>
                  </a:lnTo>
                  <a:lnTo>
                    <a:pt x="625" y="96"/>
                  </a:lnTo>
                  <a:lnTo>
                    <a:pt x="337"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4" name="Google Shape;3844;p59"/>
            <p:cNvSpPr/>
            <p:nvPr/>
          </p:nvSpPr>
          <p:spPr>
            <a:xfrm>
              <a:off x="1263450" y="3125225"/>
              <a:ext cx="20425" cy="54050"/>
            </a:xfrm>
            <a:custGeom>
              <a:avLst/>
              <a:gdLst/>
              <a:ahLst/>
              <a:cxnLst/>
              <a:rect l="l" t="t" r="r" b="b"/>
              <a:pathLst>
                <a:path w="817" h="2162" extrusionOk="0">
                  <a:moveTo>
                    <a:pt x="1" y="0"/>
                  </a:moveTo>
                  <a:lnTo>
                    <a:pt x="193" y="288"/>
                  </a:lnTo>
                  <a:lnTo>
                    <a:pt x="385" y="624"/>
                  </a:lnTo>
                  <a:lnTo>
                    <a:pt x="481" y="1009"/>
                  </a:lnTo>
                  <a:lnTo>
                    <a:pt x="577" y="1345"/>
                  </a:lnTo>
                  <a:lnTo>
                    <a:pt x="625" y="1921"/>
                  </a:lnTo>
                  <a:lnTo>
                    <a:pt x="673" y="2161"/>
                  </a:lnTo>
                  <a:lnTo>
                    <a:pt x="769" y="1873"/>
                  </a:lnTo>
                  <a:lnTo>
                    <a:pt x="817" y="1633"/>
                  </a:lnTo>
                  <a:lnTo>
                    <a:pt x="817" y="1441"/>
                  </a:lnTo>
                  <a:lnTo>
                    <a:pt x="817" y="1201"/>
                  </a:lnTo>
                  <a:lnTo>
                    <a:pt x="721" y="865"/>
                  </a:lnTo>
                  <a:lnTo>
                    <a:pt x="577" y="528"/>
                  </a:lnTo>
                  <a:lnTo>
                    <a:pt x="385" y="336"/>
                  </a:lnTo>
                  <a:lnTo>
                    <a:pt x="193" y="144"/>
                  </a:lnTo>
                  <a:lnTo>
                    <a:pt x="1"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5" name="Google Shape;3845;p59"/>
            <p:cNvSpPr/>
            <p:nvPr/>
          </p:nvSpPr>
          <p:spPr>
            <a:xfrm>
              <a:off x="1263450" y="3125225"/>
              <a:ext cx="20425" cy="54050"/>
            </a:xfrm>
            <a:custGeom>
              <a:avLst/>
              <a:gdLst/>
              <a:ahLst/>
              <a:cxnLst/>
              <a:rect l="l" t="t" r="r" b="b"/>
              <a:pathLst>
                <a:path w="817" h="2162" fill="none" extrusionOk="0">
                  <a:moveTo>
                    <a:pt x="1" y="0"/>
                  </a:moveTo>
                  <a:lnTo>
                    <a:pt x="1" y="0"/>
                  </a:lnTo>
                  <a:lnTo>
                    <a:pt x="193" y="288"/>
                  </a:lnTo>
                  <a:lnTo>
                    <a:pt x="385" y="624"/>
                  </a:lnTo>
                  <a:lnTo>
                    <a:pt x="481" y="1009"/>
                  </a:lnTo>
                  <a:lnTo>
                    <a:pt x="577" y="1345"/>
                  </a:lnTo>
                  <a:lnTo>
                    <a:pt x="625" y="1921"/>
                  </a:lnTo>
                  <a:lnTo>
                    <a:pt x="673" y="2161"/>
                  </a:lnTo>
                  <a:lnTo>
                    <a:pt x="673" y="2161"/>
                  </a:lnTo>
                  <a:lnTo>
                    <a:pt x="769" y="1873"/>
                  </a:lnTo>
                  <a:lnTo>
                    <a:pt x="817" y="1633"/>
                  </a:lnTo>
                  <a:lnTo>
                    <a:pt x="817" y="1441"/>
                  </a:lnTo>
                  <a:lnTo>
                    <a:pt x="817" y="1201"/>
                  </a:lnTo>
                  <a:lnTo>
                    <a:pt x="721" y="865"/>
                  </a:lnTo>
                  <a:lnTo>
                    <a:pt x="577" y="528"/>
                  </a:lnTo>
                  <a:lnTo>
                    <a:pt x="385" y="336"/>
                  </a:lnTo>
                  <a:lnTo>
                    <a:pt x="193" y="144"/>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6" name="Google Shape;3846;p59"/>
            <p:cNvSpPr/>
            <p:nvPr/>
          </p:nvSpPr>
          <p:spPr>
            <a:xfrm>
              <a:off x="393000" y="3136025"/>
              <a:ext cx="445450" cy="284575"/>
            </a:xfrm>
            <a:custGeom>
              <a:avLst/>
              <a:gdLst/>
              <a:ahLst/>
              <a:cxnLst/>
              <a:rect l="l" t="t" r="r" b="b"/>
              <a:pathLst>
                <a:path w="17818" h="11383" extrusionOk="0">
                  <a:moveTo>
                    <a:pt x="1729" y="0"/>
                  </a:move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193" y="8069"/>
                  </a:lnTo>
                  <a:lnTo>
                    <a:pt x="17001" y="7684"/>
                  </a:lnTo>
                  <a:lnTo>
                    <a:pt x="16761" y="7396"/>
                  </a:lnTo>
                  <a:lnTo>
                    <a:pt x="16473" y="7108"/>
                  </a:lnTo>
                  <a:lnTo>
                    <a:pt x="16137" y="6868"/>
                  </a:lnTo>
                  <a:lnTo>
                    <a:pt x="15753" y="6724"/>
                  </a:lnTo>
                  <a:lnTo>
                    <a:pt x="15368" y="6580"/>
                  </a:ln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7" name="Google Shape;3847;p59"/>
            <p:cNvSpPr/>
            <p:nvPr/>
          </p:nvSpPr>
          <p:spPr>
            <a:xfrm>
              <a:off x="393000" y="3136025"/>
              <a:ext cx="445450" cy="284575"/>
            </a:xfrm>
            <a:custGeom>
              <a:avLst/>
              <a:gdLst/>
              <a:ahLst/>
              <a:cxnLst/>
              <a:rect l="l" t="t" r="r" b="b"/>
              <a:pathLst>
                <a:path w="17818" h="11383" fill="none" extrusionOk="0">
                  <a:moveTo>
                    <a:pt x="14936" y="6532"/>
                  </a:move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lnTo>
                    <a:pt x="0" y="1633"/>
                  </a:ln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337" y="8453"/>
                  </a:lnTo>
                  <a:lnTo>
                    <a:pt x="17193" y="8069"/>
                  </a:lnTo>
                  <a:lnTo>
                    <a:pt x="17001" y="7684"/>
                  </a:lnTo>
                  <a:lnTo>
                    <a:pt x="16761" y="7396"/>
                  </a:lnTo>
                  <a:lnTo>
                    <a:pt x="16473" y="7108"/>
                  </a:lnTo>
                  <a:lnTo>
                    <a:pt x="16137" y="6868"/>
                  </a:lnTo>
                  <a:lnTo>
                    <a:pt x="15753" y="6724"/>
                  </a:lnTo>
                  <a:lnTo>
                    <a:pt x="15368" y="6580"/>
                  </a:lnTo>
                  <a:lnTo>
                    <a:pt x="14936" y="6532"/>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8" name="Google Shape;3848;p59"/>
            <p:cNvSpPr/>
            <p:nvPr/>
          </p:nvSpPr>
          <p:spPr>
            <a:xfrm>
              <a:off x="634325" y="3274100"/>
              <a:ext cx="19225" cy="7225"/>
            </a:xfrm>
            <a:custGeom>
              <a:avLst/>
              <a:gdLst/>
              <a:ahLst/>
              <a:cxnLst/>
              <a:rect l="l" t="t" r="r" b="b"/>
              <a:pathLst>
                <a:path w="769" h="289" extrusionOk="0">
                  <a:moveTo>
                    <a:pt x="0" y="0"/>
                  </a:moveTo>
                  <a:lnTo>
                    <a:pt x="0" y="0"/>
                  </a:lnTo>
                  <a:lnTo>
                    <a:pt x="0" y="0"/>
                  </a:lnTo>
                  <a:lnTo>
                    <a:pt x="769" y="288"/>
                  </a:lnTo>
                  <a:lnTo>
                    <a:pt x="769" y="288"/>
                  </a:lnTo>
                  <a:lnTo>
                    <a:pt x="769" y="288"/>
                  </a:lnTo>
                  <a:lnTo>
                    <a:pt x="769" y="288"/>
                  </a:lnTo>
                  <a:lnTo>
                    <a:pt x="0" y="0"/>
                  </a:lnTo>
                  <a:close/>
                </a:path>
              </a:pathLst>
            </a:custGeom>
            <a:solidFill>
              <a:srgbClr val="DBB5A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49" name="Google Shape;3849;p59"/>
            <p:cNvSpPr/>
            <p:nvPr/>
          </p:nvSpPr>
          <p:spPr>
            <a:xfrm>
              <a:off x="634325" y="3274100"/>
              <a:ext cx="19225" cy="7225"/>
            </a:xfrm>
            <a:custGeom>
              <a:avLst/>
              <a:gdLst/>
              <a:ahLst/>
              <a:cxnLst/>
              <a:rect l="l" t="t" r="r" b="b"/>
              <a:pathLst>
                <a:path w="769" h="289" fill="none" extrusionOk="0">
                  <a:moveTo>
                    <a:pt x="0" y="0"/>
                  </a:moveTo>
                  <a:lnTo>
                    <a:pt x="0" y="0"/>
                  </a:lnTo>
                  <a:lnTo>
                    <a:pt x="0" y="0"/>
                  </a:lnTo>
                  <a:lnTo>
                    <a:pt x="769" y="288"/>
                  </a:lnTo>
                  <a:lnTo>
                    <a:pt x="769" y="288"/>
                  </a:lnTo>
                  <a:lnTo>
                    <a:pt x="769" y="288"/>
                  </a:lnTo>
                  <a:lnTo>
                    <a:pt x="769" y="28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0" name="Google Shape;3850;p59"/>
            <p:cNvSpPr/>
            <p:nvPr/>
          </p:nvSpPr>
          <p:spPr>
            <a:xfrm>
              <a:off x="624725" y="3274100"/>
              <a:ext cx="28825" cy="116475"/>
            </a:xfrm>
            <a:custGeom>
              <a:avLst/>
              <a:gdLst/>
              <a:ahLst/>
              <a:cxnLst/>
              <a:rect l="l" t="t" r="r" b="b"/>
              <a:pathLst>
                <a:path w="1153" h="4659" extrusionOk="0">
                  <a:moveTo>
                    <a:pt x="384" y="0"/>
                  </a:moveTo>
                  <a:lnTo>
                    <a:pt x="0" y="4419"/>
                  </a:lnTo>
                  <a:lnTo>
                    <a:pt x="576" y="4659"/>
                  </a:lnTo>
                  <a:lnTo>
                    <a:pt x="865" y="2450"/>
                  </a:lnTo>
                  <a:lnTo>
                    <a:pt x="1009" y="1249"/>
                  </a:lnTo>
                  <a:lnTo>
                    <a:pt x="1153" y="288"/>
                  </a:lnTo>
                  <a:lnTo>
                    <a:pt x="384"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1" name="Google Shape;3851;p59"/>
            <p:cNvSpPr/>
            <p:nvPr/>
          </p:nvSpPr>
          <p:spPr>
            <a:xfrm>
              <a:off x="624725" y="3274100"/>
              <a:ext cx="28825" cy="116475"/>
            </a:xfrm>
            <a:custGeom>
              <a:avLst/>
              <a:gdLst/>
              <a:ahLst/>
              <a:cxnLst/>
              <a:rect l="l" t="t" r="r" b="b"/>
              <a:pathLst>
                <a:path w="1153" h="4659" fill="none" extrusionOk="0">
                  <a:moveTo>
                    <a:pt x="384" y="0"/>
                  </a:moveTo>
                  <a:lnTo>
                    <a:pt x="0" y="4419"/>
                  </a:lnTo>
                  <a:lnTo>
                    <a:pt x="0" y="4419"/>
                  </a:lnTo>
                  <a:lnTo>
                    <a:pt x="576" y="4659"/>
                  </a:lnTo>
                  <a:lnTo>
                    <a:pt x="576" y="4659"/>
                  </a:lnTo>
                  <a:lnTo>
                    <a:pt x="865" y="2450"/>
                  </a:lnTo>
                  <a:lnTo>
                    <a:pt x="1009" y="1249"/>
                  </a:lnTo>
                  <a:lnTo>
                    <a:pt x="1153" y="288"/>
                  </a:lnTo>
                  <a:lnTo>
                    <a:pt x="1153" y="288"/>
                  </a:lnTo>
                  <a:lnTo>
                    <a:pt x="384"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2" name="Google Shape;3852;p59"/>
            <p:cNvSpPr/>
            <p:nvPr/>
          </p:nvSpPr>
          <p:spPr>
            <a:xfrm>
              <a:off x="636725" y="3264500"/>
              <a:ext cx="136900" cy="183700"/>
            </a:xfrm>
            <a:custGeom>
              <a:avLst/>
              <a:gdLst/>
              <a:ahLst/>
              <a:cxnLst/>
              <a:rect l="l" t="t" r="r" b="b"/>
              <a:pathLst>
                <a:path w="5476" h="7348" extrusionOk="0">
                  <a:moveTo>
                    <a:pt x="1009" y="0"/>
                  </a:moveTo>
                  <a:lnTo>
                    <a:pt x="865" y="48"/>
                  </a:lnTo>
                  <a:lnTo>
                    <a:pt x="817" y="144"/>
                  </a:lnTo>
                  <a:lnTo>
                    <a:pt x="769" y="384"/>
                  </a:lnTo>
                  <a:lnTo>
                    <a:pt x="625" y="1105"/>
                  </a:lnTo>
                  <a:lnTo>
                    <a:pt x="337" y="3122"/>
                  </a:lnTo>
                  <a:lnTo>
                    <a:pt x="0" y="6051"/>
                  </a:lnTo>
                  <a:lnTo>
                    <a:pt x="5187" y="7348"/>
                  </a:lnTo>
                  <a:lnTo>
                    <a:pt x="5475" y="720"/>
                  </a:lnTo>
                  <a:lnTo>
                    <a:pt x="3890" y="768"/>
                  </a:lnTo>
                  <a:lnTo>
                    <a:pt x="2786" y="768"/>
                  </a:lnTo>
                  <a:lnTo>
                    <a:pt x="2210" y="720"/>
                  </a:lnTo>
                  <a:lnTo>
                    <a:pt x="2017" y="576"/>
                  </a:lnTo>
                  <a:lnTo>
                    <a:pt x="1633" y="288"/>
                  </a:lnTo>
                  <a:lnTo>
                    <a:pt x="1393" y="144"/>
                  </a:lnTo>
                  <a:lnTo>
                    <a:pt x="1201" y="48"/>
                  </a:lnTo>
                  <a:lnTo>
                    <a:pt x="1009" y="0"/>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3" name="Google Shape;3853;p59"/>
            <p:cNvSpPr/>
            <p:nvPr/>
          </p:nvSpPr>
          <p:spPr>
            <a:xfrm>
              <a:off x="636725" y="3264500"/>
              <a:ext cx="136900" cy="183700"/>
            </a:xfrm>
            <a:custGeom>
              <a:avLst/>
              <a:gdLst/>
              <a:ahLst/>
              <a:cxnLst/>
              <a:rect l="l" t="t" r="r" b="b"/>
              <a:pathLst>
                <a:path w="5476" h="7348" fill="none" extrusionOk="0">
                  <a:moveTo>
                    <a:pt x="5475" y="720"/>
                  </a:moveTo>
                  <a:lnTo>
                    <a:pt x="5475" y="720"/>
                  </a:lnTo>
                  <a:lnTo>
                    <a:pt x="3890" y="768"/>
                  </a:lnTo>
                  <a:lnTo>
                    <a:pt x="2786" y="768"/>
                  </a:lnTo>
                  <a:lnTo>
                    <a:pt x="2210" y="720"/>
                  </a:lnTo>
                  <a:lnTo>
                    <a:pt x="2210" y="720"/>
                  </a:lnTo>
                  <a:lnTo>
                    <a:pt x="2017" y="576"/>
                  </a:lnTo>
                  <a:lnTo>
                    <a:pt x="1633" y="288"/>
                  </a:lnTo>
                  <a:lnTo>
                    <a:pt x="1393" y="144"/>
                  </a:lnTo>
                  <a:lnTo>
                    <a:pt x="1201" y="48"/>
                  </a:lnTo>
                  <a:lnTo>
                    <a:pt x="1009" y="0"/>
                  </a:lnTo>
                  <a:lnTo>
                    <a:pt x="865" y="48"/>
                  </a:lnTo>
                  <a:lnTo>
                    <a:pt x="865" y="48"/>
                  </a:lnTo>
                  <a:lnTo>
                    <a:pt x="817" y="144"/>
                  </a:lnTo>
                  <a:lnTo>
                    <a:pt x="769" y="384"/>
                  </a:lnTo>
                  <a:lnTo>
                    <a:pt x="625" y="1105"/>
                  </a:lnTo>
                  <a:lnTo>
                    <a:pt x="337" y="3122"/>
                  </a:lnTo>
                  <a:lnTo>
                    <a:pt x="0" y="6051"/>
                  </a:lnTo>
                  <a:lnTo>
                    <a:pt x="5187" y="7348"/>
                  </a:lnTo>
                  <a:lnTo>
                    <a:pt x="5475" y="72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4" name="Google Shape;3854;p59"/>
            <p:cNvSpPr/>
            <p:nvPr/>
          </p:nvSpPr>
          <p:spPr>
            <a:xfrm>
              <a:off x="636725" y="3264500"/>
              <a:ext cx="104475" cy="174100"/>
            </a:xfrm>
            <a:custGeom>
              <a:avLst/>
              <a:gdLst/>
              <a:ahLst/>
              <a:cxnLst/>
              <a:rect l="l" t="t" r="r" b="b"/>
              <a:pathLst>
                <a:path w="4179" h="6964" extrusionOk="0">
                  <a:moveTo>
                    <a:pt x="1009" y="0"/>
                  </a:moveTo>
                  <a:lnTo>
                    <a:pt x="865" y="48"/>
                  </a:lnTo>
                  <a:lnTo>
                    <a:pt x="769" y="240"/>
                  </a:lnTo>
                  <a:lnTo>
                    <a:pt x="673" y="672"/>
                  </a:lnTo>
                  <a:lnTo>
                    <a:pt x="529" y="1633"/>
                  </a:lnTo>
                  <a:lnTo>
                    <a:pt x="385" y="2834"/>
                  </a:lnTo>
                  <a:lnTo>
                    <a:pt x="96" y="5043"/>
                  </a:lnTo>
                  <a:lnTo>
                    <a:pt x="0" y="6051"/>
                  </a:lnTo>
                  <a:lnTo>
                    <a:pt x="3650" y="6964"/>
                  </a:lnTo>
                  <a:lnTo>
                    <a:pt x="3698" y="4995"/>
                  </a:lnTo>
                  <a:lnTo>
                    <a:pt x="3794" y="3266"/>
                  </a:lnTo>
                  <a:lnTo>
                    <a:pt x="3986" y="1777"/>
                  </a:lnTo>
                  <a:lnTo>
                    <a:pt x="4083" y="1201"/>
                  </a:lnTo>
                  <a:lnTo>
                    <a:pt x="4179" y="768"/>
                  </a:lnTo>
                  <a:lnTo>
                    <a:pt x="3122" y="768"/>
                  </a:lnTo>
                  <a:lnTo>
                    <a:pt x="2210" y="720"/>
                  </a:lnTo>
                  <a:lnTo>
                    <a:pt x="2017" y="576"/>
                  </a:lnTo>
                  <a:lnTo>
                    <a:pt x="1729" y="336"/>
                  </a:lnTo>
                  <a:lnTo>
                    <a:pt x="1345" y="96"/>
                  </a:lnTo>
                  <a:lnTo>
                    <a:pt x="1201" y="48"/>
                  </a:lnTo>
                  <a:lnTo>
                    <a:pt x="1009" y="0"/>
                  </a:lnTo>
                  <a:close/>
                </a:path>
              </a:pathLst>
            </a:custGeom>
            <a:solidFill>
              <a:srgbClr val="76A7D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5" name="Google Shape;3855;p59"/>
            <p:cNvSpPr/>
            <p:nvPr/>
          </p:nvSpPr>
          <p:spPr>
            <a:xfrm>
              <a:off x="7519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6" name="Google Shape;3856;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7" name="Google Shape;3857;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8" name="Google Shape;3858;p59"/>
            <p:cNvSpPr/>
            <p:nvPr/>
          </p:nvSpPr>
          <p:spPr>
            <a:xfrm>
              <a:off x="753175" y="3282500"/>
              <a:ext cx="12050" cy="25"/>
            </a:xfrm>
            <a:custGeom>
              <a:avLst/>
              <a:gdLst/>
              <a:ahLst/>
              <a:cxnLst/>
              <a:rect l="l" t="t" r="r" b="b"/>
              <a:pathLst>
                <a:path w="482" h="1" fill="none" extrusionOk="0">
                  <a:moveTo>
                    <a:pt x="481" y="0"/>
                  </a:moveTo>
                  <a:lnTo>
                    <a:pt x="481" y="0"/>
                  </a:lnTo>
                  <a:lnTo>
                    <a:pt x="1" y="0"/>
                  </a:lnTo>
                  <a:lnTo>
                    <a:pt x="1" y="0"/>
                  </a:lnTo>
                  <a:lnTo>
                    <a:pt x="481" y="0"/>
                  </a:lnTo>
                  <a:lnTo>
                    <a:pt x="48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59" name="Google Shape;3859;p59"/>
            <p:cNvSpPr/>
            <p:nvPr/>
          </p:nvSpPr>
          <p:spPr>
            <a:xfrm>
              <a:off x="636725" y="3264500"/>
              <a:ext cx="104475" cy="174100"/>
            </a:xfrm>
            <a:custGeom>
              <a:avLst/>
              <a:gdLst/>
              <a:ahLst/>
              <a:cxnLst/>
              <a:rect l="l" t="t" r="r" b="b"/>
              <a:pathLst>
                <a:path w="4179" h="6964" fill="none" extrusionOk="0">
                  <a:moveTo>
                    <a:pt x="1009" y="0"/>
                  </a:moveTo>
                  <a:lnTo>
                    <a:pt x="1009" y="0"/>
                  </a:lnTo>
                  <a:lnTo>
                    <a:pt x="865" y="48"/>
                  </a:lnTo>
                  <a:lnTo>
                    <a:pt x="865" y="48"/>
                  </a:lnTo>
                  <a:lnTo>
                    <a:pt x="769" y="240"/>
                  </a:lnTo>
                  <a:lnTo>
                    <a:pt x="673" y="672"/>
                  </a:lnTo>
                  <a:lnTo>
                    <a:pt x="673" y="672"/>
                  </a:lnTo>
                  <a:lnTo>
                    <a:pt x="529" y="1633"/>
                  </a:lnTo>
                  <a:lnTo>
                    <a:pt x="385" y="2834"/>
                  </a:lnTo>
                  <a:lnTo>
                    <a:pt x="96" y="5043"/>
                  </a:lnTo>
                  <a:lnTo>
                    <a:pt x="96" y="5043"/>
                  </a:lnTo>
                  <a:lnTo>
                    <a:pt x="0" y="6051"/>
                  </a:lnTo>
                  <a:lnTo>
                    <a:pt x="3650" y="6964"/>
                  </a:lnTo>
                  <a:lnTo>
                    <a:pt x="3650" y="6964"/>
                  </a:lnTo>
                  <a:lnTo>
                    <a:pt x="3698" y="4995"/>
                  </a:lnTo>
                  <a:lnTo>
                    <a:pt x="3794" y="3266"/>
                  </a:lnTo>
                  <a:lnTo>
                    <a:pt x="3986" y="1777"/>
                  </a:lnTo>
                  <a:lnTo>
                    <a:pt x="4083" y="1201"/>
                  </a:lnTo>
                  <a:lnTo>
                    <a:pt x="4179" y="768"/>
                  </a:lnTo>
                  <a:lnTo>
                    <a:pt x="4179" y="768"/>
                  </a:lnTo>
                  <a:lnTo>
                    <a:pt x="3122" y="768"/>
                  </a:lnTo>
                  <a:lnTo>
                    <a:pt x="3122" y="768"/>
                  </a:lnTo>
                  <a:lnTo>
                    <a:pt x="2210" y="720"/>
                  </a:lnTo>
                  <a:lnTo>
                    <a:pt x="2210" y="720"/>
                  </a:lnTo>
                  <a:lnTo>
                    <a:pt x="2017" y="576"/>
                  </a:lnTo>
                  <a:lnTo>
                    <a:pt x="1729" y="336"/>
                  </a:lnTo>
                  <a:lnTo>
                    <a:pt x="1345" y="96"/>
                  </a:lnTo>
                  <a:lnTo>
                    <a:pt x="1201" y="48"/>
                  </a:lnTo>
                  <a:lnTo>
                    <a:pt x="100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0" name="Google Shape;3860;p59"/>
            <p:cNvSpPr/>
            <p:nvPr/>
          </p:nvSpPr>
          <p:spPr>
            <a:xfrm>
              <a:off x="727975" y="3282500"/>
              <a:ext cx="25225" cy="159700"/>
            </a:xfrm>
            <a:custGeom>
              <a:avLst/>
              <a:gdLst/>
              <a:ahLst/>
              <a:cxnLst/>
              <a:rect l="l" t="t" r="r" b="b"/>
              <a:pathLst>
                <a:path w="1009" h="6388" extrusionOk="0">
                  <a:moveTo>
                    <a:pt x="0" y="6244"/>
                  </a:moveTo>
                  <a:lnTo>
                    <a:pt x="0" y="6244"/>
                  </a:lnTo>
                  <a:lnTo>
                    <a:pt x="673" y="6388"/>
                  </a:lnTo>
                  <a:lnTo>
                    <a:pt x="673" y="6388"/>
                  </a:lnTo>
                  <a:lnTo>
                    <a:pt x="0" y="6244"/>
                  </a:lnTo>
                  <a:close/>
                  <a:moveTo>
                    <a:pt x="961" y="0"/>
                  </a:moveTo>
                  <a:lnTo>
                    <a:pt x="961" y="0"/>
                  </a:lnTo>
                  <a:lnTo>
                    <a:pt x="529" y="48"/>
                  </a:lnTo>
                  <a:lnTo>
                    <a:pt x="529" y="48"/>
                  </a:lnTo>
                  <a:lnTo>
                    <a:pt x="529" y="48"/>
                  </a:lnTo>
                  <a:lnTo>
                    <a:pt x="961" y="0"/>
                  </a:lnTo>
                  <a:close/>
                  <a:moveTo>
                    <a:pt x="1009" y="0"/>
                  </a:moveTo>
                  <a:lnTo>
                    <a:pt x="1009" y="0"/>
                  </a:lnTo>
                  <a:lnTo>
                    <a:pt x="961" y="0"/>
                  </a:lnTo>
                  <a:lnTo>
                    <a:pt x="961" y="0"/>
                  </a:lnTo>
                  <a:lnTo>
                    <a:pt x="1009" y="0"/>
                  </a:lnTo>
                  <a:close/>
                  <a:moveTo>
                    <a:pt x="1009" y="0"/>
                  </a:moveTo>
                  <a:lnTo>
                    <a:pt x="1009" y="0"/>
                  </a:lnTo>
                  <a:lnTo>
                    <a:pt x="1009" y="0"/>
                  </a:lnTo>
                  <a:lnTo>
                    <a:pt x="1009" y="0"/>
                  </a:lnTo>
                  <a:lnTo>
                    <a:pt x="1009" y="0"/>
                  </a:lnTo>
                  <a:close/>
                  <a:moveTo>
                    <a:pt x="1009" y="0"/>
                  </a:moveTo>
                  <a:lnTo>
                    <a:pt x="1009" y="0"/>
                  </a:lnTo>
                  <a:lnTo>
                    <a:pt x="1009" y="0"/>
                  </a:lnTo>
                  <a:lnTo>
                    <a:pt x="1009" y="0"/>
                  </a:lnTo>
                  <a:lnTo>
                    <a:pt x="1009" y="0"/>
                  </a:lnTo>
                  <a:close/>
                </a:path>
              </a:pathLst>
            </a:custGeom>
            <a:solidFill>
              <a:srgbClr val="D8DFE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1" name="Google Shape;3861;p59"/>
            <p:cNvSpPr/>
            <p:nvPr/>
          </p:nvSpPr>
          <p:spPr>
            <a:xfrm>
              <a:off x="727975" y="3438575"/>
              <a:ext cx="16825" cy="3625"/>
            </a:xfrm>
            <a:custGeom>
              <a:avLst/>
              <a:gdLst/>
              <a:ahLst/>
              <a:cxnLst/>
              <a:rect l="l" t="t" r="r" b="b"/>
              <a:pathLst>
                <a:path w="673" h="145" fill="none" extrusionOk="0">
                  <a:moveTo>
                    <a:pt x="0" y="1"/>
                  </a:moveTo>
                  <a:lnTo>
                    <a:pt x="0" y="1"/>
                  </a:lnTo>
                  <a:lnTo>
                    <a:pt x="673" y="145"/>
                  </a:lnTo>
                  <a:lnTo>
                    <a:pt x="673" y="145"/>
                  </a:lnTo>
                  <a:lnTo>
                    <a:pt x="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2" name="Google Shape;3862;p59"/>
            <p:cNvSpPr/>
            <p:nvPr/>
          </p:nvSpPr>
          <p:spPr>
            <a:xfrm>
              <a:off x="741175" y="3282500"/>
              <a:ext cx="10825" cy="1225"/>
            </a:xfrm>
            <a:custGeom>
              <a:avLst/>
              <a:gdLst/>
              <a:ahLst/>
              <a:cxnLst/>
              <a:rect l="l" t="t" r="r" b="b"/>
              <a:pathLst>
                <a:path w="433" h="49" fill="none" extrusionOk="0">
                  <a:moveTo>
                    <a:pt x="433" y="0"/>
                  </a:moveTo>
                  <a:lnTo>
                    <a:pt x="433" y="0"/>
                  </a:lnTo>
                  <a:lnTo>
                    <a:pt x="1" y="48"/>
                  </a:lnTo>
                  <a:lnTo>
                    <a:pt x="1" y="48"/>
                  </a:lnTo>
                  <a:lnTo>
                    <a:pt x="1" y="48"/>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3" name="Google Shape;3863;p59"/>
            <p:cNvSpPr/>
            <p:nvPr/>
          </p:nvSpPr>
          <p:spPr>
            <a:xfrm>
              <a:off x="751975" y="3282500"/>
              <a:ext cx="1225" cy="25"/>
            </a:xfrm>
            <a:custGeom>
              <a:avLst/>
              <a:gdLst/>
              <a:ahLst/>
              <a:cxnLst/>
              <a:rect l="l" t="t" r="r" b="b"/>
              <a:pathLst>
                <a:path w="49" h="1" fill="none" extrusionOk="0">
                  <a:moveTo>
                    <a:pt x="49" y="0"/>
                  </a:moveTo>
                  <a:lnTo>
                    <a:pt x="49" y="0"/>
                  </a:lnTo>
                  <a:lnTo>
                    <a:pt x="1" y="0"/>
                  </a:lnTo>
                  <a:lnTo>
                    <a:pt x="1" y="0"/>
                  </a:lnTo>
                  <a:lnTo>
                    <a:pt x="4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4" name="Google Shape;3864;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5" name="Google Shape;3865;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6" name="Google Shape;3866;p59"/>
            <p:cNvSpPr/>
            <p:nvPr/>
          </p:nvSpPr>
          <p:spPr>
            <a:xfrm>
              <a:off x="727975" y="3282500"/>
              <a:ext cx="37250" cy="159700"/>
            </a:xfrm>
            <a:custGeom>
              <a:avLst/>
              <a:gdLst/>
              <a:ahLst/>
              <a:cxnLst/>
              <a:rect l="l" t="t" r="r" b="b"/>
              <a:pathLst>
                <a:path w="1490" h="6388" extrusionOk="0">
                  <a:moveTo>
                    <a:pt x="961" y="0"/>
                  </a:moveTo>
                  <a:lnTo>
                    <a:pt x="529" y="48"/>
                  </a:lnTo>
                  <a:lnTo>
                    <a:pt x="433" y="481"/>
                  </a:lnTo>
                  <a:lnTo>
                    <a:pt x="336" y="1057"/>
                  </a:lnTo>
                  <a:lnTo>
                    <a:pt x="144" y="2546"/>
                  </a:lnTo>
                  <a:lnTo>
                    <a:pt x="48" y="4275"/>
                  </a:lnTo>
                  <a:lnTo>
                    <a:pt x="0" y="6244"/>
                  </a:lnTo>
                  <a:lnTo>
                    <a:pt x="673" y="6388"/>
                  </a:lnTo>
                  <a:lnTo>
                    <a:pt x="817" y="4131"/>
                  </a:lnTo>
                  <a:lnTo>
                    <a:pt x="913" y="3170"/>
                  </a:lnTo>
                  <a:lnTo>
                    <a:pt x="1009" y="2306"/>
                  </a:lnTo>
                  <a:lnTo>
                    <a:pt x="961" y="2306"/>
                  </a:lnTo>
                  <a:lnTo>
                    <a:pt x="913" y="2017"/>
                  </a:lnTo>
                  <a:lnTo>
                    <a:pt x="913" y="1729"/>
                  </a:lnTo>
                  <a:lnTo>
                    <a:pt x="913" y="1441"/>
                  </a:lnTo>
                  <a:lnTo>
                    <a:pt x="1009" y="1105"/>
                  </a:lnTo>
                  <a:lnTo>
                    <a:pt x="1249" y="529"/>
                  </a:lnTo>
                  <a:lnTo>
                    <a:pt x="1489" y="0"/>
                  </a:lnTo>
                  <a:close/>
                </a:path>
              </a:pathLst>
            </a:custGeom>
            <a:solidFill>
              <a:srgbClr val="6D9AC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7" name="Google Shape;3867;p59"/>
            <p:cNvSpPr/>
            <p:nvPr/>
          </p:nvSpPr>
          <p:spPr>
            <a:xfrm>
              <a:off x="727975" y="3282500"/>
              <a:ext cx="37250" cy="159700"/>
            </a:xfrm>
            <a:custGeom>
              <a:avLst/>
              <a:gdLst/>
              <a:ahLst/>
              <a:cxnLst/>
              <a:rect l="l" t="t" r="r" b="b"/>
              <a:pathLst>
                <a:path w="1490" h="6388" fill="none" extrusionOk="0">
                  <a:moveTo>
                    <a:pt x="1489" y="0"/>
                  </a:moveTo>
                  <a:lnTo>
                    <a:pt x="1489" y="0"/>
                  </a:lnTo>
                  <a:lnTo>
                    <a:pt x="1009" y="0"/>
                  </a:lnTo>
                  <a:lnTo>
                    <a:pt x="1009" y="0"/>
                  </a:lnTo>
                  <a:lnTo>
                    <a:pt x="1009" y="0"/>
                  </a:lnTo>
                  <a:lnTo>
                    <a:pt x="1009" y="0"/>
                  </a:lnTo>
                  <a:lnTo>
                    <a:pt x="1009" y="0"/>
                  </a:lnTo>
                  <a:lnTo>
                    <a:pt x="1009" y="0"/>
                  </a:lnTo>
                  <a:lnTo>
                    <a:pt x="1009" y="0"/>
                  </a:lnTo>
                  <a:lnTo>
                    <a:pt x="1009" y="0"/>
                  </a:lnTo>
                  <a:lnTo>
                    <a:pt x="1009" y="0"/>
                  </a:lnTo>
                  <a:lnTo>
                    <a:pt x="1009" y="0"/>
                  </a:lnTo>
                  <a:lnTo>
                    <a:pt x="961" y="0"/>
                  </a:lnTo>
                  <a:lnTo>
                    <a:pt x="961" y="0"/>
                  </a:lnTo>
                  <a:lnTo>
                    <a:pt x="961" y="0"/>
                  </a:lnTo>
                  <a:lnTo>
                    <a:pt x="961" y="0"/>
                  </a:lnTo>
                  <a:lnTo>
                    <a:pt x="529" y="48"/>
                  </a:lnTo>
                  <a:lnTo>
                    <a:pt x="529" y="48"/>
                  </a:lnTo>
                  <a:lnTo>
                    <a:pt x="433" y="481"/>
                  </a:lnTo>
                  <a:lnTo>
                    <a:pt x="336" y="1057"/>
                  </a:lnTo>
                  <a:lnTo>
                    <a:pt x="144" y="2546"/>
                  </a:lnTo>
                  <a:lnTo>
                    <a:pt x="48" y="4275"/>
                  </a:lnTo>
                  <a:lnTo>
                    <a:pt x="0" y="6244"/>
                  </a:lnTo>
                  <a:lnTo>
                    <a:pt x="673" y="6388"/>
                  </a:lnTo>
                  <a:lnTo>
                    <a:pt x="673" y="6388"/>
                  </a:lnTo>
                  <a:lnTo>
                    <a:pt x="817" y="4131"/>
                  </a:lnTo>
                  <a:lnTo>
                    <a:pt x="913" y="3170"/>
                  </a:lnTo>
                  <a:lnTo>
                    <a:pt x="1009" y="2306"/>
                  </a:lnTo>
                  <a:lnTo>
                    <a:pt x="1009" y="2306"/>
                  </a:lnTo>
                  <a:lnTo>
                    <a:pt x="961" y="2306"/>
                  </a:lnTo>
                  <a:lnTo>
                    <a:pt x="961" y="2306"/>
                  </a:lnTo>
                  <a:lnTo>
                    <a:pt x="913" y="2017"/>
                  </a:lnTo>
                  <a:lnTo>
                    <a:pt x="913" y="1729"/>
                  </a:lnTo>
                  <a:lnTo>
                    <a:pt x="913" y="1441"/>
                  </a:lnTo>
                  <a:lnTo>
                    <a:pt x="1009" y="1105"/>
                  </a:lnTo>
                  <a:lnTo>
                    <a:pt x="1249" y="529"/>
                  </a:lnTo>
                  <a:lnTo>
                    <a:pt x="1489"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8" name="Google Shape;3868;p59"/>
            <p:cNvSpPr/>
            <p:nvPr/>
          </p:nvSpPr>
          <p:spPr>
            <a:xfrm>
              <a:off x="307750" y="3044775"/>
              <a:ext cx="140500" cy="148900"/>
            </a:xfrm>
            <a:custGeom>
              <a:avLst/>
              <a:gdLst/>
              <a:ahLst/>
              <a:cxnLst/>
              <a:rect l="l" t="t" r="r" b="b"/>
              <a:pathLst>
                <a:path w="5620" h="5956" extrusionOk="0">
                  <a:moveTo>
                    <a:pt x="1921" y="0"/>
                  </a:moveTo>
                  <a:lnTo>
                    <a:pt x="1873" y="48"/>
                  </a:lnTo>
                  <a:lnTo>
                    <a:pt x="1873" y="241"/>
                  </a:lnTo>
                  <a:lnTo>
                    <a:pt x="1969" y="529"/>
                  </a:lnTo>
                  <a:lnTo>
                    <a:pt x="2114" y="817"/>
                  </a:lnTo>
                  <a:lnTo>
                    <a:pt x="2306" y="1153"/>
                  </a:lnTo>
                  <a:lnTo>
                    <a:pt x="2690" y="1777"/>
                  </a:lnTo>
                  <a:lnTo>
                    <a:pt x="2930" y="2162"/>
                  </a:lnTo>
                  <a:lnTo>
                    <a:pt x="2930" y="2162"/>
                  </a:lnTo>
                  <a:lnTo>
                    <a:pt x="2450" y="1777"/>
                  </a:lnTo>
                  <a:lnTo>
                    <a:pt x="1729" y="1249"/>
                  </a:lnTo>
                  <a:lnTo>
                    <a:pt x="1345" y="1009"/>
                  </a:lnTo>
                  <a:lnTo>
                    <a:pt x="1009" y="865"/>
                  </a:lnTo>
                  <a:lnTo>
                    <a:pt x="769" y="769"/>
                  </a:lnTo>
                  <a:lnTo>
                    <a:pt x="673" y="817"/>
                  </a:lnTo>
                  <a:lnTo>
                    <a:pt x="625" y="865"/>
                  </a:lnTo>
                  <a:lnTo>
                    <a:pt x="625" y="1009"/>
                  </a:lnTo>
                  <a:lnTo>
                    <a:pt x="625" y="1105"/>
                  </a:lnTo>
                  <a:lnTo>
                    <a:pt x="769" y="1441"/>
                  </a:lnTo>
                  <a:lnTo>
                    <a:pt x="1009" y="1777"/>
                  </a:lnTo>
                  <a:lnTo>
                    <a:pt x="1297" y="2114"/>
                  </a:lnTo>
                  <a:lnTo>
                    <a:pt x="1825" y="2690"/>
                  </a:lnTo>
                  <a:lnTo>
                    <a:pt x="2066" y="2978"/>
                  </a:lnTo>
                  <a:lnTo>
                    <a:pt x="1777" y="2786"/>
                  </a:lnTo>
                  <a:lnTo>
                    <a:pt x="1105" y="2402"/>
                  </a:lnTo>
                  <a:lnTo>
                    <a:pt x="721" y="2210"/>
                  </a:lnTo>
                  <a:lnTo>
                    <a:pt x="385" y="2114"/>
                  </a:lnTo>
                  <a:lnTo>
                    <a:pt x="145" y="2066"/>
                  </a:lnTo>
                  <a:lnTo>
                    <a:pt x="97" y="2114"/>
                  </a:lnTo>
                  <a:lnTo>
                    <a:pt x="48" y="2162"/>
                  </a:lnTo>
                  <a:lnTo>
                    <a:pt x="48" y="2258"/>
                  </a:lnTo>
                  <a:lnTo>
                    <a:pt x="97" y="2354"/>
                  </a:lnTo>
                  <a:lnTo>
                    <a:pt x="241" y="2546"/>
                  </a:lnTo>
                  <a:lnTo>
                    <a:pt x="481" y="2738"/>
                  </a:lnTo>
                  <a:lnTo>
                    <a:pt x="769" y="2978"/>
                  </a:lnTo>
                  <a:lnTo>
                    <a:pt x="1345" y="3362"/>
                  </a:lnTo>
                  <a:lnTo>
                    <a:pt x="1681" y="3602"/>
                  </a:lnTo>
                  <a:lnTo>
                    <a:pt x="1681" y="3602"/>
                  </a:lnTo>
                  <a:lnTo>
                    <a:pt x="1297" y="3506"/>
                  </a:lnTo>
                  <a:lnTo>
                    <a:pt x="769" y="3410"/>
                  </a:lnTo>
                  <a:lnTo>
                    <a:pt x="241" y="3410"/>
                  </a:lnTo>
                  <a:lnTo>
                    <a:pt x="48" y="3458"/>
                  </a:lnTo>
                  <a:lnTo>
                    <a:pt x="0" y="3506"/>
                  </a:lnTo>
                  <a:lnTo>
                    <a:pt x="0" y="3554"/>
                  </a:lnTo>
                  <a:lnTo>
                    <a:pt x="0" y="3698"/>
                  </a:lnTo>
                  <a:lnTo>
                    <a:pt x="145" y="3794"/>
                  </a:lnTo>
                  <a:lnTo>
                    <a:pt x="529" y="4035"/>
                  </a:lnTo>
                  <a:lnTo>
                    <a:pt x="1057" y="4275"/>
                  </a:lnTo>
                  <a:lnTo>
                    <a:pt x="1585" y="4515"/>
                  </a:lnTo>
                  <a:lnTo>
                    <a:pt x="1633" y="4755"/>
                  </a:lnTo>
                  <a:lnTo>
                    <a:pt x="1729" y="4995"/>
                  </a:lnTo>
                  <a:lnTo>
                    <a:pt x="1873" y="5187"/>
                  </a:lnTo>
                  <a:lnTo>
                    <a:pt x="2066" y="5427"/>
                  </a:lnTo>
                  <a:lnTo>
                    <a:pt x="2354" y="5619"/>
                  </a:lnTo>
                  <a:lnTo>
                    <a:pt x="2642" y="5811"/>
                  </a:lnTo>
                  <a:lnTo>
                    <a:pt x="2930" y="5908"/>
                  </a:lnTo>
                  <a:lnTo>
                    <a:pt x="3266" y="5956"/>
                  </a:lnTo>
                  <a:lnTo>
                    <a:pt x="3602" y="5908"/>
                  </a:lnTo>
                  <a:lnTo>
                    <a:pt x="3939" y="5811"/>
                  </a:lnTo>
                  <a:lnTo>
                    <a:pt x="4227" y="5667"/>
                  </a:lnTo>
                  <a:lnTo>
                    <a:pt x="4515" y="5427"/>
                  </a:lnTo>
                  <a:lnTo>
                    <a:pt x="5139" y="4851"/>
                  </a:lnTo>
                  <a:lnTo>
                    <a:pt x="5331" y="4611"/>
                  </a:lnTo>
                  <a:lnTo>
                    <a:pt x="5475" y="4323"/>
                  </a:lnTo>
                  <a:lnTo>
                    <a:pt x="5571" y="4035"/>
                  </a:lnTo>
                  <a:lnTo>
                    <a:pt x="5619" y="3746"/>
                  </a:lnTo>
                  <a:lnTo>
                    <a:pt x="5619" y="3458"/>
                  </a:lnTo>
                  <a:lnTo>
                    <a:pt x="5571" y="3170"/>
                  </a:lnTo>
                  <a:lnTo>
                    <a:pt x="5475" y="2882"/>
                  </a:lnTo>
                  <a:lnTo>
                    <a:pt x="5331" y="2642"/>
                  </a:lnTo>
                  <a:lnTo>
                    <a:pt x="5283" y="2017"/>
                  </a:lnTo>
                  <a:lnTo>
                    <a:pt x="5139" y="1201"/>
                  </a:lnTo>
                  <a:lnTo>
                    <a:pt x="5091" y="817"/>
                  </a:lnTo>
                  <a:lnTo>
                    <a:pt x="4947" y="481"/>
                  </a:lnTo>
                  <a:lnTo>
                    <a:pt x="4803" y="289"/>
                  </a:lnTo>
                  <a:lnTo>
                    <a:pt x="4755" y="241"/>
                  </a:lnTo>
                  <a:lnTo>
                    <a:pt x="4659" y="289"/>
                  </a:lnTo>
                  <a:lnTo>
                    <a:pt x="4515" y="337"/>
                  </a:lnTo>
                  <a:lnTo>
                    <a:pt x="4419" y="529"/>
                  </a:lnTo>
                  <a:lnTo>
                    <a:pt x="4323" y="721"/>
                  </a:lnTo>
                  <a:lnTo>
                    <a:pt x="4275" y="961"/>
                  </a:lnTo>
                  <a:lnTo>
                    <a:pt x="4227" y="1441"/>
                  </a:lnTo>
                  <a:lnTo>
                    <a:pt x="4275" y="1873"/>
                  </a:lnTo>
                  <a:lnTo>
                    <a:pt x="3794" y="1873"/>
                  </a:lnTo>
                  <a:lnTo>
                    <a:pt x="3314" y="1297"/>
                  </a:lnTo>
                  <a:lnTo>
                    <a:pt x="2738" y="625"/>
                  </a:lnTo>
                  <a:lnTo>
                    <a:pt x="2450" y="289"/>
                  </a:lnTo>
                  <a:lnTo>
                    <a:pt x="2162" y="96"/>
                  </a:lnTo>
                  <a:lnTo>
                    <a:pt x="1969"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69" name="Google Shape;3869;p59"/>
            <p:cNvSpPr/>
            <p:nvPr/>
          </p:nvSpPr>
          <p:spPr>
            <a:xfrm>
              <a:off x="307750" y="3044775"/>
              <a:ext cx="140500" cy="148900"/>
            </a:xfrm>
            <a:custGeom>
              <a:avLst/>
              <a:gdLst/>
              <a:ahLst/>
              <a:cxnLst/>
              <a:rect l="l" t="t" r="r" b="b"/>
              <a:pathLst>
                <a:path w="5620" h="5956" fill="none" extrusionOk="0">
                  <a:moveTo>
                    <a:pt x="0" y="3554"/>
                  </a:moveTo>
                  <a:lnTo>
                    <a:pt x="0" y="3554"/>
                  </a:lnTo>
                  <a:lnTo>
                    <a:pt x="0" y="3506"/>
                  </a:lnTo>
                  <a:lnTo>
                    <a:pt x="48" y="3458"/>
                  </a:lnTo>
                  <a:lnTo>
                    <a:pt x="241" y="3410"/>
                  </a:lnTo>
                  <a:lnTo>
                    <a:pt x="481" y="3410"/>
                  </a:lnTo>
                  <a:lnTo>
                    <a:pt x="769" y="3410"/>
                  </a:lnTo>
                  <a:lnTo>
                    <a:pt x="1297" y="3506"/>
                  </a:lnTo>
                  <a:lnTo>
                    <a:pt x="1681" y="3602"/>
                  </a:lnTo>
                  <a:lnTo>
                    <a:pt x="1681" y="3602"/>
                  </a:lnTo>
                  <a:lnTo>
                    <a:pt x="1681" y="3602"/>
                  </a:lnTo>
                  <a:lnTo>
                    <a:pt x="1345" y="3362"/>
                  </a:lnTo>
                  <a:lnTo>
                    <a:pt x="769" y="2978"/>
                  </a:lnTo>
                  <a:lnTo>
                    <a:pt x="481" y="2738"/>
                  </a:lnTo>
                  <a:lnTo>
                    <a:pt x="241" y="2546"/>
                  </a:lnTo>
                  <a:lnTo>
                    <a:pt x="97" y="2354"/>
                  </a:lnTo>
                  <a:lnTo>
                    <a:pt x="48" y="2258"/>
                  </a:lnTo>
                  <a:lnTo>
                    <a:pt x="48" y="2162"/>
                  </a:lnTo>
                  <a:lnTo>
                    <a:pt x="48" y="2162"/>
                  </a:lnTo>
                  <a:lnTo>
                    <a:pt x="97" y="2114"/>
                  </a:lnTo>
                  <a:lnTo>
                    <a:pt x="145" y="2066"/>
                  </a:lnTo>
                  <a:lnTo>
                    <a:pt x="385" y="2114"/>
                  </a:lnTo>
                  <a:lnTo>
                    <a:pt x="721" y="2210"/>
                  </a:lnTo>
                  <a:lnTo>
                    <a:pt x="1105" y="2402"/>
                  </a:lnTo>
                  <a:lnTo>
                    <a:pt x="1777" y="2786"/>
                  </a:lnTo>
                  <a:lnTo>
                    <a:pt x="2066" y="2978"/>
                  </a:lnTo>
                  <a:lnTo>
                    <a:pt x="2066" y="2978"/>
                  </a:lnTo>
                  <a:lnTo>
                    <a:pt x="1825" y="2690"/>
                  </a:lnTo>
                  <a:lnTo>
                    <a:pt x="1297" y="2114"/>
                  </a:lnTo>
                  <a:lnTo>
                    <a:pt x="1009" y="1777"/>
                  </a:lnTo>
                  <a:lnTo>
                    <a:pt x="769" y="1441"/>
                  </a:lnTo>
                  <a:lnTo>
                    <a:pt x="625" y="1105"/>
                  </a:lnTo>
                  <a:lnTo>
                    <a:pt x="625" y="1009"/>
                  </a:lnTo>
                  <a:lnTo>
                    <a:pt x="625" y="865"/>
                  </a:lnTo>
                  <a:lnTo>
                    <a:pt x="625" y="865"/>
                  </a:lnTo>
                  <a:lnTo>
                    <a:pt x="673" y="817"/>
                  </a:lnTo>
                  <a:lnTo>
                    <a:pt x="769" y="769"/>
                  </a:lnTo>
                  <a:lnTo>
                    <a:pt x="1009" y="865"/>
                  </a:lnTo>
                  <a:lnTo>
                    <a:pt x="1345" y="1009"/>
                  </a:lnTo>
                  <a:lnTo>
                    <a:pt x="1729" y="1249"/>
                  </a:lnTo>
                  <a:lnTo>
                    <a:pt x="2450" y="1777"/>
                  </a:lnTo>
                  <a:lnTo>
                    <a:pt x="2930" y="2162"/>
                  </a:lnTo>
                  <a:lnTo>
                    <a:pt x="2930" y="2162"/>
                  </a:lnTo>
                  <a:lnTo>
                    <a:pt x="2930" y="2162"/>
                  </a:lnTo>
                  <a:lnTo>
                    <a:pt x="2690" y="1777"/>
                  </a:lnTo>
                  <a:lnTo>
                    <a:pt x="2306" y="1153"/>
                  </a:lnTo>
                  <a:lnTo>
                    <a:pt x="2114" y="817"/>
                  </a:lnTo>
                  <a:lnTo>
                    <a:pt x="1969" y="529"/>
                  </a:lnTo>
                  <a:lnTo>
                    <a:pt x="1873" y="241"/>
                  </a:lnTo>
                  <a:lnTo>
                    <a:pt x="1873" y="48"/>
                  </a:lnTo>
                  <a:lnTo>
                    <a:pt x="1873" y="48"/>
                  </a:lnTo>
                  <a:lnTo>
                    <a:pt x="1921" y="0"/>
                  </a:lnTo>
                  <a:lnTo>
                    <a:pt x="1969" y="0"/>
                  </a:lnTo>
                  <a:lnTo>
                    <a:pt x="2162" y="96"/>
                  </a:lnTo>
                  <a:lnTo>
                    <a:pt x="2450" y="289"/>
                  </a:lnTo>
                  <a:lnTo>
                    <a:pt x="2738" y="625"/>
                  </a:lnTo>
                  <a:lnTo>
                    <a:pt x="3314" y="1297"/>
                  </a:lnTo>
                  <a:lnTo>
                    <a:pt x="3794" y="1873"/>
                  </a:lnTo>
                  <a:lnTo>
                    <a:pt x="3794" y="1873"/>
                  </a:lnTo>
                  <a:lnTo>
                    <a:pt x="4035" y="1873"/>
                  </a:lnTo>
                  <a:lnTo>
                    <a:pt x="4275" y="1873"/>
                  </a:lnTo>
                  <a:lnTo>
                    <a:pt x="4275" y="1873"/>
                  </a:lnTo>
                  <a:lnTo>
                    <a:pt x="4227" y="1441"/>
                  </a:lnTo>
                  <a:lnTo>
                    <a:pt x="4275" y="961"/>
                  </a:lnTo>
                  <a:lnTo>
                    <a:pt x="4323" y="721"/>
                  </a:lnTo>
                  <a:lnTo>
                    <a:pt x="4419" y="529"/>
                  </a:lnTo>
                  <a:lnTo>
                    <a:pt x="4515" y="337"/>
                  </a:lnTo>
                  <a:lnTo>
                    <a:pt x="4659" y="289"/>
                  </a:lnTo>
                  <a:lnTo>
                    <a:pt x="4659" y="289"/>
                  </a:lnTo>
                  <a:lnTo>
                    <a:pt x="4755" y="241"/>
                  </a:lnTo>
                  <a:lnTo>
                    <a:pt x="4803" y="289"/>
                  </a:lnTo>
                  <a:lnTo>
                    <a:pt x="4947" y="481"/>
                  </a:lnTo>
                  <a:lnTo>
                    <a:pt x="5091" y="817"/>
                  </a:lnTo>
                  <a:lnTo>
                    <a:pt x="5139" y="1201"/>
                  </a:lnTo>
                  <a:lnTo>
                    <a:pt x="5283" y="2017"/>
                  </a:lnTo>
                  <a:lnTo>
                    <a:pt x="5331" y="2642"/>
                  </a:lnTo>
                  <a:lnTo>
                    <a:pt x="5331" y="2642"/>
                  </a:lnTo>
                  <a:lnTo>
                    <a:pt x="5475" y="2882"/>
                  </a:lnTo>
                  <a:lnTo>
                    <a:pt x="5571" y="3170"/>
                  </a:lnTo>
                  <a:lnTo>
                    <a:pt x="5619" y="3458"/>
                  </a:lnTo>
                  <a:lnTo>
                    <a:pt x="5619" y="3746"/>
                  </a:lnTo>
                  <a:lnTo>
                    <a:pt x="5571" y="4035"/>
                  </a:lnTo>
                  <a:lnTo>
                    <a:pt x="5475" y="4323"/>
                  </a:lnTo>
                  <a:lnTo>
                    <a:pt x="5331" y="4611"/>
                  </a:lnTo>
                  <a:lnTo>
                    <a:pt x="5139" y="4851"/>
                  </a:lnTo>
                  <a:lnTo>
                    <a:pt x="4515" y="5427"/>
                  </a:lnTo>
                  <a:lnTo>
                    <a:pt x="4515" y="5427"/>
                  </a:lnTo>
                  <a:lnTo>
                    <a:pt x="4227" y="5667"/>
                  </a:lnTo>
                  <a:lnTo>
                    <a:pt x="3939" y="5811"/>
                  </a:lnTo>
                  <a:lnTo>
                    <a:pt x="3602" y="5908"/>
                  </a:lnTo>
                  <a:lnTo>
                    <a:pt x="3266" y="5956"/>
                  </a:lnTo>
                  <a:lnTo>
                    <a:pt x="2930" y="5908"/>
                  </a:lnTo>
                  <a:lnTo>
                    <a:pt x="2642" y="5811"/>
                  </a:lnTo>
                  <a:lnTo>
                    <a:pt x="2354" y="5619"/>
                  </a:lnTo>
                  <a:lnTo>
                    <a:pt x="2066" y="5427"/>
                  </a:lnTo>
                  <a:lnTo>
                    <a:pt x="2066" y="5427"/>
                  </a:lnTo>
                  <a:lnTo>
                    <a:pt x="1873" y="5187"/>
                  </a:lnTo>
                  <a:lnTo>
                    <a:pt x="1729" y="4995"/>
                  </a:lnTo>
                  <a:lnTo>
                    <a:pt x="1633" y="4755"/>
                  </a:lnTo>
                  <a:lnTo>
                    <a:pt x="1585" y="4515"/>
                  </a:lnTo>
                  <a:lnTo>
                    <a:pt x="1585" y="4515"/>
                  </a:lnTo>
                  <a:lnTo>
                    <a:pt x="1057" y="4275"/>
                  </a:lnTo>
                  <a:lnTo>
                    <a:pt x="529" y="4035"/>
                  </a:lnTo>
                  <a:lnTo>
                    <a:pt x="145" y="3794"/>
                  </a:lnTo>
                  <a:lnTo>
                    <a:pt x="0" y="3698"/>
                  </a:lnTo>
                  <a:lnTo>
                    <a:pt x="0" y="355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0" name="Google Shape;3870;p59"/>
            <p:cNvSpPr/>
            <p:nvPr/>
          </p:nvSpPr>
          <p:spPr>
            <a:xfrm>
              <a:off x="353375" y="3092800"/>
              <a:ext cx="40850" cy="70850"/>
            </a:xfrm>
            <a:custGeom>
              <a:avLst/>
              <a:gdLst/>
              <a:ahLst/>
              <a:cxnLst/>
              <a:rect l="l" t="t" r="r" b="b"/>
              <a:pathLst>
                <a:path w="1634" h="2834" extrusionOk="0">
                  <a:moveTo>
                    <a:pt x="1633" y="0"/>
                  </a:moveTo>
                  <a:lnTo>
                    <a:pt x="1345" y="193"/>
                  </a:lnTo>
                  <a:lnTo>
                    <a:pt x="1009" y="385"/>
                  </a:lnTo>
                  <a:lnTo>
                    <a:pt x="673" y="721"/>
                  </a:lnTo>
                  <a:lnTo>
                    <a:pt x="385" y="1105"/>
                  </a:lnTo>
                  <a:lnTo>
                    <a:pt x="241" y="1345"/>
                  </a:lnTo>
                  <a:lnTo>
                    <a:pt x="144" y="1633"/>
                  </a:lnTo>
                  <a:lnTo>
                    <a:pt x="48" y="1873"/>
                  </a:lnTo>
                  <a:lnTo>
                    <a:pt x="0" y="2210"/>
                  </a:lnTo>
                  <a:lnTo>
                    <a:pt x="0" y="2498"/>
                  </a:lnTo>
                  <a:lnTo>
                    <a:pt x="48" y="2834"/>
                  </a:lnTo>
                  <a:lnTo>
                    <a:pt x="96" y="2594"/>
                  </a:lnTo>
                  <a:lnTo>
                    <a:pt x="193" y="2306"/>
                  </a:lnTo>
                  <a:lnTo>
                    <a:pt x="337" y="1921"/>
                  </a:lnTo>
                  <a:lnTo>
                    <a:pt x="529" y="1489"/>
                  </a:lnTo>
                  <a:lnTo>
                    <a:pt x="817" y="1009"/>
                  </a:lnTo>
                  <a:lnTo>
                    <a:pt x="1153" y="481"/>
                  </a:lnTo>
                  <a:lnTo>
                    <a:pt x="1633"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1" name="Google Shape;3871;p59"/>
            <p:cNvSpPr/>
            <p:nvPr/>
          </p:nvSpPr>
          <p:spPr>
            <a:xfrm>
              <a:off x="353375" y="3092800"/>
              <a:ext cx="40850" cy="70850"/>
            </a:xfrm>
            <a:custGeom>
              <a:avLst/>
              <a:gdLst/>
              <a:ahLst/>
              <a:cxnLst/>
              <a:rect l="l" t="t" r="r" b="b"/>
              <a:pathLst>
                <a:path w="1634" h="2834" fill="none" extrusionOk="0">
                  <a:moveTo>
                    <a:pt x="1633" y="0"/>
                  </a:moveTo>
                  <a:lnTo>
                    <a:pt x="1633" y="0"/>
                  </a:lnTo>
                  <a:lnTo>
                    <a:pt x="1345" y="193"/>
                  </a:lnTo>
                  <a:lnTo>
                    <a:pt x="1009" y="385"/>
                  </a:lnTo>
                  <a:lnTo>
                    <a:pt x="673" y="721"/>
                  </a:lnTo>
                  <a:lnTo>
                    <a:pt x="385" y="1105"/>
                  </a:lnTo>
                  <a:lnTo>
                    <a:pt x="241" y="1345"/>
                  </a:lnTo>
                  <a:lnTo>
                    <a:pt x="144" y="1633"/>
                  </a:lnTo>
                  <a:lnTo>
                    <a:pt x="48" y="1873"/>
                  </a:lnTo>
                  <a:lnTo>
                    <a:pt x="0" y="2210"/>
                  </a:lnTo>
                  <a:lnTo>
                    <a:pt x="0" y="2498"/>
                  </a:lnTo>
                  <a:lnTo>
                    <a:pt x="48" y="2834"/>
                  </a:lnTo>
                  <a:lnTo>
                    <a:pt x="48" y="2834"/>
                  </a:lnTo>
                  <a:lnTo>
                    <a:pt x="96" y="2594"/>
                  </a:lnTo>
                  <a:lnTo>
                    <a:pt x="193" y="2306"/>
                  </a:lnTo>
                  <a:lnTo>
                    <a:pt x="337" y="1921"/>
                  </a:lnTo>
                  <a:lnTo>
                    <a:pt x="529" y="1489"/>
                  </a:lnTo>
                  <a:lnTo>
                    <a:pt x="817" y="1009"/>
                  </a:lnTo>
                  <a:lnTo>
                    <a:pt x="1153" y="481"/>
                  </a:lnTo>
                  <a:lnTo>
                    <a:pt x="16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2" name="Google Shape;3872;p59"/>
            <p:cNvSpPr/>
            <p:nvPr/>
          </p:nvSpPr>
          <p:spPr>
            <a:xfrm>
              <a:off x="400200" y="3091600"/>
              <a:ext cx="14425" cy="51650"/>
            </a:xfrm>
            <a:custGeom>
              <a:avLst/>
              <a:gdLst/>
              <a:ahLst/>
              <a:cxnLst/>
              <a:rect l="l" t="t" r="r" b="b"/>
              <a:pathLst>
                <a:path w="577" h="2066" extrusionOk="0">
                  <a:moveTo>
                    <a:pt x="577" y="0"/>
                  </a:moveTo>
                  <a:lnTo>
                    <a:pt x="385" y="193"/>
                  </a:lnTo>
                  <a:lnTo>
                    <a:pt x="289" y="433"/>
                  </a:lnTo>
                  <a:lnTo>
                    <a:pt x="144" y="721"/>
                  </a:lnTo>
                  <a:lnTo>
                    <a:pt x="48" y="1057"/>
                  </a:lnTo>
                  <a:lnTo>
                    <a:pt x="0" y="1393"/>
                  </a:lnTo>
                  <a:lnTo>
                    <a:pt x="0" y="1585"/>
                  </a:lnTo>
                  <a:lnTo>
                    <a:pt x="48" y="1729"/>
                  </a:lnTo>
                  <a:lnTo>
                    <a:pt x="144" y="1921"/>
                  </a:lnTo>
                  <a:lnTo>
                    <a:pt x="241" y="2065"/>
                  </a:lnTo>
                  <a:lnTo>
                    <a:pt x="241" y="1873"/>
                  </a:lnTo>
                  <a:lnTo>
                    <a:pt x="241" y="1393"/>
                  </a:lnTo>
                  <a:lnTo>
                    <a:pt x="337" y="721"/>
                  </a:lnTo>
                  <a:lnTo>
                    <a:pt x="433" y="337"/>
                  </a:lnTo>
                  <a:lnTo>
                    <a:pt x="57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3" name="Google Shape;3873;p59"/>
            <p:cNvSpPr/>
            <p:nvPr/>
          </p:nvSpPr>
          <p:spPr>
            <a:xfrm>
              <a:off x="400200" y="3091600"/>
              <a:ext cx="14425" cy="51650"/>
            </a:xfrm>
            <a:custGeom>
              <a:avLst/>
              <a:gdLst/>
              <a:ahLst/>
              <a:cxnLst/>
              <a:rect l="l" t="t" r="r" b="b"/>
              <a:pathLst>
                <a:path w="577" h="2066" fill="none" extrusionOk="0">
                  <a:moveTo>
                    <a:pt x="577" y="0"/>
                  </a:moveTo>
                  <a:lnTo>
                    <a:pt x="577" y="0"/>
                  </a:lnTo>
                  <a:lnTo>
                    <a:pt x="385" y="193"/>
                  </a:lnTo>
                  <a:lnTo>
                    <a:pt x="289" y="433"/>
                  </a:lnTo>
                  <a:lnTo>
                    <a:pt x="144" y="721"/>
                  </a:lnTo>
                  <a:lnTo>
                    <a:pt x="48" y="1057"/>
                  </a:lnTo>
                  <a:lnTo>
                    <a:pt x="0" y="1393"/>
                  </a:lnTo>
                  <a:lnTo>
                    <a:pt x="0" y="1585"/>
                  </a:lnTo>
                  <a:lnTo>
                    <a:pt x="48" y="1729"/>
                  </a:lnTo>
                  <a:lnTo>
                    <a:pt x="144" y="1921"/>
                  </a:lnTo>
                  <a:lnTo>
                    <a:pt x="241" y="2065"/>
                  </a:lnTo>
                  <a:lnTo>
                    <a:pt x="241" y="2065"/>
                  </a:lnTo>
                  <a:lnTo>
                    <a:pt x="241" y="1873"/>
                  </a:lnTo>
                  <a:lnTo>
                    <a:pt x="241" y="1393"/>
                  </a:lnTo>
                  <a:lnTo>
                    <a:pt x="337" y="721"/>
                  </a:lnTo>
                  <a:lnTo>
                    <a:pt x="433" y="337"/>
                  </a:lnTo>
                  <a:lnTo>
                    <a:pt x="57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4" name="Google Shape;3874;p59"/>
            <p:cNvSpPr/>
            <p:nvPr/>
          </p:nvSpPr>
          <p:spPr>
            <a:xfrm>
              <a:off x="414600" y="309160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5" name="Google Shape;3875;p59"/>
            <p:cNvSpPr/>
            <p:nvPr/>
          </p:nvSpPr>
          <p:spPr>
            <a:xfrm>
              <a:off x="744775" y="3257275"/>
              <a:ext cx="320600" cy="385425"/>
            </a:xfrm>
            <a:custGeom>
              <a:avLst/>
              <a:gdLst/>
              <a:ahLst/>
              <a:cxnLst/>
              <a:rect l="l" t="t" r="r" b="b"/>
              <a:pathLst>
                <a:path w="12824" h="15417" extrusionOk="0">
                  <a:moveTo>
                    <a:pt x="5235" y="1"/>
                  </a:moveTo>
                  <a:lnTo>
                    <a:pt x="4275" y="145"/>
                  </a:lnTo>
                  <a:lnTo>
                    <a:pt x="3314" y="433"/>
                  </a:lnTo>
                  <a:lnTo>
                    <a:pt x="2402" y="769"/>
                  </a:lnTo>
                  <a:lnTo>
                    <a:pt x="1633" y="1153"/>
                  </a:lnTo>
                  <a:lnTo>
                    <a:pt x="1297" y="1346"/>
                  </a:lnTo>
                  <a:lnTo>
                    <a:pt x="1009" y="1586"/>
                  </a:lnTo>
                  <a:lnTo>
                    <a:pt x="817" y="1778"/>
                  </a:lnTo>
                  <a:lnTo>
                    <a:pt x="673" y="2018"/>
                  </a:lnTo>
                  <a:lnTo>
                    <a:pt x="529" y="2402"/>
                  </a:lnTo>
                  <a:lnTo>
                    <a:pt x="385" y="3026"/>
                  </a:lnTo>
                  <a:lnTo>
                    <a:pt x="241" y="3843"/>
                  </a:lnTo>
                  <a:lnTo>
                    <a:pt x="145" y="4803"/>
                  </a:lnTo>
                  <a:lnTo>
                    <a:pt x="49" y="7013"/>
                  </a:lnTo>
                  <a:lnTo>
                    <a:pt x="1" y="9414"/>
                  </a:lnTo>
                  <a:lnTo>
                    <a:pt x="49" y="10614"/>
                  </a:lnTo>
                  <a:lnTo>
                    <a:pt x="97" y="11767"/>
                  </a:lnTo>
                  <a:lnTo>
                    <a:pt x="145" y="12776"/>
                  </a:lnTo>
                  <a:lnTo>
                    <a:pt x="289" y="13688"/>
                  </a:lnTo>
                  <a:lnTo>
                    <a:pt x="433" y="14456"/>
                  </a:lnTo>
                  <a:lnTo>
                    <a:pt x="625" y="15033"/>
                  </a:lnTo>
                  <a:lnTo>
                    <a:pt x="721" y="15225"/>
                  </a:lnTo>
                  <a:lnTo>
                    <a:pt x="865" y="15369"/>
                  </a:lnTo>
                  <a:lnTo>
                    <a:pt x="1009" y="15417"/>
                  </a:lnTo>
                  <a:lnTo>
                    <a:pt x="1153" y="15417"/>
                  </a:lnTo>
                  <a:lnTo>
                    <a:pt x="12823" y="11239"/>
                  </a:lnTo>
                  <a:lnTo>
                    <a:pt x="12823" y="10855"/>
                  </a:lnTo>
                  <a:lnTo>
                    <a:pt x="12727" y="10278"/>
                  </a:lnTo>
                  <a:lnTo>
                    <a:pt x="12583" y="9606"/>
                  </a:lnTo>
                  <a:lnTo>
                    <a:pt x="12343" y="8886"/>
                  </a:lnTo>
                  <a:lnTo>
                    <a:pt x="12103" y="8021"/>
                  </a:lnTo>
                  <a:lnTo>
                    <a:pt x="11767" y="7157"/>
                  </a:lnTo>
                  <a:lnTo>
                    <a:pt x="11431" y="6244"/>
                  </a:lnTo>
                  <a:lnTo>
                    <a:pt x="10998" y="5332"/>
                  </a:lnTo>
                  <a:lnTo>
                    <a:pt x="10566" y="4419"/>
                  </a:lnTo>
                  <a:lnTo>
                    <a:pt x="10086" y="3507"/>
                  </a:lnTo>
                  <a:lnTo>
                    <a:pt x="9606" y="2690"/>
                  </a:lnTo>
                  <a:lnTo>
                    <a:pt x="9077" y="1970"/>
                  </a:lnTo>
                  <a:lnTo>
                    <a:pt x="8549" y="1298"/>
                  </a:lnTo>
                  <a:lnTo>
                    <a:pt x="8021" y="769"/>
                  </a:lnTo>
                  <a:lnTo>
                    <a:pt x="7781" y="529"/>
                  </a:lnTo>
                  <a:lnTo>
                    <a:pt x="7493" y="337"/>
                  </a:lnTo>
                  <a:lnTo>
                    <a:pt x="7204" y="193"/>
                  </a:lnTo>
                  <a:lnTo>
                    <a:pt x="6964" y="97"/>
                  </a:lnTo>
                  <a:lnTo>
                    <a:pt x="6580" y="49"/>
                  </a:lnTo>
                  <a:lnTo>
                    <a:pt x="6148" y="1"/>
                  </a:lnTo>
                  <a:close/>
                </a:path>
              </a:pathLst>
            </a:custGeom>
            <a:solidFill>
              <a:srgbClr val="82B7F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6" name="Google Shape;3876;p59"/>
            <p:cNvSpPr/>
            <p:nvPr/>
          </p:nvSpPr>
          <p:spPr>
            <a:xfrm>
              <a:off x="744775" y="3257275"/>
              <a:ext cx="320600" cy="385425"/>
            </a:xfrm>
            <a:custGeom>
              <a:avLst/>
              <a:gdLst/>
              <a:ahLst/>
              <a:cxnLst/>
              <a:rect l="l" t="t" r="r" b="b"/>
              <a:pathLst>
                <a:path w="12824" h="15417" fill="none" extrusionOk="0">
                  <a:moveTo>
                    <a:pt x="1153" y="15417"/>
                  </a:moveTo>
                  <a:lnTo>
                    <a:pt x="1153" y="15417"/>
                  </a:lnTo>
                  <a:lnTo>
                    <a:pt x="1009" y="15417"/>
                  </a:lnTo>
                  <a:lnTo>
                    <a:pt x="865" y="15369"/>
                  </a:lnTo>
                  <a:lnTo>
                    <a:pt x="721" y="15225"/>
                  </a:lnTo>
                  <a:lnTo>
                    <a:pt x="625" y="15033"/>
                  </a:lnTo>
                  <a:lnTo>
                    <a:pt x="433" y="14456"/>
                  </a:lnTo>
                  <a:lnTo>
                    <a:pt x="289" y="13688"/>
                  </a:lnTo>
                  <a:lnTo>
                    <a:pt x="145" y="12776"/>
                  </a:lnTo>
                  <a:lnTo>
                    <a:pt x="97" y="11767"/>
                  </a:lnTo>
                  <a:lnTo>
                    <a:pt x="49" y="10614"/>
                  </a:lnTo>
                  <a:lnTo>
                    <a:pt x="1" y="9414"/>
                  </a:lnTo>
                  <a:lnTo>
                    <a:pt x="49" y="7013"/>
                  </a:lnTo>
                  <a:lnTo>
                    <a:pt x="145" y="4803"/>
                  </a:lnTo>
                  <a:lnTo>
                    <a:pt x="241" y="3843"/>
                  </a:lnTo>
                  <a:lnTo>
                    <a:pt x="385" y="3026"/>
                  </a:lnTo>
                  <a:lnTo>
                    <a:pt x="529" y="2402"/>
                  </a:lnTo>
                  <a:lnTo>
                    <a:pt x="673" y="2018"/>
                  </a:lnTo>
                  <a:lnTo>
                    <a:pt x="673" y="2018"/>
                  </a:lnTo>
                  <a:lnTo>
                    <a:pt x="817" y="1778"/>
                  </a:lnTo>
                  <a:lnTo>
                    <a:pt x="1009" y="1586"/>
                  </a:lnTo>
                  <a:lnTo>
                    <a:pt x="1297" y="1346"/>
                  </a:lnTo>
                  <a:lnTo>
                    <a:pt x="1633" y="1153"/>
                  </a:lnTo>
                  <a:lnTo>
                    <a:pt x="2402" y="769"/>
                  </a:lnTo>
                  <a:lnTo>
                    <a:pt x="3314" y="433"/>
                  </a:lnTo>
                  <a:lnTo>
                    <a:pt x="4275" y="145"/>
                  </a:lnTo>
                  <a:lnTo>
                    <a:pt x="5235" y="1"/>
                  </a:lnTo>
                  <a:lnTo>
                    <a:pt x="5716" y="1"/>
                  </a:lnTo>
                  <a:lnTo>
                    <a:pt x="6148" y="1"/>
                  </a:lnTo>
                  <a:lnTo>
                    <a:pt x="6580" y="49"/>
                  </a:lnTo>
                  <a:lnTo>
                    <a:pt x="6964" y="97"/>
                  </a:lnTo>
                  <a:lnTo>
                    <a:pt x="6964" y="97"/>
                  </a:lnTo>
                  <a:lnTo>
                    <a:pt x="7204" y="193"/>
                  </a:lnTo>
                  <a:lnTo>
                    <a:pt x="7493" y="337"/>
                  </a:lnTo>
                  <a:lnTo>
                    <a:pt x="7781" y="529"/>
                  </a:lnTo>
                  <a:lnTo>
                    <a:pt x="8021" y="769"/>
                  </a:lnTo>
                  <a:lnTo>
                    <a:pt x="8549" y="1298"/>
                  </a:lnTo>
                  <a:lnTo>
                    <a:pt x="9077" y="1970"/>
                  </a:lnTo>
                  <a:lnTo>
                    <a:pt x="9606" y="2690"/>
                  </a:lnTo>
                  <a:lnTo>
                    <a:pt x="10086" y="3507"/>
                  </a:lnTo>
                  <a:lnTo>
                    <a:pt x="10566" y="4419"/>
                  </a:lnTo>
                  <a:lnTo>
                    <a:pt x="10998" y="5332"/>
                  </a:lnTo>
                  <a:lnTo>
                    <a:pt x="11431" y="6244"/>
                  </a:lnTo>
                  <a:lnTo>
                    <a:pt x="11767" y="7157"/>
                  </a:lnTo>
                  <a:lnTo>
                    <a:pt x="12103" y="8021"/>
                  </a:lnTo>
                  <a:lnTo>
                    <a:pt x="12343" y="8886"/>
                  </a:lnTo>
                  <a:lnTo>
                    <a:pt x="12583" y="9606"/>
                  </a:lnTo>
                  <a:lnTo>
                    <a:pt x="12727" y="10278"/>
                  </a:lnTo>
                  <a:lnTo>
                    <a:pt x="12823" y="10855"/>
                  </a:lnTo>
                  <a:lnTo>
                    <a:pt x="12823" y="11239"/>
                  </a:lnTo>
                  <a:lnTo>
                    <a:pt x="1153" y="15417"/>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7" name="Google Shape;3877;p59"/>
            <p:cNvSpPr/>
            <p:nvPr/>
          </p:nvSpPr>
          <p:spPr>
            <a:xfrm>
              <a:off x="749575" y="3226075"/>
              <a:ext cx="199325" cy="133300"/>
            </a:xfrm>
            <a:custGeom>
              <a:avLst/>
              <a:gdLst/>
              <a:ahLst/>
              <a:cxnLst/>
              <a:rect l="l" t="t" r="r" b="b"/>
              <a:pathLst>
                <a:path w="7973" h="5332" extrusionOk="0">
                  <a:moveTo>
                    <a:pt x="5668" y="0"/>
                  </a:moveTo>
                  <a:lnTo>
                    <a:pt x="913" y="1729"/>
                  </a:lnTo>
                  <a:lnTo>
                    <a:pt x="721" y="2017"/>
                  </a:lnTo>
                  <a:lnTo>
                    <a:pt x="385" y="2738"/>
                  </a:lnTo>
                  <a:lnTo>
                    <a:pt x="193" y="3170"/>
                  </a:lnTo>
                  <a:lnTo>
                    <a:pt x="97" y="3650"/>
                  </a:lnTo>
                  <a:lnTo>
                    <a:pt x="1" y="4130"/>
                  </a:lnTo>
                  <a:lnTo>
                    <a:pt x="49" y="4323"/>
                  </a:lnTo>
                  <a:lnTo>
                    <a:pt x="97" y="4563"/>
                  </a:lnTo>
                  <a:lnTo>
                    <a:pt x="673" y="4707"/>
                  </a:lnTo>
                  <a:lnTo>
                    <a:pt x="1970" y="5043"/>
                  </a:lnTo>
                  <a:lnTo>
                    <a:pt x="2690" y="5235"/>
                  </a:lnTo>
                  <a:lnTo>
                    <a:pt x="3314" y="5331"/>
                  </a:lnTo>
                  <a:lnTo>
                    <a:pt x="3795" y="5331"/>
                  </a:lnTo>
                  <a:lnTo>
                    <a:pt x="3939" y="5283"/>
                  </a:lnTo>
                  <a:lnTo>
                    <a:pt x="3987" y="5235"/>
                  </a:lnTo>
                  <a:lnTo>
                    <a:pt x="4083" y="4947"/>
                  </a:lnTo>
                  <a:lnTo>
                    <a:pt x="4083" y="4563"/>
                  </a:lnTo>
                  <a:lnTo>
                    <a:pt x="4083" y="3650"/>
                  </a:lnTo>
                  <a:lnTo>
                    <a:pt x="3939" y="2498"/>
                  </a:lnTo>
                  <a:lnTo>
                    <a:pt x="4179" y="2834"/>
                  </a:lnTo>
                  <a:lnTo>
                    <a:pt x="4707" y="3554"/>
                  </a:lnTo>
                  <a:lnTo>
                    <a:pt x="4995" y="3938"/>
                  </a:lnTo>
                  <a:lnTo>
                    <a:pt x="5332" y="4226"/>
                  </a:lnTo>
                  <a:lnTo>
                    <a:pt x="5620" y="4419"/>
                  </a:lnTo>
                  <a:lnTo>
                    <a:pt x="5716"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733" y="1873"/>
                  </a:lnTo>
                  <a:lnTo>
                    <a:pt x="7445" y="1537"/>
                  </a:lnTo>
                  <a:lnTo>
                    <a:pt x="6676" y="817"/>
                  </a:lnTo>
                  <a:lnTo>
                    <a:pt x="5668" y="0"/>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8" name="Google Shape;3878;p59"/>
            <p:cNvSpPr/>
            <p:nvPr/>
          </p:nvSpPr>
          <p:spPr>
            <a:xfrm>
              <a:off x="749575" y="3226075"/>
              <a:ext cx="199325" cy="133300"/>
            </a:xfrm>
            <a:custGeom>
              <a:avLst/>
              <a:gdLst/>
              <a:ahLst/>
              <a:cxnLst/>
              <a:rect l="l" t="t" r="r" b="b"/>
              <a:pathLst>
                <a:path w="7973" h="5332" fill="none" extrusionOk="0">
                  <a:moveTo>
                    <a:pt x="913" y="1729"/>
                  </a:moveTo>
                  <a:lnTo>
                    <a:pt x="913" y="1729"/>
                  </a:lnTo>
                  <a:lnTo>
                    <a:pt x="721" y="2017"/>
                  </a:lnTo>
                  <a:lnTo>
                    <a:pt x="385" y="2738"/>
                  </a:lnTo>
                  <a:lnTo>
                    <a:pt x="193" y="3170"/>
                  </a:lnTo>
                  <a:lnTo>
                    <a:pt x="97" y="3650"/>
                  </a:lnTo>
                  <a:lnTo>
                    <a:pt x="1" y="4130"/>
                  </a:lnTo>
                  <a:lnTo>
                    <a:pt x="49" y="4323"/>
                  </a:lnTo>
                  <a:lnTo>
                    <a:pt x="97" y="4563"/>
                  </a:lnTo>
                  <a:lnTo>
                    <a:pt x="97" y="4563"/>
                  </a:lnTo>
                  <a:lnTo>
                    <a:pt x="673" y="4707"/>
                  </a:lnTo>
                  <a:lnTo>
                    <a:pt x="1970" y="5043"/>
                  </a:lnTo>
                  <a:lnTo>
                    <a:pt x="2690" y="5235"/>
                  </a:lnTo>
                  <a:lnTo>
                    <a:pt x="3314" y="5331"/>
                  </a:lnTo>
                  <a:lnTo>
                    <a:pt x="3795" y="5331"/>
                  </a:lnTo>
                  <a:lnTo>
                    <a:pt x="3939" y="5283"/>
                  </a:lnTo>
                  <a:lnTo>
                    <a:pt x="3987" y="5235"/>
                  </a:lnTo>
                  <a:lnTo>
                    <a:pt x="3987" y="5235"/>
                  </a:lnTo>
                  <a:lnTo>
                    <a:pt x="4083" y="4947"/>
                  </a:lnTo>
                  <a:lnTo>
                    <a:pt x="4083" y="4563"/>
                  </a:lnTo>
                  <a:lnTo>
                    <a:pt x="4083" y="3650"/>
                  </a:lnTo>
                  <a:lnTo>
                    <a:pt x="3939" y="2498"/>
                  </a:lnTo>
                  <a:lnTo>
                    <a:pt x="3939" y="2498"/>
                  </a:lnTo>
                  <a:lnTo>
                    <a:pt x="4179" y="2834"/>
                  </a:lnTo>
                  <a:lnTo>
                    <a:pt x="4707" y="3554"/>
                  </a:lnTo>
                  <a:lnTo>
                    <a:pt x="4995" y="3938"/>
                  </a:lnTo>
                  <a:lnTo>
                    <a:pt x="5332" y="4226"/>
                  </a:lnTo>
                  <a:lnTo>
                    <a:pt x="5620" y="4419"/>
                  </a:lnTo>
                  <a:lnTo>
                    <a:pt x="5716" y="4467"/>
                  </a:lnTo>
                  <a:lnTo>
                    <a:pt x="5812"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925" y="2113"/>
                  </a:lnTo>
                  <a:lnTo>
                    <a:pt x="7733" y="1873"/>
                  </a:lnTo>
                  <a:lnTo>
                    <a:pt x="7445" y="1537"/>
                  </a:lnTo>
                  <a:lnTo>
                    <a:pt x="6676" y="817"/>
                  </a:lnTo>
                  <a:lnTo>
                    <a:pt x="5668" y="0"/>
                  </a:lnTo>
                  <a:lnTo>
                    <a:pt x="913" y="172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79" name="Google Shape;3879;p59"/>
            <p:cNvSpPr/>
            <p:nvPr/>
          </p:nvSpPr>
          <p:spPr>
            <a:xfrm>
              <a:off x="816825" y="3245275"/>
              <a:ext cx="45650" cy="51650"/>
            </a:xfrm>
            <a:custGeom>
              <a:avLst/>
              <a:gdLst/>
              <a:ahLst/>
              <a:cxnLst/>
              <a:rect l="l" t="t" r="r" b="b"/>
              <a:pathLst>
                <a:path w="1826" h="2066" extrusionOk="0">
                  <a:moveTo>
                    <a:pt x="1393" y="1"/>
                  </a:moveTo>
                  <a:lnTo>
                    <a:pt x="0" y="385"/>
                  </a:lnTo>
                  <a:lnTo>
                    <a:pt x="288" y="2066"/>
                  </a:lnTo>
                  <a:lnTo>
                    <a:pt x="1825" y="1537"/>
                  </a:lnTo>
                  <a:lnTo>
                    <a:pt x="1393"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0" name="Google Shape;3880;p59"/>
            <p:cNvSpPr/>
            <p:nvPr/>
          </p:nvSpPr>
          <p:spPr>
            <a:xfrm>
              <a:off x="816825" y="3245275"/>
              <a:ext cx="45650" cy="51650"/>
            </a:xfrm>
            <a:custGeom>
              <a:avLst/>
              <a:gdLst/>
              <a:ahLst/>
              <a:cxnLst/>
              <a:rect l="l" t="t" r="r" b="b"/>
              <a:pathLst>
                <a:path w="1826" h="2066" fill="none" extrusionOk="0">
                  <a:moveTo>
                    <a:pt x="1393" y="1"/>
                  </a:moveTo>
                  <a:lnTo>
                    <a:pt x="1825" y="1537"/>
                  </a:lnTo>
                  <a:lnTo>
                    <a:pt x="288" y="2066"/>
                  </a:lnTo>
                  <a:lnTo>
                    <a:pt x="0" y="385"/>
                  </a:lnTo>
                  <a:lnTo>
                    <a:pt x="139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1" name="Google Shape;3881;p59"/>
            <p:cNvSpPr/>
            <p:nvPr/>
          </p:nvSpPr>
          <p:spPr>
            <a:xfrm>
              <a:off x="821625" y="3274100"/>
              <a:ext cx="40850" cy="22825"/>
            </a:xfrm>
            <a:custGeom>
              <a:avLst/>
              <a:gdLst/>
              <a:ahLst/>
              <a:cxnLst/>
              <a:rect l="l" t="t" r="r" b="b"/>
              <a:pathLst>
                <a:path w="1634" h="913" extrusionOk="0">
                  <a:moveTo>
                    <a:pt x="1537" y="0"/>
                  </a:moveTo>
                  <a:lnTo>
                    <a:pt x="240" y="192"/>
                  </a:lnTo>
                  <a:lnTo>
                    <a:pt x="0" y="240"/>
                  </a:lnTo>
                  <a:lnTo>
                    <a:pt x="96" y="913"/>
                  </a:lnTo>
                  <a:lnTo>
                    <a:pt x="1633" y="384"/>
                  </a:lnTo>
                  <a:lnTo>
                    <a:pt x="1537"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2" name="Google Shape;3882;p59"/>
            <p:cNvSpPr/>
            <p:nvPr/>
          </p:nvSpPr>
          <p:spPr>
            <a:xfrm>
              <a:off x="821625" y="3274100"/>
              <a:ext cx="40850" cy="22825"/>
            </a:xfrm>
            <a:custGeom>
              <a:avLst/>
              <a:gdLst/>
              <a:ahLst/>
              <a:cxnLst/>
              <a:rect l="l" t="t" r="r" b="b"/>
              <a:pathLst>
                <a:path w="1634" h="913" fill="none" extrusionOk="0">
                  <a:moveTo>
                    <a:pt x="1537" y="0"/>
                  </a:moveTo>
                  <a:lnTo>
                    <a:pt x="240" y="192"/>
                  </a:lnTo>
                  <a:lnTo>
                    <a:pt x="240" y="192"/>
                  </a:lnTo>
                  <a:lnTo>
                    <a:pt x="0" y="240"/>
                  </a:lnTo>
                  <a:lnTo>
                    <a:pt x="96" y="913"/>
                  </a:lnTo>
                  <a:lnTo>
                    <a:pt x="1633" y="384"/>
                  </a:lnTo>
                  <a:lnTo>
                    <a:pt x="153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3" name="Google Shape;3883;p59"/>
            <p:cNvSpPr/>
            <p:nvPr/>
          </p:nvSpPr>
          <p:spPr>
            <a:xfrm>
              <a:off x="995700" y="2961925"/>
              <a:ext cx="144100" cy="156100"/>
            </a:xfrm>
            <a:custGeom>
              <a:avLst/>
              <a:gdLst/>
              <a:ahLst/>
              <a:cxnLst/>
              <a:rect l="l" t="t" r="r" b="b"/>
              <a:pathLst>
                <a:path w="5764" h="6244" extrusionOk="0">
                  <a:moveTo>
                    <a:pt x="2306" y="1"/>
                  </a:moveTo>
                  <a:lnTo>
                    <a:pt x="2066" y="97"/>
                  </a:lnTo>
                  <a:lnTo>
                    <a:pt x="1778" y="193"/>
                  </a:lnTo>
                  <a:lnTo>
                    <a:pt x="1490" y="289"/>
                  </a:lnTo>
                  <a:lnTo>
                    <a:pt x="1250" y="433"/>
                  </a:lnTo>
                  <a:lnTo>
                    <a:pt x="1057" y="625"/>
                  </a:lnTo>
                  <a:lnTo>
                    <a:pt x="817" y="817"/>
                  </a:lnTo>
                  <a:lnTo>
                    <a:pt x="481" y="1297"/>
                  </a:lnTo>
                  <a:lnTo>
                    <a:pt x="241" y="1778"/>
                  </a:lnTo>
                  <a:lnTo>
                    <a:pt x="49" y="2354"/>
                  </a:lnTo>
                  <a:lnTo>
                    <a:pt x="1" y="2978"/>
                  </a:lnTo>
                  <a:lnTo>
                    <a:pt x="1" y="3266"/>
                  </a:lnTo>
                  <a:lnTo>
                    <a:pt x="49" y="3603"/>
                  </a:lnTo>
                  <a:lnTo>
                    <a:pt x="97" y="3939"/>
                  </a:lnTo>
                  <a:lnTo>
                    <a:pt x="193" y="4227"/>
                  </a:lnTo>
                  <a:lnTo>
                    <a:pt x="481" y="4755"/>
                  </a:lnTo>
                  <a:lnTo>
                    <a:pt x="817" y="5235"/>
                  </a:lnTo>
                  <a:lnTo>
                    <a:pt x="1250" y="5620"/>
                  </a:lnTo>
                  <a:lnTo>
                    <a:pt x="1730" y="5956"/>
                  </a:lnTo>
                  <a:lnTo>
                    <a:pt x="2018" y="6052"/>
                  </a:lnTo>
                  <a:lnTo>
                    <a:pt x="2258" y="6148"/>
                  </a:lnTo>
                  <a:lnTo>
                    <a:pt x="2546" y="6196"/>
                  </a:lnTo>
                  <a:lnTo>
                    <a:pt x="2834" y="6244"/>
                  </a:lnTo>
                  <a:lnTo>
                    <a:pt x="3123" y="6244"/>
                  </a:lnTo>
                  <a:lnTo>
                    <a:pt x="3411" y="6196"/>
                  </a:lnTo>
                  <a:lnTo>
                    <a:pt x="3699" y="6148"/>
                  </a:lnTo>
                  <a:lnTo>
                    <a:pt x="3987" y="6052"/>
                  </a:lnTo>
                  <a:lnTo>
                    <a:pt x="4227" y="5908"/>
                  </a:lnTo>
                  <a:lnTo>
                    <a:pt x="4467" y="5764"/>
                  </a:lnTo>
                  <a:lnTo>
                    <a:pt x="4707" y="5572"/>
                  </a:lnTo>
                  <a:lnTo>
                    <a:pt x="4899" y="5380"/>
                  </a:lnTo>
                  <a:lnTo>
                    <a:pt x="5284" y="4947"/>
                  </a:lnTo>
                  <a:lnTo>
                    <a:pt x="5524" y="4419"/>
                  </a:lnTo>
                  <a:lnTo>
                    <a:pt x="5716" y="3843"/>
                  </a:lnTo>
                  <a:lnTo>
                    <a:pt x="5764" y="3218"/>
                  </a:lnTo>
                  <a:lnTo>
                    <a:pt x="5764" y="2930"/>
                  </a:lnTo>
                  <a:lnTo>
                    <a:pt x="5716" y="2594"/>
                  </a:lnTo>
                  <a:lnTo>
                    <a:pt x="5620" y="2306"/>
                  </a:lnTo>
                  <a:lnTo>
                    <a:pt x="5524" y="1970"/>
                  </a:lnTo>
                  <a:lnTo>
                    <a:pt x="5284" y="1441"/>
                  </a:lnTo>
                  <a:lnTo>
                    <a:pt x="4899" y="961"/>
                  </a:lnTo>
                  <a:lnTo>
                    <a:pt x="4467" y="577"/>
                  </a:lnTo>
                  <a:lnTo>
                    <a:pt x="3987" y="241"/>
                  </a:lnTo>
                  <a:lnTo>
                    <a:pt x="3747" y="145"/>
                  </a:lnTo>
                  <a:lnTo>
                    <a:pt x="3459" y="49"/>
                  </a:lnTo>
                  <a:lnTo>
                    <a:pt x="3219" y="1"/>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4" name="Google Shape;3884;p59"/>
            <p:cNvSpPr/>
            <p:nvPr/>
          </p:nvSpPr>
          <p:spPr>
            <a:xfrm>
              <a:off x="995700" y="2961925"/>
              <a:ext cx="144100" cy="156100"/>
            </a:xfrm>
            <a:custGeom>
              <a:avLst/>
              <a:gdLst/>
              <a:ahLst/>
              <a:cxnLst/>
              <a:rect l="l" t="t" r="r" b="b"/>
              <a:pathLst>
                <a:path w="5764" h="6244" fill="none" extrusionOk="0">
                  <a:moveTo>
                    <a:pt x="5716" y="2594"/>
                  </a:moveTo>
                  <a:lnTo>
                    <a:pt x="5716" y="2594"/>
                  </a:lnTo>
                  <a:lnTo>
                    <a:pt x="5764" y="2930"/>
                  </a:lnTo>
                  <a:lnTo>
                    <a:pt x="5764" y="3218"/>
                  </a:lnTo>
                  <a:lnTo>
                    <a:pt x="5716" y="3843"/>
                  </a:lnTo>
                  <a:lnTo>
                    <a:pt x="5524" y="4419"/>
                  </a:lnTo>
                  <a:lnTo>
                    <a:pt x="5284" y="4947"/>
                  </a:lnTo>
                  <a:lnTo>
                    <a:pt x="4899" y="5380"/>
                  </a:lnTo>
                  <a:lnTo>
                    <a:pt x="4707" y="5572"/>
                  </a:lnTo>
                  <a:lnTo>
                    <a:pt x="4467" y="5764"/>
                  </a:lnTo>
                  <a:lnTo>
                    <a:pt x="4227" y="5908"/>
                  </a:lnTo>
                  <a:lnTo>
                    <a:pt x="3987" y="6052"/>
                  </a:lnTo>
                  <a:lnTo>
                    <a:pt x="3699" y="6148"/>
                  </a:lnTo>
                  <a:lnTo>
                    <a:pt x="3411" y="6196"/>
                  </a:lnTo>
                  <a:lnTo>
                    <a:pt x="3411" y="6196"/>
                  </a:lnTo>
                  <a:lnTo>
                    <a:pt x="3123" y="6244"/>
                  </a:lnTo>
                  <a:lnTo>
                    <a:pt x="2834" y="6244"/>
                  </a:lnTo>
                  <a:lnTo>
                    <a:pt x="2546" y="6196"/>
                  </a:lnTo>
                  <a:lnTo>
                    <a:pt x="2258" y="6148"/>
                  </a:lnTo>
                  <a:lnTo>
                    <a:pt x="2018" y="6052"/>
                  </a:lnTo>
                  <a:lnTo>
                    <a:pt x="1730" y="5956"/>
                  </a:lnTo>
                  <a:lnTo>
                    <a:pt x="1250" y="5620"/>
                  </a:lnTo>
                  <a:lnTo>
                    <a:pt x="817" y="5235"/>
                  </a:lnTo>
                  <a:lnTo>
                    <a:pt x="481" y="4755"/>
                  </a:lnTo>
                  <a:lnTo>
                    <a:pt x="193" y="4227"/>
                  </a:lnTo>
                  <a:lnTo>
                    <a:pt x="97" y="3939"/>
                  </a:lnTo>
                  <a:lnTo>
                    <a:pt x="49" y="3603"/>
                  </a:lnTo>
                  <a:lnTo>
                    <a:pt x="49" y="3603"/>
                  </a:lnTo>
                  <a:lnTo>
                    <a:pt x="1" y="3266"/>
                  </a:lnTo>
                  <a:lnTo>
                    <a:pt x="1" y="2978"/>
                  </a:lnTo>
                  <a:lnTo>
                    <a:pt x="49" y="2354"/>
                  </a:lnTo>
                  <a:lnTo>
                    <a:pt x="241" y="1778"/>
                  </a:lnTo>
                  <a:lnTo>
                    <a:pt x="481" y="1297"/>
                  </a:lnTo>
                  <a:lnTo>
                    <a:pt x="817" y="817"/>
                  </a:lnTo>
                  <a:lnTo>
                    <a:pt x="1057" y="625"/>
                  </a:lnTo>
                  <a:lnTo>
                    <a:pt x="1250" y="433"/>
                  </a:lnTo>
                  <a:lnTo>
                    <a:pt x="1490" y="289"/>
                  </a:lnTo>
                  <a:lnTo>
                    <a:pt x="1778" y="193"/>
                  </a:lnTo>
                  <a:lnTo>
                    <a:pt x="2066" y="97"/>
                  </a:lnTo>
                  <a:lnTo>
                    <a:pt x="2306" y="1"/>
                  </a:lnTo>
                  <a:lnTo>
                    <a:pt x="2306" y="1"/>
                  </a:lnTo>
                  <a:lnTo>
                    <a:pt x="2642" y="1"/>
                  </a:lnTo>
                  <a:lnTo>
                    <a:pt x="2930" y="1"/>
                  </a:lnTo>
                  <a:lnTo>
                    <a:pt x="3219" y="1"/>
                  </a:lnTo>
                  <a:lnTo>
                    <a:pt x="3459" y="49"/>
                  </a:lnTo>
                  <a:lnTo>
                    <a:pt x="3747" y="145"/>
                  </a:lnTo>
                  <a:lnTo>
                    <a:pt x="3987" y="241"/>
                  </a:lnTo>
                  <a:lnTo>
                    <a:pt x="4467" y="577"/>
                  </a:lnTo>
                  <a:lnTo>
                    <a:pt x="4899" y="961"/>
                  </a:lnTo>
                  <a:lnTo>
                    <a:pt x="5284" y="1441"/>
                  </a:lnTo>
                  <a:lnTo>
                    <a:pt x="5524" y="1970"/>
                  </a:lnTo>
                  <a:lnTo>
                    <a:pt x="5620" y="2306"/>
                  </a:lnTo>
                  <a:lnTo>
                    <a:pt x="5716" y="2594"/>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5" name="Google Shape;3885;p59"/>
            <p:cNvSpPr/>
            <p:nvPr/>
          </p:nvSpPr>
          <p:spPr>
            <a:xfrm>
              <a:off x="1066550" y="2999150"/>
              <a:ext cx="55250" cy="85275"/>
            </a:xfrm>
            <a:custGeom>
              <a:avLst/>
              <a:gdLst/>
              <a:ahLst/>
              <a:cxnLst/>
              <a:rect l="l" t="t" r="r" b="b"/>
              <a:pathLst>
                <a:path w="2210" h="3411" extrusionOk="0">
                  <a:moveTo>
                    <a:pt x="1345" y="0"/>
                  </a:moveTo>
                  <a:lnTo>
                    <a:pt x="1105" y="673"/>
                  </a:lnTo>
                  <a:lnTo>
                    <a:pt x="817" y="1393"/>
                  </a:lnTo>
                  <a:lnTo>
                    <a:pt x="433" y="2114"/>
                  </a:lnTo>
                  <a:lnTo>
                    <a:pt x="0" y="2834"/>
                  </a:lnTo>
                  <a:lnTo>
                    <a:pt x="0" y="3314"/>
                  </a:lnTo>
                  <a:lnTo>
                    <a:pt x="289" y="3362"/>
                  </a:lnTo>
                  <a:lnTo>
                    <a:pt x="529" y="3410"/>
                  </a:lnTo>
                  <a:lnTo>
                    <a:pt x="817" y="3362"/>
                  </a:lnTo>
                  <a:lnTo>
                    <a:pt x="1153" y="3266"/>
                  </a:lnTo>
                  <a:lnTo>
                    <a:pt x="1441" y="3122"/>
                  </a:lnTo>
                  <a:lnTo>
                    <a:pt x="1681" y="2882"/>
                  </a:lnTo>
                  <a:lnTo>
                    <a:pt x="1921" y="2642"/>
                  </a:lnTo>
                  <a:lnTo>
                    <a:pt x="2065" y="2306"/>
                  </a:lnTo>
                  <a:lnTo>
                    <a:pt x="2162" y="1970"/>
                  </a:lnTo>
                  <a:lnTo>
                    <a:pt x="2210" y="1633"/>
                  </a:lnTo>
                  <a:lnTo>
                    <a:pt x="2162" y="1249"/>
                  </a:lnTo>
                  <a:lnTo>
                    <a:pt x="2065" y="865"/>
                  </a:lnTo>
                  <a:lnTo>
                    <a:pt x="1873" y="529"/>
                  </a:lnTo>
                  <a:lnTo>
                    <a:pt x="1633" y="241"/>
                  </a:lnTo>
                  <a:lnTo>
                    <a:pt x="1345" y="0"/>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6" name="Google Shape;3886;p59"/>
            <p:cNvSpPr/>
            <p:nvPr/>
          </p:nvSpPr>
          <p:spPr>
            <a:xfrm>
              <a:off x="1066550" y="2999150"/>
              <a:ext cx="55250" cy="85275"/>
            </a:xfrm>
            <a:custGeom>
              <a:avLst/>
              <a:gdLst/>
              <a:ahLst/>
              <a:cxnLst/>
              <a:rect l="l" t="t" r="r" b="b"/>
              <a:pathLst>
                <a:path w="2210" h="3411" fill="none" extrusionOk="0">
                  <a:moveTo>
                    <a:pt x="1345" y="0"/>
                  </a:moveTo>
                  <a:lnTo>
                    <a:pt x="1345" y="0"/>
                  </a:lnTo>
                  <a:lnTo>
                    <a:pt x="1105" y="673"/>
                  </a:lnTo>
                  <a:lnTo>
                    <a:pt x="817" y="1393"/>
                  </a:lnTo>
                  <a:lnTo>
                    <a:pt x="433" y="2114"/>
                  </a:lnTo>
                  <a:lnTo>
                    <a:pt x="0" y="2834"/>
                  </a:lnTo>
                  <a:lnTo>
                    <a:pt x="0" y="2834"/>
                  </a:lnTo>
                  <a:lnTo>
                    <a:pt x="0" y="3314"/>
                  </a:lnTo>
                  <a:lnTo>
                    <a:pt x="0" y="3314"/>
                  </a:lnTo>
                  <a:lnTo>
                    <a:pt x="289" y="3362"/>
                  </a:lnTo>
                  <a:lnTo>
                    <a:pt x="529" y="3410"/>
                  </a:lnTo>
                  <a:lnTo>
                    <a:pt x="529" y="3410"/>
                  </a:lnTo>
                  <a:lnTo>
                    <a:pt x="817" y="3362"/>
                  </a:lnTo>
                  <a:lnTo>
                    <a:pt x="817" y="3362"/>
                  </a:lnTo>
                  <a:lnTo>
                    <a:pt x="1153" y="3266"/>
                  </a:lnTo>
                  <a:lnTo>
                    <a:pt x="1441" y="3122"/>
                  </a:lnTo>
                  <a:lnTo>
                    <a:pt x="1681" y="2882"/>
                  </a:lnTo>
                  <a:lnTo>
                    <a:pt x="1921" y="2642"/>
                  </a:lnTo>
                  <a:lnTo>
                    <a:pt x="2065" y="2306"/>
                  </a:lnTo>
                  <a:lnTo>
                    <a:pt x="2162" y="1970"/>
                  </a:lnTo>
                  <a:lnTo>
                    <a:pt x="2210" y="1633"/>
                  </a:lnTo>
                  <a:lnTo>
                    <a:pt x="2162" y="1249"/>
                  </a:lnTo>
                  <a:lnTo>
                    <a:pt x="2162" y="1249"/>
                  </a:lnTo>
                  <a:lnTo>
                    <a:pt x="2065" y="865"/>
                  </a:lnTo>
                  <a:lnTo>
                    <a:pt x="1873" y="529"/>
                  </a:lnTo>
                  <a:lnTo>
                    <a:pt x="1633" y="241"/>
                  </a:lnTo>
                  <a:lnTo>
                    <a:pt x="1345"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7" name="Google Shape;3887;p59"/>
            <p:cNvSpPr/>
            <p:nvPr/>
          </p:nvSpPr>
          <p:spPr>
            <a:xfrm>
              <a:off x="594700" y="2834675"/>
              <a:ext cx="471875" cy="447850"/>
            </a:xfrm>
            <a:custGeom>
              <a:avLst/>
              <a:gdLst/>
              <a:ahLst/>
              <a:cxnLst/>
              <a:rect l="l" t="t" r="r" b="b"/>
              <a:pathLst>
                <a:path w="18875" h="17914" extrusionOk="0">
                  <a:moveTo>
                    <a:pt x="10374" y="0"/>
                  </a:moveTo>
                  <a:lnTo>
                    <a:pt x="9606" y="96"/>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8" name="Google Shape;3888;p59"/>
            <p:cNvSpPr/>
            <p:nvPr/>
          </p:nvSpPr>
          <p:spPr>
            <a:xfrm>
              <a:off x="594700" y="2834675"/>
              <a:ext cx="471875" cy="447850"/>
            </a:xfrm>
            <a:custGeom>
              <a:avLst/>
              <a:gdLst/>
              <a:ahLst/>
              <a:cxnLst/>
              <a:rect l="l" t="t" r="r" b="b"/>
              <a:pathLst>
                <a:path w="18875" h="17914" fill="none" extrusionOk="0">
                  <a:moveTo>
                    <a:pt x="9606" y="96"/>
                  </a:moveTo>
                  <a:lnTo>
                    <a:pt x="5667" y="1057"/>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lnTo>
                    <a:pt x="10374" y="0"/>
                  </a:lnTo>
                  <a:lnTo>
                    <a:pt x="9606" y="96"/>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89" name="Google Shape;3889;p59"/>
            <p:cNvSpPr/>
            <p:nvPr/>
          </p:nvSpPr>
          <p:spPr>
            <a:xfrm>
              <a:off x="754375" y="3097600"/>
              <a:ext cx="165725" cy="103275"/>
            </a:xfrm>
            <a:custGeom>
              <a:avLst/>
              <a:gdLst/>
              <a:ahLst/>
              <a:cxnLst/>
              <a:rect l="l" t="t" r="r" b="b"/>
              <a:pathLst>
                <a:path w="6629" h="4131" extrusionOk="0">
                  <a:moveTo>
                    <a:pt x="4851" y="1"/>
                  </a:moveTo>
                  <a:lnTo>
                    <a:pt x="4371" y="97"/>
                  </a:lnTo>
                  <a:lnTo>
                    <a:pt x="4035" y="241"/>
                  </a:lnTo>
                  <a:lnTo>
                    <a:pt x="3747" y="433"/>
                  </a:lnTo>
                  <a:lnTo>
                    <a:pt x="3315" y="817"/>
                  </a:lnTo>
                  <a:lnTo>
                    <a:pt x="3122" y="913"/>
                  </a:lnTo>
                  <a:lnTo>
                    <a:pt x="2882" y="913"/>
                  </a:lnTo>
                  <a:lnTo>
                    <a:pt x="2642" y="817"/>
                  </a:lnTo>
                  <a:lnTo>
                    <a:pt x="2354" y="673"/>
                  </a:lnTo>
                  <a:lnTo>
                    <a:pt x="1826" y="337"/>
                  </a:lnTo>
                  <a:lnTo>
                    <a:pt x="1490" y="193"/>
                  </a:lnTo>
                  <a:lnTo>
                    <a:pt x="1201" y="145"/>
                  </a:lnTo>
                  <a:lnTo>
                    <a:pt x="1009" y="145"/>
                  </a:lnTo>
                  <a:lnTo>
                    <a:pt x="865" y="193"/>
                  </a:lnTo>
                  <a:lnTo>
                    <a:pt x="673" y="241"/>
                  </a:lnTo>
                  <a:lnTo>
                    <a:pt x="481" y="337"/>
                  </a:lnTo>
                  <a:lnTo>
                    <a:pt x="337" y="529"/>
                  </a:lnTo>
                  <a:lnTo>
                    <a:pt x="193" y="721"/>
                  </a:lnTo>
                  <a:lnTo>
                    <a:pt x="97" y="1009"/>
                  </a:lnTo>
                  <a:lnTo>
                    <a:pt x="1" y="1297"/>
                  </a:lnTo>
                  <a:lnTo>
                    <a:pt x="1" y="1633"/>
                  </a:lnTo>
                  <a:lnTo>
                    <a:pt x="49" y="2018"/>
                  </a:lnTo>
                  <a:lnTo>
                    <a:pt x="145" y="2354"/>
                  </a:lnTo>
                  <a:lnTo>
                    <a:pt x="289" y="2690"/>
                  </a:lnTo>
                  <a:lnTo>
                    <a:pt x="481" y="3026"/>
                  </a:lnTo>
                  <a:lnTo>
                    <a:pt x="769" y="3362"/>
                  </a:lnTo>
                  <a:lnTo>
                    <a:pt x="1153" y="3650"/>
                  </a:lnTo>
                  <a:lnTo>
                    <a:pt x="1586" y="3843"/>
                  </a:lnTo>
                  <a:lnTo>
                    <a:pt x="2066" y="4035"/>
                  </a:lnTo>
                  <a:lnTo>
                    <a:pt x="2690" y="4131"/>
                  </a:lnTo>
                  <a:lnTo>
                    <a:pt x="3363" y="4131"/>
                  </a:lnTo>
                  <a:lnTo>
                    <a:pt x="4179" y="4083"/>
                  </a:lnTo>
                  <a:lnTo>
                    <a:pt x="4707" y="3987"/>
                  </a:lnTo>
                  <a:lnTo>
                    <a:pt x="5188" y="3795"/>
                  </a:lnTo>
                  <a:lnTo>
                    <a:pt x="5572" y="3554"/>
                  </a:lnTo>
                  <a:lnTo>
                    <a:pt x="5908" y="3314"/>
                  </a:lnTo>
                  <a:lnTo>
                    <a:pt x="6196" y="2978"/>
                  </a:lnTo>
                  <a:lnTo>
                    <a:pt x="6388" y="2642"/>
                  </a:lnTo>
                  <a:lnTo>
                    <a:pt x="6532" y="2306"/>
                  </a:lnTo>
                  <a:lnTo>
                    <a:pt x="6580" y="1970"/>
                  </a:lnTo>
                  <a:lnTo>
                    <a:pt x="6628" y="1633"/>
                  </a:lnTo>
                  <a:lnTo>
                    <a:pt x="6580" y="1297"/>
                  </a:lnTo>
                  <a:lnTo>
                    <a:pt x="6484" y="961"/>
                  </a:lnTo>
                  <a:lnTo>
                    <a:pt x="6388" y="673"/>
                  </a:lnTo>
                  <a:lnTo>
                    <a:pt x="6196" y="433"/>
                  </a:lnTo>
                  <a:lnTo>
                    <a:pt x="5956" y="241"/>
                  </a:lnTo>
                  <a:lnTo>
                    <a:pt x="5716" y="97"/>
                  </a:lnTo>
                  <a:lnTo>
                    <a:pt x="5380" y="49"/>
                  </a:lnTo>
                  <a:lnTo>
                    <a:pt x="509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0" name="Google Shape;3890;p59"/>
            <p:cNvSpPr/>
            <p:nvPr/>
          </p:nvSpPr>
          <p:spPr>
            <a:xfrm>
              <a:off x="754375" y="3133625"/>
              <a:ext cx="128500" cy="67250"/>
            </a:xfrm>
            <a:custGeom>
              <a:avLst/>
              <a:gdLst/>
              <a:ahLst/>
              <a:cxnLst/>
              <a:rect l="l" t="t" r="r" b="b"/>
              <a:pathLst>
                <a:path w="5140" h="2690" extrusionOk="0">
                  <a:moveTo>
                    <a:pt x="1105" y="0"/>
                  </a:moveTo>
                  <a:lnTo>
                    <a:pt x="721" y="48"/>
                  </a:lnTo>
                  <a:lnTo>
                    <a:pt x="1" y="144"/>
                  </a:lnTo>
                  <a:lnTo>
                    <a:pt x="49" y="625"/>
                  </a:lnTo>
                  <a:lnTo>
                    <a:pt x="241" y="1153"/>
                  </a:lnTo>
                  <a:lnTo>
                    <a:pt x="337" y="1393"/>
                  </a:lnTo>
                  <a:lnTo>
                    <a:pt x="481" y="1633"/>
                  </a:lnTo>
                  <a:lnTo>
                    <a:pt x="673" y="1825"/>
                  </a:lnTo>
                  <a:lnTo>
                    <a:pt x="913" y="2017"/>
                  </a:lnTo>
                  <a:lnTo>
                    <a:pt x="1201" y="2209"/>
                  </a:lnTo>
                  <a:lnTo>
                    <a:pt x="1490" y="2402"/>
                  </a:lnTo>
                  <a:lnTo>
                    <a:pt x="1826" y="2498"/>
                  </a:lnTo>
                  <a:lnTo>
                    <a:pt x="2210" y="2594"/>
                  </a:lnTo>
                  <a:lnTo>
                    <a:pt x="2642" y="2690"/>
                  </a:lnTo>
                  <a:lnTo>
                    <a:pt x="3603" y="2690"/>
                  </a:lnTo>
                  <a:lnTo>
                    <a:pt x="4179" y="2642"/>
                  </a:lnTo>
                  <a:lnTo>
                    <a:pt x="4659" y="2546"/>
                  </a:lnTo>
                  <a:lnTo>
                    <a:pt x="5140" y="2402"/>
                  </a:lnTo>
                  <a:lnTo>
                    <a:pt x="4899" y="1921"/>
                  </a:lnTo>
                  <a:lnTo>
                    <a:pt x="4563" y="1489"/>
                  </a:lnTo>
                  <a:lnTo>
                    <a:pt x="4179" y="1105"/>
                  </a:lnTo>
                  <a:lnTo>
                    <a:pt x="3747" y="769"/>
                  </a:lnTo>
                  <a:lnTo>
                    <a:pt x="3267" y="481"/>
                  </a:lnTo>
                  <a:lnTo>
                    <a:pt x="2690" y="288"/>
                  </a:lnTo>
                  <a:lnTo>
                    <a:pt x="2114" y="96"/>
                  </a:lnTo>
                  <a:lnTo>
                    <a:pt x="1490" y="48"/>
                  </a:lnTo>
                  <a:lnTo>
                    <a:pt x="1105" y="0"/>
                  </a:lnTo>
                  <a:close/>
                </a:path>
              </a:pathLst>
            </a:custGeom>
            <a:solidFill>
              <a:srgbClr val="FF6B6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1" name="Google Shape;3891;p59"/>
            <p:cNvSpPr/>
            <p:nvPr/>
          </p:nvSpPr>
          <p:spPr>
            <a:xfrm>
              <a:off x="761575" y="3097600"/>
              <a:ext cx="142900" cy="51650"/>
            </a:xfrm>
            <a:custGeom>
              <a:avLst/>
              <a:gdLst/>
              <a:ahLst/>
              <a:cxnLst/>
              <a:rect l="l" t="t" r="r" b="b"/>
              <a:pathLst>
                <a:path w="5716" h="2066" extrusionOk="0">
                  <a:moveTo>
                    <a:pt x="4563" y="1"/>
                  </a:moveTo>
                  <a:lnTo>
                    <a:pt x="4083" y="97"/>
                  </a:lnTo>
                  <a:lnTo>
                    <a:pt x="3747" y="241"/>
                  </a:lnTo>
                  <a:lnTo>
                    <a:pt x="3459" y="433"/>
                  </a:lnTo>
                  <a:lnTo>
                    <a:pt x="3027" y="817"/>
                  </a:lnTo>
                  <a:lnTo>
                    <a:pt x="2834" y="913"/>
                  </a:lnTo>
                  <a:lnTo>
                    <a:pt x="2594" y="913"/>
                  </a:lnTo>
                  <a:lnTo>
                    <a:pt x="2354" y="817"/>
                  </a:lnTo>
                  <a:lnTo>
                    <a:pt x="2066" y="673"/>
                  </a:lnTo>
                  <a:lnTo>
                    <a:pt x="1538" y="337"/>
                  </a:lnTo>
                  <a:lnTo>
                    <a:pt x="1202" y="193"/>
                  </a:lnTo>
                  <a:lnTo>
                    <a:pt x="913" y="145"/>
                  </a:lnTo>
                  <a:lnTo>
                    <a:pt x="721" y="145"/>
                  </a:lnTo>
                  <a:lnTo>
                    <a:pt x="577" y="193"/>
                  </a:lnTo>
                  <a:lnTo>
                    <a:pt x="385" y="241"/>
                  </a:lnTo>
                  <a:lnTo>
                    <a:pt x="193" y="337"/>
                  </a:lnTo>
                  <a:lnTo>
                    <a:pt x="1" y="529"/>
                  </a:lnTo>
                  <a:lnTo>
                    <a:pt x="193" y="817"/>
                  </a:lnTo>
                  <a:lnTo>
                    <a:pt x="433" y="1105"/>
                  </a:lnTo>
                  <a:lnTo>
                    <a:pt x="721" y="1345"/>
                  </a:lnTo>
                  <a:lnTo>
                    <a:pt x="1058" y="1585"/>
                  </a:lnTo>
                  <a:lnTo>
                    <a:pt x="1394" y="1777"/>
                  </a:lnTo>
                  <a:lnTo>
                    <a:pt x="1778" y="1874"/>
                  </a:lnTo>
                  <a:lnTo>
                    <a:pt x="2162" y="2018"/>
                  </a:lnTo>
                  <a:lnTo>
                    <a:pt x="2594" y="2066"/>
                  </a:lnTo>
                  <a:lnTo>
                    <a:pt x="3123" y="2066"/>
                  </a:lnTo>
                  <a:lnTo>
                    <a:pt x="3651" y="1970"/>
                  </a:lnTo>
                  <a:lnTo>
                    <a:pt x="4083" y="1825"/>
                  </a:lnTo>
                  <a:lnTo>
                    <a:pt x="4563" y="1633"/>
                  </a:lnTo>
                  <a:lnTo>
                    <a:pt x="4948" y="1345"/>
                  </a:lnTo>
                  <a:lnTo>
                    <a:pt x="5236" y="1057"/>
                  </a:lnTo>
                  <a:lnTo>
                    <a:pt x="5524" y="673"/>
                  </a:lnTo>
                  <a:lnTo>
                    <a:pt x="5716" y="289"/>
                  </a:lnTo>
                  <a:lnTo>
                    <a:pt x="5428" y="97"/>
                  </a:lnTo>
                  <a:lnTo>
                    <a:pt x="5092" y="49"/>
                  </a:lnTo>
                  <a:lnTo>
                    <a:pt x="4804"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2" name="Google Shape;3892;p59"/>
            <p:cNvSpPr/>
            <p:nvPr/>
          </p:nvSpPr>
          <p:spPr>
            <a:xfrm>
              <a:off x="523875" y="3025575"/>
              <a:ext cx="144100" cy="157300"/>
            </a:xfrm>
            <a:custGeom>
              <a:avLst/>
              <a:gdLst/>
              <a:ahLst/>
              <a:cxnLst/>
              <a:rect l="l" t="t" r="r" b="b"/>
              <a:pathLst>
                <a:path w="5764" h="6292" extrusionOk="0">
                  <a:moveTo>
                    <a:pt x="2641" y="0"/>
                  </a:moveTo>
                  <a:lnTo>
                    <a:pt x="2353" y="48"/>
                  </a:lnTo>
                  <a:lnTo>
                    <a:pt x="2065" y="144"/>
                  </a:lnTo>
                  <a:lnTo>
                    <a:pt x="1777" y="240"/>
                  </a:lnTo>
                  <a:lnTo>
                    <a:pt x="1489" y="336"/>
                  </a:lnTo>
                  <a:lnTo>
                    <a:pt x="1249" y="480"/>
                  </a:lnTo>
                  <a:lnTo>
                    <a:pt x="1057" y="672"/>
                  </a:lnTo>
                  <a:lnTo>
                    <a:pt x="816" y="864"/>
                  </a:lnTo>
                  <a:lnTo>
                    <a:pt x="480" y="1297"/>
                  </a:lnTo>
                  <a:lnTo>
                    <a:pt x="240" y="1825"/>
                  </a:lnTo>
                  <a:lnTo>
                    <a:pt x="48" y="2401"/>
                  </a:lnTo>
                  <a:lnTo>
                    <a:pt x="0" y="3026"/>
                  </a:lnTo>
                  <a:lnTo>
                    <a:pt x="0" y="3314"/>
                  </a:lnTo>
                  <a:lnTo>
                    <a:pt x="48" y="3650"/>
                  </a:lnTo>
                  <a:lnTo>
                    <a:pt x="96" y="3938"/>
                  </a:lnTo>
                  <a:lnTo>
                    <a:pt x="192" y="4274"/>
                  </a:lnTo>
                  <a:lnTo>
                    <a:pt x="480" y="4803"/>
                  </a:lnTo>
                  <a:lnTo>
                    <a:pt x="816" y="5283"/>
                  </a:lnTo>
                  <a:lnTo>
                    <a:pt x="1249" y="5667"/>
                  </a:lnTo>
                  <a:lnTo>
                    <a:pt x="1729" y="6003"/>
                  </a:lnTo>
                  <a:lnTo>
                    <a:pt x="2017" y="6099"/>
                  </a:lnTo>
                  <a:lnTo>
                    <a:pt x="2257" y="6195"/>
                  </a:lnTo>
                  <a:lnTo>
                    <a:pt x="2545" y="6243"/>
                  </a:lnTo>
                  <a:lnTo>
                    <a:pt x="2833" y="6291"/>
                  </a:lnTo>
                  <a:lnTo>
                    <a:pt x="3122" y="6291"/>
                  </a:lnTo>
                  <a:lnTo>
                    <a:pt x="3410" y="6243"/>
                  </a:lnTo>
                  <a:lnTo>
                    <a:pt x="3698" y="6147"/>
                  </a:lnTo>
                  <a:lnTo>
                    <a:pt x="3986" y="6051"/>
                  </a:lnTo>
                  <a:lnTo>
                    <a:pt x="4226" y="5955"/>
                  </a:lnTo>
                  <a:lnTo>
                    <a:pt x="4466" y="5811"/>
                  </a:lnTo>
                  <a:lnTo>
                    <a:pt x="4706" y="5619"/>
                  </a:lnTo>
                  <a:lnTo>
                    <a:pt x="4899" y="5427"/>
                  </a:lnTo>
                  <a:lnTo>
                    <a:pt x="5283" y="4995"/>
                  </a:lnTo>
                  <a:lnTo>
                    <a:pt x="5523" y="4466"/>
                  </a:lnTo>
                  <a:lnTo>
                    <a:pt x="5715" y="3890"/>
                  </a:lnTo>
                  <a:lnTo>
                    <a:pt x="5763" y="3266"/>
                  </a:lnTo>
                  <a:lnTo>
                    <a:pt x="5763" y="2978"/>
                  </a:lnTo>
                  <a:lnTo>
                    <a:pt x="5715" y="2641"/>
                  </a:lnTo>
                  <a:lnTo>
                    <a:pt x="5619" y="2353"/>
                  </a:lnTo>
                  <a:lnTo>
                    <a:pt x="5523" y="2017"/>
                  </a:lnTo>
                  <a:lnTo>
                    <a:pt x="5283" y="1489"/>
                  </a:lnTo>
                  <a:lnTo>
                    <a:pt x="4899" y="1009"/>
                  </a:lnTo>
                  <a:lnTo>
                    <a:pt x="4514" y="624"/>
                  </a:lnTo>
                  <a:lnTo>
                    <a:pt x="3986" y="288"/>
                  </a:lnTo>
                  <a:lnTo>
                    <a:pt x="3746" y="192"/>
                  </a:lnTo>
                  <a:lnTo>
                    <a:pt x="3458" y="96"/>
                  </a:lnTo>
                  <a:lnTo>
                    <a:pt x="3218" y="48"/>
                  </a:lnTo>
                  <a:lnTo>
                    <a:pt x="2930" y="0"/>
                  </a:lnTo>
                  <a:close/>
                </a:path>
              </a:pathLst>
            </a:custGeom>
            <a:solidFill>
              <a:srgbClr val="D364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3" name="Google Shape;3893;p59"/>
            <p:cNvSpPr/>
            <p:nvPr/>
          </p:nvSpPr>
          <p:spPr>
            <a:xfrm>
              <a:off x="523875" y="3025575"/>
              <a:ext cx="144100" cy="157300"/>
            </a:xfrm>
            <a:custGeom>
              <a:avLst/>
              <a:gdLst/>
              <a:ahLst/>
              <a:cxnLst/>
              <a:rect l="l" t="t" r="r" b="b"/>
              <a:pathLst>
                <a:path w="5764" h="6292" fill="none" extrusionOk="0">
                  <a:moveTo>
                    <a:pt x="5715" y="2641"/>
                  </a:moveTo>
                  <a:lnTo>
                    <a:pt x="5715" y="2641"/>
                  </a:lnTo>
                  <a:lnTo>
                    <a:pt x="5763" y="2978"/>
                  </a:lnTo>
                  <a:lnTo>
                    <a:pt x="5763" y="3266"/>
                  </a:lnTo>
                  <a:lnTo>
                    <a:pt x="5715" y="3890"/>
                  </a:lnTo>
                  <a:lnTo>
                    <a:pt x="5523" y="4466"/>
                  </a:lnTo>
                  <a:lnTo>
                    <a:pt x="5283" y="4995"/>
                  </a:lnTo>
                  <a:lnTo>
                    <a:pt x="4899" y="5427"/>
                  </a:lnTo>
                  <a:lnTo>
                    <a:pt x="4706" y="5619"/>
                  </a:lnTo>
                  <a:lnTo>
                    <a:pt x="4466" y="5811"/>
                  </a:lnTo>
                  <a:lnTo>
                    <a:pt x="4226" y="5955"/>
                  </a:lnTo>
                  <a:lnTo>
                    <a:pt x="3986" y="6051"/>
                  </a:lnTo>
                  <a:lnTo>
                    <a:pt x="3698" y="6147"/>
                  </a:lnTo>
                  <a:lnTo>
                    <a:pt x="3410" y="6243"/>
                  </a:lnTo>
                  <a:lnTo>
                    <a:pt x="3410" y="6243"/>
                  </a:lnTo>
                  <a:lnTo>
                    <a:pt x="3122" y="6291"/>
                  </a:lnTo>
                  <a:lnTo>
                    <a:pt x="2833" y="6291"/>
                  </a:lnTo>
                  <a:lnTo>
                    <a:pt x="2545" y="6243"/>
                  </a:lnTo>
                  <a:lnTo>
                    <a:pt x="2257" y="6195"/>
                  </a:lnTo>
                  <a:lnTo>
                    <a:pt x="2017" y="6099"/>
                  </a:lnTo>
                  <a:lnTo>
                    <a:pt x="1729" y="6003"/>
                  </a:lnTo>
                  <a:lnTo>
                    <a:pt x="1249" y="5667"/>
                  </a:lnTo>
                  <a:lnTo>
                    <a:pt x="816" y="5283"/>
                  </a:lnTo>
                  <a:lnTo>
                    <a:pt x="480" y="4803"/>
                  </a:lnTo>
                  <a:lnTo>
                    <a:pt x="192" y="4274"/>
                  </a:lnTo>
                  <a:lnTo>
                    <a:pt x="96" y="3938"/>
                  </a:lnTo>
                  <a:lnTo>
                    <a:pt x="48" y="3650"/>
                  </a:lnTo>
                  <a:lnTo>
                    <a:pt x="48" y="3650"/>
                  </a:lnTo>
                  <a:lnTo>
                    <a:pt x="0" y="3314"/>
                  </a:lnTo>
                  <a:lnTo>
                    <a:pt x="0" y="3026"/>
                  </a:lnTo>
                  <a:lnTo>
                    <a:pt x="48" y="2401"/>
                  </a:lnTo>
                  <a:lnTo>
                    <a:pt x="240" y="1825"/>
                  </a:lnTo>
                  <a:lnTo>
                    <a:pt x="480" y="1297"/>
                  </a:lnTo>
                  <a:lnTo>
                    <a:pt x="816" y="864"/>
                  </a:lnTo>
                  <a:lnTo>
                    <a:pt x="1057" y="672"/>
                  </a:lnTo>
                  <a:lnTo>
                    <a:pt x="1249" y="480"/>
                  </a:lnTo>
                  <a:lnTo>
                    <a:pt x="1489" y="336"/>
                  </a:lnTo>
                  <a:lnTo>
                    <a:pt x="1777" y="240"/>
                  </a:lnTo>
                  <a:lnTo>
                    <a:pt x="2065" y="144"/>
                  </a:lnTo>
                  <a:lnTo>
                    <a:pt x="2353" y="48"/>
                  </a:lnTo>
                  <a:lnTo>
                    <a:pt x="2353" y="48"/>
                  </a:lnTo>
                  <a:lnTo>
                    <a:pt x="2641" y="0"/>
                  </a:lnTo>
                  <a:lnTo>
                    <a:pt x="2930" y="0"/>
                  </a:lnTo>
                  <a:lnTo>
                    <a:pt x="3218" y="48"/>
                  </a:lnTo>
                  <a:lnTo>
                    <a:pt x="3458" y="96"/>
                  </a:lnTo>
                  <a:lnTo>
                    <a:pt x="3746" y="192"/>
                  </a:lnTo>
                  <a:lnTo>
                    <a:pt x="3986" y="288"/>
                  </a:lnTo>
                  <a:lnTo>
                    <a:pt x="4514" y="624"/>
                  </a:lnTo>
                  <a:lnTo>
                    <a:pt x="4899" y="1009"/>
                  </a:lnTo>
                  <a:lnTo>
                    <a:pt x="5283" y="1489"/>
                  </a:lnTo>
                  <a:lnTo>
                    <a:pt x="5523" y="2017"/>
                  </a:lnTo>
                  <a:lnTo>
                    <a:pt x="5619" y="2353"/>
                  </a:lnTo>
                  <a:lnTo>
                    <a:pt x="5715" y="26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4" name="Google Shape;3894;p59"/>
            <p:cNvSpPr/>
            <p:nvPr/>
          </p:nvSpPr>
          <p:spPr>
            <a:xfrm>
              <a:off x="550275" y="3057975"/>
              <a:ext cx="82875" cy="92475"/>
            </a:xfrm>
            <a:custGeom>
              <a:avLst/>
              <a:gdLst/>
              <a:ahLst/>
              <a:cxnLst/>
              <a:rect l="l" t="t" r="r" b="b"/>
              <a:pathLst>
                <a:path w="3315" h="3699" extrusionOk="0">
                  <a:moveTo>
                    <a:pt x="1633" y="1"/>
                  </a:moveTo>
                  <a:lnTo>
                    <a:pt x="1345" y="49"/>
                  </a:lnTo>
                  <a:lnTo>
                    <a:pt x="1009" y="145"/>
                  </a:lnTo>
                  <a:lnTo>
                    <a:pt x="721" y="289"/>
                  </a:lnTo>
                  <a:lnTo>
                    <a:pt x="481" y="481"/>
                  </a:lnTo>
                  <a:lnTo>
                    <a:pt x="289" y="769"/>
                  </a:lnTo>
                  <a:lnTo>
                    <a:pt x="97" y="1057"/>
                  </a:lnTo>
                  <a:lnTo>
                    <a:pt x="1" y="1393"/>
                  </a:lnTo>
                  <a:lnTo>
                    <a:pt x="1" y="1778"/>
                  </a:lnTo>
                  <a:lnTo>
                    <a:pt x="1" y="2162"/>
                  </a:lnTo>
                  <a:lnTo>
                    <a:pt x="97" y="2450"/>
                  </a:lnTo>
                  <a:lnTo>
                    <a:pt x="241" y="2786"/>
                  </a:lnTo>
                  <a:lnTo>
                    <a:pt x="433" y="3026"/>
                  </a:lnTo>
                  <a:lnTo>
                    <a:pt x="625" y="3266"/>
                  </a:lnTo>
                  <a:lnTo>
                    <a:pt x="865" y="3459"/>
                  </a:lnTo>
                  <a:lnTo>
                    <a:pt x="1153" y="3603"/>
                  </a:lnTo>
                  <a:lnTo>
                    <a:pt x="1441" y="3651"/>
                  </a:lnTo>
                  <a:lnTo>
                    <a:pt x="1729" y="3699"/>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1874"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5" name="Google Shape;3895;p59"/>
            <p:cNvSpPr/>
            <p:nvPr/>
          </p:nvSpPr>
          <p:spPr>
            <a:xfrm>
              <a:off x="550275" y="3057975"/>
              <a:ext cx="82875" cy="92475"/>
            </a:xfrm>
            <a:custGeom>
              <a:avLst/>
              <a:gdLst/>
              <a:ahLst/>
              <a:cxnLst/>
              <a:rect l="l" t="t" r="r" b="b"/>
              <a:pathLst>
                <a:path w="3315" h="3699" fill="none" extrusionOk="0">
                  <a:moveTo>
                    <a:pt x="1633" y="1"/>
                  </a:moveTo>
                  <a:lnTo>
                    <a:pt x="1633" y="1"/>
                  </a:lnTo>
                  <a:lnTo>
                    <a:pt x="1345" y="49"/>
                  </a:lnTo>
                  <a:lnTo>
                    <a:pt x="1345" y="49"/>
                  </a:lnTo>
                  <a:lnTo>
                    <a:pt x="1009" y="145"/>
                  </a:lnTo>
                  <a:lnTo>
                    <a:pt x="721" y="289"/>
                  </a:lnTo>
                  <a:lnTo>
                    <a:pt x="481" y="481"/>
                  </a:lnTo>
                  <a:lnTo>
                    <a:pt x="289" y="769"/>
                  </a:lnTo>
                  <a:lnTo>
                    <a:pt x="97" y="1057"/>
                  </a:lnTo>
                  <a:lnTo>
                    <a:pt x="1" y="1393"/>
                  </a:lnTo>
                  <a:lnTo>
                    <a:pt x="1" y="1778"/>
                  </a:lnTo>
                  <a:lnTo>
                    <a:pt x="1" y="2162"/>
                  </a:lnTo>
                  <a:lnTo>
                    <a:pt x="1" y="2162"/>
                  </a:lnTo>
                  <a:lnTo>
                    <a:pt x="97" y="2450"/>
                  </a:lnTo>
                  <a:lnTo>
                    <a:pt x="241" y="2786"/>
                  </a:lnTo>
                  <a:lnTo>
                    <a:pt x="433" y="3026"/>
                  </a:lnTo>
                  <a:lnTo>
                    <a:pt x="625" y="3266"/>
                  </a:lnTo>
                  <a:lnTo>
                    <a:pt x="865" y="3459"/>
                  </a:lnTo>
                  <a:lnTo>
                    <a:pt x="1153" y="3603"/>
                  </a:lnTo>
                  <a:lnTo>
                    <a:pt x="1441" y="3651"/>
                  </a:lnTo>
                  <a:lnTo>
                    <a:pt x="1729" y="3699"/>
                  </a:lnTo>
                  <a:lnTo>
                    <a:pt x="1729" y="3699"/>
                  </a:lnTo>
                  <a:lnTo>
                    <a:pt x="2018" y="3651"/>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2114" y="97"/>
                  </a:lnTo>
                  <a:lnTo>
                    <a:pt x="1874" y="1"/>
                  </a:lnTo>
                  <a:lnTo>
                    <a:pt x="163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6" name="Google Shape;3896;p59"/>
            <p:cNvSpPr/>
            <p:nvPr/>
          </p:nvSpPr>
          <p:spPr>
            <a:xfrm>
              <a:off x="537075" y="3073600"/>
              <a:ext cx="1225" cy="25"/>
            </a:xfrm>
            <a:custGeom>
              <a:avLst/>
              <a:gdLst/>
              <a:ahLst/>
              <a:cxnLst/>
              <a:rect l="l" t="t" r="r" b="b"/>
              <a:pathLst>
                <a:path w="49" h="1" extrusionOk="0">
                  <a:moveTo>
                    <a:pt x="48" y="0"/>
                  </a:moveTo>
                  <a:lnTo>
                    <a:pt x="0" y="0"/>
                  </a:lnTo>
                  <a:lnTo>
                    <a:pt x="48"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7" name="Google Shape;3897;p59"/>
            <p:cNvSpPr/>
            <p:nvPr/>
          </p:nvSpPr>
          <p:spPr>
            <a:xfrm>
              <a:off x="528675" y="3062775"/>
              <a:ext cx="25" cy="1225"/>
            </a:xfrm>
            <a:custGeom>
              <a:avLst/>
              <a:gdLst/>
              <a:ahLst/>
              <a:cxnLst/>
              <a:rect l="l" t="t" r="r" b="b"/>
              <a:pathLst>
                <a:path w="1" h="49" extrusionOk="0">
                  <a:moveTo>
                    <a:pt x="0" y="49"/>
                  </a:moveTo>
                  <a:lnTo>
                    <a:pt x="0" y="1"/>
                  </a:lnTo>
                  <a:lnTo>
                    <a:pt x="0" y="49"/>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8" name="Google Shape;3898;p59"/>
            <p:cNvSpPr/>
            <p:nvPr/>
          </p:nvSpPr>
          <p:spPr>
            <a:xfrm>
              <a:off x="655925" y="3101200"/>
              <a:ext cx="81675" cy="66050"/>
            </a:xfrm>
            <a:custGeom>
              <a:avLst/>
              <a:gdLst/>
              <a:ahLst/>
              <a:cxnLst/>
              <a:rect l="l" t="t" r="r" b="b"/>
              <a:pathLst>
                <a:path w="3267" h="2642" extrusionOk="0">
                  <a:moveTo>
                    <a:pt x="1490" y="1"/>
                  </a:moveTo>
                  <a:lnTo>
                    <a:pt x="1201" y="49"/>
                  </a:lnTo>
                  <a:lnTo>
                    <a:pt x="961" y="97"/>
                  </a:lnTo>
                  <a:lnTo>
                    <a:pt x="721" y="145"/>
                  </a:lnTo>
                  <a:lnTo>
                    <a:pt x="481" y="241"/>
                  </a:lnTo>
                  <a:lnTo>
                    <a:pt x="433" y="721"/>
                  </a:lnTo>
                  <a:lnTo>
                    <a:pt x="337" y="1153"/>
                  </a:lnTo>
                  <a:lnTo>
                    <a:pt x="193" y="1537"/>
                  </a:lnTo>
                  <a:lnTo>
                    <a:pt x="1" y="1922"/>
                  </a:lnTo>
                  <a:lnTo>
                    <a:pt x="241" y="2210"/>
                  </a:lnTo>
                  <a:lnTo>
                    <a:pt x="577" y="2402"/>
                  </a:lnTo>
                  <a:lnTo>
                    <a:pt x="1009" y="2546"/>
                  </a:lnTo>
                  <a:lnTo>
                    <a:pt x="1442" y="2642"/>
                  </a:lnTo>
                  <a:lnTo>
                    <a:pt x="1922" y="2642"/>
                  </a:lnTo>
                  <a:lnTo>
                    <a:pt x="2210" y="2546"/>
                  </a:lnTo>
                  <a:lnTo>
                    <a:pt x="2498" y="2450"/>
                  </a:lnTo>
                  <a:lnTo>
                    <a:pt x="2738" y="2306"/>
                  </a:lnTo>
                  <a:lnTo>
                    <a:pt x="2930" y="2114"/>
                  </a:lnTo>
                  <a:lnTo>
                    <a:pt x="3074" y="1922"/>
                  </a:lnTo>
                  <a:lnTo>
                    <a:pt x="3218" y="1681"/>
                  </a:lnTo>
                  <a:lnTo>
                    <a:pt x="3266" y="1441"/>
                  </a:lnTo>
                  <a:lnTo>
                    <a:pt x="3218" y="1153"/>
                  </a:lnTo>
                  <a:lnTo>
                    <a:pt x="3122" y="913"/>
                  </a:lnTo>
                  <a:lnTo>
                    <a:pt x="2978" y="673"/>
                  </a:lnTo>
                  <a:lnTo>
                    <a:pt x="2786" y="481"/>
                  </a:lnTo>
                  <a:lnTo>
                    <a:pt x="2546" y="289"/>
                  </a:lnTo>
                  <a:lnTo>
                    <a:pt x="2258" y="145"/>
                  </a:lnTo>
                  <a:lnTo>
                    <a:pt x="1970" y="49"/>
                  </a:lnTo>
                  <a:lnTo>
                    <a:pt x="1586"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99" name="Google Shape;3899;p59"/>
            <p:cNvSpPr/>
            <p:nvPr/>
          </p:nvSpPr>
          <p:spPr>
            <a:xfrm>
              <a:off x="655925" y="3101200"/>
              <a:ext cx="81675" cy="66050"/>
            </a:xfrm>
            <a:custGeom>
              <a:avLst/>
              <a:gdLst/>
              <a:ahLst/>
              <a:cxnLst/>
              <a:rect l="l" t="t" r="r" b="b"/>
              <a:pathLst>
                <a:path w="3267" h="2642" fill="none" extrusionOk="0">
                  <a:moveTo>
                    <a:pt x="1490" y="1"/>
                  </a:moveTo>
                  <a:lnTo>
                    <a:pt x="1490" y="1"/>
                  </a:lnTo>
                  <a:lnTo>
                    <a:pt x="1201" y="49"/>
                  </a:lnTo>
                  <a:lnTo>
                    <a:pt x="961" y="97"/>
                  </a:lnTo>
                  <a:lnTo>
                    <a:pt x="721" y="145"/>
                  </a:lnTo>
                  <a:lnTo>
                    <a:pt x="481" y="241"/>
                  </a:lnTo>
                  <a:lnTo>
                    <a:pt x="481" y="241"/>
                  </a:lnTo>
                  <a:lnTo>
                    <a:pt x="433" y="721"/>
                  </a:lnTo>
                  <a:lnTo>
                    <a:pt x="337" y="1153"/>
                  </a:lnTo>
                  <a:lnTo>
                    <a:pt x="193" y="1537"/>
                  </a:lnTo>
                  <a:lnTo>
                    <a:pt x="1" y="1922"/>
                  </a:lnTo>
                  <a:lnTo>
                    <a:pt x="1" y="1922"/>
                  </a:lnTo>
                  <a:lnTo>
                    <a:pt x="241" y="2210"/>
                  </a:lnTo>
                  <a:lnTo>
                    <a:pt x="577" y="2402"/>
                  </a:lnTo>
                  <a:lnTo>
                    <a:pt x="1009" y="2546"/>
                  </a:lnTo>
                  <a:lnTo>
                    <a:pt x="1442" y="2642"/>
                  </a:lnTo>
                  <a:lnTo>
                    <a:pt x="1442" y="2642"/>
                  </a:lnTo>
                  <a:lnTo>
                    <a:pt x="1586" y="2642"/>
                  </a:lnTo>
                  <a:lnTo>
                    <a:pt x="1586" y="2642"/>
                  </a:lnTo>
                  <a:lnTo>
                    <a:pt x="1922" y="2642"/>
                  </a:lnTo>
                  <a:lnTo>
                    <a:pt x="2210" y="2546"/>
                  </a:lnTo>
                  <a:lnTo>
                    <a:pt x="2498" y="2450"/>
                  </a:lnTo>
                  <a:lnTo>
                    <a:pt x="2738" y="2306"/>
                  </a:lnTo>
                  <a:lnTo>
                    <a:pt x="2930" y="2114"/>
                  </a:lnTo>
                  <a:lnTo>
                    <a:pt x="3074" y="1922"/>
                  </a:lnTo>
                  <a:lnTo>
                    <a:pt x="3218" y="1681"/>
                  </a:lnTo>
                  <a:lnTo>
                    <a:pt x="3266" y="1441"/>
                  </a:lnTo>
                  <a:lnTo>
                    <a:pt x="3266" y="1441"/>
                  </a:lnTo>
                  <a:lnTo>
                    <a:pt x="3218" y="1153"/>
                  </a:lnTo>
                  <a:lnTo>
                    <a:pt x="3122" y="913"/>
                  </a:lnTo>
                  <a:lnTo>
                    <a:pt x="2978" y="673"/>
                  </a:lnTo>
                  <a:lnTo>
                    <a:pt x="2786" y="481"/>
                  </a:lnTo>
                  <a:lnTo>
                    <a:pt x="2546" y="289"/>
                  </a:lnTo>
                  <a:lnTo>
                    <a:pt x="2258" y="145"/>
                  </a:lnTo>
                  <a:lnTo>
                    <a:pt x="1970" y="49"/>
                  </a:lnTo>
                  <a:lnTo>
                    <a:pt x="1586" y="1"/>
                  </a:lnTo>
                  <a:lnTo>
                    <a:pt x="1586" y="1"/>
                  </a:lnTo>
                  <a:lnTo>
                    <a:pt x="1490"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0" name="Google Shape;3900;p59"/>
            <p:cNvSpPr/>
            <p:nvPr/>
          </p:nvSpPr>
          <p:spPr>
            <a:xfrm>
              <a:off x="651125" y="3107200"/>
              <a:ext cx="16850" cy="42050"/>
            </a:xfrm>
            <a:custGeom>
              <a:avLst/>
              <a:gdLst/>
              <a:ahLst/>
              <a:cxnLst/>
              <a:rect l="l" t="t" r="r" b="b"/>
              <a:pathLst>
                <a:path w="674" h="1682" extrusionOk="0">
                  <a:moveTo>
                    <a:pt x="673" y="1"/>
                  </a:moveTo>
                  <a:lnTo>
                    <a:pt x="385" y="193"/>
                  </a:lnTo>
                  <a:lnTo>
                    <a:pt x="193" y="433"/>
                  </a:lnTo>
                  <a:lnTo>
                    <a:pt x="49" y="721"/>
                  </a:lnTo>
                  <a:lnTo>
                    <a:pt x="1" y="1009"/>
                  </a:lnTo>
                  <a:lnTo>
                    <a:pt x="1" y="1153"/>
                  </a:lnTo>
                  <a:lnTo>
                    <a:pt x="49" y="1345"/>
                  </a:lnTo>
                  <a:lnTo>
                    <a:pt x="97" y="1538"/>
                  </a:lnTo>
                  <a:lnTo>
                    <a:pt x="193" y="1682"/>
                  </a:lnTo>
                  <a:lnTo>
                    <a:pt x="385" y="1297"/>
                  </a:lnTo>
                  <a:lnTo>
                    <a:pt x="529" y="913"/>
                  </a:lnTo>
                  <a:lnTo>
                    <a:pt x="625" y="481"/>
                  </a:lnTo>
                  <a:lnTo>
                    <a:pt x="673"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1" name="Google Shape;3901;p59"/>
            <p:cNvSpPr/>
            <p:nvPr/>
          </p:nvSpPr>
          <p:spPr>
            <a:xfrm>
              <a:off x="651125" y="3107200"/>
              <a:ext cx="16850" cy="42050"/>
            </a:xfrm>
            <a:custGeom>
              <a:avLst/>
              <a:gdLst/>
              <a:ahLst/>
              <a:cxnLst/>
              <a:rect l="l" t="t" r="r" b="b"/>
              <a:pathLst>
                <a:path w="674" h="1682" fill="none" extrusionOk="0">
                  <a:moveTo>
                    <a:pt x="673" y="1"/>
                  </a:moveTo>
                  <a:lnTo>
                    <a:pt x="673" y="1"/>
                  </a:lnTo>
                  <a:lnTo>
                    <a:pt x="385" y="193"/>
                  </a:lnTo>
                  <a:lnTo>
                    <a:pt x="193" y="433"/>
                  </a:lnTo>
                  <a:lnTo>
                    <a:pt x="49" y="721"/>
                  </a:lnTo>
                  <a:lnTo>
                    <a:pt x="1" y="1009"/>
                  </a:lnTo>
                  <a:lnTo>
                    <a:pt x="1" y="1009"/>
                  </a:lnTo>
                  <a:lnTo>
                    <a:pt x="1" y="1153"/>
                  </a:lnTo>
                  <a:lnTo>
                    <a:pt x="49" y="1345"/>
                  </a:lnTo>
                  <a:lnTo>
                    <a:pt x="97" y="1538"/>
                  </a:lnTo>
                  <a:lnTo>
                    <a:pt x="193" y="1682"/>
                  </a:lnTo>
                  <a:lnTo>
                    <a:pt x="193" y="1682"/>
                  </a:lnTo>
                  <a:lnTo>
                    <a:pt x="385" y="1297"/>
                  </a:lnTo>
                  <a:lnTo>
                    <a:pt x="529" y="913"/>
                  </a:lnTo>
                  <a:lnTo>
                    <a:pt x="625" y="481"/>
                  </a:lnTo>
                  <a:lnTo>
                    <a:pt x="67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2" name="Google Shape;3902;p59"/>
            <p:cNvSpPr/>
            <p:nvPr/>
          </p:nvSpPr>
          <p:spPr>
            <a:xfrm>
              <a:off x="886450" y="2915100"/>
              <a:ext cx="82875" cy="40850"/>
            </a:xfrm>
            <a:custGeom>
              <a:avLst/>
              <a:gdLst/>
              <a:ahLst/>
              <a:cxnLst/>
              <a:rect l="l" t="t" r="r" b="b"/>
              <a:pathLst>
                <a:path w="3315" h="1634" extrusionOk="0">
                  <a:moveTo>
                    <a:pt x="1393" y="1"/>
                  </a:moveTo>
                  <a:lnTo>
                    <a:pt x="1153" y="49"/>
                  </a:lnTo>
                  <a:lnTo>
                    <a:pt x="913" y="97"/>
                  </a:lnTo>
                  <a:lnTo>
                    <a:pt x="625" y="241"/>
                  </a:lnTo>
                  <a:lnTo>
                    <a:pt x="385" y="385"/>
                  </a:lnTo>
                  <a:lnTo>
                    <a:pt x="193" y="625"/>
                  </a:lnTo>
                  <a:lnTo>
                    <a:pt x="49" y="865"/>
                  </a:lnTo>
                  <a:lnTo>
                    <a:pt x="1" y="913"/>
                  </a:lnTo>
                  <a:lnTo>
                    <a:pt x="1" y="961"/>
                  </a:lnTo>
                  <a:lnTo>
                    <a:pt x="97" y="1057"/>
                  </a:lnTo>
                  <a:lnTo>
                    <a:pt x="193" y="1105"/>
                  </a:lnTo>
                  <a:lnTo>
                    <a:pt x="289" y="1057"/>
                  </a:lnTo>
                  <a:lnTo>
                    <a:pt x="337" y="1009"/>
                  </a:lnTo>
                  <a:lnTo>
                    <a:pt x="433" y="817"/>
                  </a:lnTo>
                  <a:lnTo>
                    <a:pt x="625" y="625"/>
                  </a:lnTo>
                  <a:lnTo>
                    <a:pt x="817" y="529"/>
                  </a:lnTo>
                  <a:lnTo>
                    <a:pt x="1009" y="385"/>
                  </a:lnTo>
                  <a:lnTo>
                    <a:pt x="1201" y="337"/>
                  </a:lnTo>
                  <a:lnTo>
                    <a:pt x="1441" y="337"/>
                  </a:lnTo>
                  <a:lnTo>
                    <a:pt x="1826" y="433"/>
                  </a:lnTo>
                  <a:lnTo>
                    <a:pt x="2210" y="577"/>
                  </a:lnTo>
                  <a:lnTo>
                    <a:pt x="2594" y="817"/>
                  </a:lnTo>
                  <a:lnTo>
                    <a:pt x="2882" y="1153"/>
                  </a:lnTo>
                  <a:lnTo>
                    <a:pt x="2978" y="1345"/>
                  </a:lnTo>
                  <a:lnTo>
                    <a:pt x="3026" y="1538"/>
                  </a:lnTo>
                  <a:lnTo>
                    <a:pt x="3122" y="1634"/>
                  </a:lnTo>
                  <a:lnTo>
                    <a:pt x="3218" y="1634"/>
                  </a:lnTo>
                  <a:lnTo>
                    <a:pt x="3314" y="1538"/>
                  </a:lnTo>
                  <a:lnTo>
                    <a:pt x="3314" y="1441"/>
                  </a:lnTo>
                  <a:lnTo>
                    <a:pt x="3218" y="1201"/>
                  </a:lnTo>
                  <a:lnTo>
                    <a:pt x="3122" y="961"/>
                  </a:lnTo>
                  <a:lnTo>
                    <a:pt x="2978" y="721"/>
                  </a:lnTo>
                  <a:lnTo>
                    <a:pt x="2834" y="529"/>
                  </a:lnTo>
                  <a:lnTo>
                    <a:pt x="2594" y="385"/>
                  </a:lnTo>
                  <a:lnTo>
                    <a:pt x="2402" y="193"/>
                  </a:lnTo>
                  <a:lnTo>
                    <a:pt x="2162" y="97"/>
                  </a:lnTo>
                  <a:lnTo>
                    <a:pt x="1922"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3" name="Google Shape;3903;p59"/>
            <p:cNvSpPr/>
            <p:nvPr/>
          </p:nvSpPr>
          <p:spPr>
            <a:xfrm>
              <a:off x="683550" y="2918700"/>
              <a:ext cx="81675" cy="39650"/>
            </a:xfrm>
            <a:custGeom>
              <a:avLst/>
              <a:gdLst/>
              <a:ahLst/>
              <a:cxnLst/>
              <a:rect l="l" t="t" r="r" b="b"/>
              <a:pathLst>
                <a:path w="3267" h="1586" extrusionOk="0">
                  <a:moveTo>
                    <a:pt x="1585" y="1"/>
                  </a:moveTo>
                  <a:lnTo>
                    <a:pt x="1345" y="97"/>
                  </a:lnTo>
                  <a:lnTo>
                    <a:pt x="913" y="289"/>
                  </a:lnTo>
                  <a:lnTo>
                    <a:pt x="673" y="433"/>
                  </a:lnTo>
                  <a:lnTo>
                    <a:pt x="529" y="577"/>
                  </a:lnTo>
                  <a:lnTo>
                    <a:pt x="337" y="769"/>
                  </a:lnTo>
                  <a:lnTo>
                    <a:pt x="192" y="961"/>
                  </a:lnTo>
                  <a:lnTo>
                    <a:pt x="96" y="1201"/>
                  </a:lnTo>
                  <a:lnTo>
                    <a:pt x="0" y="1442"/>
                  </a:lnTo>
                  <a:lnTo>
                    <a:pt x="0" y="1538"/>
                  </a:lnTo>
                  <a:lnTo>
                    <a:pt x="96" y="1586"/>
                  </a:lnTo>
                  <a:lnTo>
                    <a:pt x="192" y="1586"/>
                  </a:lnTo>
                  <a:lnTo>
                    <a:pt x="289" y="1490"/>
                  </a:lnTo>
                  <a:lnTo>
                    <a:pt x="337" y="1297"/>
                  </a:lnTo>
                  <a:lnTo>
                    <a:pt x="481" y="1153"/>
                  </a:lnTo>
                  <a:lnTo>
                    <a:pt x="769" y="865"/>
                  </a:lnTo>
                  <a:lnTo>
                    <a:pt x="1105" y="625"/>
                  </a:lnTo>
                  <a:lnTo>
                    <a:pt x="1441" y="481"/>
                  </a:lnTo>
                  <a:lnTo>
                    <a:pt x="1873" y="337"/>
                  </a:lnTo>
                  <a:lnTo>
                    <a:pt x="2065" y="337"/>
                  </a:lnTo>
                  <a:lnTo>
                    <a:pt x="2258" y="385"/>
                  </a:lnTo>
                  <a:lnTo>
                    <a:pt x="2450" y="433"/>
                  </a:lnTo>
                  <a:lnTo>
                    <a:pt x="2690" y="529"/>
                  </a:lnTo>
                  <a:lnTo>
                    <a:pt x="2834" y="673"/>
                  </a:lnTo>
                  <a:lnTo>
                    <a:pt x="2978" y="817"/>
                  </a:lnTo>
                  <a:lnTo>
                    <a:pt x="3074" y="865"/>
                  </a:lnTo>
                  <a:lnTo>
                    <a:pt x="3122" y="865"/>
                  </a:lnTo>
                  <a:lnTo>
                    <a:pt x="3218" y="817"/>
                  </a:lnTo>
                  <a:lnTo>
                    <a:pt x="3266" y="721"/>
                  </a:lnTo>
                  <a:lnTo>
                    <a:pt x="3266" y="673"/>
                  </a:lnTo>
                  <a:lnTo>
                    <a:pt x="3218" y="577"/>
                  </a:lnTo>
                  <a:lnTo>
                    <a:pt x="3026" y="385"/>
                  </a:lnTo>
                  <a:lnTo>
                    <a:pt x="2834" y="241"/>
                  </a:lnTo>
                  <a:lnTo>
                    <a:pt x="2594" y="145"/>
                  </a:lnTo>
                  <a:lnTo>
                    <a:pt x="2354" y="49"/>
                  </a:lnTo>
                  <a:lnTo>
                    <a:pt x="1825" y="1"/>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4" name="Google Shape;3904;p59"/>
            <p:cNvSpPr/>
            <p:nvPr/>
          </p:nvSpPr>
          <p:spPr>
            <a:xfrm>
              <a:off x="934475" y="3065175"/>
              <a:ext cx="85275" cy="67275"/>
            </a:xfrm>
            <a:custGeom>
              <a:avLst/>
              <a:gdLst/>
              <a:ahLst/>
              <a:cxnLst/>
              <a:rect l="l" t="t" r="r" b="b"/>
              <a:pathLst>
                <a:path w="3411" h="2691" extrusionOk="0">
                  <a:moveTo>
                    <a:pt x="1682" y="1"/>
                  </a:moveTo>
                  <a:lnTo>
                    <a:pt x="1393" y="49"/>
                  </a:lnTo>
                  <a:lnTo>
                    <a:pt x="1057" y="145"/>
                  </a:lnTo>
                  <a:lnTo>
                    <a:pt x="769" y="337"/>
                  </a:lnTo>
                  <a:lnTo>
                    <a:pt x="529" y="481"/>
                  </a:lnTo>
                  <a:lnTo>
                    <a:pt x="337" y="721"/>
                  </a:lnTo>
                  <a:lnTo>
                    <a:pt x="145" y="961"/>
                  </a:lnTo>
                  <a:lnTo>
                    <a:pt x="49" y="1201"/>
                  </a:lnTo>
                  <a:lnTo>
                    <a:pt x="1" y="1490"/>
                  </a:lnTo>
                  <a:lnTo>
                    <a:pt x="49" y="1730"/>
                  </a:lnTo>
                  <a:lnTo>
                    <a:pt x="97" y="1922"/>
                  </a:lnTo>
                  <a:lnTo>
                    <a:pt x="241" y="2114"/>
                  </a:lnTo>
                  <a:lnTo>
                    <a:pt x="385" y="2306"/>
                  </a:lnTo>
                  <a:lnTo>
                    <a:pt x="577" y="2402"/>
                  </a:lnTo>
                  <a:lnTo>
                    <a:pt x="769" y="2546"/>
                  </a:lnTo>
                  <a:lnTo>
                    <a:pt x="1009" y="2594"/>
                  </a:lnTo>
                  <a:lnTo>
                    <a:pt x="1249" y="2642"/>
                  </a:lnTo>
                  <a:lnTo>
                    <a:pt x="1489" y="2690"/>
                  </a:lnTo>
                  <a:lnTo>
                    <a:pt x="1778" y="2642"/>
                  </a:lnTo>
                  <a:lnTo>
                    <a:pt x="2018" y="2594"/>
                  </a:lnTo>
                  <a:lnTo>
                    <a:pt x="2354" y="2498"/>
                  </a:lnTo>
                  <a:lnTo>
                    <a:pt x="2642" y="2354"/>
                  </a:lnTo>
                  <a:lnTo>
                    <a:pt x="2930" y="2162"/>
                  </a:lnTo>
                  <a:lnTo>
                    <a:pt x="3122" y="1970"/>
                  </a:lnTo>
                  <a:lnTo>
                    <a:pt x="3266" y="1730"/>
                  </a:lnTo>
                  <a:lnTo>
                    <a:pt x="3362" y="1442"/>
                  </a:lnTo>
                  <a:lnTo>
                    <a:pt x="3410" y="1201"/>
                  </a:lnTo>
                  <a:lnTo>
                    <a:pt x="3410" y="913"/>
                  </a:lnTo>
                  <a:lnTo>
                    <a:pt x="3314" y="721"/>
                  </a:lnTo>
                  <a:lnTo>
                    <a:pt x="3218" y="529"/>
                  </a:lnTo>
                  <a:lnTo>
                    <a:pt x="3074" y="385"/>
                  </a:lnTo>
                  <a:lnTo>
                    <a:pt x="2882" y="241"/>
                  </a:lnTo>
                  <a:lnTo>
                    <a:pt x="2690" y="145"/>
                  </a:lnTo>
                  <a:lnTo>
                    <a:pt x="2450" y="49"/>
                  </a:lnTo>
                  <a:lnTo>
                    <a:pt x="2210" y="1"/>
                  </a:lnTo>
                  <a:close/>
                </a:path>
              </a:pathLst>
            </a:custGeom>
            <a:solidFill>
              <a:srgbClr val="BF50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5" name="Google Shape;3905;p59"/>
            <p:cNvSpPr/>
            <p:nvPr/>
          </p:nvSpPr>
          <p:spPr>
            <a:xfrm>
              <a:off x="934475" y="3065175"/>
              <a:ext cx="85275" cy="67275"/>
            </a:xfrm>
            <a:custGeom>
              <a:avLst/>
              <a:gdLst/>
              <a:ahLst/>
              <a:cxnLst/>
              <a:rect l="l" t="t" r="r" b="b"/>
              <a:pathLst>
                <a:path w="3411" h="2691" fill="none" extrusionOk="0">
                  <a:moveTo>
                    <a:pt x="1922" y="1"/>
                  </a:moveTo>
                  <a:lnTo>
                    <a:pt x="1922" y="1"/>
                  </a:lnTo>
                  <a:lnTo>
                    <a:pt x="1682" y="1"/>
                  </a:lnTo>
                  <a:lnTo>
                    <a:pt x="1393" y="49"/>
                  </a:lnTo>
                  <a:lnTo>
                    <a:pt x="1393" y="49"/>
                  </a:lnTo>
                  <a:lnTo>
                    <a:pt x="1057" y="145"/>
                  </a:lnTo>
                  <a:lnTo>
                    <a:pt x="769" y="337"/>
                  </a:lnTo>
                  <a:lnTo>
                    <a:pt x="529" y="481"/>
                  </a:lnTo>
                  <a:lnTo>
                    <a:pt x="337" y="721"/>
                  </a:lnTo>
                  <a:lnTo>
                    <a:pt x="145" y="961"/>
                  </a:lnTo>
                  <a:lnTo>
                    <a:pt x="49" y="1201"/>
                  </a:lnTo>
                  <a:lnTo>
                    <a:pt x="1" y="1490"/>
                  </a:lnTo>
                  <a:lnTo>
                    <a:pt x="49" y="1730"/>
                  </a:lnTo>
                  <a:lnTo>
                    <a:pt x="49" y="1730"/>
                  </a:lnTo>
                  <a:lnTo>
                    <a:pt x="97" y="1922"/>
                  </a:lnTo>
                  <a:lnTo>
                    <a:pt x="241" y="2114"/>
                  </a:lnTo>
                  <a:lnTo>
                    <a:pt x="385" y="2306"/>
                  </a:lnTo>
                  <a:lnTo>
                    <a:pt x="577" y="2402"/>
                  </a:lnTo>
                  <a:lnTo>
                    <a:pt x="769" y="2546"/>
                  </a:lnTo>
                  <a:lnTo>
                    <a:pt x="1009" y="2594"/>
                  </a:lnTo>
                  <a:lnTo>
                    <a:pt x="1249" y="2642"/>
                  </a:lnTo>
                  <a:lnTo>
                    <a:pt x="1489" y="2690"/>
                  </a:lnTo>
                  <a:lnTo>
                    <a:pt x="1489" y="2690"/>
                  </a:lnTo>
                  <a:lnTo>
                    <a:pt x="1778" y="2642"/>
                  </a:lnTo>
                  <a:lnTo>
                    <a:pt x="2018" y="2594"/>
                  </a:lnTo>
                  <a:lnTo>
                    <a:pt x="2018" y="2594"/>
                  </a:lnTo>
                  <a:lnTo>
                    <a:pt x="2354" y="2498"/>
                  </a:lnTo>
                  <a:lnTo>
                    <a:pt x="2642" y="2354"/>
                  </a:lnTo>
                  <a:lnTo>
                    <a:pt x="2930" y="2162"/>
                  </a:lnTo>
                  <a:lnTo>
                    <a:pt x="3122" y="1970"/>
                  </a:lnTo>
                  <a:lnTo>
                    <a:pt x="3266" y="1730"/>
                  </a:lnTo>
                  <a:lnTo>
                    <a:pt x="3362" y="1442"/>
                  </a:lnTo>
                  <a:lnTo>
                    <a:pt x="3410" y="1201"/>
                  </a:lnTo>
                  <a:lnTo>
                    <a:pt x="3410" y="913"/>
                  </a:lnTo>
                  <a:lnTo>
                    <a:pt x="3410" y="913"/>
                  </a:lnTo>
                  <a:lnTo>
                    <a:pt x="3314" y="721"/>
                  </a:lnTo>
                  <a:lnTo>
                    <a:pt x="3218" y="529"/>
                  </a:lnTo>
                  <a:lnTo>
                    <a:pt x="3074" y="385"/>
                  </a:lnTo>
                  <a:lnTo>
                    <a:pt x="2882" y="241"/>
                  </a:lnTo>
                  <a:lnTo>
                    <a:pt x="2690" y="145"/>
                  </a:lnTo>
                  <a:lnTo>
                    <a:pt x="2450" y="49"/>
                  </a:lnTo>
                  <a:lnTo>
                    <a:pt x="2210" y="1"/>
                  </a:lnTo>
                  <a:lnTo>
                    <a:pt x="1922"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6" name="Google Shape;3906;p59"/>
            <p:cNvSpPr/>
            <p:nvPr/>
          </p:nvSpPr>
          <p:spPr>
            <a:xfrm>
              <a:off x="682350" y="2973925"/>
              <a:ext cx="97275" cy="121300"/>
            </a:xfrm>
            <a:custGeom>
              <a:avLst/>
              <a:gdLst/>
              <a:ahLst/>
              <a:cxnLst/>
              <a:rect l="l" t="t" r="r" b="b"/>
              <a:pathLst>
                <a:path w="3891" h="4852" extrusionOk="0">
                  <a:moveTo>
                    <a:pt x="1873" y="1"/>
                  </a:moveTo>
                  <a:lnTo>
                    <a:pt x="1489" y="49"/>
                  </a:lnTo>
                  <a:lnTo>
                    <a:pt x="1105" y="193"/>
                  </a:lnTo>
                  <a:lnTo>
                    <a:pt x="817" y="385"/>
                  </a:lnTo>
                  <a:lnTo>
                    <a:pt x="529" y="625"/>
                  </a:lnTo>
                  <a:lnTo>
                    <a:pt x="288" y="913"/>
                  </a:lnTo>
                  <a:lnTo>
                    <a:pt x="144" y="1250"/>
                  </a:lnTo>
                  <a:lnTo>
                    <a:pt x="48" y="1586"/>
                  </a:lnTo>
                  <a:lnTo>
                    <a:pt x="0" y="2018"/>
                  </a:lnTo>
                  <a:lnTo>
                    <a:pt x="48" y="3027"/>
                  </a:lnTo>
                  <a:lnTo>
                    <a:pt x="96" y="3411"/>
                  </a:lnTo>
                  <a:lnTo>
                    <a:pt x="240" y="3747"/>
                  </a:lnTo>
                  <a:lnTo>
                    <a:pt x="433" y="4083"/>
                  </a:lnTo>
                  <a:lnTo>
                    <a:pt x="673" y="4371"/>
                  </a:lnTo>
                  <a:lnTo>
                    <a:pt x="961" y="4563"/>
                  </a:lnTo>
                  <a:lnTo>
                    <a:pt x="1297" y="4755"/>
                  </a:lnTo>
                  <a:lnTo>
                    <a:pt x="1681" y="4851"/>
                  </a:lnTo>
                  <a:lnTo>
                    <a:pt x="2065" y="4851"/>
                  </a:lnTo>
                  <a:lnTo>
                    <a:pt x="2450" y="4803"/>
                  </a:lnTo>
                  <a:lnTo>
                    <a:pt x="2786" y="4659"/>
                  </a:lnTo>
                  <a:lnTo>
                    <a:pt x="3122" y="4467"/>
                  </a:lnTo>
                  <a:lnTo>
                    <a:pt x="3410" y="4227"/>
                  </a:lnTo>
                  <a:lnTo>
                    <a:pt x="3650" y="3939"/>
                  </a:lnTo>
                  <a:lnTo>
                    <a:pt x="3794" y="3603"/>
                  </a:lnTo>
                  <a:lnTo>
                    <a:pt x="3890" y="3267"/>
                  </a:lnTo>
                  <a:lnTo>
                    <a:pt x="3890" y="2834"/>
                  </a:lnTo>
                  <a:lnTo>
                    <a:pt x="3842" y="1826"/>
                  </a:lnTo>
                  <a:lnTo>
                    <a:pt x="3794" y="1442"/>
                  </a:lnTo>
                  <a:lnTo>
                    <a:pt x="3698" y="1106"/>
                  </a:lnTo>
                  <a:lnTo>
                    <a:pt x="3506" y="769"/>
                  </a:lnTo>
                  <a:lnTo>
                    <a:pt x="3266" y="481"/>
                  </a:lnTo>
                  <a:lnTo>
                    <a:pt x="2930" y="289"/>
                  </a:lnTo>
                  <a:lnTo>
                    <a:pt x="2594" y="97"/>
                  </a:lnTo>
                  <a:lnTo>
                    <a:pt x="2258"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7" name="Google Shape;3907;p59"/>
            <p:cNvSpPr/>
            <p:nvPr/>
          </p:nvSpPr>
          <p:spPr>
            <a:xfrm>
              <a:off x="708750" y="2982350"/>
              <a:ext cx="70875" cy="105675"/>
            </a:xfrm>
            <a:custGeom>
              <a:avLst/>
              <a:gdLst/>
              <a:ahLst/>
              <a:cxnLst/>
              <a:rect l="l" t="t" r="r" b="b"/>
              <a:pathLst>
                <a:path w="2835" h="4227" extrusionOk="0">
                  <a:moveTo>
                    <a:pt x="1634" y="0"/>
                  </a:moveTo>
                  <a:lnTo>
                    <a:pt x="1250" y="96"/>
                  </a:lnTo>
                  <a:lnTo>
                    <a:pt x="961" y="192"/>
                  </a:lnTo>
                  <a:lnTo>
                    <a:pt x="673" y="432"/>
                  </a:lnTo>
                  <a:lnTo>
                    <a:pt x="433" y="672"/>
                  </a:lnTo>
                  <a:lnTo>
                    <a:pt x="241" y="1009"/>
                  </a:lnTo>
                  <a:lnTo>
                    <a:pt x="97" y="1345"/>
                  </a:lnTo>
                  <a:lnTo>
                    <a:pt x="1" y="1777"/>
                  </a:lnTo>
                  <a:lnTo>
                    <a:pt x="1" y="2161"/>
                  </a:lnTo>
                  <a:lnTo>
                    <a:pt x="49" y="2593"/>
                  </a:lnTo>
                  <a:lnTo>
                    <a:pt x="193" y="2978"/>
                  </a:lnTo>
                  <a:lnTo>
                    <a:pt x="337" y="3362"/>
                  </a:lnTo>
                  <a:lnTo>
                    <a:pt x="577" y="3650"/>
                  </a:lnTo>
                  <a:lnTo>
                    <a:pt x="817" y="3890"/>
                  </a:lnTo>
                  <a:lnTo>
                    <a:pt x="1105" y="4082"/>
                  </a:lnTo>
                  <a:lnTo>
                    <a:pt x="1442" y="4178"/>
                  </a:lnTo>
                  <a:lnTo>
                    <a:pt x="1778" y="4226"/>
                  </a:lnTo>
                  <a:lnTo>
                    <a:pt x="2018" y="4178"/>
                  </a:lnTo>
                  <a:lnTo>
                    <a:pt x="2402" y="3842"/>
                  </a:lnTo>
                  <a:lnTo>
                    <a:pt x="2546" y="3650"/>
                  </a:lnTo>
                  <a:lnTo>
                    <a:pt x="2642" y="3458"/>
                  </a:lnTo>
                  <a:lnTo>
                    <a:pt x="2738" y="3266"/>
                  </a:lnTo>
                  <a:lnTo>
                    <a:pt x="2834" y="3026"/>
                  </a:lnTo>
                  <a:lnTo>
                    <a:pt x="2834" y="2786"/>
                  </a:lnTo>
                  <a:lnTo>
                    <a:pt x="2834" y="2497"/>
                  </a:lnTo>
                  <a:lnTo>
                    <a:pt x="2786" y="1489"/>
                  </a:lnTo>
                  <a:lnTo>
                    <a:pt x="2738" y="1105"/>
                  </a:lnTo>
                  <a:lnTo>
                    <a:pt x="2594" y="721"/>
                  </a:lnTo>
                  <a:lnTo>
                    <a:pt x="2402" y="384"/>
                  </a:lnTo>
                  <a:lnTo>
                    <a:pt x="2114" y="96"/>
                  </a:lnTo>
                  <a:lnTo>
                    <a:pt x="1874" y="48"/>
                  </a:lnTo>
                  <a:lnTo>
                    <a:pt x="1634"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8" name="Google Shape;3908;p59"/>
            <p:cNvSpPr/>
            <p:nvPr/>
          </p:nvSpPr>
          <p:spPr>
            <a:xfrm>
              <a:off x="828825" y="3030375"/>
              <a:ext cx="21625" cy="22825"/>
            </a:xfrm>
            <a:custGeom>
              <a:avLst/>
              <a:gdLst/>
              <a:ahLst/>
              <a:cxnLst/>
              <a:rect l="l" t="t" r="r" b="b"/>
              <a:pathLst>
                <a:path w="865" h="913" extrusionOk="0">
                  <a:moveTo>
                    <a:pt x="721" y="0"/>
                  </a:moveTo>
                  <a:lnTo>
                    <a:pt x="673" y="48"/>
                  </a:lnTo>
                  <a:lnTo>
                    <a:pt x="577" y="192"/>
                  </a:lnTo>
                  <a:lnTo>
                    <a:pt x="481" y="288"/>
                  </a:lnTo>
                  <a:lnTo>
                    <a:pt x="333" y="436"/>
                  </a:lnTo>
                  <a:lnTo>
                    <a:pt x="333" y="436"/>
                  </a:lnTo>
                  <a:lnTo>
                    <a:pt x="144" y="96"/>
                  </a:lnTo>
                  <a:lnTo>
                    <a:pt x="96" y="48"/>
                  </a:lnTo>
                  <a:lnTo>
                    <a:pt x="48" y="48"/>
                  </a:lnTo>
                  <a:lnTo>
                    <a:pt x="0" y="96"/>
                  </a:lnTo>
                  <a:lnTo>
                    <a:pt x="0" y="192"/>
                  </a:lnTo>
                  <a:lnTo>
                    <a:pt x="241" y="624"/>
                  </a:lnTo>
                  <a:lnTo>
                    <a:pt x="241" y="672"/>
                  </a:lnTo>
                  <a:lnTo>
                    <a:pt x="289" y="672"/>
                  </a:lnTo>
                  <a:lnTo>
                    <a:pt x="385" y="624"/>
                  </a:lnTo>
                  <a:lnTo>
                    <a:pt x="577" y="384"/>
                  </a:lnTo>
                  <a:lnTo>
                    <a:pt x="673" y="240"/>
                  </a:lnTo>
                  <a:lnTo>
                    <a:pt x="673" y="288"/>
                  </a:lnTo>
                  <a:lnTo>
                    <a:pt x="673" y="480"/>
                  </a:lnTo>
                  <a:lnTo>
                    <a:pt x="673" y="672"/>
                  </a:lnTo>
                  <a:lnTo>
                    <a:pt x="673" y="769"/>
                  </a:lnTo>
                  <a:lnTo>
                    <a:pt x="673" y="865"/>
                  </a:lnTo>
                  <a:lnTo>
                    <a:pt x="721" y="913"/>
                  </a:lnTo>
                  <a:lnTo>
                    <a:pt x="769" y="913"/>
                  </a:lnTo>
                  <a:lnTo>
                    <a:pt x="817" y="865"/>
                  </a:lnTo>
                  <a:lnTo>
                    <a:pt x="865" y="769"/>
                  </a:lnTo>
                  <a:lnTo>
                    <a:pt x="865" y="672"/>
                  </a:lnTo>
                  <a:lnTo>
                    <a:pt x="865" y="480"/>
                  </a:lnTo>
                  <a:lnTo>
                    <a:pt x="817" y="96"/>
                  </a:lnTo>
                  <a:lnTo>
                    <a:pt x="769" y="0"/>
                  </a:lnTo>
                  <a:close/>
                </a:path>
              </a:pathLst>
            </a:custGeom>
            <a:solidFill>
              <a:srgbClr val="4D2A2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09" name="Google Shape;3909;p59"/>
            <p:cNvSpPr/>
            <p:nvPr/>
          </p:nvSpPr>
          <p:spPr>
            <a:xfrm>
              <a:off x="239325" y="2558525"/>
              <a:ext cx="283350" cy="421450"/>
            </a:xfrm>
            <a:custGeom>
              <a:avLst/>
              <a:gdLst/>
              <a:ahLst/>
              <a:cxnLst/>
              <a:rect l="l" t="t" r="r" b="b"/>
              <a:pathLst>
                <a:path w="11334" h="16858" extrusionOk="0">
                  <a:moveTo>
                    <a:pt x="4995" y="0"/>
                  </a:moveTo>
                  <a:lnTo>
                    <a:pt x="4322" y="48"/>
                  </a:lnTo>
                  <a:lnTo>
                    <a:pt x="3698" y="144"/>
                  </a:lnTo>
                  <a:lnTo>
                    <a:pt x="4226" y="336"/>
                  </a:lnTo>
                  <a:lnTo>
                    <a:pt x="4755" y="625"/>
                  </a:lnTo>
                  <a:lnTo>
                    <a:pt x="5331" y="961"/>
                  </a:lnTo>
                  <a:lnTo>
                    <a:pt x="5571" y="1153"/>
                  </a:lnTo>
                  <a:lnTo>
                    <a:pt x="5811" y="1393"/>
                  </a:lnTo>
                  <a:lnTo>
                    <a:pt x="6051" y="1633"/>
                  </a:lnTo>
                  <a:lnTo>
                    <a:pt x="6195" y="1921"/>
                  </a:lnTo>
                  <a:lnTo>
                    <a:pt x="6291" y="2209"/>
                  </a:lnTo>
                  <a:lnTo>
                    <a:pt x="6291" y="2498"/>
                  </a:lnTo>
                  <a:lnTo>
                    <a:pt x="6243" y="2834"/>
                  </a:lnTo>
                  <a:lnTo>
                    <a:pt x="6051" y="3170"/>
                  </a:lnTo>
                  <a:lnTo>
                    <a:pt x="5715" y="3602"/>
                  </a:lnTo>
                  <a:lnTo>
                    <a:pt x="5379" y="4082"/>
                  </a:lnTo>
                  <a:lnTo>
                    <a:pt x="5379" y="4082"/>
                  </a:lnTo>
                  <a:lnTo>
                    <a:pt x="5427" y="3746"/>
                  </a:lnTo>
                  <a:lnTo>
                    <a:pt x="5475" y="3410"/>
                  </a:lnTo>
                  <a:lnTo>
                    <a:pt x="5475" y="3122"/>
                  </a:lnTo>
                  <a:lnTo>
                    <a:pt x="5427" y="2930"/>
                  </a:lnTo>
                  <a:lnTo>
                    <a:pt x="5283" y="2594"/>
                  </a:lnTo>
                  <a:lnTo>
                    <a:pt x="5139" y="2305"/>
                  </a:lnTo>
                  <a:lnTo>
                    <a:pt x="4947" y="2017"/>
                  </a:lnTo>
                  <a:lnTo>
                    <a:pt x="4706" y="1825"/>
                  </a:lnTo>
                  <a:lnTo>
                    <a:pt x="4514" y="1681"/>
                  </a:lnTo>
                  <a:lnTo>
                    <a:pt x="4274" y="1537"/>
                  </a:lnTo>
                  <a:lnTo>
                    <a:pt x="3842" y="1345"/>
                  </a:lnTo>
                  <a:lnTo>
                    <a:pt x="3410" y="1249"/>
                  </a:lnTo>
                  <a:lnTo>
                    <a:pt x="3026" y="1201"/>
                  </a:lnTo>
                  <a:lnTo>
                    <a:pt x="2689" y="1249"/>
                  </a:lnTo>
                  <a:lnTo>
                    <a:pt x="3218" y="1249"/>
                  </a:lnTo>
                  <a:lnTo>
                    <a:pt x="3458" y="1345"/>
                  </a:lnTo>
                  <a:lnTo>
                    <a:pt x="3650" y="1441"/>
                  </a:lnTo>
                  <a:lnTo>
                    <a:pt x="4034" y="1729"/>
                  </a:lnTo>
                  <a:lnTo>
                    <a:pt x="4370" y="2017"/>
                  </a:lnTo>
                  <a:lnTo>
                    <a:pt x="4562" y="2353"/>
                  </a:lnTo>
                  <a:lnTo>
                    <a:pt x="4755" y="2642"/>
                  </a:lnTo>
                  <a:lnTo>
                    <a:pt x="4899" y="2930"/>
                  </a:lnTo>
                  <a:lnTo>
                    <a:pt x="4466" y="3170"/>
                  </a:lnTo>
                  <a:lnTo>
                    <a:pt x="4034" y="3458"/>
                  </a:lnTo>
                  <a:lnTo>
                    <a:pt x="3458" y="3890"/>
                  </a:lnTo>
                  <a:lnTo>
                    <a:pt x="2785" y="4419"/>
                  </a:lnTo>
                  <a:lnTo>
                    <a:pt x="2113" y="5091"/>
                  </a:lnTo>
                  <a:lnTo>
                    <a:pt x="1393" y="5907"/>
                  </a:lnTo>
                  <a:lnTo>
                    <a:pt x="1057" y="6340"/>
                  </a:lnTo>
                  <a:lnTo>
                    <a:pt x="768" y="6820"/>
                  </a:lnTo>
                  <a:lnTo>
                    <a:pt x="432" y="7396"/>
                  </a:lnTo>
                  <a:lnTo>
                    <a:pt x="240" y="7972"/>
                  </a:lnTo>
                  <a:lnTo>
                    <a:pt x="48" y="8549"/>
                  </a:lnTo>
                  <a:lnTo>
                    <a:pt x="0" y="9173"/>
                  </a:lnTo>
                  <a:lnTo>
                    <a:pt x="0" y="9797"/>
                  </a:lnTo>
                  <a:lnTo>
                    <a:pt x="48" y="10374"/>
                  </a:lnTo>
                  <a:lnTo>
                    <a:pt x="144" y="10998"/>
                  </a:lnTo>
                  <a:lnTo>
                    <a:pt x="288" y="11622"/>
                  </a:lnTo>
                  <a:lnTo>
                    <a:pt x="528" y="12247"/>
                  </a:lnTo>
                  <a:lnTo>
                    <a:pt x="816" y="12823"/>
                  </a:lnTo>
                  <a:lnTo>
                    <a:pt x="1105" y="13399"/>
                  </a:lnTo>
                  <a:lnTo>
                    <a:pt x="1489" y="13928"/>
                  </a:lnTo>
                  <a:lnTo>
                    <a:pt x="1873" y="14408"/>
                  </a:lnTo>
                  <a:lnTo>
                    <a:pt x="2305" y="14888"/>
                  </a:lnTo>
                  <a:lnTo>
                    <a:pt x="2737" y="15320"/>
                  </a:lnTo>
                  <a:lnTo>
                    <a:pt x="3218" y="15752"/>
                  </a:lnTo>
                  <a:lnTo>
                    <a:pt x="3746" y="16089"/>
                  </a:lnTo>
                  <a:lnTo>
                    <a:pt x="4274" y="16377"/>
                  </a:lnTo>
                  <a:lnTo>
                    <a:pt x="4803" y="16569"/>
                  </a:lnTo>
                  <a:lnTo>
                    <a:pt x="5331" y="16761"/>
                  </a:lnTo>
                  <a:lnTo>
                    <a:pt x="5859" y="16857"/>
                  </a:lnTo>
                  <a:lnTo>
                    <a:pt x="6435" y="16857"/>
                  </a:lnTo>
                  <a:lnTo>
                    <a:pt x="7012" y="16809"/>
                  </a:lnTo>
                  <a:lnTo>
                    <a:pt x="7540" y="16713"/>
                  </a:lnTo>
                  <a:lnTo>
                    <a:pt x="8068" y="16473"/>
                  </a:lnTo>
                  <a:lnTo>
                    <a:pt x="8597" y="16137"/>
                  </a:lnTo>
                  <a:lnTo>
                    <a:pt x="9125" y="15752"/>
                  </a:lnTo>
                  <a:lnTo>
                    <a:pt x="9605" y="15224"/>
                  </a:lnTo>
                  <a:lnTo>
                    <a:pt x="10037" y="14600"/>
                  </a:lnTo>
                  <a:lnTo>
                    <a:pt x="10470" y="13880"/>
                  </a:lnTo>
                  <a:lnTo>
                    <a:pt x="10902" y="13015"/>
                  </a:lnTo>
                  <a:lnTo>
                    <a:pt x="11238" y="12055"/>
                  </a:lnTo>
                  <a:lnTo>
                    <a:pt x="11334" y="11766"/>
                  </a:lnTo>
                  <a:lnTo>
                    <a:pt x="11334" y="11478"/>
                  </a:lnTo>
                  <a:lnTo>
                    <a:pt x="11286" y="11238"/>
                  </a:lnTo>
                  <a:lnTo>
                    <a:pt x="11142" y="10998"/>
                  </a:lnTo>
                  <a:lnTo>
                    <a:pt x="10998" y="10854"/>
                  </a:lnTo>
                  <a:lnTo>
                    <a:pt x="10806" y="10662"/>
                  </a:lnTo>
                  <a:lnTo>
                    <a:pt x="10566" y="10566"/>
                  </a:lnTo>
                  <a:lnTo>
                    <a:pt x="10325" y="10470"/>
                  </a:lnTo>
                  <a:lnTo>
                    <a:pt x="9845" y="10326"/>
                  </a:lnTo>
                  <a:lnTo>
                    <a:pt x="9413" y="10230"/>
                  </a:lnTo>
                  <a:lnTo>
                    <a:pt x="8933" y="10182"/>
                  </a:lnTo>
                  <a:lnTo>
                    <a:pt x="9077" y="10037"/>
                  </a:lnTo>
                  <a:lnTo>
                    <a:pt x="9413" y="9557"/>
                  </a:lnTo>
                  <a:lnTo>
                    <a:pt x="9845" y="8789"/>
                  </a:lnTo>
                  <a:lnTo>
                    <a:pt x="10037" y="8309"/>
                  </a:lnTo>
                  <a:lnTo>
                    <a:pt x="10229" y="7780"/>
                  </a:lnTo>
                  <a:lnTo>
                    <a:pt x="10373" y="7204"/>
                  </a:lnTo>
                  <a:lnTo>
                    <a:pt x="10470" y="6580"/>
                  </a:lnTo>
                  <a:lnTo>
                    <a:pt x="10518" y="5859"/>
                  </a:lnTo>
                  <a:lnTo>
                    <a:pt x="10470" y="5139"/>
                  </a:lnTo>
                  <a:lnTo>
                    <a:pt x="10325" y="4419"/>
                  </a:lnTo>
                  <a:lnTo>
                    <a:pt x="10085" y="3602"/>
                  </a:lnTo>
                  <a:lnTo>
                    <a:pt x="9749" y="2786"/>
                  </a:lnTo>
                  <a:lnTo>
                    <a:pt x="9269" y="1969"/>
                  </a:lnTo>
                  <a:lnTo>
                    <a:pt x="8933" y="1489"/>
                  </a:lnTo>
                  <a:lnTo>
                    <a:pt x="8500" y="1105"/>
                  </a:lnTo>
                  <a:lnTo>
                    <a:pt x="8116" y="769"/>
                  </a:lnTo>
                  <a:lnTo>
                    <a:pt x="7636" y="529"/>
                  </a:lnTo>
                  <a:lnTo>
                    <a:pt x="7204" y="336"/>
                  </a:lnTo>
                  <a:lnTo>
                    <a:pt x="6724" y="192"/>
                  </a:lnTo>
                  <a:lnTo>
                    <a:pt x="6243" y="96"/>
                  </a:lnTo>
                  <a:lnTo>
                    <a:pt x="5811" y="48"/>
                  </a:lnTo>
                  <a:lnTo>
                    <a:pt x="4995" y="0"/>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0" name="Google Shape;3910;p59"/>
            <p:cNvSpPr/>
            <p:nvPr/>
          </p:nvSpPr>
          <p:spPr>
            <a:xfrm>
              <a:off x="442225" y="2804650"/>
              <a:ext cx="97275" cy="169300"/>
            </a:xfrm>
            <a:custGeom>
              <a:avLst/>
              <a:gdLst/>
              <a:ahLst/>
              <a:cxnLst/>
              <a:rect l="l" t="t" r="r" b="b"/>
              <a:pathLst>
                <a:path w="3891" h="6772" extrusionOk="0">
                  <a:moveTo>
                    <a:pt x="2450" y="0"/>
                  </a:moveTo>
                  <a:lnTo>
                    <a:pt x="2161" y="48"/>
                  </a:lnTo>
                  <a:lnTo>
                    <a:pt x="2017" y="144"/>
                  </a:lnTo>
                  <a:lnTo>
                    <a:pt x="1825" y="337"/>
                  </a:lnTo>
                  <a:lnTo>
                    <a:pt x="1633" y="625"/>
                  </a:lnTo>
                  <a:lnTo>
                    <a:pt x="1441" y="961"/>
                  </a:lnTo>
                  <a:lnTo>
                    <a:pt x="1057" y="1825"/>
                  </a:lnTo>
                  <a:lnTo>
                    <a:pt x="673" y="2834"/>
                  </a:lnTo>
                  <a:lnTo>
                    <a:pt x="384" y="3842"/>
                  </a:lnTo>
                  <a:lnTo>
                    <a:pt x="144" y="4851"/>
                  </a:lnTo>
                  <a:lnTo>
                    <a:pt x="0" y="5619"/>
                  </a:lnTo>
                  <a:lnTo>
                    <a:pt x="0" y="5956"/>
                  </a:lnTo>
                  <a:lnTo>
                    <a:pt x="48" y="6196"/>
                  </a:lnTo>
                  <a:lnTo>
                    <a:pt x="192" y="6484"/>
                  </a:lnTo>
                  <a:lnTo>
                    <a:pt x="336" y="6676"/>
                  </a:lnTo>
                  <a:lnTo>
                    <a:pt x="481" y="6772"/>
                  </a:lnTo>
                  <a:lnTo>
                    <a:pt x="625" y="6772"/>
                  </a:lnTo>
                  <a:lnTo>
                    <a:pt x="769" y="6724"/>
                  </a:lnTo>
                  <a:lnTo>
                    <a:pt x="913" y="6676"/>
                  </a:lnTo>
                  <a:lnTo>
                    <a:pt x="1009" y="6628"/>
                  </a:lnTo>
                  <a:lnTo>
                    <a:pt x="3890" y="721"/>
                  </a:lnTo>
                  <a:lnTo>
                    <a:pt x="3746" y="577"/>
                  </a:lnTo>
                  <a:lnTo>
                    <a:pt x="3314" y="289"/>
                  </a:lnTo>
                  <a:lnTo>
                    <a:pt x="3074" y="144"/>
                  </a:lnTo>
                  <a:lnTo>
                    <a:pt x="2786" y="48"/>
                  </a:lnTo>
                  <a:lnTo>
                    <a:pt x="2450" y="0"/>
                  </a:lnTo>
                  <a:close/>
                </a:path>
              </a:pathLst>
            </a:custGeom>
            <a:solidFill>
              <a:srgbClr val="4D6D8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1" name="Google Shape;3911;p59"/>
            <p:cNvSpPr/>
            <p:nvPr/>
          </p:nvSpPr>
          <p:spPr>
            <a:xfrm>
              <a:off x="868450" y="2958325"/>
              <a:ext cx="98475" cy="121300"/>
            </a:xfrm>
            <a:custGeom>
              <a:avLst/>
              <a:gdLst/>
              <a:ahLst/>
              <a:cxnLst/>
              <a:rect l="l" t="t" r="r" b="b"/>
              <a:pathLst>
                <a:path w="3939" h="4852" extrusionOk="0">
                  <a:moveTo>
                    <a:pt x="1729" y="1"/>
                  </a:moveTo>
                  <a:lnTo>
                    <a:pt x="1345" y="49"/>
                  </a:lnTo>
                  <a:lnTo>
                    <a:pt x="1009" y="193"/>
                  </a:lnTo>
                  <a:lnTo>
                    <a:pt x="673" y="433"/>
                  </a:lnTo>
                  <a:lnTo>
                    <a:pt x="432" y="673"/>
                  </a:lnTo>
                  <a:lnTo>
                    <a:pt x="240" y="961"/>
                  </a:lnTo>
                  <a:lnTo>
                    <a:pt x="96" y="1345"/>
                  </a:lnTo>
                  <a:lnTo>
                    <a:pt x="0" y="1682"/>
                  </a:lnTo>
                  <a:lnTo>
                    <a:pt x="0" y="2066"/>
                  </a:lnTo>
                  <a:lnTo>
                    <a:pt x="96" y="3122"/>
                  </a:lnTo>
                  <a:lnTo>
                    <a:pt x="192" y="3458"/>
                  </a:lnTo>
                  <a:lnTo>
                    <a:pt x="336" y="3843"/>
                  </a:lnTo>
                  <a:lnTo>
                    <a:pt x="529" y="4131"/>
                  </a:lnTo>
                  <a:lnTo>
                    <a:pt x="769" y="4419"/>
                  </a:lnTo>
                  <a:lnTo>
                    <a:pt x="1105" y="4611"/>
                  </a:lnTo>
                  <a:lnTo>
                    <a:pt x="1441" y="4755"/>
                  </a:lnTo>
                  <a:lnTo>
                    <a:pt x="1825"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746" y="1345"/>
                  </a:lnTo>
                  <a:lnTo>
                    <a:pt x="3602" y="1009"/>
                  </a:lnTo>
                  <a:lnTo>
                    <a:pt x="3410" y="673"/>
                  </a:lnTo>
                  <a:lnTo>
                    <a:pt x="3122" y="433"/>
                  </a:lnTo>
                  <a:lnTo>
                    <a:pt x="2834" y="193"/>
                  </a:lnTo>
                  <a:lnTo>
                    <a:pt x="2498" y="49"/>
                  </a:lnTo>
                  <a:lnTo>
                    <a:pt x="2113" y="1"/>
                  </a:lnTo>
                  <a:close/>
                </a:path>
              </a:pathLst>
            </a:custGeom>
            <a:solidFill>
              <a:srgbClr val="FDFDF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2" name="Google Shape;3912;p59"/>
            <p:cNvSpPr/>
            <p:nvPr/>
          </p:nvSpPr>
          <p:spPr>
            <a:xfrm>
              <a:off x="868450" y="2958325"/>
              <a:ext cx="98475" cy="121300"/>
            </a:xfrm>
            <a:custGeom>
              <a:avLst/>
              <a:gdLst/>
              <a:ahLst/>
              <a:cxnLst/>
              <a:rect l="l" t="t" r="r" b="b"/>
              <a:pathLst>
                <a:path w="3939" h="4852" fill="none" extrusionOk="0">
                  <a:moveTo>
                    <a:pt x="2209" y="4851"/>
                  </a:moveTo>
                  <a:lnTo>
                    <a:pt x="2209"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842" y="1730"/>
                  </a:lnTo>
                  <a:lnTo>
                    <a:pt x="3746" y="1345"/>
                  </a:lnTo>
                  <a:lnTo>
                    <a:pt x="3602" y="1009"/>
                  </a:lnTo>
                  <a:lnTo>
                    <a:pt x="3410" y="673"/>
                  </a:lnTo>
                  <a:lnTo>
                    <a:pt x="3122" y="433"/>
                  </a:lnTo>
                  <a:lnTo>
                    <a:pt x="2834" y="193"/>
                  </a:lnTo>
                  <a:lnTo>
                    <a:pt x="2498" y="49"/>
                  </a:lnTo>
                  <a:lnTo>
                    <a:pt x="2113" y="1"/>
                  </a:lnTo>
                  <a:lnTo>
                    <a:pt x="1729" y="1"/>
                  </a:lnTo>
                  <a:lnTo>
                    <a:pt x="1729" y="1"/>
                  </a:lnTo>
                  <a:lnTo>
                    <a:pt x="1345" y="49"/>
                  </a:lnTo>
                  <a:lnTo>
                    <a:pt x="1009" y="193"/>
                  </a:lnTo>
                  <a:lnTo>
                    <a:pt x="673" y="433"/>
                  </a:lnTo>
                  <a:lnTo>
                    <a:pt x="432" y="673"/>
                  </a:lnTo>
                  <a:lnTo>
                    <a:pt x="240" y="961"/>
                  </a:lnTo>
                  <a:lnTo>
                    <a:pt x="96" y="1345"/>
                  </a:lnTo>
                  <a:lnTo>
                    <a:pt x="0" y="1682"/>
                  </a:lnTo>
                  <a:lnTo>
                    <a:pt x="0" y="2066"/>
                  </a:lnTo>
                  <a:lnTo>
                    <a:pt x="96" y="3122"/>
                  </a:lnTo>
                  <a:lnTo>
                    <a:pt x="96" y="3122"/>
                  </a:lnTo>
                  <a:lnTo>
                    <a:pt x="192" y="3458"/>
                  </a:lnTo>
                  <a:lnTo>
                    <a:pt x="336" y="3843"/>
                  </a:lnTo>
                  <a:lnTo>
                    <a:pt x="529" y="4131"/>
                  </a:lnTo>
                  <a:lnTo>
                    <a:pt x="769" y="4419"/>
                  </a:lnTo>
                  <a:lnTo>
                    <a:pt x="1105" y="4611"/>
                  </a:lnTo>
                  <a:lnTo>
                    <a:pt x="1441" y="4755"/>
                  </a:lnTo>
                  <a:lnTo>
                    <a:pt x="1825" y="4851"/>
                  </a:lnTo>
                  <a:lnTo>
                    <a:pt x="2209" y="485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3" name="Google Shape;3913;p59"/>
            <p:cNvSpPr/>
            <p:nvPr/>
          </p:nvSpPr>
          <p:spPr>
            <a:xfrm>
              <a:off x="868450" y="2969125"/>
              <a:ext cx="72050" cy="104500"/>
            </a:xfrm>
            <a:custGeom>
              <a:avLst/>
              <a:gdLst/>
              <a:ahLst/>
              <a:cxnLst/>
              <a:rect l="l" t="t" r="r" b="b"/>
              <a:pathLst>
                <a:path w="2882" h="4180" extrusionOk="0">
                  <a:moveTo>
                    <a:pt x="961" y="1"/>
                  </a:moveTo>
                  <a:lnTo>
                    <a:pt x="721" y="49"/>
                  </a:lnTo>
                  <a:lnTo>
                    <a:pt x="529" y="145"/>
                  </a:lnTo>
                  <a:lnTo>
                    <a:pt x="288" y="481"/>
                  </a:lnTo>
                  <a:lnTo>
                    <a:pt x="96" y="817"/>
                  </a:lnTo>
                  <a:lnTo>
                    <a:pt x="0" y="1250"/>
                  </a:lnTo>
                  <a:lnTo>
                    <a:pt x="0" y="1634"/>
                  </a:lnTo>
                  <a:lnTo>
                    <a:pt x="96" y="2690"/>
                  </a:lnTo>
                  <a:lnTo>
                    <a:pt x="144" y="2930"/>
                  </a:lnTo>
                  <a:lnTo>
                    <a:pt x="192" y="3171"/>
                  </a:lnTo>
                  <a:lnTo>
                    <a:pt x="288" y="3363"/>
                  </a:lnTo>
                  <a:lnTo>
                    <a:pt x="432" y="3555"/>
                  </a:lnTo>
                  <a:lnTo>
                    <a:pt x="577" y="3747"/>
                  </a:lnTo>
                  <a:lnTo>
                    <a:pt x="721" y="3939"/>
                  </a:lnTo>
                  <a:lnTo>
                    <a:pt x="1105" y="4179"/>
                  </a:lnTo>
                  <a:lnTo>
                    <a:pt x="1393" y="4179"/>
                  </a:lnTo>
                  <a:lnTo>
                    <a:pt x="1729" y="4131"/>
                  </a:lnTo>
                  <a:lnTo>
                    <a:pt x="2017" y="3987"/>
                  </a:lnTo>
                  <a:lnTo>
                    <a:pt x="2305" y="3747"/>
                  </a:lnTo>
                  <a:lnTo>
                    <a:pt x="2498" y="3459"/>
                  </a:lnTo>
                  <a:lnTo>
                    <a:pt x="2690" y="3122"/>
                  </a:lnTo>
                  <a:lnTo>
                    <a:pt x="2834" y="2786"/>
                  </a:lnTo>
                  <a:lnTo>
                    <a:pt x="2882" y="2354"/>
                  </a:lnTo>
                  <a:lnTo>
                    <a:pt x="2882" y="1970"/>
                  </a:lnTo>
                  <a:lnTo>
                    <a:pt x="2786" y="1538"/>
                  </a:lnTo>
                  <a:lnTo>
                    <a:pt x="2642" y="1153"/>
                  </a:lnTo>
                  <a:lnTo>
                    <a:pt x="2498" y="817"/>
                  </a:lnTo>
                  <a:lnTo>
                    <a:pt x="2257" y="529"/>
                  </a:lnTo>
                  <a:lnTo>
                    <a:pt x="1969" y="289"/>
                  </a:lnTo>
                  <a:lnTo>
                    <a:pt x="1681" y="145"/>
                  </a:lnTo>
                  <a:lnTo>
                    <a:pt x="1345" y="49"/>
                  </a:lnTo>
                  <a:lnTo>
                    <a:pt x="961"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4" name="Google Shape;3914;p59"/>
            <p:cNvSpPr/>
            <p:nvPr/>
          </p:nvSpPr>
          <p:spPr>
            <a:xfrm>
              <a:off x="457825" y="2674975"/>
              <a:ext cx="710800" cy="584725"/>
            </a:xfrm>
            <a:custGeom>
              <a:avLst/>
              <a:gdLst/>
              <a:ahLst/>
              <a:cxnLst/>
              <a:rect l="l" t="t" r="r" b="b"/>
              <a:pathLst>
                <a:path w="28432" h="23389" extrusionOk="0">
                  <a:moveTo>
                    <a:pt x="13832" y="1"/>
                  </a:move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029" y="23245"/>
                  </a:lnTo>
                  <a:lnTo>
                    <a:pt x="8693" y="23101"/>
                  </a:lnTo>
                  <a:lnTo>
                    <a:pt x="8117" y="22621"/>
                  </a:lnTo>
                  <a:lnTo>
                    <a:pt x="7589" y="22140"/>
                  </a:lnTo>
                  <a:lnTo>
                    <a:pt x="7108" y="21564"/>
                  </a:lnTo>
                  <a:lnTo>
                    <a:pt x="6724" y="21084"/>
                  </a:lnTo>
                  <a:lnTo>
                    <a:pt x="6388" y="20652"/>
                  </a:lnTo>
                  <a:lnTo>
                    <a:pt x="6148"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204" y="17290"/>
                  </a:lnTo>
                  <a:lnTo>
                    <a:pt x="7396" y="16713"/>
                  </a:lnTo>
                  <a:lnTo>
                    <a:pt x="7541" y="16041"/>
                  </a:lnTo>
                  <a:lnTo>
                    <a:pt x="7637" y="15369"/>
                  </a:lnTo>
                  <a:lnTo>
                    <a:pt x="7733" y="14648"/>
                  </a:lnTo>
                  <a:lnTo>
                    <a:pt x="7733" y="13976"/>
                  </a:lnTo>
                  <a:lnTo>
                    <a:pt x="7685" y="13400"/>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281" y="10662"/>
                  </a:lnTo>
                  <a:lnTo>
                    <a:pt x="16665" y="10662"/>
                  </a:lnTo>
                  <a:lnTo>
                    <a:pt x="16857" y="10566"/>
                  </a:lnTo>
                  <a:lnTo>
                    <a:pt x="17338" y="10326"/>
                  </a:lnTo>
                  <a:lnTo>
                    <a:pt x="17770" y="9990"/>
                  </a:lnTo>
                  <a:lnTo>
                    <a:pt x="18202" y="9606"/>
                  </a:lnTo>
                  <a:lnTo>
                    <a:pt x="18586" y="9173"/>
                  </a:lnTo>
                  <a:lnTo>
                    <a:pt x="18875" y="8741"/>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188" y="10566"/>
                  </a:lnTo>
                  <a:lnTo>
                    <a:pt x="22236" y="10374"/>
                  </a:lnTo>
                  <a:lnTo>
                    <a:pt x="22284" y="10134"/>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703" y="9894"/>
                  </a:lnTo>
                  <a:lnTo>
                    <a:pt x="26991" y="9990"/>
                  </a:lnTo>
                  <a:lnTo>
                    <a:pt x="27279" y="10086"/>
                  </a:lnTo>
                  <a:lnTo>
                    <a:pt x="27855" y="10086"/>
                  </a:lnTo>
                  <a:lnTo>
                    <a:pt x="28047" y="9990"/>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0507" y="1634"/>
                  </a:lnTo>
                  <a:lnTo>
                    <a:pt x="19403" y="1105"/>
                  </a:lnTo>
                  <a:lnTo>
                    <a:pt x="18875" y="865"/>
                  </a:lnTo>
                  <a:lnTo>
                    <a:pt x="18394" y="673"/>
                  </a:lnTo>
                  <a:lnTo>
                    <a:pt x="17290" y="385"/>
                  </a:lnTo>
                  <a:lnTo>
                    <a:pt x="16185" y="145"/>
                  </a:lnTo>
                  <a:lnTo>
                    <a:pt x="15033" y="49"/>
                  </a:lnTo>
                  <a:lnTo>
                    <a:pt x="13832" y="1"/>
                  </a:lnTo>
                  <a:close/>
                </a:path>
              </a:pathLst>
            </a:custGeom>
            <a:solidFill>
              <a:srgbClr val="210A0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5" name="Google Shape;3915;p59"/>
            <p:cNvSpPr/>
            <p:nvPr/>
          </p:nvSpPr>
          <p:spPr>
            <a:xfrm>
              <a:off x="457825" y="2674975"/>
              <a:ext cx="710800" cy="584725"/>
            </a:xfrm>
            <a:custGeom>
              <a:avLst/>
              <a:gdLst/>
              <a:ahLst/>
              <a:cxnLst/>
              <a:rect l="l" t="t" r="r" b="b"/>
              <a:pathLst>
                <a:path w="28432" h="23389" fill="none" extrusionOk="0">
                  <a:moveTo>
                    <a:pt x="25070" y="5235"/>
                  </a:moveTo>
                  <a:lnTo>
                    <a:pt x="25070" y="5235"/>
                  </a:lnTo>
                  <a:lnTo>
                    <a:pt x="2555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1708" y="2258"/>
                  </a:lnTo>
                  <a:lnTo>
                    <a:pt x="20507" y="1634"/>
                  </a:lnTo>
                  <a:lnTo>
                    <a:pt x="19403" y="1105"/>
                  </a:lnTo>
                  <a:lnTo>
                    <a:pt x="18875" y="865"/>
                  </a:lnTo>
                  <a:lnTo>
                    <a:pt x="18394" y="673"/>
                  </a:lnTo>
                  <a:lnTo>
                    <a:pt x="18394" y="673"/>
                  </a:lnTo>
                  <a:lnTo>
                    <a:pt x="17290" y="385"/>
                  </a:lnTo>
                  <a:lnTo>
                    <a:pt x="16185" y="145"/>
                  </a:lnTo>
                  <a:lnTo>
                    <a:pt x="15033" y="49"/>
                  </a:lnTo>
                  <a:lnTo>
                    <a:pt x="13832" y="1"/>
                  </a:ln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318" y="23389"/>
                  </a:lnTo>
                  <a:lnTo>
                    <a:pt x="9029" y="23245"/>
                  </a:lnTo>
                  <a:lnTo>
                    <a:pt x="8693" y="23101"/>
                  </a:lnTo>
                  <a:lnTo>
                    <a:pt x="8117" y="22621"/>
                  </a:lnTo>
                  <a:lnTo>
                    <a:pt x="7589" y="22140"/>
                  </a:lnTo>
                  <a:lnTo>
                    <a:pt x="7108" y="21564"/>
                  </a:lnTo>
                  <a:lnTo>
                    <a:pt x="6724" y="21084"/>
                  </a:lnTo>
                  <a:lnTo>
                    <a:pt x="6388" y="20652"/>
                  </a:lnTo>
                  <a:lnTo>
                    <a:pt x="6148" y="20267"/>
                  </a:lnTo>
                  <a:lnTo>
                    <a:pt x="6148" y="20267"/>
                  </a:lnTo>
                  <a:lnTo>
                    <a:pt x="5764"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012" y="17770"/>
                  </a:lnTo>
                  <a:lnTo>
                    <a:pt x="7204" y="17290"/>
                  </a:lnTo>
                  <a:lnTo>
                    <a:pt x="7396" y="16713"/>
                  </a:lnTo>
                  <a:lnTo>
                    <a:pt x="7541" y="16041"/>
                  </a:lnTo>
                  <a:lnTo>
                    <a:pt x="7637" y="15369"/>
                  </a:lnTo>
                  <a:lnTo>
                    <a:pt x="7733" y="14648"/>
                  </a:lnTo>
                  <a:lnTo>
                    <a:pt x="7733" y="13976"/>
                  </a:lnTo>
                  <a:lnTo>
                    <a:pt x="7685" y="13400"/>
                  </a:lnTo>
                  <a:lnTo>
                    <a:pt x="7589" y="12871"/>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089" y="10614"/>
                  </a:lnTo>
                  <a:lnTo>
                    <a:pt x="16281" y="10662"/>
                  </a:lnTo>
                  <a:lnTo>
                    <a:pt x="16425" y="10662"/>
                  </a:lnTo>
                  <a:lnTo>
                    <a:pt x="16665" y="10662"/>
                  </a:lnTo>
                  <a:lnTo>
                    <a:pt x="16857" y="10566"/>
                  </a:lnTo>
                  <a:lnTo>
                    <a:pt x="17338" y="10326"/>
                  </a:lnTo>
                  <a:lnTo>
                    <a:pt x="17770" y="9990"/>
                  </a:lnTo>
                  <a:lnTo>
                    <a:pt x="18202" y="9606"/>
                  </a:lnTo>
                  <a:lnTo>
                    <a:pt x="18586" y="9173"/>
                  </a:lnTo>
                  <a:lnTo>
                    <a:pt x="18875" y="8741"/>
                  </a:lnTo>
                  <a:lnTo>
                    <a:pt x="19067" y="8309"/>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092" y="10662"/>
                  </a:lnTo>
                  <a:lnTo>
                    <a:pt x="22188" y="10566"/>
                  </a:lnTo>
                  <a:lnTo>
                    <a:pt x="22236" y="10374"/>
                  </a:lnTo>
                  <a:lnTo>
                    <a:pt x="22284" y="10134"/>
                  </a:lnTo>
                  <a:lnTo>
                    <a:pt x="22284" y="9846"/>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030" y="9606"/>
                  </a:lnTo>
                  <a:lnTo>
                    <a:pt x="26703" y="9894"/>
                  </a:lnTo>
                  <a:lnTo>
                    <a:pt x="26991" y="9990"/>
                  </a:lnTo>
                  <a:lnTo>
                    <a:pt x="27279" y="10086"/>
                  </a:lnTo>
                  <a:lnTo>
                    <a:pt x="27567" y="10086"/>
                  </a:lnTo>
                  <a:lnTo>
                    <a:pt x="27855" y="10086"/>
                  </a:lnTo>
                  <a:lnTo>
                    <a:pt x="28047" y="9990"/>
                  </a:lnTo>
                  <a:lnTo>
                    <a:pt x="28239" y="9846"/>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6" name="Google Shape;3916;p59"/>
            <p:cNvSpPr/>
            <p:nvPr/>
          </p:nvSpPr>
          <p:spPr>
            <a:xfrm>
              <a:off x="908075" y="2721800"/>
              <a:ext cx="91250" cy="42050"/>
            </a:xfrm>
            <a:custGeom>
              <a:avLst/>
              <a:gdLst/>
              <a:ahLst/>
              <a:cxnLst/>
              <a:rect l="l" t="t" r="r" b="b"/>
              <a:pathLst>
                <a:path w="3650" h="1682" extrusionOk="0">
                  <a:moveTo>
                    <a:pt x="816" y="1"/>
                  </a:moveTo>
                  <a:lnTo>
                    <a:pt x="576" y="49"/>
                  </a:lnTo>
                  <a:lnTo>
                    <a:pt x="336" y="97"/>
                  </a:lnTo>
                  <a:lnTo>
                    <a:pt x="144" y="145"/>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930" y="1682"/>
                  </a:lnTo>
                  <a:lnTo>
                    <a:pt x="3170" y="1634"/>
                  </a:lnTo>
                  <a:lnTo>
                    <a:pt x="3362" y="1537"/>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7" name="Google Shape;3917;p59"/>
            <p:cNvSpPr/>
            <p:nvPr/>
          </p:nvSpPr>
          <p:spPr>
            <a:xfrm>
              <a:off x="908075" y="2721800"/>
              <a:ext cx="91250" cy="42050"/>
            </a:xfrm>
            <a:custGeom>
              <a:avLst/>
              <a:gdLst/>
              <a:ahLst/>
              <a:cxnLst/>
              <a:rect l="l" t="t" r="r" b="b"/>
              <a:pathLst>
                <a:path w="3650" h="1682" fill="none" extrusionOk="0">
                  <a:moveTo>
                    <a:pt x="816" y="1"/>
                  </a:moveTo>
                  <a:lnTo>
                    <a:pt x="816" y="1"/>
                  </a:lnTo>
                  <a:lnTo>
                    <a:pt x="576" y="49"/>
                  </a:lnTo>
                  <a:lnTo>
                    <a:pt x="336" y="97"/>
                  </a:lnTo>
                  <a:lnTo>
                    <a:pt x="144" y="145"/>
                  </a:lnTo>
                  <a:lnTo>
                    <a:pt x="48" y="241"/>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641" y="1682"/>
                  </a:lnTo>
                  <a:lnTo>
                    <a:pt x="2641" y="1682"/>
                  </a:lnTo>
                  <a:lnTo>
                    <a:pt x="2930" y="1682"/>
                  </a:lnTo>
                  <a:lnTo>
                    <a:pt x="3170" y="1634"/>
                  </a:lnTo>
                  <a:lnTo>
                    <a:pt x="3362" y="1537"/>
                  </a:lnTo>
                  <a:lnTo>
                    <a:pt x="3554" y="1393"/>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8" name="Google Shape;3918;p59"/>
            <p:cNvSpPr/>
            <p:nvPr/>
          </p:nvSpPr>
          <p:spPr>
            <a:xfrm>
              <a:off x="894850" y="2755425"/>
              <a:ext cx="49250" cy="37250"/>
            </a:xfrm>
            <a:custGeom>
              <a:avLst/>
              <a:gdLst/>
              <a:ahLst/>
              <a:cxnLst/>
              <a:rect l="l" t="t" r="r" b="b"/>
              <a:pathLst>
                <a:path w="1970" h="1490" extrusionOk="0">
                  <a:moveTo>
                    <a:pt x="433" y="0"/>
                  </a:moveTo>
                  <a:lnTo>
                    <a:pt x="241" y="48"/>
                  </a:lnTo>
                  <a:lnTo>
                    <a:pt x="145" y="96"/>
                  </a:lnTo>
                  <a:lnTo>
                    <a:pt x="49" y="192"/>
                  </a:lnTo>
                  <a:lnTo>
                    <a:pt x="1" y="289"/>
                  </a:lnTo>
                  <a:lnTo>
                    <a:pt x="1" y="529"/>
                  </a:lnTo>
                  <a:lnTo>
                    <a:pt x="97" y="721"/>
                  </a:lnTo>
                  <a:lnTo>
                    <a:pt x="289" y="961"/>
                  </a:lnTo>
                  <a:lnTo>
                    <a:pt x="529" y="1153"/>
                  </a:lnTo>
                  <a:lnTo>
                    <a:pt x="817" y="1297"/>
                  </a:lnTo>
                  <a:lnTo>
                    <a:pt x="1105" y="1441"/>
                  </a:lnTo>
                  <a:lnTo>
                    <a:pt x="1442" y="1489"/>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19" name="Google Shape;3919;p59"/>
            <p:cNvSpPr/>
            <p:nvPr/>
          </p:nvSpPr>
          <p:spPr>
            <a:xfrm>
              <a:off x="894850" y="2755425"/>
              <a:ext cx="49250" cy="37250"/>
            </a:xfrm>
            <a:custGeom>
              <a:avLst/>
              <a:gdLst/>
              <a:ahLst/>
              <a:cxnLst/>
              <a:rect l="l" t="t" r="r" b="b"/>
              <a:pathLst>
                <a:path w="1970" h="1490" fill="none" extrusionOk="0">
                  <a:moveTo>
                    <a:pt x="433" y="0"/>
                  </a:moveTo>
                  <a:lnTo>
                    <a:pt x="433" y="0"/>
                  </a:lnTo>
                  <a:lnTo>
                    <a:pt x="241" y="48"/>
                  </a:lnTo>
                  <a:lnTo>
                    <a:pt x="145" y="96"/>
                  </a:lnTo>
                  <a:lnTo>
                    <a:pt x="145" y="96"/>
                  </a:lnTo>
                  <a:lnTo>
                    <a:pt x="49" y="192"/>
                  </a:lnTo>
                  <a:lnTo>
                    <a:pt x="1" y="289"/>
                  </a:lnTo>
                  <a:lnTo>
                    <a:pt x="1" y="529"/>
                  </a:lnTo>
                  <a:lnTo>
                    <a:pt x="97" y="721"/>
                  </a:lnTo>
                  <a:lnTo>
                    <a:pt x="289" y="961"/>
                  </a:lnTo>
                  <a:lnTo>
                    <a:pt x="529" y="1153"/>
                  </a:lnTo>
                  <a:lnTo>
                    <a:pt x="817" y="1297"/>
                  </a:lnTo>
                  <a:lnTo>
                    <a:pt x="1105" y="1441"/>
                  </a:lnTo>
                  <a:lnTo>
                    <a:pt x="1442" y="1489"/>
                  </a:lnTo>
                  <a:lnTo>
                    <a:pt x="1442" y="1489"/>
                  </a:lnTo>
                  <a:lnTo>
                    <a:pt x="1730" y="1393"/>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0" name="Google Shape;3920;p59"/>
            <p:cNvSpPr/>
            <p:nvPr/>
          </p:nvSpPr>
          <p:spPr>
            <a:xfrm>
              <a:off x="539475" y="2853875"/>
              <a:ext cx="40850" cy="58850"/>
            </a:xfrm>
            <a:custGeom>
              <a:avLst/>
              <a:gdLst/>
              <a:ahLst/>
              <a:cxnLst/>
              <a:rect l="l" t="t" r="r" b="b"/>
              <a:pathLst>
                <a:path w="1634" h="2354" extrusionOk="0">
                  <a:moveTo>
                    <a:pt x="1201" y="0"/>
                  </a:move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577" y="2354"/>
                  </a:lnTo>
                  <a:lnTo>
                    <a:pt x="769" y="2306"/>
                  </a:lnTo>
                  <a:lnTo>
                    <a:pt x="913" y="2258"/>
                  </a:lnTo>
                  <a:lnTo>
                    <a:pt x="1057" y="2114"/>
                  </a:lnTo>
                  <a:lnTo>
                    <a:pt x="1201" y="1969"/>
                  </a:lnTo>
                  <a:lnTo>
                    <a:pt x="1441" y="1585"/>
                  </a:lnTo>
                  <a:lnTo>
                    <a:pt x="1585" y="1153"/>
                  </a:lnTo>
                  <a:lnTo>
                    <a:pt x="1633" y="721"/>
                  </a:lnTo>
                  <a:lnTo>
                    <a:pt x="1633" y="337"/>
                  </a:lnTo>
                  <a:lnTo>
                    <a:pt x="1585" y="193"/>
                  </a:lnTo>
                  <a:lnTo>
                    <a:pt x="1537" y="96"/>
                  </a:lnTo>
                  <a:lnTo>
                    <a:pt x="1441" y="0"/>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1" name="Google Shape;3921;p59"/>
            <p:cNvSpPr/>
            <p:nvPr/>
          </p:nvSpPr>
          <p:spPr>
            <a:xfrm>
              <a:off x="539475" y="2853875"/>
              <a:ext cx="40850" cy="58850"/>
            </a:xfrm>
            <a:custGeom>
              <a:avLst/>
              <a:gdLst/>
              <a:ahLst/>
              <a:cxnLst/>
              <a:rect l="l" t="t" r="r" b="b"/>
              <a:pathLst>
                <a:path w="1634" h="2354" fill="none" extrusionOk="0">
                  <a:moveTo>
                    <a:pt x="1297" y="0"/>
                  </a:moveTo>
                  <a:lnTo>
                    <a:pt x="1297" y="0"/>
                  </a:lnTo>
                  <a:lnTo>
                    <a:pt x="1201" y="0"/>
                  </a:lnTo>
                  <a:lnTo>
                    <a:pt x="1201" y="0"/>
                  </a:ln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481" y="2354"/>
                  </a:lnTo>
                  <a:lnTo>
                    <a:pt x="577" y="2354"/>
                  </a:lnTo>
                  <a:lnTo>
                    <a:pt x="577" y="2354"/>
                  </a:lnTo>
                  <a:lnTo>
                    <a:pt x="769" y="2306"/>
                  </a:lnTo>
                  <a:lnTo>
                    <a:pt x="913" y="2258"/>
                  </a:lnTo>
                  <a:lnTo>
                    <a:pt x="1057" y="2114"/>
                  </a:lnTo>
                  <a:lnTo>
                    <a:pt x="1201" y="1969"/>
                  </a:lnTo>
                  <a:lnTo>
                    <a:pt x="1441" y="1585"/>
                  </a:lnTo>
                  <a:lnTo>
                    <a:pt x="1585" y="1153"/>
                  </a:lnTo>
                  <a:lnTo>
                    <a:pt x="1585" y="1153"/>
                  </a:lnTo>
                  <a:lnTo>
                    <a:pt x="1633" y="721"/>
                  </a:lnTo>
                  <a:lnTo>
                    <a:pt x="1633" y="337"/>
                  </a:lnTo>
                  <a:lnTo>
                    <a:pt x="1585" y="193"/>
                  </a:lnTo>
                  <a:lnTo>
                    <a:pt x="1537" y="96"/>
                  </a:lnTo>
                  <a:lnTo>
                    <a:pt x="1441" y="0"/>
                  </a:lnTo>
                  <a:lnTo>
                    <a:pt x="1297"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2" name="Google Shape;3922;p59"/>
            <p:cNvSpPr/>
            <p:nvPr/>
          </p:nvSpPr>
          <p:spPr>
            <a:xfrm>
              <a:off x="587500" y="2875475"/>
              <a:ext cx="28825" cy="40850"/>
            </a:xfrm>
            <a:custGeom>
              <a:avLst/>
              <a:gdLst/>
              <a:ahLst/>
              <a:cxnLst/>
              <a:rect l="l" t="t" r="r" b="b"/>
              <a:pathLst>
                <a:path w="1153" h="1634" extrusionOk="0">
                  <a:moveTo>
                    <a:pt x="817" y="1"/>
                  </a:moveTo>
                  <a:lnTo>
                    <a:pt x="577" y="97"/>
                  </a:lnTo>
                  <a:lnTo>
                    <a:pt x="385" y="289"/>
                  </a:lnTo>
                  <a:lnTo>
                    <a:pt x="192" y="529"/>
                  </a:lnTo>
                  <a:lnTo>
                    <a:pt x="48" y="817"/>
                  </a:lnTo>
                  <a:lnTo>
                    <a:pt x="0" y="1105"/>
                  </a:lnTo>
                  <a:lnTo>
                    <a:pt x="0" y="1346"/>
                  </a:lnTo>
                  <a:lnTo>
                    <a:pt x="48" y="1442"/>
                  </a:lnTo>
                  <a:lnTo>
                    <a:pt x="96" y="1538"/>
                  </a:lnTo>
                  <a:lnTo>
                    <a:pt x="192" y="1586"/>
                  </a:lnTo>
                  <a:lnTo>
                    <a:pt x="337" y="1634"/>
                  </a:lnTo>
                  <a:lnTo>
                    <a:pt x="529" y="1634"/>
                  </a:lnTo>
                  <a:lnTo>
                    <a:pt x="625" y="1586"/>
                  </a:lnTo>
                  <a:lnTo>
                    <a:pt x="817" y="1394"/>
                  </a:lnTo>
                  <a:lnTo>
                    <a:pt x="1009" y="1105"/>
                  </a:lnTo>
                  <a:lnTo>
                    <a:pt x="1105" y="817"/>
                  </a:lnTo>
                  <a:lnTo>
                    <a:pt x="1153" y="529"/>
                  </a:lnTo>
                  <a:lnTo>
                    <a:pt x="1153" y="241"/>
                  </a:lnTo>
                  <a:lnTo>
                    <a:pt x="1057" y="49"/>
                  </a:lnTo>
                  <a:lnTo>
                    <a:pt x="1009" y="1"/>
                  </a:lnTo>
                  <a:close/>
                </a:path>
              </a:pathLst>
            </a:custGeom>
            <a:solidFill>
              <a:srgbClr val="422D2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23" name="Google Shape;3923;p59"/>
            <p:cNvSpPr/>
            <p:nvPr/>
          </p:nvSpPr>
          <p:spPr>
            <a:xfrm>
              <a:off x="587500" y="2875475"/>
              <a:ext cx="28825" cy="40850"/>
            </a:xfrm>
            <a:custGeom>
              <a:avLst/>
              <a:gdLst/>
              <a:ahLst/>
              <a:cxnLst/>
              <a:rect l="l" t="t" r="r" b="b"/>
              <a:pathLst>
                <a:path w="1153" h="1634" fill="none" extrusionOk="0">
                  <a:moveTo>
                    <a:pt x="913" y="1"/>
                  </a:moveTo>
                  <a:lnTo>
                    <a:pt x="913" y="1"/>
                  </a:lnTo>
                  <a:lnTo>
                    <a:pt x="817" y="1"/>
                  </a:lnTo>
                  <a:lnTo>
                    <a:pt x="817" y="1"/>
                  </a:lnTo>
                  <a:lnTo>
                    <a:pt x="577" y="97"/>
                  </a:lnTo>
                  <a:lnTo>
                    <a:pt x="385" y="289"/>
                  </a:lnTo>
                  <a:lnTo>
                    <a:pt x="192" y="529"/>
                  </a:lnTo>
                  <a:lnTo>
                    <a:pt x="48" y="817"/>
                  </a:lnTo>
                  <a:lnTo>
                    <a:pt x="0" y="1105"/>
                  </a:lnTo>
                  <a:lnTo>
                    <a:pt x="0" y="1346"/>
                  </a:lnTo>
                  <a:lnTo>
                    <a:pt x="48" y="1442"/>
                  </a:lnTo>
                  <a:lnTo>
                    <a:pt x="96" y="1538"/>
                  </a:lnTo>
                  <a:lnTo>
                    <a:pt x="192" y="1586"/>
                  </a:lnTo>
                  <a:lnTo>
                    <a:pt x="337" y="1634"/>
                  </a:lnTo>
                  <a:lnTo>
                    <a:pt x="337" y="1634"/>
                  </a:lnTo>
                  <a:lnTo>
                    <a:pt x="385" y="1634"/>
                  </a:lnTo>
                  <a:lnTo>
                    <a:pt x="385" y="1634"/>
                  </a:lnTo>
                  <a:lnTo>
                    <a:pt x="529" y="1634"/>
                  </a:lnTo>
                  <a:lnTo>
                    <a:pt x="625" y="1586"/>
                  </a:lnTo>
                  <a:lnTo>
                    <a:pt x="817" y="1394"/>
                  </a:lnTo>
                  <a:lnTo>
                    <a:pt x="1009" y="1105"/>
                  </a:lnTo>
                  <a:lnTo>
                    <a:pt x="1105" y="817"/>
                  </a:lnTo>
                  <a:lnTo>
                    <a:pt x="1105" y="817"/>
                  </a:lnTo>
                  <a:lnTo>
                    <a:pt x="1153" y="529"/>
                  </a:lnTo>
                  <a:lnTo>
                    <a:pt x="1153" y="241"/>
                  </a:lnTo>
                  <a:lnTo>
                    <a:pt x="1057" y="49"/>
                  </a:lnTo>
                  <a:lnTo>
                    <a:pt x="1009" y="1"/>
                  </a:lnTo>
                  <a:lnTo>
                    <a:pt x="913" y="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3128091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36"/>
        <p:cNvGrpSpPr/>
        <p:nvPr/>
      </p:nvGrpSpPr>
      <p:grpSpPr>
        <a:xfrm>
          <a:off x="0" y="0"/>
          <a:ext cx="0" cy="0"/>
          <a:chOff x="0" y="0"/>
          <a:chExt cx="0" cy="0"/>
        </a:xfrm>
      </p:grpSpPr>
      <p:grpSp>
        <p:nvGrpSpPr>
          <p:cNvPr id="2770" name="Google Shape;2770;p42"/>
          <p:cNvGrpSpPr/>
          <p:nvPr/>
        </p:nvGrpSpPr>
        <p:grpSpPr>
          <a:xfrm rot="3427705">
            <a:off x="10608654" y="340606"/>
            <a:ext cx="454377" cy="454439"/>
            <a:chOff x="1460350" y="2402425"/>
            <a:chExt cx="208950" cy="208950"/>
          </a:xfrm>
        </p:grpSpPr>
        <p:sp>
          <p:nvSpPr>
            <p:cNvPr id="2771" name="Google Shape;2771;p4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2" name="Google Shape;2772;p4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3" name="Google Shape;2773;p4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4" name="Google Shape;2774;p4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5" name="Google Shape;2775;p4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6" name="Google Shape;2776;p4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7" name="Google Shape;2777;p4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8" name="Google Shape;2778;p4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9" name="Google Shape;2779;p4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0" name="Google Shape;2780;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1" name="Google Shape;2781;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2" name="Google Shape;2782;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3" name="Google Shape;2783;p4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4" name="Google Shape;2784;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5" name="Google Shape;2785;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6" name="Google Shape;2786;p4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7" name="Google Shape;2787;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8" name="Google Shape;2788;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9" name="Google Shape;2789;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0" name="Google Shape;2790;p4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1" name="Google Shape;2791;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2" name="Google Shape;2792;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3" name="Google Shape;2793;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4" name="Google Shape;2794;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5" name="Google Shape;2795;p4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6" name="Google Shape;2796;p4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7" name="Google Shape;2797;p4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8" name="Google Shape;2798;p4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737" name="Google Shape;2737;p42"/>
          <p:cNvSpPr txBox="1">
            <a:spLocks noGrp="1"/>
          </p:cNvSpPr>
          <p:nvPr>
            <p:ph type="title"/>
          </p:nvPr>
        </p:nvSpPr>
        <p:spPr>
          <a:xfrm>
            <a:off x="853849" y="1560282"/>
            <a:ext cx="10272000" cy="763600"/>
          </a:xfrm>
          <a:prstGeom prst="rect">
            <a:avLst/>
          </a:prstGeom>
        </p:spPr>
        <p:txBody>
          <a:bodyPr spcFirstLastPara="1" wrap="square" lIns="121900" tIns="121900" rIns="121900" bIns="121900" anchor="t" anchorCtr="0">
            <a:noAutofit/>
          </a:bodyPr>
          <a:lstStyle/>
          <a:p>
            <a:r>
              <a:rPr lang="vi-VN" sz="3200" dirty="0">
                <a:latin typeface="Cambria" panose="02040503050406030204" pitchFamily="18" charset="0"/>
                <a:ea typeface="Cambria" panose="02040503050406030204" pitchFamily="18" charset="0"/>
              </a:rPr>
              <a:t>Dùng tay bịt mũi, nín thở và đếm từ 1 đến 5 rồi cho biết:</a:t>
            </a:r>
            <a:endParaRPr sz="3200" dirty="0">
              <a:latin typeface="Cambria" panose="02040503050406030204" pitchFamily="18" charset="0"/>
              <a:ea typeface="Cambria" panose="02040503050406030204" pitchFamily="18" charset="0"/>
            </a:endParaRPr>
          </a:p>
        </p:txBody>
      </p:sp>
      <p:sp>
        <p:nvSpPr>
          <p:cNvPr id="2739" name="Google Shape;2739;p42"/>
          <p:cNvSpPr/>
          <p:nvPr/>
        </p:nvSpPr>
        <p:spPr>
          <a:xfrm>
            <a:off x="11096854" y="1227710"/>
            <a:ext cx="633805" cy="589597"/>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0" name="Google Shape;2740;p42"/>
          <p:cNvSpPr/>
          <p:nvPr/>
        </p:nvSpPr>
        <p:spPr>
          <a:xfrm>
            <a:off x="466834" y="1135934"/>
            <a:ext cx="628297" cy="48507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2741" name="Google Shape;2741;p42"/>
          <p:cNvGrpSpPr/>
          <p:nvPr/>
        </p:nvGrpSpPr>
        <p:grpSpPr>
          <a:xfrm>
            <a:off x="463799" y="4823467"/>
            <a:ext cx="634372" cy="634400"/>
            <a:chOff x="1460350" y="2402425"/>
            <a:chExt cx="208950" cy="208950"/>
          </a:xfrm>
        </p:grpSpPr>
        <p:sp>
          <p:nvSpPr>
            <p:cNvPr id="2742" name="Google Shape;2742;p4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3" name="Google Shape;2743;p4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4" name="Google Shape;2744;p4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5" name="Google Shape;2745;p4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6" name="Google Shape;2746;p4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7" name="Google Shape;2747;p4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8" name="Google Shape;2748;p4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9" name="Google Shape;2749;p4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0" name="Google Shape;2750;p4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1" name="Google Shape;2751;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2" name="Google Shape;2752;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3" name="Google Shape;2753;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4" name="Google Shape;2754;p4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5" name="Google Shape;2755;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6" name="Google Shape;2756;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7" name="Google Shape;2757;p4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8" name="Google Shape;2758;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9" name="Google Shape;2759;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0" name="Google Shape;2760;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1" name="Google Shape;2761;p4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2" name="Google Shape;2762;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3" name="Google Shape;2763;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4" name="Google Shape;2764;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5" name="Google Shape;2765;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6" name="Google Shape;2766;p4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7" name="Google Shape;2767;p4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8" name="Google Shape;2768;p4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9" name="Google Shape;2769;p4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026" name="Picture 2" descr="https://img.loigiaihay.com/picture/article/2021/1023/giai-hoat-dong-mo-dau-trang-86-bai-23-sgk-tu-nhien-va-xa-hoi-lop-2-ket-noi-tri-thuc-voi-cuoc-song_1_1634962767.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835235" y="2613056"/>
            <a:ext cx="3217596" cy="3355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4" name="Google Shape;2737;p42"/>
          <p:cNvSpPr txBox="1">
            <a:spLocks/>
          </p:cNvSpPr>
          <p:nvPr/>
        </p:nvSpPr>
        <p:spPr>
          <a:xfrm>
            <a:off x="5052831" y="2231256"/>
            <a:ext cx="5346425" cy="763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UTM Futura Extra" panose="02040603050506020204" pitchFamily="18" charset="0"/>
                <a:ea typeface="Tahoma" panose="020B0604030504040204" pitchFamily="34" charset="0"/>
                <a:cs typeface="Tahoma" panose="020B0604030504040204" pitchFamily="34" charset="0"/>
                <a:sym typeface="Arial"/>
              </a:defRPr>
            </a:lvl1pPr>
            <a:lvl2pPr marR="0" lvl="1"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9pPr>
          </a:lstStyle>
          <a:p>
            <a:r>
              <a:rPr lang="vi-VN" sz="3200" b="1" kern="0" dirty="0">
                <a:latin typeface="Cambria" panose="02040503050406030204" pitchFamily="18" charset="0"/>
                <a:ea typeface="Cambria" panose="02040503050406030204" pitchFamily="18" charset="0"/>
              </a:rPr>
              <a:t>- Em có cảm giác thế nào?</a:t>
            </a:r>
          </a:p>
        </p:txBody>
      </p:sp>
      <p:sp>
        <p:nvSpPr>
          <p:cNvPr id="65" name="Google Shape;2737;p42"/>
          <p:cNvSpPr txBox="1">
            <a:spLocks/>
          </p:cNvSpPr>
          <p:nvPr/>
        </p:nvSpPr>
        <p:spPr>
          <a:xfrm>
            <a:off x="5052830" y="3047129"/>
            <a:ext cx="5346425" cy="763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UTM Futura Extra" panose="02040603050506020204" pitchFamily="18" charset="0"/>
                <a:ea typeface="Tahoma" panose="020B0604030504040204" pitchFamily="34" charset="0"/>
                <a:cs typeface="Tahoma" panose="020B0604030504040204" pitchFamily="34" charset="0"/>
                <a:sym typeface="Arial"/>
              </a:defRPr>
            </a:lvl1pPr>
            <a:lvl2pPr marR="0" lvl="1"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00"/>
              <a:buFont typeface="Arial"/>
              <a:buNone/>
              <a:defRPr sz="1867" b="0" i="0" u="none" strike="noStrike" cap="none">
                <a:solidFill>
                  <a:srgbClr val="000000"/>
                </a:solidFill>
                <a:latin typeface="Arial"/>
                <a:ea typeface="Arial"/>
                <a:cs typeface="Arial"/>
                <a:sym typeface="Arial"/>
              </a:defRPr>
            </a:lvl9pPr>
          </a:lstStyle>
          <a:p>
            <a:r>
              <a:rPr lang="vi-VN" sz="3200" b="1" kern="0" dirty="0">
                <a:latin typeface="Cambria" panose="02040503050406030204" pitchFamily="18" charset="0"/>
                <a:ea typeface="Cambria" panose="02040503050406030204" pitchFamily="18" charset="0"/>
              </a:rPr>
              <a:t>- Em biết cơ quan nào thực hiện hoạt động thở không?</a:t>
            </a:r>
          </a:p>
        </p:txBody>
      </p:sp>
    </p:spTree>
    <p:extLst>
      <p:ext uri="{BB962C8B-B14F-4D97-AF65-F5344CB8AC3E}">
        <p14:creationId xmlns:p14="http://schemas.microsoft.com/office/powerpoint/2010/main" val="173615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37"/>
                                        </p:tgtEl>
                                        <p:attrNameLst>
                                          <p:attrName>style.visibility</p:attrName>
                                        </p:attrNameLst>
                                      </p:cBhvr>
                                      <p:to>
                                        <p:strVal val="visible"/>
                                      </p:to>
                                    </p:set>
                                    <p:animEffect transition="in" filter="fade">
                                      <p:cBhvr>
                                        <p:cTn id="7" dur="500"/>
                                        <p:tgtEl>
                                          <p:spTgt spid="27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7" grpId="0"/>
      <p:bldP spid="64" grpId="0"/>
      <p:bldP spid="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43B0415-46A1-43AC-8E3B-F643CB570004}"/>
              </a:ext>
            </a:extLst>
          </p:cNvPr>
          <p:cNvSpPr txBox="1"/>
          <p:nvPr/>
        </p:nvSpPr>
        <p:spPr>
          <a:xfrm>
            <a:off x="1346645" y="2195451"/>
            <a:ext cx="1348429" cy="748988"/>
          </a:xfrm>
          <a:prstGeom prst="rect">
            <a:avLst/>
          </a:prstGeom>
          <a:noFill/>
        </p:spPr>
        <p:txBody>
          <a:bodyPr wrap="square">
            <a:spAutoFit/>
          </a:bodyPr>
          <a:lstStyle/>
          <a:p>
            <a:pPr algn="just" defTabSz="1219170">
              <a:spcBef>
                <a:spcPct val="0"/>
              </a:spcBef>
              <a:buClr>
                <a:srgbClr val="000000"/>
              </a:buClr>
            </a:pPr>
            <a:r>
              <a:rPr lang="vi-VN"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rPr>
              <a:t>Mũi</a:t>
            </a:r>
            <a:endParaRPr lang="en-US"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11" name="TextBox 10"/>
          <p:cNvSpPr txBox="1"/>
          <p:nvPr/>
        </p:nvSpPr>
        <p:spPr>
          <a:xfrm>
            <a:off x="1594859" y="339264"/>
            <a:ext cx="10472012" cy="1200329"/>
          </a:xfrm>
          <a:prstGeom prst="rect">
            <a:avLst/>
          </a:prstGeom>
          <a:noFill/>
        </p:spPr>
        <p:txBody>
          <a:bodyPr wrap="square" rtlCol="0">
            <a:spAutoFit/>
          </a:bodyPr>
          <a:lstStyle/>
          <a:p>
            <a:pPr algn="ctr"/>
            <a:r>
              <a:rPr lang="vi-VN" sz="3600" b="1" dirty="0">
                <a:solidFill>
                  <a:srgbClr val="00B050"/>
                </a:solidFill>
                <a:latin typeface="Arial" panose="020B0604020202020204" pitchFamily="34" charset="0"/>
                <a:ea typeface="Barlow Condensed" panose="00000506000000000000" charset="0"/>
                <a:cs typeface="Arial" panose="020B0604020202020204" pitchFamily="34" charset="0"/>
              </a:rPr>
              <a:t>1. Quan sát hình dưới đây, chỉ và nói tên các bộ phận chính của cơ quan hô hấp</a:t>
            </a:r>
            <a:endParaRPr lang="en-US" sz="36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
        <p:nvSpPr>
          <p:cNvPr id="12" name="Rounded Rectangle 11"/>
          <p:cNvSpPr/>
          <p:nvPr/>
        </p:nvSpPr>
        <p:spPr>
          <a:xfrm>
            <a:off x="4331368" y="1603607"/>
            <a:ext cx="4008539" cy="4916184"/>
          </a:xfrm>
          <a:prstGeom prst="roundRect">
            <a:avLst/>
          </a:prstGeom>
          <a:blipFill dpi="0" rotWithShape="1">
            <a:blip r:embed="rId2"/>
            <a:srcRect/>
            <a:stretch>
              <a:fillRect l="-22000" t="-1000" r="-19000" b="-13000"/>
            </a:stretch>
          </a:blip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Arrow Connector 2"/>
          <p:cNvCxnSpPr/>
          <p:nvPr/>
        </p:nvCxnSpPr>
        <p:spPr>
          <a:xfrm flipV="1">
            <a:off x="2695074" y="2512194"/>
            <a:ext cx="2271562" cy="577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2943727" y="3936733"/>
            <a:ext cx="3322319" cy="12496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43B0415-46A1-43AC-8E3B-F643CB570004}"/>
              </a:ext>
            </a:extLst>
          </p:cNvPr>
          <p:cNvSpPr txBox="1"/>
          <p:nvPr/>
        </p:nvSpPr>
        <p:spPr>
          <a:xfrm>
            <a:off x="1346645" y="3358878"/>
            <a:ext cx="1694047" cy="1405641"/>
          </a:xfrm>
          <a:prstGeom prst="rect">
            <a:avLst/>
          </a:prstGeom>
          <a:noFill/>
        </p:spPr>
        <p:txBody>
          <a:bodyPr wrap="square">
            <a:spAutoFit/>
          </a:bodyPr>
          <a:lstStyle/>
          <a:p>
            <a:pPr algn="ctr" defTabSz="1219170">
              <a:spcBef>
                <a:spcPct val="0"/>
              </a:spcBef>
              <a:buClr>
                <a:srgbClr val="000000"/>
              </a:buClr>
            </a:pPr>
            <a:r>
              <a:rPr lang="vi-VN"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rPr>
              <a:t>Khí quản</a:t>
            </a:r>
            <a:endParaRPr lang="en-US"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endParaRPr>
          </a:p>
        </p:txBody>
      </p:sp>
      <p:cxnSp>
        <p:nvCxnSpPr>
          <p:cNvPr id="15" name="Straight Arrow Connector 14"/>
          <p:cNvCxnSpPr/>
          <p:nvPr/>
        </p:nvCxnSpPr>
        <p:spPr>
          <a:xfrm flipH="1">
            <a:off x="6654772" y="4459860"/>
            <a:ext cx="2975811" cy="21641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43B0415-46A1-43AC-8E3B-F643CB570004}"/>
              </a:ext>
            </a:extLst>
          </p:cNvPr>
          <p:cNvSpPr txBox="1"/>
          <p:nvPr/>
        </p:nvSpPr>
        <p:spPr>
          <a:xfrm>
            <a:off x="9459138" y="3646031"/>
            <a:ext cx="1694047" cy="1405641"/>
          </a:xfrm>
          <a:prstGeom prst="rect">
            <a:avLst/>
          </a:prstGeom>
          <a:noFill/>
        </p:spPr>
        <p:txBody>
          <a:bodyPr wrap="square">
            <a:spAutoFit/>
          </a:bodyPr>
          <a:lstStyle/>
          <a:p>
            <a:pPr algn="ctr" defTabSz="1219170">
              <a:spcBef>
                <a:spcPct val="0"/>
              </a:spcBef>
              <a:buClr>
                <a:srgbClr val="000000"/>
              </a:buClr>
            </a:pPr>
            <a:r>
              <a:rPr lang="vi-VN"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rPr>
              <a:t>Phế quản</a:t>
            </a:r>
            <a:endParaRPr lang="en-US"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endParaRPr>
          </a:p>
        </p:txBody>
      </p:sp>
      <p:cxnSp>
        <p:nvCxnSpPr>
          <p:cNvPr id="18" name="Straight Arrow Connector 17"/>
          <p:cNvCxnSpPr/>
          <p:nvPr/>
        </p:nvCxnSpPr>
        <p:spPr>
          <a:xfrm flipH="1" flipV="1">
            <a:off x="5929162" y="5332396"/>
            <a:ext cx="3648099" cy="6441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43B0415-46A1-43AC-8E3B-F643CB570004}"/>
              </a:ext>
            </a:extLst>
          </p:cNvPr>
          <p:cNvSpPr txBox="1"/>
          <p:nvPr/>
        </p:nvSpPr>
        <p:spPr>
          <a:xfrm>
            <a:off x="9376939" y="5602015"/>
            <a:ext cx="1694047" cy="748988"/>
          </a:xfrm>
          <a:prstGeom prst="rect">
            <a:avLst/>
          </a:prstGeom>
          <a:noFill/>
        </p:spPr>
        <p:txBody>
          <a:bodyPr wrap="square">
            <a:spAutoFit/>
          </a:bodyPr>
          <a:lstStyle/>
          <a:p>
            <a:pPr algn="ctr" defTabSz="1219170">
              <a:spcBef>
                <a:spcPct val="0"/>
              </a:spcBef>
              <a:buClr>
                <a:srgbClr val="000000"/>
              </a:buClr>
            </a:pPr>
            <a:r>
              <a:rPr lang="vi-VN"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rPr>
              <a:t>Phổi</a:t>
            </a:r>
            <a:endParaRPr lang="en-US" altLang="en-US" sz="4267" b="1" kern="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sym typeface="Arial"/>
            </a:endParaRPr>
          </a:p>
        </p:txBody>
      </p:sp>
    </p:spTree>
    <p:extLst>
      <p:ext uri="{BB962C8B-B14F-4D97-AF65-F5344CB8AC3E}">
        <p14:creationId xmlns:p14="http://schemas.microsoft.com/office/powerpoint/2010/main" val="369596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0-#ppt_w/2"/>
                                          </p:val>
                                        </p:tav>
                                        <p:tav tm="100000">
                                          <p:val>
                                            <p:strVal val="#ppt_x"/>
                                          </p:val>
                                        </p:tav>
                                      </p:tavLst>
                                    </p:anim>
                                    <p:anim calcmode="lin" valueType="num">
                                      <p:cBhvr additive="base">
                                        <p:cTn id="53"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animBg="1"/>
      <p:bldP spid="14" grpId="0"/>
      <p:bldP spid="17"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778364" y="406640"/>
            <a:ext cx="8405790" cy="2308324"/>
          </a:xfrm>
          <a:prstGeom prst="rect">
            <a:avLst/>
          </a:prstGeom>
          <a:noFill/>
        </p:spPr>
        <p:txBody>
          <a:bodyPr wrap="square" rtlCol="0">
            <a:spAutoFit/>
          </a:bodyPr>
          <a:lstStyle/>
          <a:p>
            <a:pPr algn="ctr"/>
            <a:r>
              <a:rPr lang="vi-VN" sz="3600" b="1" dirty="0">
                <a:solidFill>
                  <a:srgbClr val="00B050"/>
                </a:solidFill>
                <a:latin typeface="Arial" panose="020B0604020202020204" pitchFamily="34" charset="0"/>
                <a:ea typeface="Barlow Condensed" panose="00000506000000000000" charset="0"/>
                <a:cs typeface="Arial" panose="020B0604020202020204" pitchFamily="34" charset="0"/>
              </a:rPr>
              <a:t>2. Em hãy đặt tay lên lồng ngực, thực hiện động tác hít thở sâu bằng mũi, cho biết lồng ngực thay đổi thế nào khi hít vào và thở ra.</a:t>
            </a:r>
            <a:endParaRPr lang="en-US" sz="36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backgroundRemoval t="29630" b="43333" l="24740" r="35156">
                        <a14:foregroundMark x1="32500" y1="42315" x2="32500" y2="42315"/>
                        <a14:foregroundMark x1="31823" y1="42500" x2="31823" y2="42500"/>
                      </a14:backgroundRemoval>
                    </a14:imgEffect>
                    <a14:imgEffect>
                      <a14:sharpenSoften amount="50000"/>
                    </a14:imgEffect>
                    <a14:imgEffect>
                      <a14:saturation sat="400000"/>
                    </a14:imgEffect>
                  </a14:imgLayer>
                </a14:imgProps>
              </a:ext>
            </a:extLst>
          </a:blip>
          <a:srcRect l="23473" t="29753" r="63472" b="56667"/>
          <a:stretch/>
        </p:blipFill>
        <p:spPr>
          <a:xfrm>
            <a:off x="0" y="2527210"/>
            <a:ext cx="6330483" cy="3704006"/>
          </a:xfrm>
          <a:prstGeom prst="rect">
            <a:avLst/>
          </a:prstGeom>
        </p:spPr>
      </p:pic>
      <p:sp>
        <p:nvSpPr>
          <p:cNvPr id="12" name="Chevron 11"/>
          <p:cNvSpPr/>
          <p:nvPr/>
        </p:nvSpPr>
        <p:spPr>
          <a:xfrm>
            <a:off x="6000232" y="3256950"/>
            <a:ext cx="2522953" cy="471488"/>
          </a:xfrm>
          <a:prstGeom prst="chevron">
            <a:avLst/>
          </a:prstGeom>
          <a:solidFill>
            <a:schemeClr val="accent3">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vi-VN" sz="3600" dirty="0">
                <a:solidFill>
                  <a:schemeClr val="tx1"/>
                </a:solidFill>
                <a:latin typeface="Arial" panose="020B0604020202020204" pitchFamily="34" charset="0"/>
                <a:cs typeface="Arial" panose="020B0604020202020204" pitchFamily="34" charset="0"/>
              </a:rPr>
              <a:t>Hít vào</a:t>
            </a:r>
            <a:endParaRPr lang="en-US" sz="3600" dirty="0">
              <a:solidFill>
                <a:schemeClr val="tx1"/>
              </a:solidFill>
              <a:latin typeface="Arial" panose="020B0604020202020204" pitchFamily="34" charset="0"/>
              <a:cs typeface="Arial" panose="020B0604020202020204" pitchFamily="34" charset="0"/>
            </a:endParaRPr>
          </a:p>
        </p:txBody>
      </p:sp>
      <p:grpSp>
        <p:nvGrpSpPr>
          <p:cNvPr id="13" name="Group 12"/>
          <p:cNvGrpSpPr/>
          <p:nvPr/>
        </p:nvGrpSpPr>
        <p:grpSpPr>
          <a:xfrm>
            <a:off x="6118595" y="5143542"/>
            <a:ext cx="2635698" cy="782468"/>
            <a:chOff x="2278856" y="1941003"/>
            <a:chExt cx="1985154" cy="646331"/>
          </a:xfrm>
        </p:grpSpPr>
        <p:sp>
          <p:nvSpPr>
            <p:cNvPr id="14" name="Chevron 13"/>
            <p:cNvSpPr/>
            <p:nvPr/>
          </p:nvSpPr>
          <p:spPr>
            <a:xfrm>
              <a:off x="2278856" y="1955913"/>
              <a:ext cx="1885950" cy="471488"/>
            </a:xfrm>
            <a:prstGeom prst="chevron">
              <a:avLst/>
            </a:prstGeom>
            <a:solidFill>
              <a:schemeClr val="accent2">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3600">
                <a:solidFill>
                  <a:schemeClr val="tx1"/>
                </a:solidFill>
              </a:endParaRPr>
            </a:p>
          </p:txBody>
        </p:sp>
        <p:sp>
          <p:nvSpPr>
            <p:cNvPr id="15" name="TextBox 14"/>
            <p:cNvSpPr txBox="1"/>
            <p:nvPr/>
          </p:nvSpPr>
          <p:spPr>
            <a:xfrm>
              <a:off x="2749536" y="1941003"/>
              <a:ext cx="1514474" cy="64633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vi-VN" sz="3600" dirty="0">
                  <a:solidFill>
                    <a:schemeClr val="tx1"/>
                  </a:solidFill>
                  <a:latin typeface="Arial" panose="020B0604020202020204" pitchFamily="34" charset="0"/>
                  <a:cs typeface="Arial" panose="020B0604020202020204" pitchFamily="34" charset="0"/>
                </a:rPr>
                <a:t>Thở ra</a:t>
              </a:r>
              <a:endParaRPr lang="en-US" sz="3600" dirty="0">
                <a:solidFill>
                  <a:schemeClr val="tx1"/>
                </a:solidFill>
                <a:latin typeface="Arial" panose="020B0604020202020204" pitchFamily="34" charset="0"/>
                <a:cs typeface="Arial" panose="020B0604020202020204" pitchFamily="34" charset="0"/>
              </a:endParaRPr>
            </a:p>
          </p:txBody>
        </p:sp>
      </p:grpSp>
      <p:sp>
        <p:nvSpPr>
          <p:cNvPr id="16" name="Rounded Rectangle 15"/>
          <p:cNvSpPr/>
          <p:nvPr/>
        </p:nvSpPr>
        <p:spPr>
          <a:xfrm>
            <a:off x="8772147" y="2714964"/>
            <a:ext cx="3147461" cy="172576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chemeClr val="accent6"/>
                </a:solidFill>
                <a:latin typeface="Arial" panose="020B0604020202020204" pitchFamily="34" charset="0"/>
                <a:cs typeface="Arial" panose="020B0604020202020204" pitchFamily="34" charset="0"/>
              </a:rPr>
              <a:t>Lồng ngực căng phồng, to ra.</a:t>
            </a:r>
            <a:endParaRPr lang="en-US" sz="3600" b="1" dirty="0">
              <a:solidFill>
                <a:schemeClr val="accent6"/>
              </a:solidFill>
              <a:latin typeface="Arial" panose="020B0604020202020204" pitchFamily="34" charset="0"/>
              <a:cs typeface="Arial" panose="020B0604020202020204" pitchFamily="34" charset="0"/>
            </a:endParaRPr>
          </a:p>
        </p:txBody>
      </p:sp>
      <p:sp>
        <p:nvSpPr>
          <p:cNvPr id="17" name="Rounded Rectangle 16"/>
          <p:cNvSpPr/>
          <p:nvPr/>
        </p:nvSpPr>
        <p:spPr>
          <a:xfrm>
            <a:off x="8772147" y="4561500"/>
            <a:ext cx="3147461" cy="172576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chemeClr val="accent6"/>
                </a:solidFill>
                <a:latin typeface="Arial" panose="020B0604020202020204" pitchFamily="34" charset="0"/>
                <a:cs typeface="Arial" panose="020B0604020202020204" pitchFamily="34" charset="0"/>
              </a:rPr>
              <a:t>Lồng ngực xẹp xuống, nhỏ lại.</a:t>
            </a:r>
            <a:endParaRPr lang="en-US" sz="3600" b="1"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246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4"/>
        <p:cNvGrpSpPr/>
        <p:nvPr/>
      </p:nvGrpSpPr>
      <p:grpSpPr>
        <a:xfrm>
          <a:off x="0" y="0"/>
          <a:ext cx="0" cy="0"/>
          <a:chOff x="0" y="0"/>
          <a:chExt cx="0" cy="0"/>
        </a:xfrm>
      </p:grpSpPr>
      <p:pic>
        <p:nvPicPr>
          <p:cNvPr id="4" name="Picture 3"/>
          <p:cNvPicPr>
            <a:picLocks noChangeAspect="1"/>
          </p:cNvPicPr>
          <p:nvPr/>
        </p:nvPicPr>
        <p:blipFill rotWithShape="1">
          <a:blip r:embed="rId3"/>
          <a:srcRect l="3582" t="30094" r="58972" b="33593"/>
          <a:stretch/>
        </p:blipFill>
        <p:spPr>
          <a:xfrm>
            <a:off x="1501809" y="1727200"/>
            <a:ext cx="8707967" cy="4673599"/>
          </a:xfrm>
          <a:prstGeom prst="rect">
            <a:avLst/>
          </a:prstGeom>
        </p:spPr>
      </p:pic>
      <p:sp>
        <p:nvSpPr>
          <p:cNvPr id="65" name="TextBox 64"/>
          <p:cNvSpPr txBox="1"/>
          <p:nvPr/>
        </p:nvSpPr>
        <p:spPr>
          <a:xfrm>
            <a:off x="1803986" y="368540"/>
            <a:ext cx="8405790" cy="1200329"/>
          </a:xfrm>
          <a:prstGeom prst="rect">
            <a:avLst/>
          </a:prstGeom>
          <a:noFill/>
        </p:spPr>
        <p:txBody>
          <a:bodyPr wrap="square" rtlCol="0">
            <a:spAutoFit/>
          </a:bodyPr>
          <a:lstStyle/>
          <a:p>
            <a:pPr algn="ctr"/>
            <a:r>
              <a:rPr lang="vi-VN" sz="3600" b="1" dirty="0">
                <a:solidFill>
                  <a:srgbClr val="00B050"/>
                </a:solidFill>
                <a:latin typeface="Arial" panose="020B0604020202020204" pitchFamily="34" charset="0"/>
                <a:ea typeface="Barlow Condensed" panose="00000506000000000000" charset="0"/>
                <a:cs typeface="Arial" panose="020B0604020202020204" pitchFamily="34" charset="0"/>
              </a:rPr>
              <a:t>3. Quan sát hình dưới, trả lời câu hỏi và yêu cầu sau:</a:t>
            </a:r>
            <a:endParaRPr lang="en-US" sz="36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Tree>
    <p:extLst>
      <p:ext uri="{BB962C8B-B14F-4D97-AF65-F5344CB8AC3E}">
        <p14:creationId xmlns:p14="http://schemas.microsoft.com/office/powerpoint/2010/main" val="305196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4395;p66">
            <a:extLst>
              <a:ext uri="{FF2B5EF4-FFF2-40B4-BE49-F238E27FC236}">
                <a16:creationId xmlns:a16="http://schemas.microsoft.com/office/drawing/2014/main" id="{A154191E-968B-421D-A2C6-8F70267641C0}"/>
              </a:ext>
            </a:extLst>
          </p:cNvPr>
          <p:cNvSpPr txBox="1">
            <a:spLocks/>
          </p:cNvSpPr>
          <p:nvPr/>
        </p:nvSpPr>
        <p:spPr>
          <a:xfrm>
            <a:off x="2138932" y="4645516"/>
            <a:ext cx="7350011" cy="153655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UTM Futura Extra" panose="02040603050506020204" pitchFamily="18" charset="0"/>
                <a:ea typeface="Fredoka One"/>
                <a:cs typeface="Fredoka One"/>
                <a:sym typeface="Fredoka One"/>
              </a:defRPr>
            </a:lvl1pPr>
            <a:lvl2pPr marR="0" lvl="1"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2pPr>
            <a:lvl3pPr marR="0" lvl="2"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3pPr>
            <a:lvl4pPr marR="0" lvl="3"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4pPr>
            <a:lvl5pPr marR="0" lvl="4"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5pPr>
            <a:lvl6pPr marR="0" lvl="5"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6pPr>
            <a:lvl7pPr marR="0" lvl="6"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7pPr>
            <a:lvl8pPr marR="0" lvl="7"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8pPr>
            <a:lvl9pPr marR="0" lvl="8"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9pPr>
          </a:lstStyle>
          <a:p>
            <a:pPr defTabSz="1219170">
              <a:buClr>
                <a:srgbClr val="210A06"/>
              </a:buClr>
            </a:pPr>
            <a:r>
              <a:rPr lang="vi-VN" sz="4800" kern="0">
                <a:solidFill>
                  <a:srgbClr val="210A06">
                    <a:lumMod val="50000"/>
                    <a:lumOff val="50000"/>
                  </a:srgbClr>
                </a:solidFill>
                <a:ea typeface="Tahoma" panose="020B0604030504040204" pitchFamily="34" charset="0"/>
                <a:cs typeface="Tahoma" panose="020B0604030504040204" pitchFamily="34" charset="0"/>
              </a:rPr>
              <a:t>Hình nào thể hiện hoạt động hít vào?</a:t>
            </a:r>
            <a:endParaRPr lang="en-US" sz="4800" kern="0" dirty="0">
              <a:solidFill>
                <a:srgbClr val="210A06">
                  <a:lumMod val="50000"/>
                  <a:lumOff val="50000"/>
                </a:srgbClr>
              </a:solidFill>
              <a:ea typeface="Tahoma" panose="020B0604030504040204" pitchFamily="34" charset="0"/>
              <a:cs typeface="Tahoma" panose="020B0604030504040204" pitchFamily="34" charset="0"/>
            </a:endParaRPr>
          </a:p>
        </p:txBody>
      </p:sp>
      <p:pic>
        <p:nvPicPr>
          <p:cNvPr id="11" name="Picture 10"/>
          <p:cNvPicPr>
            <a:picLocks noChangeAspect="1"/>
          </p:cNvPicPr>
          <p:nvPr/>
        </p:nvPicPr>
        <p:blipFill rotWithShape="1">
          <a:blip r:embed="rId2"/>
          <a:srcRect l="3582" t="30094" r="79120" b="33593"/>
          <a:stretch/>
        </p:blipFill>
        <p:spPr>
          <a:xfrm>
            <a:off x="2390809" y="0"/>
            <a:ext cx="4022691" cy="4673599"/>
          </a:xfrm>
          <a:prstGeom prst="rect">
            <a:avLst/>
          </a:prstGeom>
        </p:spPr>
      </p:pic>
      <p:pic>
        <p:nvPicPr>
          <p:cNvPr id="13" name="Picture 12"/>
          <p:cNvPicPr>
            <a:picLocks noChangeAspect="1"/>
          </p:cNvPicPr>
          <p:nvPr/>
        </p:nvPicPr>
        <p:blipFill rotWithShape="1">
          <a:blip r:embed="rId2"/>
          <a:srcRect l="20935" t="30094" r="58972" b="33593"/>
          <a:stretch/>
        </p:blipFill>
        <p:spPr>
          <a:xfrm>
            <a:off x="6665377" y="0"/>
            <a:ext cx="4672576" cy="4673599"/>
          </a:xfrm>
          <a:prstGeom prst="rect">
            <a:avLst/>
          </a:prstGeom>
        </p:spPr>
      </p:pic>
    </p:spTree>
    <p:extLst>
      <p:ext uri="{BB962C8B-B14F-4D97-AF65-F5344CB8AC3E}">
        <p14:creationId xmlns:p14="http://schemas.microsoft.com/office/powerpoint/2010/main" val="230055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xit" presetSubtype="32" fill="hold" nodeType="clickEffect">
                                  <p:stCondLst>
                                    <p:cond delay="0"/>
                                  </p:stCondLst>
                                  <p:childTnLst>
                                    <p:anim calcmode="lin" valueType="num">
                                      <p:cBhvr>
                                        <p:cTn id="25" dur="500"/>
                                        <p:tgtEl>
                                          <p:spTgt spid="13"/>
                                        </p:tgtEl>
                                        <p:attrNameLst>
                                          <p:attrName>ppt_w</p:attrName>
                                        </p:attrNameLst>
                                      </p:cBhvr>
                                      <p:tavLst>
                                        <p:tav tm="0">
                                          <p:val>
                                            <p:strVal val="ppt_w"/>
                                          </p:val>
                                        </p:tav>
                                        <p:tav tm="100000">
                                          <p:val>
                                            <p:fltVal val="0"/>
                                          </p:val>
                                        </p:tav>
                                      </p:tavLst>
                                    </p:anim>
                                    <p:anim calcmode="lin" valueType="num">
                                      <p:cBhvr>
                                        <p:cTn id="26" dur="500"/>
                                        <p:tgtEl>
                                          <p:spTgt spid="13"/>
                                        </p:tgtEl>
                                        <p:attrNameLst>
                                          <p:attrName>ppt_h</p:attrName>
                                        </p:attrNameLst>
                                      </p:cBhvr>
                                      <p:tavLst>
                                        <p:tav tm="0">
                                          <p:val>
                                            <p:strVal val="ppt_h"/>
                                          </p:val>
                                        </p:tav>
                                        <p:tav tm="100000">
                                          <p:val>
                                            <p:fltVal val="0"/>
                                          </p:val>
                                        </p:tav>
                                      </p:tavLst>
                                    </p:anim>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4395;p66">
            <a:extLst>
              <a:ext uri="{FF2B5EF4-FFF2-40B4-BE49-F238E27FC236}">
                <a16:creationId xmlns:a16="http://schemas.microsoft.com/office/drawing/2014/main" id="{A154191E-968B-421D-A2C6-8F70267641C0}"/>
              </a:ext>
            </a:extLst>
          </p:cNvPr>
          <p:cNvSpPr txBox="1">
            <a:spLocks/>
          </p:cNvSpPr>
          <p:nvPr/>
        </p:nvSpPr>
        <p:spPr>
          <a:xfrm>
            <a:off x="2138932" y="4645516"/>
            <a:ext cx="7350011" cy="153655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UTM Futura Extra" panose="02040603050506020204" pitchFamily="18" charset="0"/>
                <a:ea typeface="Fredoka One"/>
                <a:cs typeface="Fredoka One"/>
                <a:sym typeface="Fredoka One"/>
              </a:defRPr>
            </a:lvl1pPr>
            <a:lvl2pPr marR="0" lvl="1"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2pPr>
            <a:lvl3pPr marR="0" lvl="2"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3pPr>
            <a:lvl4pPr marR="0" lvl="3"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4pPr>
            <a:lvl5pPr marR="0" lvl="4"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5pPr>
            <a:lvl6pPr marR="0" lvl="5"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6pPr>
            <a:lvl7pPr marR="0" lvl="6"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7pPr>
            <a:lvl8pPr marR="0" lvl="7"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8pPr>
            <a:lvl9pPr marR="0" lvl="8" algn="l" rtl="0">
              <a:lnSpc>
                <a:spcPct val="100000"/>
              </a:lnSpc>
              <a:spcBef>
                <a:spcPts val="0"/>
              </a:spcBef>
              <a:spcAft>
                <a:spcPts val="0"/>
              </a:spcAft>
              <a:buClr>
                <a:schemeClr val="dk1"/>
              </a:buClr>
              <a:buSzPts val="3200"/>
              <a:buFont typeface="Fredoka One"/>
              <a:buNone/>
              <a:defRPr sz="3200" b="0" i="0" u="none" strike="noStrike" cap="none">
                <a:solidFill>
                  <a:schemeClr val="dk1"/>
                </a:solidFill>
                <a:latin typeface="Fredoka One"/>
                <a:ea typeface="Fredoka One"/>
                <a:cs typeface="Fredoka One"/>
                <a:sym typeface="Fredoka One"/>
              </a:defRPr>
            </a:lvl9pPr>
          </a:lstStyle>
          <a:p>
            <a:pPr defTabSz="1219170">
              <a:buClr>
                <a:srgbClr val="210A06"/>
              </a:buClr>
            </a:pPr>
            <a:r>
              <a:rPr lang="vi-VN" sz="4800" kern="0" dirty="0">
                <a:solidFill>
                  <a:srgbClr val="210A06">
                    <a:lumMod val="50000"/>
                    <a:lumOff val="50000"/>
                  </a:srgbClr>
                </a:solidFill>
                <a:ea typeface="Tahoma" panose="020B0604030504040204" pitchFamily="34" charset="0"/>
                <a:cs typeface="Tahoma" panose="020B0604030504040204" pitchFamily="34" charset="0"/>
              </a:rPr>
              <a:t>Hình nào thể hiện hoạt động thở ra?</a:t>
            </a:r>
            <a:endParaRPr lang="en-US" sz="4800" kern="0" dirty="0">
              <a:solidFill>
                <a:srgbClr val="210A06">
                  <a:lumMod val="50000"/>
                  <a:lumOff val="50000"/>
                </a:srgbClr>
              </a:solidFill>
              <a:ea typeface="Tahoma" panose="020B0604030504040204" pitchFamily="34" charset="0"/>
              <a:cs typeface="Tahoma" panose="020B0604030504040204" pitchFamily="34" charset="0"/>
            </a:endParaRPr>
          </a:p>
        </p:txBody>
      </p:sp>
      <p:pic>
        <p:nvPicPr>
          <p:cNvPr id="11" name="Picture 10"/>
          <p:cNvPicPr>
            <a:picLocks noChangeAspect="1"/>
          </p:cNvPicPr>
          <p:nvPr/>
        </p:nvPicPr>
        <p:blipFill rotWithShape="1">
          <a:blip r:embed="rId2"/>
          <a:srcRect l="3582" t="30094" r="79120" b="33593"/>
          <a:stretch/>
        </p:blipFill>
        <p:spPr>
          <a:xfrm>
            <a:off x="2390809" y="0"/>
            <a:ext cx="4022691" cy="4673599"/>
          </a:xfrm>
          <a:prstGeom prst="rect">
            <a:avLst/>
          </a:prstGeom>
        </p:spPr>
      </p:pic>
      <p:pic>
        <p:nvPicPr>
          <p:cNvPr id="13" name="Picture 12"/>
          <p:cNvPicPr>
            <a:picLocks noChangeAspect="1"/>
          </p:cNvPicPr>
          <p:nvPr/>
        </p:nvPicPr>
        <p:blipFill rotWithShape="1">
          <a:blip r:embed="rId2"/>
          <a:srcRect l="20935" t="30094" r="58972" b="33593"/>
          <a:stretch/>
        </p:blipFill>
        <p:spPr>
          <a:xfrm>
            <a:off x="6665377" y="0"/>
            <a:ext cx="4672576" cy="4673599"/>
          </a:xfrm>
          <a:prstGeom prst="rect">
            <a:avLst/>
          </a:prstGeom>
        </p:spPr>
      </p:pic>
    </p:spTree>
    <p:extLst>
      <p:ext uri="{BB962C8B-B14F-4D97-AF65-F5344CB8AC3E}">
        <p14:creationId xmlns:p14="http://schemas.microsoft.com/office/powerpoint/2010/main" val="427808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xit" presetSubtype="32" fill="hold" nodeType="clickEffect">
                                  <p:stCondLst>
                                    <p:cond delay="0"/>
                                  </p:stCondLst>
                                  <p:childTnLst>
                                    <p:anim calcmode="lin" valueType="num">
                                      <p:cBhvr>
                                        <p:cTn id="21" dur="500"/>
                                        <p:tgtEl>
                                          <p:spTgt spid="11"/>
                                        </p:tgtEl>
                                        <p:attrNameLst>
                                          <p:attrName>ppt_w</p:attrName>
                                        </p:attrNameLst>
                                      </p:cBhvr>
                                      <p:tavLst>
                                        <p:tav tm="0">
                                          <p:val>
                                            <p:strVal val="ppt_w"/>
                                          </p:val>
                                        </p:tav>
                                        <p:tav tm="100000">
                                          <p:val>
                                            <p:fltVal val="0"/>
                                          </p:val>
                                        </p:tav>
                                      </p:tavLst>
                                    </p:anim>
                                    <p:anim calcmode="lin" valueType="num">
                                      <p:cBhvr>
                                        <p:cTn id="22" dur="500"/>
                                        <p:tgtEl>
                                          <p:spTgt spid="11"/>
                                        </p:tgtEl>
                                        <p:attrNameLst>
                                          <p:attrName>ppt_h</p:attrName>
                                        </p:attrNameLst>
                                      </p:cBhvr>
                                      <p:tavLst>
                                        <p:tav tm="0">
                                          <p:val>
                                            <p:strVal val="ppt_h"/>
                                          </p:val>
                                        </p:tav>
                                        <p:tav tm="100000">
                                          <p:val>
                                            <p:fltVal val="0"/>
                                          </p:val>
                                        </p:tav>
                                      </p:tavLst>
                                    </p:anim>
                                    <p:animEffect transition="out" filter="fade">
                                      <p:cBhvr>
                                        <p:cTn id="23" dur="500"/>
                                        <p:tgtEl>
                                          <p:spTgt spid="11"/>
                                        </p:tgtEl>
                                      </p:cBhvr>
                                    </p:animEffect>
                                    <p:set>
                                      <p:cBhvr>
                                        <p:cTn id="24" dur="1" fill="hold">
                                          <p:stCondLst>
                                            <p:cond delay="499"/>
                                          </p:stCondLst>
                                        </p:cTn>
                                        <p:tgtEl>
                                          <p:spTgt spid="1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nodeType="clickEffect">
                                  <p:stCondLst>
                                    <p:cond delay="0"/>
                                  </p:stCondLst>
                                  <p:childTnLst>
                                    <p:animEffect transition="out" filter="fade">
                                      <p:cBhvr>
                                        <p:cTn id="28" dur="500" tmFilter="0, 0; .2, .5; .8, .5; 1, 0"/>
                                        <p:tgtEl>
                                          <p:spTgt spid="13"/>
                                        </p:tgtEl>
                                      </p:cBhvr>
                                    </p:animEffect>
                                    <p:animScale>
                                      <p:cBhvr>
                                        <p:cTn id="29"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072870" y="387772"/>
            <a:ext cx="8633230" cy="584775"/>
          </a:xfrm>
          <a:prstGeom prst="rect">
            <a:avLst/>
          </a:prstGeom>
          <a:noFill/>
        </p:spPr>
        <p:txBody>
          <a:bodyPr wrap="square" rtlCol="0">
            <a:spAutoFit/>
          </a:bodyPr>
          <a:lstStyle/>
          <a:p>
            <a:pPr algn="just"/>
            <a:r>
              <a:rPr lang="vi-VN" sz="3200" b="1" dirty="0">
                <a:solidFill>
                  <a:srgbClr val="00B050"/>
                </a:solidFill>
                <a:latin typeface="Arial" panose="020B0604020202020204" pitchFamily="34" charset="0"/>
                <a:ea typeface="Barlow Condensed" panose="00000506000000000000" charset="0"/>
                <a:cs typeface="Arial" panose="020B0604020202020204" pitchFamily="34" charset="0"/>
              </a:rPr>
              <a:t>ĐƯỜNG ĐI CỦA KHÔNG KHÍ KHI HÍT VÀO</a:t>
            </a:r>
            <a:endParaRPr lang="en-US" sz="3200" b="1" dirty="0">
              <a:solidFill>
                <a:srgbClr val="00B050"/>
              </a:solidFill>
              <a:latin typeface="Arial" panose="020B0604020202020204" pitchFamily="34" charset="0"/>
              <a:ea typeface="Barlow Condensed" panose="00000506000000000000" charset="0"/>
              <a:cs typeface="Arial" panose="020B0604020202020204" pitchFamily="34" charset="0"/>
            </a:endParaRPr>
          </a:p>
        </p:txBody>
      </p:sp>
      <p:sp>
        <p:nvSpPr>
          <p:cNvPr id="12" name="Chevron 11"/>
          <p:cNvSpPr/>
          <p:nvPr/>
        </p:nvSpPr>
        <p:spPr>
          <a:xfrm>
            <a:off x="4629978" y="2501050"/>
            <a:ext cx="2807835" cy="744482"/>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Mũi</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nvGrpSpPr>
          <p:cNvPr id="13" name="Group 12"/>
          <p:cNvGrpSpPr/>
          <p:nvPr/>
        </p:nvGrpSpPr>
        <p:grpSpPr>
          <a:xfrm>
            <a:off x="4629977" y="3477373"/>
            <a:ext cx="2807835" cy="761896"/>
            <a:chOff x="2278856" y="1955913"/>
            <a:chExt cx="1885950" cy="471488"/>
          </a:xfrm>
        </p:grpSpPr>
        <p:sp>
          <p:nvSpPr>
            <p:cNvPr id="14" name="Chevron 13"/>
            <p:cNvSpPr/>
            <p:nvPr/>
          </p:nvSpPr>
          <p:spPr>
            <a:xfrm>
              <a:off x="2278856" y="1955913"/>
              <a:ext cx="1885950" cy="47148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3600">
                <a:solidFill>
                  <a:schemeClr val="tx1"/>
                </a:solidFill>
                <a:latin typeface="Cambria" panose="02040503050406030204" pitchFamily="18" charset="0"/>
                <a:ea typeface="Cambria" panose="02040503050406030204" pitchFamily="18" charset="0"/>
              </a:endParaRPr>
            </a:p>
          </p:txBody>
        </p:sp>
        <p:sp>
          <p:nvSpPr>
            <p:cNvPr id="15" name="TextBox 14"/>
            <p:cNvSpPr txBox="1"/>
            <p:nvPr/>
          </p:nvSpPr>
          <p:spPr>
            <a:xfrm>
              <a:off x="2614352" y="1991671"/>
              <a:ext cx="1514474" cy="399972"/>
            </a:xfrm>
            <a:prstGeom prst="rect">
              <a:avLst/>
            </a:prstGeom>
            <a:noFill/>
          </p:spPr>
          <p:txBody>
            <a:bodyPr wrap="square" rtlCol="0">
              <a:spAutoFit/>
            </a:bodyPr>
            <a:lstStyle/>
            <a:p>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Khí quản</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grpSp>
        <p:nvGrpSpPr>
          <p:cNvPr id="16" name="Group 15"/>
          <p:cNvGrpSpPr/>
          <p:nvPr/>
        </p:nvGrpSpPr>
        <p:grpSpPr>
          <a:xfrm>
            <a:off x="4592412" y="4436627"/>
            <a:ext cx="2791832" cy="732076"/>
            <a:chOff x="2278856" y="1955913"/>
            <a:chExt cx="1885950" cy="471488"/>
          </a:xfrm>
        </p:grpSpPr>
        <p:sp>
          <p:nvSpPr>
            <p:cNvPr id="17" name="Chevron 16"/>
            <p:cNvSpPr/>
            <p:nvPr/>
          </p:nvSpPr>
          <p:spPr>
            <a:xfrm>
              <a:off x="2278856" y="1955913"/>
              <a:ext cx="1885950" cy="471488"/>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3600">
                <a:solidFill>
                  <a:schemeClr val="tx1"/>
                </a:solidFill>
                <a:latin typeface="Cambria" panose="02040503050406030204" pitchFamily="18" charset="0"/>
                <a:ea typeface="Cambria" panose="02040503050406030204" pitchFamily="18" charset="0"/>
              </a:endParaRPr>
            </a:p>
          </p:txBody>
        </p:sp>
        <p:sp>
          <p:nvSpPr>
            <p:cNvPr id="18" name="TextBox 17"/>
            <p:cNvSpPr txBox="1"/>
            <p:nvPr/>
          </p:nvSpPr>
          <p:spPr>
            <a:xfrm>
              <a:off x="2579317" y="1983525"/>
              <a:ext cx="1514474" cy="41626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Phế quản</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0069" y="1736798"/>
            <a:ext cx="2375031" cy="5045522"/>
          </a:xfrm>
          <a:prstGeom prst="rect">
            <a:avLst/>
          </a:prstGeom>
        </p:spPr>
      </p:pic>
      <p:sp>
        <p:nvSpPr>
          <p:cNvPr id="20" name="Rounded Rectangle 19"/>
          <p:cNvSpPr/>
          <p:nvPr/>
        </p:nvSpPr>
        <p:spPr>
          <a:xfrm>
            <a:off x="4954271" y="1376511"/>
            <a:ext cx="2235948" cy="7205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chemeClr val="accent6"/>
                </a:solidFill>
                <a:latin typeface="Cambria" panose="02040503050406030204" pitchFamily="18" charset="0"/>
                <a:ea typeface="Cambria" panose="02040503050406030204" pitchFamily="18" charset="0"/>
                <a:cs typeface="Arial" panose="020B0604020202020204" pitchFamily="34" charset="0"/>
              </a:rPr>
              <a:t>HÍT</a:t>
            </a:r>
            <a:r>
              <a:rPr lang="en-US" sz="3600" b="1" dirty="0">
                <a:solidFill>
                  <a:schemeClr val="accent6"/>
                </a:solidFill>
                <a:latin typeface="Cambria" panose="02040503050406030204" pitchFamily="18" charset="0"/>
                <a:ea typeface="Cambria" panose="02040503050406030204" pitchFamily="18" charset="0"/>
                <a:cs typeface="Arial" panose="020B0604020202020204" pitchFamily="34" charset="0"/>
              </a:rPr>
              <a:t> VÀO</a:t>
            </a:r>
          </a:p>
        </p:txBody>
      </p:sp>
      <p:grpSp>
        <p:nvGrpSpPr>
          <p:cNvPr id="21" name="Group 20"/>
          <p:cNvGrpSpPr/>
          <p:nvPr/>
        </p:nvGrpSpPr>
        <p:grpSpPr>
          <a:xfrm>
            <a:off x="4592412" y="5391942"/>
            <a:ext cx="2791832" cy="732076"/>
            <a:chOff x="2278856" y="1955913"/>
            <a:chExt cx="1885950" cy="471488"/>
          </a:xfrm>
        </p:grpSpPr>
        <p:sp>
          <p:nvSpPr>
            <p:cNvPr id="22" name="Chevron 21"/>
            <p:cNvSpPr/>
            <p:nvPr/>
          </p:nvSpPr>
          <p:spPr>
            <a:xfrm>
              <a:off x="2278856" y="1955913"/>
              <a:ext cx="1885950" cy="471488"/>
            </a:xfrm>
            <a:prstGeom prst="chevron">
              <a:avLst/>
            </a:prstGeom>
            <a:solidFill>
              <a:schemeClr val="accent1">
                <a:lumMod val="75000"/>
              </a:schemeClr>
            </a:solidFill>
            <a:ln>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3600">
                <a:solidFill>
                  <a:schemeClr val="tx1"/>
                </a:solidFill>
                <a:latin typeface="Cambria" panose="02040503050406030204" pitchFamily="18" charset="0"/>
                <a:ea typeface="Cambria" panose="02040503050406030204" pitchFamily="18" charset="0"/>
              </a:endParaRPr>
            </a:p>
          </p:txBody>
        </p:sp>
        <p:sp>
          <p:nvSpPr>
            <p:cNvPr id="23" name="TextBox 22"/>
            <p:cNvSpPr txBox="1"/>
            <p:nvPr/>
          </p:nvSpPr>
          <p:spPr>
            <a:xfrm>
              <a:off x="2579317" y="1983525"/>
              <a:ext cx="1514474" cy="41626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vi-VN" sz="3600" dirty="0">
                  <a:solidFill>
                    <a:schemeClr val="accent5"/>
                  </a:solidFill>
                  <a:latin typeface="Cambria" panose="02040503050406030204" pitchFamily="18" charset="0"/>
                  <a:ea typeface="Cambria" panose="02040503050406030204" pitchFamily="18" charset="0"/>
                  <a:cs typeface="Arial" panose="020B0604020202020204" pitchFamily="34" charset="0"/>
                </a:rPr>
                <a:t>Phổi</a:t>
              </a:r>
              <a:endParaRPr lang="en-US" sz="3600" dirty="0">
                <a:solidFill>
                  <a:schemeClr val="accent5"/>
                </a:solidFill>
                <a:latin typeface="Cambria" panose="02040503050406030204" pitchFamily="18"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24408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theme1.xml><?xml version="1.0" encoding="utf-8"?>
<a:theme xmlns:a="http://schemas.openxmlformats.org/drawingml/2006/main" name="Physics Class for Kids: Kinetic Energy by Slidesgo">
  <a:themeElements>
    <a:clrScheme name="Simple Light">
      <a:dk1>
        <a:srgbClr val="210A06"/>
      </a:dk1>
      <a:lt1>
        <a:srgbClr val="FF6B6B"/>
      </a:lt1>
      <a:dk2>
        <a:srgbClr val="FFF2F0"/>
      </a:dk2>
      <a:lt2>
        <a:srgbClr val="FFE2DC"/>
      </a:lt2>
      <a:accent1>
        <a:srgbClr val="FFDA73"/>
      </a:accent1>
      <a:accent2>
        <a:srgbClr val="82B7F8"/>
      </a:accent2>
      <a:accent3>
        <a:srgbClr val="F57733"/>
      </a:accent3>
      <a:accent4>
        <a:srgbClr val="8C2902"/>
      </a:accent4>
      <a:accent5>
        <a:srgbClr val="FFFFFF"/>
      </a:accent5>
      <a:accent6>
        <a:srgbClr val="4D6D81"/>
      </a:accent6>
      <a:hlink>
        <a:srgbClr val="210A0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575</Words>
  <Application>Microsoft Office PowerPoint</Application>
  <PresentationFormat>Widescreen</PresentationFormat>
  <Paragraphs>50</Paragraphs>
  <Slides>18</Slides>
  <Notes>10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18</vt:i4>
      </vt:variant>
    </vt:vector>
  </HeadingPairs>
  <TitlesOfParts>
    <vt:vector size="32" baseType="lpstr">
      <vt:lpstr>UTM Avo</vt:lpstr>
      <vt:lpstr>Calibri</vt:lpstr>
      <vt:lpstr>#9Slide07 HoneyCream</vt:lpstr>
      <vt:lpstr>Arial</vt:lpstr>
      <vt:lpstr>Tahoma</vt:lpstr>
      <vt:lpstr>UTM Futura Extra</vt:lpstr>
      <vt:lpstr>Roboto Condensed Light</vt:lpstr>
      <vt:lpstr>Times New Roman</vt:lpstr>
      <vt:lpstr>#9Slide05 Aphrodite Pro</vt:lpstr>
      <vt:lpstr>Cambria</vt:lpstr>
      <vt:lpstr>Wingdings</vt:lpstr>
      <vt:lpstr>SVN-Newton</vt:lpstr>
      <vt:lpstr>#9Slide06 SVNClementine</vt:lpstr>
      <vt:lpstr>Physics Class for Kids: Kinetic Energy by Slidesgo</vt:lpstr>
      <vt:lpstr>Tự nhiên &amp; xã hội CƠ QUAN HÔ HẤP</vt:lpstr>
      <vt:lpstr>KHÁM PHÁ</vt:lpstr>
      <vt:lpstr>Dùng tay bịt mũi, nín thở và đếm từ 1 đến 5 rồi cho biết: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THỰC HÀNH</vt:lpstr>
      <vt:lpstr>PowerPoint Presentation</vt:lpstr>
      <vt:lpstr>PowerPoint Presentation</vt:lpstr>
      <vt:lpstr>PowerPoint Presentation</vt:lpstr>
      <vt:lpstr>VẬN DỤNG</vt:lpstr>
      <vt:lpstr>Em sẽ nói và làm gì khi gặp tình huống này?</vt:lpstr>
      <vt:lpstr>Em sẽ nói và làm gì khi gặp tình huống này?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Tự nhiên &amp; xã hội CƠ QUAN HÔ HẤP</dc:title>
  <dc:creator>MANG NON</dc:creator>
  <cp:keywords>MANG NON</cp:keywords>
  <cp:lastModifiedBy>Do Nga</cp:lastModifiedBy>
  <cp:revision>16</cp:revision>
  <dcterms:created xsi:type="dcterms:W3CDTF">2023-03-04T12:52:01Z</dcterms:created>
  <dcterms:modified xsi:type="dcterms:W3CDTF">2025-03-17T10:30:20Z</dcterms:modified>
</cp:coreProperties>
</file>