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tags/tag17.xml" ContentType="application/vnd.openxmlformats-officedocument.presentationml.tags+xml"/>
  <Override PartName="/ppt/notesSlides/notesSlide19.xml" ContentType="application/vnd.openxmlformats-officedocument.presentationml.notesSlide+xml"/>
  <Override PartName="/ppt/tags/tag18.xml" ContentType="application/vnd.openxmlformats-officedocument.presentationml.tags+xml"/>
  <Override PartName="/ppt/notesSlides/notesSlide20.xml" ContentType="application/vnd.openxmlformats-officedocument.presentationml.notesSlide+xml"/>
  <Override PartName="/ppt/tags/tag1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2"/>
  </p:sldMasterIdLst>
  <p:notesMasterIdLst>
    <p:notesMasterId r:id="rId25"/>
  </p:notesMasterIdLst>
  <p:sldIdLst>
    <p:sldId id="322" r:id="rId3"/>
    <p:sldId id="340" r:id="rId4"/>
    <p:sldId id="348" r:id="rId5"/>
    <p:sldId id="304" r:id="rId6"/>
    <p:sldId id="347" r:id="rId7"/>
    <p:sldId id="323" r:id="rId8"/>
    <p:sldId id="349" r:id="rId9"/>
    <p:sldId id="327" r:id="rId10"/>
    <p:sldId id="355" r:id="rId11"/>
    <p:sldId id="356" r:id="rId12"/>
    <p:sldId id="350" r:id="rId13"/>
    <p:sldId id="364" r:id="rId14"/>
    <p:sldId id="365" r:id="rId15"/>
    <p:sldId id="352" r:id="rId16"/>
    <p:sldId id="369" r:id="rId17"/>
    <p:sldId id="370" r:id="rId18"/>
    <p:sldId id="371" r:id="rId19"/>
    <p:sldId id="373" r:id="rId20"/>
    <p:sldId id="372" r:id="rId21"/>
    <p:sldId id="366" r:id="rId22"/>
    <p:sldId id="337" r:id="rId23"/>
    <p:sldId id="345" r:id="rId24"/>
  </p:sldIdLst>
  <p:sldSz cx="9144000" cy="5143500" type="screen16x9"/>
  <p:notesSz cx="6858000" cy="9144000"/>
  <p:embeddedFontLst>
    <p:embeddedFont>
      <p:font typeface="#9Slide03 Arima Madurai Black" panose="00000A00000000000000" pitchFamily="2" charset="0"/>
      <p:bold r:id="rId26"/>
    </p:embeddedFont>
    <p:embeddedFont>
      <p:font typeface="SVN-Revolution" panose="020B0604020202020204" charset="0"/>
      <p:regular r:id="rId27"/>
    </p:embeddedFont>
    <p:embeddedFont>
      <p:font typeface="UTM Atlas" panose="02040603050506020204" pitchFamily="18" charset="0"/>
      <p:regular r:id="rId28"/>
      <p:bold r:id="rId29"/>
    </p:embeddedFont>
    <p:embeddedFont>
      <p:font typeface="UTM Deutsch Gothic" panose="02040603050506020204" pitchFamily="18" charset="0"/>
      <p:regular r:id="rId30"/>
    </p:embeddedFont>
    <p:embeddedFont>
      <p:font typeface="UTM Flamenco" panose="02040603050506020204" pitchFamily="18" charset="0"/>
      <p:regular r:id="rId31"/>
    </p:embeddedFont>
    <p:embeddedFont>
      <p:font typeface="UTM Rockwell" panose="02040603050506020204" pitchFamily="18" charset="0"/>
      <p:bold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8" userDrawn="1">
          <p15:clr>
            <a:srgbClr val="A4A3A4"/>
          </p15:clr>
        </p15:guide>
        <p15:guide id="4" orient="horz" pos="3140" userDrawn="1">
          <p15:clr>
            <a:srgbClr val="A4A3A4"/>
          </p15:clr>
        </p15:guide>
        <p15:guide id="8" orient="horz" pos="1620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5670" userDrawn="1">
          <p15:clr>
            <a:srgbClr val="A4A3A4"/>
          </p15:clr>
        </p15:guide>
        <p15:guide id="12" orient="horz" pos="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EAD"/>
    <a:srgbClr val="FF4F4B"/>
    <a:srgbClr val="F8B62B"/>
    <a:srgbClr val="34F0BA"/>
    <a:srgbClr val="19E9FF"/>
    <a:srgbClr val="73B0E0"/>
    <a:srgbClr val="FFF5E9"/>
    <a:srgbClr val="FDBD55"/>
    <a:srgbClr val="47EDFF"/>
    <a:srgbClr val="FF3C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D9C67B-922E-43B3-831B-52F3A4861F9B}" v="16" dt="2025-02-20T03:15:46.9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3907" autoAdjust="0"/>
  </p:normalViewPr>
  <p:slideViewPr>
    <p:cSldViewPr snapToGrid="0" showGuides="1">
      <p:cViewPr varScale="1">
        <p:scale>
          <a:sx n="132" d="100"/>
          <a:sy n="132" d="100"/>
        </p:scale>
        <p:origin x="1020" y="144"/>
      </p:cViewPr>
      <p:guideLst>
        <p:guide pos="68"/>
        <p:guide orient="horz" pos="3140"/>
        <p:guide orient="horz" pos="1620"/>
        <p:guide pos="2880"/>
        <p:guide pos="5670"/>
        <p:guide orient="horz" pos="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9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7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 Nga" userId="7b4b1e84f41bcf1c" providerId="LiveId" clId="{2BD9C67B-922E-43B3-831B-52F3A4861F9B}"/>
    <pc:docChg chg="addSld modSld">
      <pc:chgData name="Do Nga" userId="7b4b1e84f41bcf1c" providerId="LiveId" clId="{2BD9C67B-922E-43B3-831B-52F3A4861F9B}" dt="2025-02-20T03:16:11.298" v="19" actId="1076"/>
      <pc:docMkLst>
        <pc:docMk/>
      </pc:docMkLst>
      <pc:sldChg chg="modSp">
        <pc:chgData name="Do Nga" userId="7b4b1e84f41bcf1c" providerId="LiveId" clId="{2BD9C67B-922E-43B3-831B-52F3A4861F9B}" dt="2025-02-20T02:50:49.545" v="14" actId="20577"/>
        <pc:sldMkLst>
          <pc:docMk/>
          <pc:sldMk cId="2264399716" sldId="327"/>
        </pc:sldMkLst>
        <pc:spChg chg="mod">
          <ac:chgData name="Do Nga" userId="7b4b1e84f41bcf1c" providerId="LiveId" clId="{2BD9C67B-922E-43B3-831B-52F3A4861F9B}" dt="2025-02-20T02:50:49.545" v="14" actId="20577"/>
          <ac:spMkLst>
            <pc:docMk/>
            <pc:sldMk cId="2264399716" sldId="327"/>
            <ac:spMk id="26" creationId="{176B552A-1404-4C9A-8200-5C73AF7B0272}"/>
          </ac:spMkLst>
        </pc:spChg>
      </pc:sldChg>
      <pc:sldChg chg="modSp add mod">
        <pc:chgData name="Do Nga" userId="7b4b1e84f41bcf1c" providerId="LiveId" clId="{2BD9C67B-922E-43B3-831B-52F3A4861F9B}" dt="2025-02-20T03:16:11.298" v="19" actId="1076"/>
        <pc:sldMkLst>
          <pc:docMk/>
          <pc:sldMk cId="1934404140" sldId="373"/>
        </pc:sldMkLst>
        <pc:spChg chg="mod">
          <ac:chgData name="Do Nga" userId="7b4b1e84f41bcf1c" providerId="LiveId" clId="{2BD9C67B-922E-43B3-831B-52F3A4861F9B}" dt="2025-02-20T03:16:06.298" v="18" actId="1076"/>
          <ac:spMkLst>
            <pc:docMk/>
            <pc:sldMk cId="1934404140" sldId="373"/>
            <ac:spMk id="2" creationId="{CD569E69-438E-20F5-6633-25BE93791D29}"/>
          </ac:spMkLst>
        </pc:spChg>
        <pc:spChg chg="mod">
          <ac:chgData name="Do Nga" userId="7b4b1e84f41bcf1c" providerId="LiveId" clId="{2BD9C67B-922E-43B3-831B-52F3A4861F9B}" dt="2025-02-20T03:16:02.593" v="17" actId="1076"/>
          <ac:spMkLst>
            <pc:docMk/>
            <pc:sldMk cId="1934404140" sldId="373"/>
            <ac:spMk id="3" creationId="{6806FE92-927F-D814-D4EE-F54253CE3761}"/>
          </ac:spMkLst>
        </pc:spChg>
        <pc:spChg chg="mod">
          <ac:chgData name="Do Nga" userId="7b4b1e84f41bcf1c" providerId="LiveId" clId="{2BD9C67B-922E-43B3-831B-52F3A4861F9B}" dt="2025-02-20T03:15:57.468" v="16" actId="1076"/>
          <ac:spMkLst>
            <pc:docMk/>
            <pc:sldMk cId="1934404140" sldId="373"/>
            <ac:spMk id="5" creationId="{E994759E-565D-C276-6ED8-C9E9B5F91065}"/>
          </ac:spMkLst>
        </pc:spChg>
        <pc:spChg chg="mod">
          <ac:chgData name="Do Nga" userId="7b4b1e84f41bcf1c" providerId="LiveId" clId="{2BD9C67B-922E-43B3-831B-52F3A4861F9B}" dt="2025-02-20T03:16:11.298" v="19" actId="1076"/>
          <ac:spMkLst>
            <pc:docMk/>
            <pc:sldMk cId="1934404140" sldId="373"/>
            <ac:spMk id="14" creationId="{931B41F8-BDD4-7F5D-6924-20EF1F823A3E}"/>
          </ac:spMkLst>
        </pc:spChg>
        <pc:spChg chg="mod">
          <ac:chgData name="Do Nga" userId="7b4b1e84f41bcf1c" providerId="LiveId" clId="{2BD9C67B-922E-43B3-831B-52F3A4861F9B}" dt="2025-02-20T03:16:06.298" v="18" actId="1076"/>
          <ac:spMkLst>
            <pc:docMk/>
            <pc:sldMk cId="1934404140" sldId="373"/>
            <ac:spMk id="16" creationId="{5C4BE390-0052-8CEA-51B8-0F66E8E0A023}"/>
          </ac:spMkLst>
        </pc:spChg>
        <pc:spChg chg="mod">
          <ac:chgData name="Do Nga" userId="7b4b1e84f41bcf1c" providerId="LiveId" clId="{2BD9C67B-922E-43B3-831B-52F3A4861F9B}" dt="2025-02-20T03:16:02.593" v="17" actId="1076"/>
          <ac:spMkLst>
            <pc:docMk/>
            <pc:sldMk cId="1934404140" sldId="373"/>
            <ac:spMk id="17" creationId="{1C3666FC-EEB6-8379-8639-32D95FECE592}"/>
          </ac:spMkLst>
        </pc:spChg>
        <pc:spChg chg="mod">
          <ac:chgData name="Do Nga" userId="7b4b1e84f41bcf1c" providerId="LiveId" clId="{2BD9C67B-922E-43B3-831B-52F3A4861F9B}" dt="2025-02-20T03:15:57.468" v="16" actId="1076"/>
          <ac:spMkLst>
            <pc:docMk/>
            <pc:sldMk cId="1934404140" sldId="373"/>
            <ac:spMk id="18" creationId="{420211F6-6250-93DC-67D6-FEC1B00C1343}"/>
          </ac:spMkLst>
        </pc:spChg>
        <pc:spChg chg="mod">
          <ac:chgData name="Do Nga" userId="7b4b1e84f41bcf1c" providerId="LiveId" clId="{2BD9C67B-922E-43B3-831B-52F3A4861F9B}" dt="2025-02-20T03:16:11.298" v="19" actId="1076"/>
          <ac:spMkLst>
            <pc:docMk/>
            <pc:sldMk cId="1934404140" sldId="373"/>
            <ac:spMk id="58" creationId="{79F3211A-7B6C-BD91-4E67-E5C2C0538368}"/>
          </ac:spMkLst>
        </pc:spChg>
        <pc:picChg chg="mod">
          <ac:chgData name="Do Nga" userId="7b4b1e84f41bcf1c" providerId="LiveId" clId="{2BD9C67B-922E-43B3-831B-52F3A4861F9B}" dt="2025-02-20T03:16:06.298" v="18" actId="1076"/>
          <ac:picMkLst>
            <pc:docMk/>
            <pc:sldMk cId="1934404140" sldId="373"/>
            <ac:picMk id="7" creationId="{8C6BD522-1ABE-9A40-A625-4CC6EF055808}"/>
          </ac:picMkLst>
        </pc:picChg>
        <pc:picChg chg="mod">
          <ac:chgData name="Do Nga" userId="7b4b1e84f41bcf1c" providerId="LiveId" clId="{2BD9C67B-922E-43B3-831B-52F3A4861F9B}" dt="2025-02-20T03:16:11.298" v="19" actId="1076"/>
          <ac:picMkLst>
            <pc:docMk/>
            <pc:sldMk cId="1934404140" sldId="373"/>
            <ac:picMk id="8" creationId="{E61F31D6-EF0B-2D3C-C69F-C4D7347B6ED1}"/>
          </ac:picMkLst>
        </pc:picChg>
        <pc:picChg chg="mod">
          <ac:chgData name="Do Nga" userId="7b4b1e84f41bcf1c" providerId="LiveId" clId="{2BD9C67B-922E-43B3-831B-52F3A4861F9B}" dt="2025-02-20T03:16:02.593" v="17" actId="1076"/>
          <ac:picMkLst>
            <pc:docMk/>
            <pc:sldMk cId="1934404140" sldId="373"/>
            <ac:picMk id="10" creationId="{46AE871A-826E-22BE-8125-4DBA1A1C6D61}"/>
          </ac:picMkLst>
        </pc:picChg>
        <pc:picChg chg="mod">
          <ac:chgData name="Do Nga" userId="7b4b1e84f41bcf1c" providerId="LiveId" clId="{2BD9C67B-922E-43B3-831B-52F3A4861F9B}" dt="2025-02-20T03:15:57.468" v="16" actId="1076"/>
          <ac:picMkLst>
            <pc:docMk/>
            <pc:sldMk cId="1934404140" sldId="373"/>
            <ac:picMk id="11" creationId="{0208BB79-1A43-347D-DB42-3318ABC95CD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1000B-A145-48E1-92B8-7CC5D06791B4}" type="datetimeFigureOut">
              <a:rPr lang="zh-CN" altLang="en-US" smtClean="0"/>
              <a:t>2025/2/20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50C2E-DB7C-4368-96F4-CFC42D241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75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0C2E-DB7C-4368-96F4-CFC42D2410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20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50C2E-DB7C-4368-96F4-CFC42D2410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3756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Kick </a:t>
            </a:r>
            <a:r>
              <a:rPr lang="en-US" altLang="zh-CN" dirty="0" err="1"/>
              <a:t>vào</a:t>
            </a:r>
            <a:r>
              <a:rPr lang="en-US" altLang="zh-CN" dirty="0"/>
              <a:t> </a:t>
            </a:r>
            <a:r>
              <a:rPr lang="en-US" altLang="zh-CN" dirty="0" err="1"/>
              <a:t>quả</a:t>
            </a:r>
            <a:r>
              <a:rPr lang="en-US" altLang="zh-CN" dirty="0"/>
              <a:t> </a:t>
            </a:r>
            <a:r>
              <a:rPr lang="en-US" altLang="zh-CN" dirty="0" err="1"/>
              <a:t>táo</a:t>
            </a:r>
            <a:r>
              <a:rPr lang="en-US" altLang="zh-CN" dirty="0"/>
              <a:t> </a:t>
            </a:r>
            <a:r>
              <a:rPr lang="en-US" altLang="zh-CN" dirty="0" err="1"/>
              <a:t>để</a:t>
            </a:r>
            <a:r>
              <a:rPr lang="en-US" altLang="zh-CN" dirty="0"/>
              <a:t> </a:t>
            </a:r>
            <a:r>
              <a:rPr lang="en-US" altLang="zh-CN" dirty="0" err="1"/>
              <a:t>xuất</a:t>
            </a:r>
            <a:r>
              <a:rPr lang="en-US" altLang="zh-CN" dirty="0"/>
              <a:t> </a:t>
            </a:r>
            <a:r>
              <a:rPr lang="en-US" altLang="zh-CN" dirty="0" err="1"/>
              <a:t>hiện</a:t>
            </a:r>
            <a:r>
              <a:rPr lang="en-US" altLang="zh-CN" dirty="0"/>
              <a:t> </a:t>
            </a:r>
            <a:r>
              <a:rPr lang="en-US" altLang="zh-CN" dirty="0" err="1"/>
              <a:t>kết</a:t>
            </a:r>
            <a:r>
              <a:rPr lang="en-US" altLang="zh-CN" dirty="0"/>
              <a:t> </a:t>
            </a:r>
            <a:r>
              <a:rPr lang="en-US" altLang="zh-CN" dirty="0" err="1"/>
              <a:t>quả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50C2E-DB7C-4368-96F4-CFC42D2410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8533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50C2E-DB7C-4368-96F4-CFC42D2410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75723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50C2E-DB7C-4368-96F4-CFC42D2410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33174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50C2E-DB7C-4368-96F4-CFC42D2410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96627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50C2E-DB7C-4368-96F4-CFC42D2410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27728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50C2E-DB7C-4368-96F4-CFC42D2410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98557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Kick </a:t>
            </a:r>
            <a:r>
              <a:rPr lang="en-US" altLang="zh-CN" dirty="0" err="1"/>
              <a:t>vào</a:t>
            </a:r>
            <a:r>
              <a:rPr lang="en-US" altLang="zh-CN" dirty="0"/>
              <a:t> </a:t>
            </a:r>
            <a:r>
              <a:rPr lang="en-US" altLang="zh-CN" dirty="0" err="1"/>
              <a:t>quả</a:t>
            </a:r>
            <a:r>
              <a:rPr lang="en-US" altLang="zh-CN" dirty="0"/>
              <a:t> </a:t>
            </a:r>
            <a:r>
              <a:rPr lang="en-US" altLang="zh-CN" dirty="0" err="1"/>
              <a:t>táo</a:t>
            </a:r>
            <a:r>
              <a:rPr lang="en-US" altLang="zh-CN" dirty="0"/>
              <a:t> </a:t>
            </a:r>
            <a:r>
              <a:rPr lang="en-US" altLang="zh-CN" dirty="0" err="1"/>
              <a:t>để</a:t>
            </a:r>
            <a:r>
              <a:rPr lang="en-US" altLang="zh-CN" dirty="0"/>
              <a:t> </a:t>
            </a:r>
            <a:r>
              <a:rPr lang="en-US" altLang="zh-CN" dirty="0" err="1"/>
              <a:t>xuất</a:t>
            </a:r>
            <a:r>
              <a:rPr lang="en-US" altLang="zh-CN" dirty="0"/>
              <a:t> </a:t>
            </a:r>
            <a:r>
              <a:rPr lang="en-US" altLang="zh-CN" dirty="0" err="1"/>
              <a:t>hiện</a:t>
            </a:r>
            <a:r>
              <a:rPr lang="en-US" altLang="zh-CN" dirty="0"/>
              <a:t> </a:t>
            </a:r>
            <a:r>
              <a:rPr lang="en-US" altLang="zh-CN" dirty="0" err="1"/>
              <a:t>kết</a:t>
            </a:r>
            <a:r>
              <a:rPr lang="en-US" altLang="zh-CN" dirty="0"/>
              <a:t> </a:t>
            </a:r>
            <a:r>
              <a:rPr lang="en-US" altLang="zh-CN" dirty="0" err="1"/>
              <a:t>quả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50C2E-DB7C-4368-96F4-CFC42D2410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28316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1D4CF-7C79-F19C-D40B-2FDDD2B5C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19C29C3-CB5D-2A15-CD5D-DE3F5A7BD3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8AC937D-06E1-F4EF-889C-C02055C63C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Kick </a:t>
            </a:r>
            <a:r>
              <a:rPr lang="en-US" altLang="zh-CN" dirty="0" err="1"/>
              <a:t>vào</a:t>
            </a:r>
            <a:r>
              <a:rPr lang="en-US" altLang="zh-CN" dirty="0"/>
              <a:t> </a:t>
            </a:r>
            <a:r>
              <a:rPr lang="en-US" altLang="zh-CN" dirty="0" err="1"/>
              <a:t>quả</a:t>
            </a:r>
            <a:r>
              <a:rPr lang="en-US" altLang="zh-CN" dirty="0"/>
              <a:t> </a:t>
            </a:r>
            <a:r>
              <a:rPr lang="en-US" altLang="zh-CN" dirty="0" err="1"/>
              <a:t>táo</a:t>
            </a:r>
            <a:r>
              <a:rPr lang="en-US" altLang="zh-CN" dirty="0"/>
              <a:t> </a:t>
            </a:r>
            <a:r>
              <a:rPr lang="en-US" altLang="zh-CN" dirty="0" err="1"/>
              <a:t>để</a:t>
            </a:r>
            <a:r>
              <a:rPr lang="en-US" altLang="zh-CN" dirty="0"/>
              <a:t> </a:t>
            </a:r>
            <a:r>
              <a:rPr lang="en-US" altLang="zh-CN" dirty="0" err="1"/>
              <a:t>xuất</a:t>
            </a:r>
            <a:r>
              <a:rPr lang="en-US" altLang="zh-CN" dirty="0"/>
              <a:t> </a:t>
            </a:r>
            <a:r>
              <a:rPr lang="en-US" altLang="zh-CN" dirty="0" err="1"/>
              <a:t>hiện</a:t>
            </a:r>
            <a:r>
              <a:rPr lang="en-US" altLang="zh-CN" dirty="0"/>
              <a:t> </a:t>
            </a:r>
            <a:r>
              <a:rPr lang="en-US" altLang="zh-CN" dirty="0" err="1"/>
              <a:t>kết</a:t>
            </a:r>
            <a:r>
              <a:rPr lang="en-US" altLang="zh-CN" dirty="0"/>
              <a:t> </a:t>
            </a:r>
            <a:r>
              <a:rPr lang="en-US" altLang="zh-CN" dirty="0" err="1"/>
              <a:t>quả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8351EF2-FDA6-78C3-D5E5-D90DB2BEF2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50C2E-DB7C-4368-96F4-CFC42D2410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27901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50C2E-DB7C-4368-96F4-CFC42D2410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5982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0C2E-DB7C-4368-96F4-CFC42D2410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232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50C2E-DB7C-4368-96F4-CFC42D2410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8326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0C2E-DB7C-4368-96F4-CFC42D2410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410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0C2E-DB7C-4368-96F4-CFC42D2410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446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0C2E-DB7C-4368-96F4-CFC42D2410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328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0C2E-DB7C-4368-96F4-CFC42D2410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080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0C2E-DB7C-4368-96F4-CFC42D2410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388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0C2E-DB7C-4368-96F4-CFC42D2410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821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0C2E-DB7C-4368-96F4-CFC42D2410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731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0C2E-DB7C-4368-96F4-CFC42D2410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305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50C2E-DB7C-4368-96F4-CFC42D2410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774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80662F3-BF78-4AAC-AA4F-713F53B57B2B}"/>
              </a:ext>
            </a:extLst>
          </p:cNvPr>
          <p:cNvGrpSpPr/>
          <p:nvPr userDrawn="1"/>
        </p:nvGrpSpPr>
        <p:grpSpPr>
          <a:xfrm>
            <a:off x="-286091" y="-115802"/>
            <a:ext cx="10218309" cy="5259717"/>
            <a:chOff x="-286091" y="-115802"/>
            <a:chExt cx="10218309" cy="5259717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5E1F61B-114D-41A1-93E6-34D50C5FA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962" y="200024"/>
              <a:ext cx="8784076" cy="4743452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EAC9170-FAC6-4D69-B7AA-4951B40EE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86091" y="-115802"/>
              <a:ext cx="1909038" cy="134653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D6BD66B-D7DD-4555-99AE-63F298788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05128" y="3598643"/>
              <a:ext cx="2427090" cy="15452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9941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6DB8E19-173B-4B93-B45F-9006A2B34457}"/>
              </a:ext>
            </a:extLst>
          </p:cNvPr>
          <p:cNvGrpSpPr/>
          <p:nvPr userDrawn="1"/>
        </p:nvGrpSpPr>
        <p:grpSpPr>
          <a:xfrm>
            <a:off x="-32316" y="190602"/>
            <a:ext cx="9916408" cy="5026970"/>
            <a:chOff x="-32316" y="190601"/>
            <a:chExt cx="9916408" cy="502697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7891D06-B181-42A1-81DA-2CD406F64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962" y="200024"/>
              <a:ext cx="8784076" cy="4743452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79A424D-1F60-4531-ABB3-42FFD33B7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2316" y="3871037"/>
              <a:ext cx="1909038" cy="134653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E6D1F32-1247-477E-BE3A-182041ADB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57002" y="190601"/>
              <a:ext cx="2427090" cy="1545272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2AEADF2-9C6D-46F4-A44A-B4A0ECEBC22E}"/>
              </a:ext>
            </a:extLst>
          </p:cNvPr>
          <p:cNvSpPr txBox="1"/>
          <p:nvPr userDrawn="1"/>
        </p:nvSpPr>
        <p:spPr>
          <a:xfrm>
            <a:off x="8225287" y="4917490"/>
            <a:ext cx="496018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MĂNGNON</a:t>
            </a:r>
            <a:endParaRPr lang="en-US" dirty="0">
              <a:solidFill>
                <a:schemeClr val="bg1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80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3340702" y="1019874"/>
            <a:ext cx="1800000" cy="180000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5209182" y="2914662"/>
            <a:ext cx="1800000" cy="180000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7077662" y="1019874"/>
            <a:ext cx="1800000" cy="180000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" name="矩形 1"/>
          <p:cNvSpPr/>
          <p:nvPr userDrawn="1"/>
        </p:nvSpPr>
        <p:spPr>
          <a:xfrm>
            <a:off x="3340702" y="2914662"/>
            <a:ext cx="1800000" cy="1800000"/>
          </a:xfrm>
          <a:prstGeom prst="rect">
            <a:avLst/>
          </a:prstGeom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 userDrawn="1"/>
        </p:nvSpPr>
        <p:spPr>
          <a:xfrm>
            <a:off x="5209182" y="1019874"/>
            <a:ext cx="1800000" cy="18000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MNT</a:t>
            </a:r>
            <a:endParaRPr lang="zh-CN" altLang="en-US" dirty="0"/>
          </a:p>
        </p:txBody>
      </p:sp>
      <p:sp>
        <p:nvSpPr>
          <p:cNvPr id="48" name="矩形 47"/>
          <p:cNvSpPr/>
          <p:nvPr userDrawn="1"/>
        </p:nvSpPr>
        <p:spPr>
          <a:xfrm>
            <a:off x="7077662" y="2914662"/>
            <a:ext cx="1800000" cy="1800000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86046" y="4810498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C8C0B6A-A0DA-4824-8E85-40739B53C7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2371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84554" y="1221884"/>
            <a:ext cx="1800000" cy="180000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2753034" y="3116672"/>
            <a:ext cx="1800000" cy="180000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" name="矩形 1"/>
          <p:cNvSpPr/>
          <p:nvPr userDrawn="1"/>
        </p:nvSpPr>
        <p:spPr>
          <a:xfrm>
            <a:off x="884554" y="3116672"/>
            <a:ext cx="1800000" cy="1800000"/>
          </a:xfrm>
          <a:prstGeom prst="rect">
            <a:avLst/>
          </a:prstGeom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 userDrawn="1"/>
        </p:nvSpPr>
        <p:spPr>
          <a:xfrm>
            <a:off x="2753034" y="1221884"/>
            <a:ext cx="1800000" cy="18000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621514" y="1221884"/>
            <a:ext cx="3694788" cy="369478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4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187391" y="3222859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C8C0B6A-A0DA-4824-8E85-40739B53C73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0976E6-5713-4DEC-9379-9430A60C90FF}"/>
              </a:ext>
            </a:extLst>
          </p:cNvPr>
          <p:cNvSpPr txBox="1"/>
          <p:nvPr userDrawn="1"/>
        </p:nvSpPr>
        <p:spPr>
          <a:xfrm>
            <a:off x="8151963" y="4905435"/>
            <a:ext cx="4580626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DIỆU </a:t>
            </a:r>
            <a:r>
              <a:rPr lang="en-US" dirty="0" err="1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HiềN</a:t>
            </a:r>
            <a:endParaRPr lang="en-US" dirty="0">
              <a:solidFill>
                <a:schemeClr val="bg1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330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A87C505-98B3-42B5-98DB-B39304D4EA11}"/>
              </a:ext>
            </a:extLst>
          </p:cNvPr>
          <p:cNvSpPr txBox="1"/>
          <p:nvPr userDrawn="1"/>
        </p:nvSpPr>
        <p:spPr>
          <a:xfrm>
            <a:off x="3972464" y="4909351"/>
            <a:ext cx="4580626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MĂNGNON</a:t>
            </a:r>
            <a:endParaRPr lang="en-US" dirty="0">
              <a:solidFill>
                <a:schemeClr val="bg1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050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93969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7091514" y="446988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5989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24124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93E22B-A44B-4F4C-AC56-022473CDBD4B}"/>
              </a:ext>
            </a:extLst>
          </p:cNvPr>
          <p:cNvSpPr txBox="1"/>
          <p:nvPr userDrawn="1"/>
        </p:nvSpPr>
        <p:spPr>
          <a:xfrm>
            <a:off x="8151963" y="4905435"/>
            <a:ext cx="4580626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DIỆU </a:t>
            </a:r>
            <a:r>
              <a:rPr lang="en-US" dirty="0" err="1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HiềN</a:t>
            </a:r>
            <a:endParaRPr lang="en-US" dirty="0">
              <a:solidFill>
                <a:schemeClr val="bg1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170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094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8" r:id="rId3"/>
    <p:sldLayoutId id="2147483679" r:id="rId4"/>
    <p:sldLayoutId id="2147483664" r:id="rId5"/>
    <p:sldLayoutId id="2147483680" r:id="rId6"/>
    <p:sldLayoutId id="2147483681" r:id="rId7"/>
    <p:sldLayoutId id="2147483682" r:id="rId8"/>
    <p:sldLayoutId id="2147483683" r:id="rId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7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7.png"/><Relationship Id="rId12" Type="http://schemas.microsoft.com/office/2007/relationships/hdphoto" Target="../media/hdphoto15.wdp"/><Relationship Id="rId2" Type="http://schemas.openxmlformats.org/officeDocument/2006/relationships/slideLayout" Target="../slideLayouts/slideLayout2.xml"/><Relationship Id="rId16" Type="http://schemas.microsoft.com/office/2007/relationships/hdphoto" Target="../media/hdphoto17.wdp"/><Relationship Id="rId1" Type="http://schemas.openxmlformats.org/officeDocument/2006/relationships/tags" Target="../tags/tag8.xml"/><Relationship Id="rId6" Type="http://schemas.openxmlformats.org/officeDocument/2006/relationships/image" Target="../media/image12.png"/><Relationship Id="rId11" Type="http://schemas.openxmlformats.org/officeDocument/2006/relationships/image" Target="../media/image36.png"/><Relationship Id="rId5" Type="http://schemas.openxmlformats.org/officeDocument/2006/relationships/audio" Target="../media/audio4.wav"/><Relationship Id="rId15" Type="http://schemas.openxmlformats.org/officeDocument/2006/relationships/image" Target="../media/image38.png"/><Relationship Id="rId10" Type="http://schemas.microsoft.com/office/2007/relationships/hdphoto" Target="../media/hdphoto14.wdp"/><Relationship Id="rId4" Type="http://schemas.openxmlformats.org/officeDocument/2006/relationships/audio" Target="../media/audio2.wav"/><Relationship Id="rId9" Type="http://schemas.openxmlformats.org/officeDocument/2006/relationships/image" Target="../media/image35.png"/><Relationship Id="rId14" Type="http://schemas.microsoft.com/office/2007/relationships/hdphoto" Target="../media/hdphoto16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microsoft.com/office/2007/relationships/hdphoto" Target="../media/hdphoto18.wdp"/><Relationship Id="rId5" Type="http://schemas.openxmlformats.org/officeDocument/2006/relationships/image" Target="../media/image39.png"/><Relationship Id="rId10" Type="http://schemas.microsoft.com/office/2007/relationships/hdphoto" Target="../media/hdphoto20.wdp"/><Relationship Id="rId4" Type="http://schemas.openxmlformats.org/officeDocument/2006/relationships/image" Target="../media/image19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7.png"/><Relationship Id="rId18" Type="http://schemas.openxmlformats.org/officeDocument/2006/relationships/image" Target="../media/image20.png"/><Relationship Id="rId3" Type="http://schemas.openxmlformats.org/officeDocument/2006/relationships/audio" Target="../media/media2.mp3"/><Relationship Id="rId7" Type="http://schemas.openxmlformats.org/officeDocument/2006/relationships/image" Target="../media/image17.png"/><Relationship Id="rId12" Type="http://schemas.microsoft.com/office/2007/relationships/hdphoto" Target="../media/hdphoto15.wdp"/><Relationship Id="rId17" Type="http://schemas.openxmlformats.org/officeDocument/2006/relationships/image" Target="../media/image7.png"/><Relationship Id="rId2" Type="http://schemas.microsoft.com/office/2007/relationships/media" Target="../media/media2.mp3"/><Relationship Id="rId16" Type="http://schemas.microsoft.com/office/2007/relationships/hdphoto" Target="../media/hdphoto17.wdp"/><Relationship Id="rId1" Type="http://schemas.openxmlformats.org/officeDocument/2006/relationships/tags" Target="../tags/tag10.xml"/><Relationship Id="rId6" Type="http://schemas.openxmlformats.org/officeDocument/2006/relationships/audio" Target="../media/audio2.wav"/><Relationship Id="rId11" Type="http://schemas.openxmlformats.org/officeDocument/2006/relationships/image" Target="../media/image36.png"/><Relationship Id="rId5" Type="http://schemas.openxmlformats.org/officeDocument/2006/relationships/notesSlide" Target="../notesSlides/notesSlide12.xml"/><Relationship Id="rId15" Type="http://schemas.openxmlformats.org/officeDocument/2006/relationships/image" Target="../media/image38.png"/><Relationship Id="rId10" Type="http://schemas.microsoft.com/office/2007/relationships/hdphoto" Target="../media/hdphoto14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5.png"/><Relationship Id="rId14" Type="http://schemas.microsoft.com/office/2007/relationships/hdphoto" Target="../media/hdphoto16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7.png"/><Relationship Id="rId12" Type="http://schemas.openxmlformats.org/officeDocument/2006/relationships/image" Target="../media/image44.png"/><Relationship Id="rId17" Type="http://schemas.microsoft.com/office/2007/relationships/hdphoto" Target="../media/hdphoto24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6.png"/><Relationship Id="rId1" Type="http://schemas.openxmlformats.org/officeDocument/2006/relationships/tags" Target="../tags/tag11.xml"/><Relationship Id="rId6" Type="http://schemas.microsoft.com/office/2007/relationships/hdphoto" Target="../media/hdphoto21.wdp"/><Relationship Id="rId11" Type="http://schemas.microsoft.com/office/2007/relationships/hdphoto" Target="../media/hdphoto4.wdp"/><Relationship Id="rId5" Type="http://schemas.openxmlformats.org/officeDocument/2006/relationships/image" Target="../media/image42.png"/><Relationship Id="rId15" Type="http://schemas.microsoft.com/office/2007/relationships/hdphoto" Target="../media/hdphoto23.wdp"/><Relationship Id="rId10" Type="http://schemas.openxmlformats.org/officeDocument/2006/relationships/image" Target="../media/image18.png"/><Relationship Id="rId4" Type="http://schemas.openxmlformats.org/officeDocument/2006/relationships/audio" Target="../media/audio1.wav"/><Relationship Id="rId9" Type="http://schemas.microsoft.com/office/2007/relationships/hdphoto" Target="../media/hdphoto22.wdp"/><Relationship Id="rId1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microsoft.com/office/2007/relationships/hdphoto" Target="../media/hdphoto25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44.png"/><Relationship Id="rId3" Type="http://schemas.openxmlformats.org/officeDocument/2006/relationships/tags" Target="../tags/tag13.xml"/><Relationship Id="rId7" Type="http://schemas.openxmlformats.org/officeDocument/2006/relationships/image" Target="../media/image19.png"/><Relationship Id="rId12" Type="http://schemas.microsoft.com/office/2007/relationships/hdphoto" Target="../media/hdphoto22.wdp"/><Relationship Id="rId2" Type="http://schemas.openxmlformats.org/officeDocument/2006/relationships/audio" Target="../media/media2.mp3"/><Relationship Id="rId16" Type="http://schemas.openxmlformats.org/officeDocument/2006/relationships/image" Target="../media/image20.png"/><Relationship Id="rId1" Type="http://schemas.microsoft.com/office/2007/relationships/media" Target="../media/media2.mp3"/><Relationship Id="rId6" Type="http://schemas.openxmlformats.org/officeDocument/2006/relationships/audio" Target="../media/audio2.wav"/><Relationship Id="rId11" Type="http://schemas.openxmlformats.org/officeDocument/2006/relationships/image" Target="../media/image43.png"/><Relationship Id="rId5" Type="http://schemas.openxmlformats.org/officeDocument/2006/relationships/notesSlide" Target="../notesSlides/notesSlide15.xml"/><Relationship Id="rId15" Type="http://schemas.openxmlformats.org/officeDocument/2006/relationships/image" Target="../media/image17.png"/><Relationship Id="rId10" Type="http://schemas.microsoft.com/office/2007/relationships/hdphoto" Target="../media/hdphoto25.wdp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8.png"/><Relationship Id="rId1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7.png"/><Relationship Id="rId12" Type="http://schemas.openxmlformats.org/officeDocument/2006/relationships/image" Target="../media/image44.png"/><Relationship Id="rId17" Type="http://schemas.microsoft.com/office/2007/relationships/hdphoto" Target="../media/hdphoto24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6.png"/><Relationship Id="rId1" Type="http://schemas.openxmlformats.org/officeDocument/2006/relationships/tags" Target="../tags/tag14.xml"/><Relationship Id="rId6" Type="http://schemas.microsoft.com/office/2007/relationships/hdphoto" Target="../media/hdphoto21.wdp"/><Relationship Id="rId11" Type="http://schemas.microsoft.com/office/2007/relationships/hdphoto" Target="../media/hdphoto4.wdp"/><Relationship Id="rId5" Type="http://schemas.openxmlformats.org/officeDocument/2006/relationships/image" Target="../media/image42.png"/><Relationship Id="rId15" Type="http://schemas.microsoft.com/office/2007/relationships/hdphoto" Target="../media/hdphoto23.wdp"/><Relationship Id="rId10" Type="http://schemas.openxmlformats.org/officeDocument/2006/relationships/image" Target="../media/image18.png"/><Relationship Id="rId4" Type="http://schemas.openxmlformats.org/officeDocument/2006/relationships/audio" Target="../media/audio1.wav"/><Relationship Id="rId9" Type="http://schemas.microsoft.com/office/2007/relationships/hdphoto" Target="../media/hdphoto22.wdp"/><Relationship Id="rId1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microsoft.com/office/2007/relationships/hdphoto" Target="../media/hdphoto18.wdp"/><Relationship Id="rId5" Type="http://schemas.openxmlformats.org/officeDocument/2006/relationships/image" Target="../media/image39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microsoft.com/office/2007/relationships/hdphoto" Target="../media/hdphoto18.wdp"/><Relationship Id="rId5" Type="http://schemas.openxmlformats.org/officeDocument/2006/relationships/image" Target="../media/image39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5.png"/><Relationship Id="rId3" Type="http://schemas.openxmlformats.org/officeDocument/2006/relationships/tags" Target="../tags/tag17.xml"/><Relationship Id="rId7" Type="http://schemas.openxmlformats.org/officeDocument/2006/relationships/image" Target="../media/image18.png"/><Relationship Id="rId12" Type="http://schemas.microsoft.com/office/2007/relationships/hdphoto" Target="../media/hdphoto21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png"/><Relationship Id="rId11" Type="http://schemas.openxmlformats.org/officeDocument/2006/relationships/image" Target="../media/image42.png"/><Relationship Id="rId5" Type="http://schemas.openxmlformats.org/officeDocument/2006/relationships/notesSlide" Target="../notesSlides/notesSlide19.xml"/><Relationship Id="rId15" Type="http://schemas.openxmlformats.org/officeDocument/2006/relationships/image" Target="../media/image10.png"/><Relationship Id="rId10" Type="http://schemas.openxmlformats.org/officeDocument/2006/relationships/image" Target="../media/image20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7.png"/><Relationship Id="rId14" Type="http://schemas.microsoft.com/office/2007/relationships/hdphoto" Target="../media/hdphoto2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12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microsoft.com/office/2007/relationships/hdphoto" Target="../media/hdphoto1.wdp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microsoft.com/office/2007/relationships/hdphoto" Target="../media/hdphoto2.wdp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microsoft.com/office/2007/relationships/hdphoto" Target="../media/hdphoto22.wdp"/><Relationship Id="rId18" Type="http://schemas.openxmlformats.org/officeDocument/2006/relationships/image" Target="../media/image50.png"/><Relationship Id="rId3" Type="http://schemas.openxmlformats.org/officeDocument/2006/relationships/notesSlide" Target="../notesSlides/notesSlide20.xml"/><Relationship Id="rId21" Type="http://schemas.openxmlformats.org/officeDocument/2006/relationships/image" Target="../media/image8.png"/><Relationship Id="rId7" Type="http://schemas.microsoft.com/office/2007/relationships/hdphoto" Target="../media/hdphoto14.wdp"/><Relationship Id="rId12" Type="http://schemas.openxmlformats.org/officeDocument/2006/relationships/image" Target="../media/image43.png"/><Relationship Id="rId17" Type="http://schemas.microsoft.com/office/2007/relationships/hdphoto" Target="../media/hdphoto26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9.png"/><Relationship Id="rId20" Type="http://schemas.openxmlformats.org/officeDocument/2006/relationships/image" Target="../media/image44.png"/><Relationship Id="rId1" Type="http://schemas.openxmlformats.org/officeDocument/2006/relationships/tags" Target="../tags/tag18.xml"/><Relationship Id="rId6" Type="http://schemas.openxmlformats.org/officeDocument/2006/relationships/image" Target="../media/image35.png"/><Relationship Id="rId11" Type="http://schemas.microsoft.com/office/2007/relationships/hdphoto" Target="../media/hdphoto17.wdp"/><Relationship Id="rId5" Type="http://schemas.openxmlformats.org/officeDocument/2006/relationships/image" Target="../media/image17.png"/><Relationship Id="rId15" Type="http://schemas.microsoft.com/office/2007/relationships/hdphoto" Target="../media/hdphoto21.wdp"/><Relationship Id="rId10" Type="http://schemas.openxmlformats.org/officeDocument/2006/relationships/image" Target="../media/image38.png"/><Relationship Id="rId19" Type="http://schemas.microsoft.com/office/2007/relationships/hdphoto" Target="../media/hdphoto27.wdp"/><Relationship Id="rId4" Type="http://schemas.openxmlformats.org/officeDocument/2006/relationships/audio" Target="../media/audio5.wav"/><Relationship Id="rId9" Type="http://schemas.microsoft.com/office/2007/relationships/hdphoto" Target="../media/hdphoto16.wdp"/><Relationship Id="rId1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9.wdp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microsoft.com/office/2007/relationships/hdphoto" Target="../media/hdphoto28.wdp"/><Relationship Id="rId5" Type="http://schemas.openxmlformats.org/officeDocument/2006/relationships/image" Target="../media/image51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audio" Target="../media/audio1.wav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png"/><Relationship Id="rId3" Type="http://schemas.microsoft.com/office/2007/relationships/media" Target="../media/media2.mp3"/><Relationship Id="rId7" Type="http://schemas.openxmlformats.org/officeDocument/2006/relationships/notesSlide" Target="../notesSlides/notesSlide4.xml"/><Relationship Id="rId12" Type="http://schemas.microsoft.com/office/2007/relationships/hdphoto" Target="../media/hdphoto5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21.png"/><Relationship Id="rId5" Type="http://schemas.openxmlformats.org/officeDocument/2006/relationships/tags" Target="../tags/tag5.xml"/><Relationship Id="rId10" Type="http://schemas.openxmlformats.org/officeDocument/2006/relationships/image" Target="../media/image13.png"/><Relationship Id="rId4" Type="http://schemas.openxmlformats.org/officeDocument/2006/relationships/audio" Target="../media/media2.mp3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png"/><Relationship Id="rId3" Type="http://schemas.microsoft.com/office/2007/relationships/media" Target="../media/media2.mp3"/><Relationship Id="rId7" Type="http://schemas.openxmlformats.org/officeDocument/2006/relationships/notesSlide" Target="../notesSlides/notesSlide5.xml"/><Relationship Id="rId12" Type="http://schemas.microsoft.com/office/2007/relationships/hdphoto" Target="../media/hdphoto4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8.png"/><Relationship Id="rId5" Type="http://schemas.openxmlformats.org/officeDocument/2006/relationships/tags" Target="../tags/tag6.xml"/><Relationship Id="rId10" Type="http://schemas.openxmlformats.org/officeDocument/2006/relationships/image" Target="../media/image23.png"/><Relationship Id="rId4" Type="http://schemas.openxmlformats.org/officeDocument/2006/relationships/audio" Target="../media/media2.mp3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12" Type="http://schemas.openxmlformats.org/officeDocument/2006/relationships/image" Target="../media/image17.png"/><Relationship Id="rId17" Type="http://schemas.openxmlformats.org/officeDocument/2006/relationships/image" Target="../media/image20.png"/><Relationship Id="rId2" Type="http://schemas.openxmlformats.org/officeDocument/2006/relationships/audio" Target="../media/media3.mp3"/><Relationship Id="rId16" Type="http://schemas.microsoft.com/office/2007/relationships/hdphoto" Target="../media/hdphoto8.wdp"/><Relationship Id="rId1" Type="http://schemas.microsoft.com/office/2007/relationships/media" Target="../media/media3.mp3"/><Relationship Id="rId6" Type="http://schemas.openxmlformats.org/officeDocument/2006/relationships/image" Target="../media/image24.png"/><Relationship Id="rId11" Type="http://schemas.openxmlformats.org/officeDocument/2006/relationships/image" Target="../media/image10.png"/><Relationship Id="rId5" Type="http://schemas.openxmlformats.org/officeDocument/2006/relationships/audio" Target="../media/audio2.wav"/><Relationship Id="rId15" Type="http://schemas.openxmlformats.org/officeDocument/2006/relationships/image" Target="../media/image27.png"/><Relationship Id="rId10" Type="http://schemas.microsoft.com/office/2007/relationships/hdphoto" Target="../media/hdphoto5.wdp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1.png"/><Relationship Id="rId1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10.wdp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2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6.png"/><Relationship Id="rId11" Type="http://schemas.microsoft.com/office/2007/relationships/hdphoto" Target="../media/hdphoto9.wdp"/><Relationship Id="rId5" Type="http://schemas.openxmlformats.org/officeDocument/2006/relationships/image" Target="../media/image24.png"/><Relationship Id="rId10" Type="http://schemas.openxmlformats.org/officeDocument/2006/relationships/image" Target="../media/image28.png"/><Relationship Id="rId4" Type="http://schemas.openxmlformats.org/officeDocument/2006/relationships/audio" Target="../media/audio3.wav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3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12" Type="http://schemas.openxmlformats.org/officeDocument/2006/relationships/image" Target="../media/image2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1.png"/><Relationship Id="rId11" Type="http://schemas.openxmlformats.org/officeDocument/2006/relationships/image" Target="../media/image17.png"/><Relationship Id="rId5" Type="http://schemas.openxmlformats.org/officeDocument/2006/relationships/audio" Target="../media/audio2.wav"/><Relationship Id="rId10" Type="http://schemas.openxmlformats.org/officeDocument/2006/relationships/image" Target="../media/image16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6.png"/><Relationship Id="rId14" Type="http://schemas.microsoft.com/office/2007/relationships/hdphoto" Target="../media/hdphoto1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A_库_图片 12">
            <a:extLst>
              <a:ext uri="{FF2B5EF4-FFF2-40B4-BE49-F238E27FC236}">
                <a16:creationId xmlns:a16="http://schemas.microsoft.com/office/drawing/2014/main" id="{4E529805-C566-4204-9F11-CF6C05BE0C3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23354"/>
            <a:ext cx="9174544" cy="5873912"/>
          </a:xfrm>
          <a:prstGeom prst="rect">
            <a:avLst/>
          </a:prstGeom>
        </p:spPr>
      </p:pic>
      <p:sp>
        <p:nvSpPr>
          <p:cNvPr id="242" name="文本框 5"/>
          <p:cNvSpPr txBox="1">
            <a:spLocks noChangeArrowheads="1"/>
          </p:cNvSpPr>
          <p:nvPr/>
        </p:nvSpPr>
        <p:spPr bwMode="auto">
          <a:xfrm>
            <a:off x="2265684" y="1582605"/>
            <a:ext cx="42402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chemeClr val="accent5">
                    <a:lumMod val="75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SVN-Revolution" panose="02040603050506020204" pitchFamily="18" charset="0"/>
                <a:ea typeface="仿宋" panose="02010609060101010101" pitchFamily="49" charset="-122"/>
              </a:rPr>
              <a:t>LUYỆN TẬP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effectLst>
                <a:reflection blurRad="6350" stA="60000" endA="900" endPos="60000" dist="29997" dir="5400000" sy="-100000" algn="bl" rotWithShape="0"/>
              </a:effectLst>
              <a:latin typeface="SVN-Revolution" panose="02040603050506020204" pitchFamily="18" charset="0"/>
              <a:ea typeface="仿宋" panose="02010609060101010101" pitchFamily="49" charset="-122"/>
            </a:endParaRPr>
          </a:p>
        </p:txBody>
      </p:sp>
      <p:sp>
        <p:nvSpPr>
          <p:cNvPr id="6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D7739B1B-4128-4B5E-8EE1-62FC69B14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1350" y="2551948"/>
            <a:ext cx="288893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500" dirty="0"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UTM Atlas" panose="02040603050506020204" pitchFamily="18" charset="0"/>
                <a:ea typeface="+mj-ea"/>
              </a:rPr>
              <a:t>Trang 29, 30</a:t>
            </a:r>
            <a:endParaRPr lang="zh-CN" altLang="en-US" sz="2500" dirty="0">
              <a:solidFill>
                <a:schemeClr val="accent3">
                  <a:lumMod val="50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UTM Atlas" panose="02040603050506020204" pitchFamily="18" charset="0"/>
              <a:ea typeface="+mj-ea"/>
            </a:endParaRPr>
          </a:p>
        </p:txBody>
      </p:sp>
      <p:pic>
        <p:nvPicPr>
          <p:cNvPr id="49" name="Picture 48" descr="Like Panda">
            <a:extLst>
              <a:ext uri="{FF2B5EF4-FFF2-40B4-BE49-F238E27FC236}">
                <a16:creationId xmlns:a16="http://schemas.microsoft.com/office/drawing/2014/main" id="{62FDA990-7892-4FF1-8854-C87D88C3A0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871" y="1698481"/>
            <a:ext cx="1746537" cy="1746537"/>
          </a:xfrm>
          <a:prstGeom prst="rect">
            <a:avLst/>
          </a:prstGeom>
        </p:spPr>
      </p:pic>
      <p:pic>
        <p:nvPicPr>
          <p:cNvPr id="50" name="Picture 49" descr="Love Panda">
            <a:extLst>
              <a:ext uri="{FF2B5EF4-FFF2-40B4-BE49-F238E27FC236}">
                <a16:creationId xmlns:a16="http://schemas.microsoft.com/office/drawing/2014/main" id="{8D30F8BF-43E1-44D1-A0D9-68358B38F70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668" y="3487485"/>
            <a:ext cx="1767771" cy="1795426"/>
          </a:xfrm>
          <a:prstGeom prst="rect">
            <a:avLst/>
          </a:prstGeom>
        </p:spPr>
      </p:pic>
      <p:pic>
        <p:nvPicPr>
          <p:cNvPr id="51" name="Picture 50" descr="Love Panda">
            <a:extLst>
              <a:ext uri="{FF2B5EF4-FFF2-40B4-BE49-F238E27FC236}">
                <a16:creationId xmlns:a16="http://schemas.microsoft.com/office/drawing/2014/main" id="{EAD3B4C7-74C6-4B26-86C3-6F2DECED49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270" y="3448276"/>
            <a:ext cx="1809475" cy="1809475"/>
          </a:xfrm>
          <a:prstGeom prst="rect">
            <a:avLst/>
          </a:prstGeom>
        </p:spPr>
      </p:pic>
      <p:pic>
        <p:nvPicPr>
          <p:cNvPr id="53" name="Picture 52" descr="Cool Panda">
            <a:extLst>
              <a:ext uri="{FF2B5EF4-FFF2-40B4-BE49-F238E27FC236}">
                <a16:creationId xmlns:a16="http://schemas.microsoft.com/office/drawing/2014/main" id="{DAC3A036-51C5-4231-8AA7-1211611659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23" y="1678680"/>
            <a:ext cx="1746537" cy="17465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FD880E-987C-40AB-B3E1-6D5F4C210A19}"/>
              </a:ext>
            </a:extLst>
          </p:cNvPr>
          <p:cNvSpPr txBox="1"/>
          <p:nvPr/>
        </p:nvSpPr>
        <p:spPr>
          <a:xfrm>
            <a:off x="1984574" y="349604"/>
            <a:ext cx="49541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5">
                    <a:lumMod val="60000"/>
                    <a:lumOff val="40000"/>
                  </a:schemeClr>
                </a:solidFill>
                <a:latin typeface="UTM Deutsch Gothic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 2</a:t>
            </a:r>
            <a:endParaRPr lang="en-US" sz="2800" dirty="0">
              <a:solidFill>
                <a:schemeClr val="accent5">
                  <a:lumMod val="60000"/>
                  <a:lumOff val="40000"/>
                </a:schemeClr>
              </a:solidFill>
              <a:latin typeface="UTM Deutsch Gothic" panose="020406030505060202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1178B48-08CC-0DBE-6D49-4E66F166C39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06749" y="80275"/>
            <a:ext cx="1585097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261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9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" grpId="0"/>
      <p:bldP spid="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Crazy Panda">
            <a:extLst>
              <a:ext uri="{FF2B5EF4-FFF2-40B4-BE49-F238E27FC236}">
                <a16:creationId xmlns:a16="http://schemas.microsoft.com/office/drawing/2014/main" id="{90EAEF0C-DE29-423C-A977-8A49A4CA54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621" y="1812044"/>
            <a:ext cx="3852467" cy="38524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F7D552-038A-4DED-8039-B8E97EB2F1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741" y="151520"/>
            <a:ext cx="6943226" cy="2287519"/>
          </a:xfrm>
          <a:prstGeom prst="rect">
            <a:avLst/>
          </a:prstGeom>
        </p:spPr>
      </p:pic>
      <p:grpSp>
        <p:nvGrpSpPr>
          <p:cNvPr id="29" name="PA_库_组合 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8F9F59B-593F-419D-A590-8D55F34F795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42636" y="1321085"/>
            <a:ext cx="4742637" cy="1823735"/>
            <a:chOff x="3786213" y="1879865"/>
            <a:chExt cx="3877797" cy="1025686"/>
          </a:xfrm>
        </p:grpSpPr>
        <p:sp>
          <p:nvSpPr>
            <p:cNvPr id="30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305D17A3-A439-445C-A84B-79DF79C8A2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21880" y="1879865"/>
              <a:ext cx="1991198" cy="467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SVN-Revolution" panose="02040603050506020204" pitchFamily="18" charset="0"/>
                  <a:ea typeface="微软雅黑"/>
                  <a:cs typeface="+mn-cs"/>
                </a:rPr>
                <a:t>HẦM 3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SVN-Revolution" panose="02040603050506020204" pitchFamily="18" charset="0"/>
                <a:ea typeface="微软雅黑"/>
                <a:cs typeface="+mn-cs"/>
              </a:endParaRPr>
            </a:p>
          </p:txBody>
        </p:sp>
        <p:sp>
          <p:nvSpPr>
            <p:cNvPr id="31" name="文本框 6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C4A86FEA-4628-4559-93A5-FA9261A70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2746" y="2302446"/>
              <a:ext cx="18473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73355"/>
                </a:solidFill>
                <a:effectLst/>
                <a:uLnTx/>
                <a:uFillTx/>
                <a:latin typeface="Arial"/>
                <a:ea typeface="方正兰亭黑_GBK"/>
                <a:cs typeface="+mn-cs"/>
              </a:endParaRPr>
            </a:p>
          </p:txBody>
        </p:sp>
        <p:sp>
          <p:nvSpPr>
            <p:cNvPr id="32" name="矩形 5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D28CB7EA-CEFD-460B-B40E-20CBF12333D7}"/>
                </a:ext>
              </a:extLst>
            </p:cNvPr>
            <p:cNvSpPr/>
            <p:nvPr/>
          </p:nvSpPr>
          <p:spPr>
            <a:xfrm>
              <a:off x="3786213" y="2585527"/>
              <a:ext cx="3877797" cy="320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</p:grpSp>
      <p:pic>
        <p:nvPicPr>
          <p:cNvPr id="13" name="Picture 12" descr="Crazy Panda">
            <a:extLst>
              <a:ext uri="{FF2B5EF4-FFF2-40B4-BE49-F238E27FC236}">
                <a16:creationId xmlns:a16="http://schemas.microsoft.com/office/drawing/2014/main" id="{ADE0FBE1-C5C9-4492-B7AF-7E678591CD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1659" y="2273439"/>
            <a:ext cx="3809469" cy="3292381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7035B5DE-6AA4-4C8F-A1E4-AA8605678BB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719" y="1930659"/>
            <a:ext cx="2788036" cy="3138445"/>
          </a:xfrm>
          <a:prstGeom prst="rect">
            <a:avLst/>
          </a:prstGeom>
        </p:spPr>
      </p:pic>
      <p:pic>
        <p:nvPicPr>
          <p:cNvPr id="8" name="Picture 7" descr="A picture containing icon&#10;&#10;Description automatically generated">
            <a:extLst>
              <a:ext uri="{FF2B5EF4-FFF2-40B4-BE49-F238E27FC236}">
                <a16:creationId xmlns:a16="http://schemas.microsoft.com/office/drawing/2014/main" id="{5AA91373-38D6-4C79-9ABC-00BB6D3938C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706" y="1725687"/>
            <a:ext cx="1311575" cy="1311575"/>
          </a:xfrm>
          <a:prstGeom prst="rect">
            <a:avLst/>
          </a:prstGeom>
        </p:spPr>
      </p:pic>
      <p:pic>
        <p:nvPicPr>
          <p:cNvPr id="18" name="Picture 17" descr="A picture containing icon&#10;&#10;Description automatically generated">
            <a:extLst>
              <a:ext uri="{FF2B5EF4-FFF2-40B4-BE49-F238E27FC236}">
                <a16:creationId xmlns:a16="http://schemas.microsoft.com/office/drawing/2014/main" id="{FCBB99C4-7836-4FE8-895D-8DBF0131084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1185">
            <a:off x="6081202" y="1605739"/>
            <a:ext cx="1311575" cy="1311575"/>
          </a:xfrm>
          <a:prstGeom prst="rect">
            <a:avLst/>
          </a:prstGeom>
        </p:spPr>
      </p:pic>
      <p:pic>
        <p:nvPicPr>
          <p:cNvPr id="19" name="Picture 18" descr="A picture containing icon&#10;&#10;Description automatically generated">
            <a:extLst>
              <a:ext uri="{FF2B5EF4-FFF2-40B4-BE49-F238E27FC236}">
                <a16:creationId xmlns:a16="http://schemas.microsoft.com/office/drawing/2014/main" id="{F54E1644-667C-498C-BADC-99E647124D6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090" y="422237"/>
            <a:ext cx="1011706" cy="1011706"/>
          </a:xfrm>
          <a:prstGeom prst="rect">
            <a:avLst/>
          </a:prstGeom>
        </p:spPr>
      </p:pic>
      <p:pic>
        <p:nvPicPr>
          <p:cNvPr id="21" name="Picture 20" descr="A picture containing icon&#10;&#10;Description automatically generated">
            <a:extLst>
              <a:ext uri="{FF2B5EF4-FFF2-40B4-BE49-F238E27FC236}">
                <a16:creationId xmlns:a16="http://schemas.microsoft.com/office/drawing/2014/main" id="{331BEDBF-9247-4DDF-B859-C7BE206F145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72253">
            <a:off x="1063536" y="2418205"/>
            <a:ext cx="838245" cy="838245"/>
          </a:xfrm>
          <a:prstGeom prst="rect">
            <a:avLst/>
          </a:prstGeom>
        </p:spPr>
      </p:pic>
      <p:pic>
        <p:nvPicPr>
          <p:cNvPr id="22" name="Picture 21" descr="A picture containing icon&#10;&#10;Description automatically generated">
            <a:extLst>
              <a:ext uri="{FF2B5EF4-FFF2-40B4-BE49-F238E27FC236}">
                <a16:creationId xmlns:a16="http://schemas.microsoft.com/office/drawing/2014/main" id="{B6168F98-F61D-45BE-A4D3-50D3ACBE275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398" y="2138933"/>
            <a:ext cx="797129" cy="79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9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9F80927-B612-4C4D-895C-A5F5E07A1EDE}"/>
              </a:ext>
            </a:extLst>
          </p:cNvPr>
          <p:cNvGrpSpPr/>
          <p:nvPr/>
        </p:nvGrpSpPr>
        <p:grpSpPr>
          <a:xfrm>
            <a:off x="1108500" y="-121106"/>
            <a:ext cx="6779217" cy="1732113"/>
            <a:chOff x="1075426" y="592599"/>
            <a:chExt cx="6779217" cy="1732113"/>
          </a:xfrm>
        </p:grpSpPr>
        <p:sp>
          <p:nvSpPr>
            <p:cNvPr id="9" name="圆角矩形 4">
              <a:extLst>
                <a:ext uri="{FF2B5EF4-FFF2-40B4-BE49-F238E27FC236}">
                  <a16:creationId xmlns:a16="http://schemas.microsoft.com/office/drawing/2014/main" id="{9565D1FB-50B3-4DE0-9F8A-5552C7F07581}"/>
                </a:ext>
              </a:extLst>
            </p:cNvPr>
            <p:cNvSpPr/>
            <p:nvPr/>
          </p:nvSpPr>
          <p:spPr>
            <a:xfrm>
              <a:off x="2130740" y="1264236"/>
              <a:ext cx="4405904" cy="759810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endParaRPr>
            </a:p>
          </p:txBody>
        </p:sp>
        <p:pic>
          <p:nvPicPr>
            <p:cNvPr id="13" name="PA_库_图片 9">
              <a:extLst>
                <a:ext uri="{FF2B5EF4-FFF2-40B4-BE49-F238E27FC236}">
                  <a16:creationId xmlns:a16="http://schemas.microsoft.com/office/drawing/2014/main" id="{0B7C5E3D-72B7-40CF-986A-D5CC4F8CC13A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6561" y="592599"/>
              <a:ext cx="1703589" cy="170358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BFBFDAC-A4A6-4DED-A916-05710CA48BE9}"/>
                </a:ext>
              </a:extLst>
            </p:cNvPr>
            <p:cNvSpPr txBox="1"/>
            <p:nvPr/>
          </p:nvSpPr>
          <p:spPr>
            <a:xfrm>
              <a:off x="1075426" y="1409653"/>
              <a:ext cx="6779217" cy="9150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Bài</a:t>
              </a:r>
              <a:r>
                <a:rPr lang="en-US" sz="2800" dirty="0">
                  <a:solidFill>
                    <a:srgbClr val="0070C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2: </a:t>
              </a:r>
              <a:r>
                <a:rPr lang="en-US" sz="2800" dirty="0" err="1">
                  <a:solidFill>
                    <a:srgbClr val="0070C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Số</a:t>
              </a:r>
              <a:r>
                <a:rPr lang="en-US" sz="2800" dirty="0">
                  <a:solidFill>
                    <a:srgbClr val="0070C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?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 lvl="0" indent="0" algn="l" defTabSz="6858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	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圆角矩形 4">
            <a:extLst>
              <a:ext uri="{FF2B5EF4-FFF2-40B4-BE49-F238E27FC236}">
                <a16:creationId xmlns:a16="http://schemas.microsoft.com/office/drawing/2014/main" id="{9C6B9391-BBD9-4F43-951A-C7B1A5C3A3ED}"/>
              </a:ext>
            </a:extLst>
          </p:cNvPr>
          <p:cNvSpPr/>
          <p:nvPr/>
        </p:nvSpPr>
        <p:spPr>
          <a:xfrm>
            <a:off x="982208" y="1540044"/>
            <a:ext cx="2805971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2 x     = 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2" name="圆角矩形 4">
            <a:extLst>
              <a:ext uri="{FF2B5EF4-FFF2-40B4-BE49-F238E27FC236}">
                <a16:creationId xmlns:a16="http://schemas.microsoft.com/office/drawing/2014/main" id="{19AA36F2-800F-1FD8-3B4B-12D78DC9F164}"/>
              </a:ext>
            </a:extLst>
          </p:cNvPr>
          <p:cNvSpPr/>
          <p:nvPr/>
        </p:nvSpPr>
        <p:spPr>
          <a:xfrm>
            <a:off x="982207" y="2764045"/>
            <a:ext cx="2805971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x 1 = 5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FDE0CACA-CDA0-019E-BBBB-4A266A13C035}"/>
              </a:ext>
            </a:extLst>
          </p:cNvPr>
          <p:cNvSpPr/>
          <p:nvPr/>
        </p:nvSpPr>
        <p:spPr>
          <a:xfrm>
            <a:off x="4832440" y="1540044"/>
            <a:ext cx="2805971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5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</a:t>
            </a: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: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   = 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5378319F-D1B1-C4DB-4507-3568ED64DED3}"/>
              </a:ext>
            </a:extLst>
          </p:cNvPr>
          <p:cNvSpPr/>
          <p:nvPr/>
        </p:nvSpPr>
        <p:spPr>
          <a:xfrm>
            <a:off x="4832439" y="2728627"/>
            <a:ext cx="2805971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</a:t>
            </a: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: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2 = 1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C11A15-6877-ED0F-7F9B-29567940D09F}"/>
              </a:ext>
            </a:extLst>
          </p:cNvPr>
          <p:cNvSpPr txBox="1"/>
          <p:nvPr/>
        </p:nvSpPr>
        <p:spPr>
          <a:xfrm flipH="1">
            <a:off x="2109089" y="1566006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01124A-A4E7-1E0D-2913-75496AEBCF6D}"/>
              </a:ext>
            </a:extLst>
          </p:cNvPr>
          <p:cNvSpPr txBox="1"/>
          <p:nvPr/>
        </p:nvSpPr>
        <p:spPr>
          <a:xfrm flipH="1">
            <a:off x="1283225" y="2780551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5D5BFA-D26C-636D-06DA-3E62BF6A657C}"/>
              </a:ext>
            </a:extLst>
          </p:cNvPr>
          <p:cNvSpPr txBox="1"/>
          <p:nvPr/>
        </p:nvSpPr>
        <p:spPr>
          <a:xfrm flipH="1">
            <a:off x="5897168" y="1569628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60A0BB-D862-E958-6D2A-F5CB4EB4BB75}"/>
              </a:ext>
            </a:extLst>
          </p:cNvPr>
          <p:cNvSpPr txBox="1"/>
          <p:nvPr/>
        </p:nvSpPr>
        <p:spPr>
          <a:xfrm flipH="1">
            <a:off x="5163790" y="2764045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Circle&#10;&#10;Description automatically generated with medium confidence">
            <a:extLst>
              <a:ext uri="{FF2B5EF4-FFF2-40B4-BE49-F238E27FC236}">
                <a16:creationId xmlns:a16="http://schemas.microsoft.com/office/drawing/2014/main" id="{23A21CD7-AEF2-A0D7-FDE4-E78FD97090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089" y="1643680"/>
            <a:ext cx="527400" cy="525268"/>
          </a:xfrm>
          <a:prstGeom prst="rect">
            <a:avLst/>
          </a:prstGeom>
        </p:spPr>
      </p:pic>
      <p:pic>
        <p:nvPicPr>
          <p:cNvPr id="10" name="Picture 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3DD79007-ED3D-FCEE-B070-184E045929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407" y="1612111"/>
            <a:ext cx="527400" cy="525268"/>
          </a:xfrm>
          <a:prstGeom prst="rect">
            <a:avLst/>
          </a:prstGeom>
        </p:spPr>
      </p:pic>
      <p:pic>
        <p:nvPicPr>
          <p:cNvPr id="7" name="Picture 6" descr="Circle&#10;&#10;Description automatically generated with medium confidence">
            <a:extLst>
              <a:ext uri="{FF2B5EF4-FFF2-40B4-BE49-F238E27FC236}">
                <a16:creationId xmlns:a16="http://schemas.microsoft.com/office/drawing/2014/main" id="{6C348257-7894-C95D-7688-F6727AF3CC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091" y="2779472"/>
            <a:ext cx="660790" cy="658119"/>
          </a:xfrm>
          <a:prstGeom prst="rect">
            <a:avLst/>
          </a:prstGeom>
        </p:spPr>
      </p:pic>
      <p:pic>
        <p:nvPicPr>
          <p:cNvPr id="11" name="Picture 10" descr="Circle&#10;&#10;Description automatically generated with medium confidence">
            <a:extLst>
              <a:ext uri="{FF2B5EF4-FFF2-40B4-BE49-F238E27FC236}">
                <a16:creationId xmlns:a16="http://schemas.microsoft.com/office/drawing/2014/main" id="{A7D1143A-5F98-AFF8-F993-661AFFCFF74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884" y="2823053"/>
            <a:ext cx="573272" cy="57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76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8" grpId="0" animBg="1"/>
      <p:bldP spid="2" grpId="0" animBg="1"/>
      <p:bldP spid="3" grpId="0" animBg="1"/>
      <p:bldP spid="5" grpId="0" animBg="1"/>
      <p:bldP spid="14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F7D552-038A-4DED-8039-B8E97EB2F1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3" y="151520"/>
            <a:ext cx="8001054" cy="2287519"/>
          </a:xfrm>
          <a:prstGeom prst="rect">
            <a:avLst/>
          </a:prstGeom>
        </p:spPr>
      </p:pic>
      <p:grpSp>
        <p:nvGrpSpPr>
          <p:cNvPr id="29" name="PA_库_组合 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8F9F59B-593F-419D-A590-8D55F34F795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701137" y="1552122"/>
            <a:ext cx="5825633" cy="1592699"/>
            <a:chOff x="3343459" y="2009802"/>
            <a:chExt cx="4763303" cy="895749"/>
          </a:xfrm>
        </p:grpSpPr>
        <p:sp>
          <p:nvSpPr>
            <p:cNvPr id="30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305D17A3-A439-445C-A84B-79DF79C8A2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3459" y="2009802"/>
              <a:ext cx="4763303" cy="354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SVN-Revolution" panose="02040603050506020204" pitchFamily="18" charset="0"/>
                  <a:ea typeface="微软雅黑"/>
                  <a:cs typeface="+mn-cs"/>
                </a:rPr>
                <a:t>Thu </a:t>
              </a:r>
              <a:r>
                <a:rPr kumimoji="0" lang="en-US" altLang="zh-CN" sz="35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SVN-Revolution" panose="02040603050506020204" pitchFamily="18" charset="0"/>
                  <a:ea typeface="微软雅黑"/>
                  <a:cs typeface="+mn-cs"/>
                </a:rPr>
                <a:t>thập</a:t>
              </a:r>
              <a:r>
                <a:rPr kumimoji="0" lang="en-US" altLang="zh-CN" sz="3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SVN-Revolution" panose="02040603050506020204" pitchFamily="18" charset="0"/>
                  <a:ea typeface="微软雅黑"/>
                  <a:cs typeface="+mn-cs"/>
                </a:rPr>
                <a:t> 4 </a:t>
              </a:r>
              <a:r>
                <a:rPr kumimoji="0" lang="en-US" altLang="zh-CN" sz="35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SVN-Revolution" panose="02040603050506020204" pitchFamily="18" charset="0"/>
                  <a:ea typeface="微软雅黑"/>
                  <a:cs typeface="+mn-cs"/>
                </a:rPr>
                <a:t>túi</a:t>
              </a:r>
              <a:r>
                <a:rPr kumimoji="0" lang="en-US" altLang="zh-CN" sz="3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SVN-Revolution" panose="02040603050506020204" pitchFamily="18" charset="0"/>
                  <a:ea typeface="微软雅黑"/>
                  <a:cs typeface="+mn-cs"/>
                </a:rPr>
                <a:t> </a:t>
              </a:r>
              <a:r>
                <a:rPr kumimoji="0" lang="en-US" altLang="zh-CN" sz="35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SVN-Revolution" panose="02040603050506020204" pitchFamily="18" charset="0"/>
                  <a:ea typeface="微软雅黑"/>
                  <a:cs typeface="+mn-cs"/>
                </a:rPr>
                <a:t>tiền</a:t>
              </a:r>
              <a:endParaRPr kumimoji="0" lang="zh-CN" altLang="en-US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SVN-Revolution" panose="02040603050506020204" pitchFamily="18" charset="0"/>
                <a:ea typeface="微软雅黑"/>
                <a:cs typeface="+mn-cs"/>
              </a:endParaRPr>
            </a:p>
          </p:txBody>
        </p:sp>
        <p:sp>
          <p:nvSpPr>
            <p:cNvPr id="31" name="文本框 6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C4A86FEA-4628-4559-93A5-FA9261A70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2746" y="2302446"/>
              <a:ext cx="18473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73355"/>
                </a:solidFill>
                <a:effectLst/>
                <a:uLnTx/>
                <a:uFillTx/>
                <a:latin typeface="Arial"/>
                <a:ea typeface="方正兰亭黑_GBK"/>
                <a:cs typeface="+mn-cs"/>
              </a:endParaRPr>
            </a:p>
          </p:txBody>
        </p:sp>
        <p:sp>
          <p:nvSpPr>
            <p:cNvPr id="32" name="矩形 5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D28CB7EA-CEFD-460B-B40E-20CBF12333D7}"/>
                </a:ext>
              </a:extLst>
            </p:cNvPr>
            <p:cNvSpPr/>
            <p:nvPr/>
          </p:nvSpPr>
          <p:spPr>
            <a:xfrm>
              <a:off x="3786213" y="2585527"/>
              <a:ext cx="3877797" cy="320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</p:grp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7035B5DE-6AA4-4C8F-A1E4-AA8605678BB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954" y="2776887"/>
            <a:ext cx="2053077" cy="2311114"/>
          </a:xfrm>
          <a:prstGeom prst="rect">
            <a:avLst/>
          </a:prstGeom>
        </p:spPr>
      </p:pic>
      <p:pic>
        <p:nvPicPr>
          <p:cNvPr id="8" name="Picture 7" descr="A picture containing icon&#10;&#10;Description automatically generated">
            <a:extLst>
              <a:ext uri="{FF2B5EF4-FFF2-40B4-BE49-F238E27FC236}">
                <a16:creationId xmlns:a16="http://schemas.microsoft.com/office/drawing/2014/main" id="{5AA91373-38D6-4C79-9ABC-00BB6D3938C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797" y="1960965"/>
            <a:ext cx="1311575" cy="1311575"/>
          </a:xfrm>
          <a:prstGeom prst="rect">
            <a:avLst/>
          </a:prstGeom>
        </p:spPr>
      </p:pic>
      <p:pic>
        <p:nvPicPr>
          <p:cNvPr id="18" name="Picture 17" descr="A picture containing icon&#10;&#10;Description automatically generated">
            <a:extLst>
              <a:ext uri="{FF2B5EF4-FFF2-40B4-BE49-F238E27FC236}">
                <a16:creationId xmlns:a16="http://schemas.microsoft.com/office/drawing/2014/main" id="{FCBB99C4-7836-4FE8-895D-8DBF0131084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1185">
            <a:off x="5226118" y="1807234"/>
            <a:ext cx="1311575" cy="1311575"/>
          </a:xfrm>
          <a:prstGeom prst="rect">
            <a:avLst/>
          </a:prstGeom>
        </p:spPr>
      </p:pic>
      <p:pic>
        <p:nvPicPr>
          <p:cNvPr id="19" name="Picture 18" descr="A picture containing icon&#10;&#10;Description automatically generated">
            <a:extLst>
              <a:ext uri="{FF2B5EF4-FFF2-40B4-BE49-F238E27FC236}">
                <a16:creationId xmlns:a16="http://schemas.microsoft.com/office/drawing/2014/main" id="{F54E1644-667C-498C-BADC-99E647124D6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090" y="422237"/>
            <a:ext cx="1011706" cy="1011706"/>
          </a:xfrm>
          <a:prstGeom prst="rect">
            <a:avLst/>
          </a:prstGeom>
        </p:spPr>
      </p:pic>
      <p:pic>
        <p:nvPicPr>
          <p:cNvPr id="21" name="Picture 20" descr="A picture containing icon&#10;&#10;Description automatically generated">
            <a:extLst>
              <a:ext uri="{FF2B5EF4-FFF2-40B4-BE49-F238E27FC236}">
                <a16:creationId xmlns:a16="http://schemas.microsoft.com/office/drawing/2014/main" id="{331BEDBF-9247-4DDF-B859-C7BE206F145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72253">
            <a:off x="1063536" y="2418205"/>
            <a:ext cx="838245" cy="838245"/>
          </a:xfrm>
          <a:prstGeom prst="rect">
            <a:avLst/>
          </a:prstGeom>
        </p:spPr>
      </p:pic>
      <p:pic>
        <p:nvPicPr>
          <p:cNvPr id="22" name="Picture 21" descr="A picture containing icon&#10;&#10;Description automatically generated">
            <a:extLst>
              <a:ext uri="{FF2B5EF4-FFF2-40B4-BE49-F238E27FC236}">
                <a16:creationId xmlns:a16="http://schemas.microsoft.com/office/drawing/2014/main" id="{B6168F98-F61D-45BE-A4D3-50D3ACBE275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398" y="2138933"/>
            <a:ext cx="797129" cy="797129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2B64118D-C02C-4D17-A1BC-696CC37E41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291" y="1968873"/>
            <a:ext cx="2053077" cy="2311114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82D66C0C-E2D8-4108-A507-3A318BACDF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918" y="2794644"/>
            <a:ext cx="2053077" cy="2311114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7F0DAB27-F861-42FF-9644-DA554AC3E1F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906" y="2541844"/>
            <a:ext cx="2277652" cy="2563914"/>
          </a:xfrm>
          <a:prstGeom prst="rect">
            <a:avLst/>
          </a:prstGeom>
        </p:spPr>
      </p:pic>
      <p:pic>
        <p:nvPicPr>
          <p:cNvPr id="20" name="Picture 19" descr="Love Panda">
            <a:extLst>
              <a:ext uri="{FF2B5EF4-FFF2-40B4-BE49-F238E27FC236}">
                <a16:creationId xmlns:a16="http://schemas.microsoft.com/office/drawing/2014/main" id="{A36E27CE-04EE-41CC-AE02-2E76D4349DB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362" y="2275565"/>
            <a:ext cx="2834141" cy="2834141"/>
          </a:xfrm>
          <a:prstGeom prst="rect">
            <a:avLst/>
          </a:prstGeom>
        </p:spPr>
      </p:pic>
      <p:sp>
        <p:nvSpPr>
          <p:cNvPr id="23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1360ADA1-6FA1-4B44-BF3F-391F53E3A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7099" y="1109473"/>
            <a:ext cx="33281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Vừng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ơi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mở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ra</a:t>
            </a:r>
            <a:endParaRPr lang="zh-CN" altLang="en-US" sz="2800" dirty="0">
              <a:solidFill>
                <a:schemeClr val="bg1"/>
              </a:solidFill>
              <a:latin typeface="SVN-Revolution" panose="02040603050506020204" pitchFamily="18" charset="0"/>
              <a:ea typeface="+mj-ea"/>
            </a:endParaRPr>
          </a:p>
        </p:txBody>
      </p:sp>
      <p:pic>
        <p:nvPicPr>
          <p:cNvPr id="24" name="Tiếng Yeah của Trẻ Con">
            <a:hlinkClick r:id="" action="ppaction://media"/>
            <a:extLst>
              <a:ext uri="{FF2B5EF4-FFF2-40B4-BE49-F238E27FC236}">
                <a16:creationId xmlns:a16="http://schemas.microsoft.com/office/drawing/2014/main" id="{D75699B2-38DD-434B-9E96-AA64013CB64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230108" y="2183064"/>
            <a:ext cx="504452" cy="50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95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41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582C3A-6EA9-4D2D-8CCE-F3769A8FB3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9" b="95941" l="5167" r="93500">
                        <a14:foregroundMark x1="10167" y1="68450" x2="10167" y2="68450"/>
                        <a14:foregroundMark x1="19667" y1="90775" x2="19667" y2="90775"/>
                        <a14:foregroundMark x1="24667" y1="96125" x2="24667" y2="96125"/>
                        <a14:foregroundMark x1="5167" y1="70849" x2="5167" y2="70849"/>
                        <a14:foregroundMark x1="93500" y1="62915" x2="93500" y2="62915"/>
                        <a14:foregroundMark x1="82667" y1="57565" x2="82667" y2="57565"/>
                        <a14:foregroundMark x1="6500" y1="66421" x2="6500" y2="66421"/>
                        <a14:foregroundMark x1="8333" y1="66236" x2="9333" y2="66236"/>
                        <a14:foregroundMark x1="24167" y1="82288" x2="24167" y2="82288"/>
                        <a14:foregroundMark x1="27667" y1="73985" x2="23000" y2="84871"/>
                        <a14:foregroundMark x1="23000" y1="84871" x2="23000" y2="84871"/>
                        <a14:foregroundMark x1="21500" y1="76015" x2="20833" y2="86531"/>
                        <a14:foregroundMark x1="22333" y1="27675" x2="21500" y2="313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640" y="1779185"/>
            <a:ext cx="3955232" cy="32815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F7D552-038A-4DED-8039-B8E97EB2F1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87" y="-86190"/>
            <a:ext cx="6943226" cy="2287519"/>
          </a:xfrm>
          <a:prstGeom prst="rect">
            <a:avLst/>
          </a:prstGeom>
        </p:spPr>
      </p:pic>
      <p:grpSp>
        <p:nvGrpSpPr>
          <p:cNvPr id="29" name="PA_库_组合 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8F9F59B-593F-419D-A590-8D55F34F795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432317" y="1052932"/>
            <a:ext cx="4742637" cy="2413595"/>
            <a:chOff x="3786213" y="1548122"/>
            <a:chExt cx="3877797" cy="1357429"/>
          </a:xfrm>
        </p:grpSpPr>
        <p:sp>
          <p:nvSpPr>
            <p:cNvPr id="30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305D17A3-A439-445C-A84B-79DF79C8A2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78543" y="1548122"/>
              <a:ext cx="1493136" cy="354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5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SVN-Revolution" panose="02040603050506020204" pitchFamily="18" charset="0"/>
                  <a:ea typeface="微软雅黑"/>
                </a:rPr>
                <a:t>HẦM 4</a:t>
              </a:r>
              <a:endParaRPr kumimoji="0" lang="zh-CN" altLang="en-US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SVN-Revolution" panose="02040603050506020204" pitchFamily="18" charset="0"/>
                <a:ea typeface="微软雅黑"/>
                <a:cs typeface="+mn-cs"/>
              </a:endParaRPr>
            </a:p>
          </p:txBody>
        </p:sp>
        <p:sp>
          <p:nvSpPr>
            <p:cNvPr id="31" name="文本框 6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C4A86FEA-4628-4559-93A5-FA9261A70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2746" y="2302446"/>
              <a:ext cx="18473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73355"/>
                </a:solidFill>
                <a:effectLst/>
                <a:uLnTx/>
                <a:uFillTx/>
                <a:latin typeface="Arial"/>
                <a:ea typeface="方正兰亭黑_GBK"/>
                <a:cs typeface="+mn-cs"/>
              </a:endParaRPr>
            </a:p>
          </p:txBody>
        </p:sp>
        <p:sp>
          <p:nvSpPr>
            <p:cNvPr id="32" name="矩形 5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D28CB7EA-CEFD-460B-B40E-20CBF12333D7}"/>
                </a:ext>
              </a:extLst>
            </p:cNvPr>
            <p:cNvSpPr/>
            <p:nvPr/>
          </p:nvSpPr>
          <p:spPr>
            <a:xfrm>
              <a:off x="3786213" y="2585527"/>
              <a:ext cx="3877797" cy="320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</p:grpSp>
      <p:pic>
        <p:nvPicPr>
          <p:cNvPr id="6" name="Picture 5" descr="A picture containing indoor, chocolate, decorated, several&#10;&#10;Description automatically generated">
            <a:extLst>
              <a:ext uri="{FF2B5EF4-FFF2-40B4-BE49-F238E27FC236}">
                <a16:creationId xmlns:a16="http://schemas.microsoft.com/office/drawing/2014/main" id="{6D9399C1-3F50-406C-9D83-916E4F28CD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98" b="91809" l="4884" r="91279">
                        <a14:foregroundMark x1="7326" y1="44710" x2="7326" y2="44710"/>
                        <a14:foregroundMark x1="4884" y1="51024" x2="4884" y2="51024"/>
                        <a14:foregroundMark x1="27558" y1="82594" x2="27558" y2="82594"/>
                        <a14:foregroundMark x1="33140" y1="82253" x2="33140" y2="82253"/>
                        <a14:foregroundMark x1="39419" y1="82935" x2="39419" y2="82935"/>
                        <a14:foregroundMark x1="57674" y1="91809" x2="57674" y2="91809"/>
                        <a14:foregroundMark x1="73953" y1="86519" x2="73953" y2="86519"/>
                        <a14:foregroundMark x1="52209" y1="87543" x2="52209" y2="87543"/>
                        <a14:foregroundMark x1="58023" y1="90614" x2="58023" y2="90614"/>
                        <a14:foregroundMark x1="54302" y1="90785" x2="59419" y2="90785"/>
                        <a14:foregroundMark x1="86163" y1="82253" x2="89535" y2="81058"/>
                        <a14:foregroundMark x1="91279" y1="84642" x2="91279" y2="84642"/>
                        <a14:foregroundMark x1="91047" y1="75427" x2="91047" y2="75427"/>
                        <a14:foregroundMark x1="81163" y1="49317" x2="81163" y2="49317"/>
                        <a14:foregroundMark x1="83837" y1="49659" x2="83837" y2="49659"/>
                        <a14:foregroundMark x1="79186" y1="30887" x2="79186" y2="30887"/>
                        <a14:foregroundMark x1="61047" y1="10922" x2="61047" y2="10922"/>
                        <a14:foregroundMark x1="54302" y1="37201" x2="54302" y2="372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79" y="1211117"/>
            <a:ext cx="4893792" cy="3932383"/>
          </a:xfrm>
          <a:prstGeom prst="rect">
            <a:avLst/>
          </a:prstGeom>
        </p:spPr>
      </p:pic>
      <p:pic>
        <p:nvPicPr>
          <p:cNvPr id="15" name="Picture 14" descr="A picture containing envelope&#10;&#10;Description automatically generated">
            <a:extLst>
              <a:ext uri="{FF2B5EF4-FFF2-40B4-BE49-F238E27FC236}">
                <a16:creationId xmlns:a16="http://schemas.microsoft.com/office/drawing/2014/main" id="{AB9E638C-1F81-469D-B3A3-271EA8E850A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198" y="2059173"/>
            <a:ext cx="1286973" cy="1119107"/>
          </a:xfrm>
          <a:prstGeom prst="rect">
            <a:avLst/>
          </a:prstGeom>
        </p:spPr>
      </p:pic>
      <p:pic>
        <p:nvPicPr>
          <p:cNvPr id="16" name="Picture 15" descr="A picture containing envelope&#10;&#10;Description automatically generated">
            <a:extLst>
              <a:ext uri="{FF2B5EF4-FFF2-40B4-BE49-F238E27FC236}">
                <a16:creationId xmlns:a16="http://schemas.microsoft.com/office/drawing/2014/main" id="{97EFC307-99D1-4D58-9382-6BAFD716220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17" y="1920708"/>
            <a:ext cx="1286973" cy="1119107"/>
          </a:xfrm>
          <a:prstGeom prst="rect">
            <a:avLst/>
          </a:prstGeom>
        </p:spPr>
      </p:pic>
      <p:pic>
        <p:nvPicPr>
          <p:cNvPr id="17" name="Picture 16" descr="A picture containing envelope&#10;&#10;Description automatically generated">
            <a:extLst>
              <a:ext uri="{FF2B5EF4-FFF2-40B4-BE49-F238E27FC236}">
                <a16:creationId xmlns:a16="http://schemas.microsoft.com/office/drawing/2014/main" id="{C3F473CA-D5E5-4128-AF1C-FC4FF44EFD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406" y="1752468"/>
            <a:ext cx="1286973" cy="1119107"/>
          </a:xfrm>
          <a:prstGeom prst="rect">
            <a:avLst/>
          </a:prstGeom>
        </p:spPr>
      </p:pic>
      <p:pic>
        <p:nvPicPr>
          <p:cNvPr id="18" name="Picture 17" descr="A picture containing envelope&#10;&#10;Description automatically generated">
            <a:extLst>
              <a:ext uri="{FF2B5EF4-FFF2-40B4-BE49-F238E27FC236}">
                <a16:creationId xmlns:a16="http://schemas.microsoft.com/office/drawing/2014/main" id="{92FCEC94-485F-4D9E-A379-03662817C8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283" y="2440301"/>
            <a:ext cx="1286973" cy="1119107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E466F09-01B8-44EF-B6DF-59D71ACC68D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47" y="3545236"/>
            <a:ext cx="2098233" cy="1598264"/>
          </a:xfrm>
          <a:prstGeom prst="rect">
            <a:avLst/>
          </a:prstGeom>
        </p:spPr>
      </p:pic>
      <p:pic>
        <p:nvPicPr>
          <p:cNvPr id="26" name="Picture 25" descr="No Way! Panda">
            <a:extLst>
              <a:ext uri="{FF2B5EF4-FFF2-40B4-BE49-F238E27FC236}">
                <a16:creationId xmlns:a16="http://schemas.microsoft.com/office/drawing/2014/main" id="{4096C7AA-1E46-4667-BD32-A1458F12DEE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864" y="1965007"/>
            <a:ext cx="2973999" cy="3095723"/>
          </a:xfrm>
          <a:prstGeom prst="rect">
            <a:avLst/>
          </a:prstGeom>
        </p:spPr>
      </p:pic>
      <p:pic>
        <p:nvPicPr>
          <p:cNvPr id="25" name="Picture 24" descr="A picture containing envelope&#10;&#10;Description automatically generated">
            <a:extLst>
              <a:ext uri="{FF2B5EF4-FFF2-40B4-BE49-F238E27FC236}">
                <a16:creationId xmlns:a16="http://schemas.microsoft.com/office/drawing/2014/main" id="{0EBDF407-B1CE-43D8-ADA7-B41A21FDB4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292" y="2262343"/>
            <a:ext cx="1286973" cy="1119107"/>
          </a:xfrm>
          <a:prstGeom prst="rect">
            <a:avLst/>
          </a:prstGeom>
        </p:spPr>
      </p:pic>
      <p:pic>
        <p:nvPicPr>
          <p:cNvPr id="27" name="Picture 26" descr="A picture containing envelope&#10;&#10;Description automatically generated">
            <a:extLst>
              <a:ext uri="{FF2B5EF4-FFF2-40B4-BE49-F238E27FC236}">
                <a16:creationId xmlns:a16="http://schemas.microsoft.com/office/drawing/2014/main" id="{3131D7E0-C3CF-4A96-B1CC-0F240A6F2B9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691" y="4144948"/>
            <a:ext cx="1002742" cy="871950"/>
          </a:xfrm>
          <a:prstGeom prst="rect">
            <a:avLst/>
          </a:prstGeom>
        </p:spPr>
      </p:pic>
      <p:pic>
        <p:nvPicPr>
          <p:cNvPr id="28" name="Picture 27" descr="A picture containing envelope&#10;&#10;Description automatically generated">
            <a:extLst>
              <a:ext uri="{FF2B5EF4-FFF2-40B4-BE49-F238E27FC236}">
                <a16:creationId xmlns:a16="http://schemas.microsoft.com/office/drawing/2014/main" id="{2D0A7FC5-263B-4B03-B533-6C02F1488BB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265" y="4066704"/>
            <a:ext cx="1034146" cy="89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6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9F80927-B612-4C4D-895C-A5F5E07A1EDE}"/>
              </a:ext>
            </a:extLst>
          </p:cNvPr>
          <p:cNvGrpSpPr/>
          <p:nvPr/>
        </p:nvGrpSpPr>
        <p:grpSpPr>
          <a:xfrm>
            <a:off x="0" y="-222878"/>
            <a:ext cx="8382961" cy="2129109"/>
            <a:chOff x="-123676" y="-23596"/>
            <a:chExt cx="9019956" cy="2129109"/>
          </a:xfrm>
        </p:grpSpPr>
        <p:sp>
          <p:nvSpPr>
            <p:cNvPr id="9" name="圆角矩形 4">
              <a:extLst>
                <a:ext uri="{FF2B5EF4-FFF2-40B4-BE49-F238E27FC236}">
                  <a16:creationId xmlns:a16="http://schemas.microsoft.com/office/drawing/2014/main" id="{9565D1FB-50B3-4DE0-9F8A-5552C7F07581}"/>
                </a:ext>
              </a:extLst>
            </p:cNvPr>
            <p:cNvSpPr/>
            <p:nvPr/>
          </p:nvSpPr>
          <p:spPr>
            <a:xfrm>
              <a:off x="1382823" y="798799"/>
              <a:ext cx="7513457" cy="871820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endParaRPr>
            </a:p>
          </p:txBody>
        </p:sp>
        <p:pic>
          <p:nvPicPr>
            <p:cNvPr id="13" name="PA_库_图片 9">
              <a:extLst>
                <a:ext uri="{FF2B5EF4-FFF2-40B4-BE49-F238E27FC236}">
                  <a16:creationId xmlns:a16="http://schemas.microsoft.com/office/drawing/2014/main" id="{0B7C5E3D-72B7-40CF-986A-D5CC4F8CC13A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23676" y="-23596"/>
              <a:ext cx="2129109" cy="2129109"/>
            </a:xfrm>
            <a:prstGeom prst="rect">
              <a:avLst/>
            </a:prstGeom>
          </p:spPr>
        </p:pic>
      </p:grp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5606F2C-AF2A-427A-9915-7FBD8E038FB1}"/>
              </a:ext>
            </a:extLst>
          </p:cNvPr>
          <p:cNvSpPr txBox="1">
            <a:spLocks/>
          </p:cNvSpPr>
          <p:nvPr/>
        </p:nvSpPr>
        <p:spPr bwMode="auto">
          <a:xfrm>
            <a:off x="2286068" y="701159"/>
            <a:ext cx="5789574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3600" b="1" dirty="0" err="1">
                <a:latin typeface="UTM Rockwell" panose="02040603050506020204" pitchFamily="18" charset="0"/>
              </a:rPr>
              <a:t>Bài</a:t>
            </a:r>
            <a:r>
              <a:rPr lang="en-US" altLang="en-US" sz="3600" b="1" dirty="0">
                <a:latin typeface="UTM Rockwell" panose="02040603050506020204" pitchFamily="18" charset="0"/>
              </a:rPr>
              <a:t> 3: </a:t>
            </a:r>
            <a:r>
              <a:rPr lang="en-US" altLang="en-US" sz="3600" b="1" dirty="0" err="1">
                <a:latin typeface="UTM Rockwell" panose="02040603050506020204" pitchFamily="18" charset="0"/>
              </a:rPr>
              <a:t>Số</a:t>
            </a:r>
            <a:r>
              <a:rPr lang="en-US" altLang="en-US" sz="3600" b="1" dirty="0">
                <a:latin typeface="UTM Rockwell" panose="02040603050506020204" pitchFamily="18" charset="0"/>
              </a:rPr>
              <a:t>?</a:t>
            </a:r>
            <a:endParaRPr lang="en-US" altLang="en-US" sz="3600" dirty="0">
              <a:latin typeface="UTM Rockwell" panose="02040603050506020204" pitchFamily="18" charset="0"/>
            </a:endParaRPr>
          </a:p>
        </p:txBody>
      </p:sp>
      <p:pic>
        <p:nvPicPr>
          <p:cNvPr id="32" name="图片 3">
            <a:extLst>
              <a:ext uri="{FF2B5EF4-FFF2-40B4-BE49-F238E27FC236}">
                <a16:creationId xmlns:a16="http://schemas.microsoft.com/office/drawing/2014/main" id="{12902ACD-B9B8-4864-9483-86AA441D07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3601" y="3675888"/>
            <a:ext cx="1655555" cy="13444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0F0E517-F0A5-B0D1-4B80-CCFA483125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0484" y="1583983"/>
            <a:ext cx="7159664" cy="31453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Cloud 4">
            <a:extLst>
              <a:ext uri="{FF2B5EF4-FFF2-40B4-BE49-F238E27FC236}">
                <a16:creationId xmlns:a16="http://schemas.microsoft.com/office/drawing/2014/main" id="{3E76F1B2-995C-EF09-AAC6-B9DAB20C9DCA}"/>
              </a:ext>
            </a:extLst>
          </p:cNvPr>
          <p:cNvSpPr/>
          <p:nvPr/>
        </p:nvSpPr>
        <p:spPr>
          <a:xfrm>
            <a:off x="3606608" y="1597076"/>
            <a:ext cx="731520" cy="618309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loud 5">
            <a:extLst>
              <a:ext uri="{FF2B5EF4-FFF2-40B4-BE49-F238E27FC236}">
                <a16:creationId xmlns:a16="http://schemas.microsoft.com/office/drawing/2014/main" id="{EB6D4EA7-7AC9-11CA-0586-6E43EBB25F2B}"/>
              </a:ext>
            </a:extLst>
          </p:cNvPr>
          <p:cNvSpPr/>
          <p:nvPr/>
        </p:nvSpPr>
        <p:spPr>
          <a:xfrm>
            <a:off x="5365739" y="2197403"/>
            <a:ext cx="731520" cy="618309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0F0F5D4A-31C0-205A-BC62-3070DE49EDF9}"/>
              </a:ext>
            </a:extLst>
          </p:cNvPr>
          <p:cNvSpPr/>
          <p:nvPr/>
        </p:nvSpPr>
        <p:spPr>
          <a:xfrm>
            <a:off x="7198505" y="1572980"/>
            <a:ext cx="1184455" cy="812608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vi-V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4DC60A38-7D12-0AF1-3A61-A2B0A7D70ADE}"/>
              </a:ext>
            </a:extLst>
          </p:cNvPr>
          <p:cNvSpPr/>
          <p:nvPr/>
        </p:nvSpPr>
        <p:spPr>
          <a:xfrm>
            <a:off x="3565861" y="3156646"/>
            <a:ext cx="1154185" cy="812608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vi-V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A088800F-24EB-4177-CA62-9FC2A5A4A5BF}"/>
              </a:ext>
            </a:extLst>
          </p:cNvPr>
          <p:cNvSpPr/>
          <p:nvPr/>
        </p:nvSpPr>
        <p:spPr>
          <a:xfrm>
            <a:off x="5365738" y="4004264"/>
            <a:ext cx="731521" cy="55567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vi-V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2EA348E6-D703-4FBF-8DD4-8E9045D31495}"/>
              </a:ext>
            </a:extLst>
          </p:cNvPr>
          <p:cNvSpPr/>
          <p:nvPr/>
        </p:nvSpPr>
        <p:spPr>
          <a:xfrm>
            <a:off x="7198505" y="3447239"/>
            <a:ext cx="1062405" cy="649239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vi-V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12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9F80927-B612-4C4D-895C-A5F5E07A1EDE}"/>
              </a:ext>
            </a:extLst>
          </p:cNvPr>
          <p:cNvGrpSpPr/>
          <p:nvPr/>
        </p:nvGrpSpPr>
        <p:grpSpPr>
          <a:xfrm>
            <a:off x="0" y="-222878"/>
            <a:ext cx="8382961" cy="2129109"/>
            <a:chOff x="-123676" y="-23596"/>
            <a:chExt cx="9019956" cy="2129109"/>
          </a:xfrm>
        </p:grpSpPr>
        <p:sp>
          <p:nvSpPr>
            <p:cNvPr id="9" name="圆角矩形 4">
              <a:extLst>
                <a:ext uri="{FF2B5EF4-FFF2-40B4-BE49-F238E27FC236}">
                  <a16:creationId xmlns:a16="http://schemas.microsoft.com/office/drawing/2014/main" id="{9565D1FB-50B3-4DE0-9F8A-5552C7F07581}"/>
                </a:ext>
              </a:extLst>
            </p:cNvPr>
            <p:cNvSpPr/>
            <p:nvPr/>
          </p:nvSpPr>
          <p:spPr>
            <a:xfrm>
              <a:off x="1382823" y="798799"/>
              <a:ext cx="7513457" cy="871820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endParaRPr>
            </a:p>
          </p:txBody>
        </p:sp>
        <p:pic>
          <p:nvPicPr>
            <p:cNvPr id="13" name="PA_库_图片 9">
              <a:extLst>
                <a:ext uri="{FF2B5EF4-FFF2-40B4-BE49-F238E27FC236}">
                  <a16:creationId xmlns:a16="http://schemas.microsoft.com/office/drawing/2014/main" id="{0B7C5E3D-72B7-40CF-986A-D5CC4F8CC13A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23676" y="-23596"/>
              <a:ext cx="2129109" cy="2129109"/>
            </a:xfrm>
            <a:prstGeom prst="rect">
              <a:avLst/>
            </a:prstGeom>
          </p:spPr>
        </p:pic>
      </p:grp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5606F2C-AF2A-427A-9915-7FBD8E038FB1}"/>
              </a:ext>
            </a:extLst>
          </p:cNvPr>
          <p:cNvSpPr txBox="1">
            <a:spLocks/>
          </p:cNvSpPr>
          <p:nvPr/>
        </p:nvSpPr>
        <p:spPr bwMode="auto">
          <a:xfrm>
            <a:off x="2286068" y="701159"/>
            <a:ext cx="5789574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Rockwell" panose="02040603050506020204" pitchFamily="18" charset="0"/>
                <a:ea typeface="微软雅黑 Light"/>
                <a:cs typeface="+mn-cs"/>
              </a:rPr>
              <a:t>Bài</a:t>
            </a: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Rockwell" panose="02040603050506020204" pitchFamily="18" charset="0"/>
                <a:ea typeface="微软雅黑 Light"/>
                <a:cs typeface="+mn-cs"/>
              </a:rPr>
              <a:t> 3: </a:t>
            </a:r>
            <a:r>
              <a:rPr kumimoji="0" lang="en-US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Rockwell" panose="02040603050506020204" pitchFamily="18" charset="0"/>
                <a:ea typeface="微软雅黑 Light"/>
                <a:cs typeface="+mn-cs"/>
              </a:rPr>
              <a:t>Số</a:t>
            </a: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Rockwell" panose="02040603050506020204" pitchFamily="18" charset="0"/>
                <a:ea typeface="微软雅黑 Light"/>
                <a:cs typeface="+mn-cs"/>
              </a:rPr>
              <a:t>?</a:t>
            </a: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Rockwell" panose="02040603050506020204" pitchFamily="18" charset="0"/>
              <a:ea typeface="微软雅黑 Light"/>
              <a:cs typeface="+mn-cs"/>
            </a:endParaRPr>
          </a:p>
        </p:txBody>
      </p:sp>
      <p:pic>
        <p:nvPicPr>
          <p:cNvPr id="32" name="图片 3">
            <a:extLst>
              <a:ext uri="{FF2B5EF4-FFF2-40B4-BE49-F238E27FC236}">
                <a16:creationId xmlns:a16="http://schemas.microsoft.com/office/drawing/2014/main" id="{12902ACD-B9B8-4864-9483-86AA441D07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3601" y="3675888"/>
            <a:ext cx="1655555" cy="13444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0F0E517-F0A5-B0D1-4B80-CCFA483125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0484" y="1583983"/>
            <a:ext cx="7159664" cy="31453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Cloud 4">
            <a:extLst>
              <a:ext uri="{FF2B5EF4-FFF2-40B4-BE49-F238E27FC236}">
                <a16:creationId xmlns:a16="http://schemas.microsoft.com/office/drawing/2014/main" id="{3E76F1B2-995C-EF09-AAC6-B9DAB20C9DCA}"/>
              </a:ext>
            </a:extLst>
          </p:cNvPr>
          <p:cNvSpPr/>
          <p:nvPr/>
        </p:nvSpPr>
        <p:spPr>
          <a:xfrm>
            <a:off x="3606608" y="1597076"/>
            <a:ext cx="731520" cy="618309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2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6" name="Cloud 5">
            <a:extLst>
              <a:ext uri="{FF2B5EF4-FFF2-40B4-BE49-F238E27FC236}">
                <a16:creationId xmlns:a16="http://schemas.microsoft.com/office/drawing/2014/main" id="{EB6D4EA7-7AC9-11CA-0586-6E43EBB25F2B}"/>
              </a:ext>
            </a:extLst>
          </p:cNvPr>
          <p:cNvSpPr/>
          <p:nvPr/>
        </p:nvSpPr>
        <p:spPr>
          <a:xfrm>
            <a:off x="5365739" y="2197403"/>
            <a:ext cx="731520" cy="618309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2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0F0F5D4A-31C0-205A-BC62-3070DE49EDF9}"/>
              </a:ext>
            </a:extLst>
          </p:cNvPr>
          <p:cNvSpPr/>
          <p:nvPr/>
        </p:nvSpPr>
        <p:spPr>
          <a:xfrm>
            <a:off x="7198505" y="1572980"/>
            <a:ext cx="1184455" cy="812608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12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4DC60A38-7D12-0AF1-3A61-A2B0A7D70ADE}"/>
              </a:ext>
            </a:extLst>
          </p:cNvPr>
          <p:cNvSpPr/>
          <p:nvPr/>
        </p:nvSpPr>
        <p:spPr>
          <a:xfrm>
            <a:off x="3565861" y="3156646"/>
            <a:ext cx="1154185" cy="812608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10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A088800F-24EB-4177-CA62-9FC2A5A4A5BF}"/>
              </a:ext>
            </a:extLst>
          </p:cNvPr>
          <p:cNvSpPr/>
          <p:nvPr/>
        </p:nvSpPr>
        <p:spPr>
          <a:xfrm>
            <a:off x="5365738" y="4004264"/>
            <a:ext cx="731521" cy="55567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5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2EA348E6-D703-4FBF-8DD4-8E9045D31495}"/>
              </a:ext>
            </a:extLst>
          </p:cNvPr>
          <p:cNvSpPr/>
          <p:nvPr/>
        </p:nvSpPr>
        <p:spPr>
          <a:xfrm>
            <a:off x="7198505" y="3447239"/>
            <a:ext cx="1062405" cy="649239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20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pic>
        <p:nvPicPr>
          <p:cNvPr id="2" name="Picture 1" descr="A picture containing indoor, chocolate, decorated, several&#10;&#10;Description automatically generated">
            <a:extLst>
              <a:ext uri="{FF2B5EF4-FFF2-40B4-BE49-F238E27FC236}">
                <a16:creationId xmlns:a16="http://schemas.microsoft.com/office/drawing/2014/main" id="{598EFC69-D48B-9227-41A0-E59F2967C4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898" b="91809" l="4884" r="91279">
                        <a14:foregroundMark x1="7326" y1="44710" x2="7326" y2="44710"/>
                        <a14:foregroundMark x1="4884" y1="51024" x2="4884" y2="51024"/>
                        <a14:foregroundMark x1="27558" y1="82594" x2="27558" y2="82594"/>
                        <a14:foregroundMark x1="33140" y1="82253" x2="33140" y2="82253"/>
                        <a14:foregroundMark x1="39419" y1="82935" x2="39419" y2="82935"/>
                        <a14:foregroundMark x1="57674" y1="91809" x2="57674" y2="91809"/>
                        <a14:foregroundMark x1="73953" y1="86519" x2="73953" y2="86519"/>
                        <a14:foregroundMark x1="52209" y1="87543" x2="52209" y2="87543"/>
                        <a14:foregroundMark x1="58023" y1="90614" x2="58023" y2="90614"/>
                        <a14:foregroundMark x1="54302" y1="90785" x2="59419" y2="90785"/>
                        <a14:foregroundMark x1="86163" y1="82253" x2="89535" y2="81058"/>
                        <a14:foregroundMark x1="91279" y1="84642" x2="91279" y2="84642"/>
                        <a14:foregroundMark x1="91047" y1="75427" x2="91047" y2="75427"/>
                        <a14:foregroundMark x1="81163" y1="49317" x2="81163" y2="49317"/>
                        <a14:foregroundMark x1="83837" y1="49659" x2="83837" y2="49659"/>
                        <a14:foregroundMark x1="79186" y1="30887" x2="79186" y2="30887"/>
                        <a14:foregroundMark x1="61047" y1="10922" x2="61047" y2="10922"/>
                        <a14:foregroundMark x1="54302" y1="37201" x2="54302" y2="372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377" y="1270820"/>
            <a:ext cx="4893792" cy="3932383"/>
          </a:xfrm>
          <a:prstGeom prst="rect">
            <a:avLst/>
          </a:prstGeom>
        </p:spPr>
      </p:pic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D4D704CD-79E5-93C3-60E9-C8973BC4B4C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711" y="3211332"/>
            <a:ext cx="2098233" cy="1598264"/>
          </a:xfrm>
          <a:prstGeom prst="rect">
            <a:avLst/>
          </a:prstGeom>
        </p:spPr>
      </p:pic>
      <p:pic>
        <p:nvPicPr>
          <p:cNvPr id="14" name="Picture 13" descr="Love Panda">
            <a:extLst>
              <a:ext uri="{FF2B5EF4-FFF2-40B4-BE49-F238E27FC236}">
                <a16:creationId xmlns:a16="http://schemas.microsoft.com/office/drawing/2014/main" id="{FF91E2C8-A870-F0AE-296C-E5D599CF755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22" y="1654523"/>
            <a:ext cx="3381251" cy="34341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CAA88EB-D61A-CA21-9546-9A5644677D9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91" y="-137551"/>
            <a:ext cx="8001054" cy="1700940"/>
          </a:xfrm>
          <a:prstGeom prst="rect">
            <a:avLst/>
          </a:prstGeom>
        </p:spPr>
      </p:pic>
      <p:sp>
        <p:nvSpPr>
          <p:cNvPr id="16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ED5D6E27-8675-2EFE-3F5E-762EF5A61F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5968" y="726651"/>
            <a:ext cx="33281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Vừng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ơi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mở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ra</a:t>
            </a:r>
            <a:endParaRPr lang="zh-CN" altLang="en-US" sz="2800" dirty="0">
              <a:solidFill>
                <a:schemeClr val="bg1"/>
              </a:solidFill>
              <a:latin typeface="SVN-Revolution" panose="02040603050506020204" pitchFamily="18" charset="0"/>
              <a:ea typeface="+mj-ea"/>
            </a:endParaRPr>
          </a:p>
        </p:txBody>
      </p:sp>
      <p:pic>
        <p:nvPicPr>
          <p:cNvPr id="17" name="Tiếng Yeah của Trẻ Con">
            <a:hlinkClick r:id="" action="ppaction://media"/>
            <a:extLst>
              <a:ext uri="{FF2B5EF4-FFF2-40B4-BE49-F238E27FC236}">
                <a16:creationId xmlns:a16="http://schemas.microsoft.com/office/drawing/2014/main" id="{455BA87C-EAE0-EB06-0D47-9B605B8F3C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354730" y="2326525"/>
            <a:ext cx="1230109" cy="123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19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41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582C3A-6EA9-4D2D-8CCE-F3769A8FB3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9" b="95941" l="5167" r="93500">
                        <a14:foregroundMark x1="10167" y1="68450" x2="10167" y2="68450"/>
                        <a14:foregroundMark x1="19667" y1="90775" x2="19667" y2="90775"/>
                        <a14:foregroundMark x1="24667" y1="96125" x2="24667" y2="96125"/>
                        <a14:foregroundMark x1="5167" y1="70849" x2="5167" y2="70849"/>
                        <a14:foregroundMark x1="93500" y1="62915" x2="93500" y2="62915"/>
                        <a14:foregroundMark x1="82667" y1="57565" x2="82667" y2="57565"/>
                        <a14:foregroundMark x1="6500" y1="66421" x2="6500" y2="66421"/>
                        <a14:foregroundMark x1="8333" y1="66236" x2="9333" y2="66236"/>
                        <a14:foregroundMark x1="24167" y1="82288" x2="24167" y2="82288"/>
                        <a14:foregroundMark x1="27667" y1="73985" x2="23000" y2="84871"/>
                        <a14:foregroundMark x1="23000" y1="84871" x2="23000" y2="84871"/>
                        <a14:foregroundMark x1="21500" y1="76015" x2="20833" y2="86531"/>
                        <a14:foregroundMark x1="22333" y1="27675" x2="21500" y2="313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640" y="1779185"/>
            <a:ext cx="3955232" cy="32815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F7D552-038A-4DED-8039-B8E97EB2F1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87" y="-86190"/>
            <a:ext cx="6943226" cy="2287519"/>
          </a:xfrm>
          <a:prstGeom prst="rect">
            <a:avLst/>
          </a:prstGeom>
        </p:spPr>
      </p:pic>
      <p:grpSp>
        <p:nvGrpSpPr>
          <p:cNvPr id="29" name="PA_库_组合 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8F9F59B-593F-419D-A590-8D55F34F795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432317" y="1052932"/>
            <a:ext cx="4742637" cy="2413595"/>
            <a:chOff x="3786213" y="1548122"/>
            <a:chExt cx="3877797" cy="1357429"/>
          </a:xfrm>
        </p:grpSpPr>
        <p:sp>
          <p:nvSpPr>
            <p:cNvPr id="30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305D17A3-A439-445C-A84B-79DF79C8A2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78544" y="1548122"/>
              <a:ext cx="1493136" cy="354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5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SVN-Revolution" panose="02040603050506020204" pitchFamily="18" charset="0"/>
                  <a:ea typeface="微软雅黑"/>
                </a:rPr>
                <a:t>HẦM 5</a:t>
              </a:r>
              <a:endParaRPr kumimoji="0" lang="zh-CN" altLang="en-US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SVN-Revolution" panose="02040603050506020204" pitchFamily="18" charset="0"/>
                <a:ea typeface="微软雅黑"/>
                <a:cs typeface="+mn-cs"/>
              </a:endParaRPr>
            </a:p>
          </p:txBody>
        </p:sp>
        <p:sp>
          <p:nvSpPr>
            <p:cNvPr id="31" name="文本框 6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C4A86FEA-4628-4559-93A5-FA9261A70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2746" y="2302446"/>
              <a:ext cx="18473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73355"/>
                </a:solidFill>
                <a:effectLst/>
                <a:uLnTx/>
                <a:uFillTx/>
                <a:latin typeface="Arial"/>
                <a:ea typeface="方正兰亭黑_GBK"/>
                <a:cs typeface="+mn-cs"/>
              </a:endParaRPr>
            </a:p>
          </p:txBody>
        </p:sp>
        <p:sp>
          <p:nvSpPr>
            <p:cNvPr id="32" name="矩形 5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D28CB7EA-CEFD-460B-B40E-20CBF12333D7}"/>
                </a:ext>
              </a:extLst>
            </p:cNvPr>
            <p:cNvSpPr/>
            <p:nvPr/>
          </p:nvSpPr>
          <p:spPr>
            <a:xfrm>
              <a:off x="3786213" y="2585527"/>
              <a:ext cx="3877797" cy="320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</p:grpSp>
      <p:pic>
        <p:nvPicPr>
          <p:cNvPr id="6" name="Picture 5" descr="A picture containing indoor, chocolate, decorated, several&#10;&#10;Description automatically generated">
            <a:extLst>
              <a:ext uri="{FF2B5EF4-FFF2-40B4-BE49-F238E27FC236}">
                <a16:creationId xmlns:a16="http://schemas.microsoft.com/office/drawing/2014/main" id="{6D9399C1-3F50-406C-9D83-916E4F28CD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98" b="91809" l="4884" r="91279">
                        <a14:foregroundMark x1="7326" y1="44710" x2="7326" y2="44710"/>
                        <a14:foregroundMark x1="4884" y1="51024" x2="4884" y2="51024"/>
                        <a14:foregroundMark x1="27558" y1="82594" x2="27558" y2="82594"/>
                        <a14:foregroundMark x1="33140" y1="82253" x2="33140" y2="82253"/>
                        <a14:foregroundMark x1="39419" y1="82935" x2="39419" y2="82935"/>
                        <a14:foregroundMark x1="57674" y1="91809" x2="57674" y2="91809"/>
                        <a14:foregroundMark x1="73953" y1="86519" x2="73953" y2="86519"/>
                        <a14:foregroundMark x1="52209" y1="87543" x2="52209" y2="87543"/>
                        <a14:foregroundMark x1="58023" y1="90614" x2="58023" y2="90614"/>
                        <a14:foregroundMark x1="54302" y1="90785" x2="59419" y2="90785"/>
                        <a14:foregroundMark x1="86163" y1="82253" x2="89535" y2="81058"/>
                        <a14:foregroundMark x1="91279" y1="84642" x2="91279" y2="84642"/>
                        <a14:foregroundMark x1="91047" y1="75427" x2="91047" y2="75427"/>
                        <a14:foregroundMark x1="81163" y1="49317" x2="81163" y2="49317"/>
                        <a14:foregroundMark x1="83837" y1="49659" x2="83837" y2="49659"/>
                        <a14:foregroundMark x1="79186" y1="30887" x2="79186" y2="30887"/>
                        <a14:foregroundMark x1="61047" y1="10922" x2="61047" y2="10922"/>
                        <a14:foregroundMark x1="54302" y1="37201" x2="54302" y2="372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79" y="1211117"/>
            <a:ext cx="4893792" cy="3932383"/>
          </a:xfrm>
          <a:prstGeom prst="rect">
            <a:avLst/>
          </a:prstGeom>
        </p:spPr>
      </p:pic>
      <p:pic>
        <p:nvPicPr>
          <p:cNvPr id="15" name="Picture 14" descr="A picture containing envelope&#10;&#10;Description automatically generated">
            <a:extLst>
              <a:ext uri="{FF2B5EF4-FFF2-40B4-BE49-F238E27FC236}">
                <a16:creationId xmlns:a16="http://schemas.microsoft.com/office/drawing/2014/main" id="{AB9E638C-1F81-469D-B3A3-271EA8E850A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198" y="2059173"/>
            <a:ext cx="1286973" cy="1119107"/>
          </a:xfrm>
          <a:prstGeom prst="rect">
            <a:avLst/>
          </a:prstGeom>
        </p:spPr>
      </p:pic>
      <p:pic>
        <p:nvPicPr>
          <p:cNvPr id="16" name="Picture 15" descr="A picture containing envelope&#10;&#10;Description automatically generated">
            <a:extLst>
              <a:ext uri="{FF2B5EF4-FFF2-40B4-BE49-F238E27FC236}">
                <a16:creationId xmlns:a16="http://schemas.microsoft.com/office/drawing/2014/main" id="{97EFC307-99D1-4D58-9382-6BAFD716220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17" y="1920708"/>
            <a:ext cx="1286973" cy="1119107"/>
          </a:xfrm>
          <a:prstGeom prst="rect">
            <a:avLst/>
          </a:prstGeom>
        </p:spPr>
      </p:pic>
      <p:pic>
        <p:nvPicPr>
          <p:cNvPr id="17" name="Picture 16" descr="A picture containing envelope&#10;&#10;Description automatically generated">
            <a:extLst>
              <a:ext uri="{FF2B5EF4-FFF2-40B4-BE49-F238E27FC236}">
                <a16:creationId xmlns:a16="http://schemas.microsoft.com/office/drawing/2014/main" id="{C3F473CA-D5E5-4128-AF1C-FC4FF44EFD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406" y="1752468"/>
            <a:ext cx="1286973" cy="1119107"/>
          </a:xfrm>
          <a:prstGeom prst="rect">
            <a:avLst/>
          </a:prstGeom>
        </p:spPr>
      </p:pic>
      <p:pic>
        <p:nvPicPr>
          <p:cNvPr id="18" name="Picture 17" descr="A picture containing envelope&#10;&#10;Description automatically generated">
            <a:extLst>
              <a:ext uri="{FF2B5EF4-FFF2-40B4-BE49-F238E27FC236}">
                <a16:creationId xmlns:a16="http://schemas.microsoft.com/office/drawing/2014/main" id="{92FCEC94-485F-4D9E-A379-03662817C8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283" y="2440301"/>
            <a:ext cx="1286973" cy="1119107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E466F09-01B8-44EF-B6DF-59D71ACC68D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47" y="3545236"/>
            <a:ext cx="2098233" cy="1598264"/>
          </a:xfrm>
          <a:prstGeom prst="rect">
            <a:avLst/>
          </a:prstGeom>
        </p:spPr>
      </p:pic>
      <p:pic>
        <p:nvPicPr>
          <p:cNvPr id="26" name="Picture 25" descr="No Way! Panda">
            <a:extLst>
              <a:ext uri="{FF2B5EF4-FFF2-40B4-BE49-F238E27FC236}">
                <a16:creationId xmlns:a16="http://schemas.microsoft.com/office/drawing/2014/main" id="{4096C7AA-1E46-4667-BD32-A1458F12DEE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864" y="1965007"/>
            <a:ext cx="2973999" cy="3095723"/>
          </a:xfrm>
          <a:prstGeom prst="rect">
            <a:avLst/>
          </a:prstGeom>
        </p:spPr>
      </p:pic>
      <p:pic>
        <p:nvPicPr>
          <p:cNvPr id="25" name="Picture 24" descr="A picture containing envelope&#10;&#10;Description automatically generated">
            <a:extLst>
              <a:ext uri="{FF2B5EF4-FFF2-40B4-BE49-F238E27FC236}">
                <a16:creationId xmlns:a16="http://schemas.microsoft.com/office/drawing/2014/main" id="{0EBDF407-B1CE-43D8-ADA7-B41A21FDB4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292" y="2262343"/>
            <a:ext cx="1286973" cy="1119107"/>
          </a:xfrm>
          <a:prstGeom prst="rect">
            <a:avLst/>
          </a:prstGeom>
        </p:spPr>
      </p:pic>
      <p:pic>
        <p:nvPicPr>
          <p:cNvPr id="27" name="Picture 26" descr="A picture containing envelope&#10;&#10;Description automatically generated">
            <a:extLst>
              <a:ext uri="{FF2B5EF4-FFF2-40B4-BE49-F238E27FC236}">
                <a16:creationId xmlns:a16="http://schemas.microsoft.com/office/drawing/2014/main" id="{3131D7E0-C3CF-4A96-B1CC-0F240A6F2B9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691" y="4144948"/>
            <a:ext cx="1002742" cy="871950"/>
          </a:xfrm>
          <a:prstGeom prst="rect">
            <a:avLst/>
          </a:prstGeom>
        </p:spPr>
      </p:pic>
      <p:pic>
        <p:nvPicPr>
          <p:cNvPr id="28" name="Picture 27" descr="A picture containing envelope&#10;&#10;Description automatically generated">
            <a:extLst>
              <a:ext uri="{FF2B5EF4-FFF2-40B4-BE49-F238E27FC236}">
                <a16:creationId xmlns:a16="http://schemas.microsoft.com/office/drawing/2014/main" id="{2D0A7FC5-263B-4B03-B533-6C02F1488BB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265" y="4066704"/>
            <a:ext cx="1034146" cy="89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3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9F80927-B612-4C4D-895C-A5F5E07A1EDE}"/>
              </a:ext>
            </a:extLst>
          </p:cNvPr>
          <p:cNvGrpSpPr/>
          <p:nvPr/>
        </p:nvGrpSpPr>
        <p:grpSpPr>
          <a:xfrm>
            <a:off x="1108500" y="-121106"/>
            <a:ext cx="6779217" cy="1732113"/>
            <a:chOff x="1075426" y="592599"/>
            <a:chExt cx="6779217" cy="1732113"/>
          </a:xfrm>
        </p:grpSpPr>
        <p:sp>
          <p:nvSpPr>
            <p:cNvPr id="9" name="圆角矩形 4">
              <a:extLst>
                <a:ext uri="{FF2B5EF4-FFF2-40B4-BE49-F238E27FC236}">
                  <a16:creationId xmlns:a16="http://schemas.microsoft.com/office/drawing/2014/main" id="{9565D1FB-50B3-4DE0-9F8A-5552C7F07581}"/>
                </a:ext>
              </a:extLst>
            </p:cNvPr>
            <p:cNvSpPr/>
            <p:nvPr/>
          </p:nvSpPr>
          <p:spPr>
            <a:xfrm>
              <a:off x="2130740" y="1264236"/>
              <a:ext cx="4405904" cy="759810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endParaRPr>
            </a:p>
          </p:txBody>
        </p:sp>
        <p:pic>
          <p:nvPicPr>
            <p:cNvPr id="13" name="PA_库_图片 9">
              <a:extLst>
                <a:ext uri="{FF2B5EF4-FFF2-40B4-BE49-F238E27FC236}">
                  <a16:creationId xmlns:a16="http://schemas.microsoft.com/office/drawing/2014/main" id="{0B7C5E3D-72B7-40CF-986A-D5CC4F8CC13A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6561" y="592599"/>
              <a:ext cx="1703589" cy="170358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BFBFDAC-A4A6-4DED-A916-05710CA48BE9}"/>
                </a:ext>
              </a:extLst>
            </p:cNvPr>
            <p:cNvSpPr txBox="1"/>
            <p:nvPr/>
          </p:nvSpPr>
          <p:spPr>
            <a:xfrm>
              <a:off x="1075426" y="1409653"/>
              <a:ext cx="6779217" cy="9150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Bài</a:t>
              </a:r>
              <a:r>
                <a:rPr lang="en-US" sz="2800" dirty="0">
                  <a:solidFill>
                    <a:srgbClr val="0070C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4: &gt; , &lt; , = ?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 lvl="0" indent="0" algn="l" defTabSz="6858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	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圆角矩形 4">
            <a:extLst>
              <a:ext uri="{FF2B5EF4-FFF2-40B4-BE49-F238E27FC236}">
                <a16:creationId xmlns:a16="http://schemas.microsoft.com/office/drawing/2014/main" id="{9C6B9391-BBD9-4F43-951A-C7B1A5C3A3ED}"/>
              </a:ext>
            </a:extLst>
          </p:cNvPr>
          <p:cNvSpPr/>
          <p:nvPr/>
        </p:nvSpPr>
        <p:spPr>
          <a:xfrm>
            <a:off x="982208" y="1540044"/>
            <a:ext cx="2805971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2 x 3      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2" name="圆角矩形 4">
            <a:extLst>
              <a:ext uri="{FF2B5EF4-FFF2-40B4-BE49-F238E27FC236}">
                <a16:creationId xmlns:a16="http://schemas.microsoft.com/office/drawing/2014/main" id="{19AA36F2-800F-1FD8-3B4B-12D78DC9F164}"/>
              </a:ext>
            </a:extLst>
          </p:cNvPr>
          <p:cNvSpPr/>
          <p:nvPr/>
        </p:nvSpPr>
        <p:spPr>
          <a:xfrm>
            <a:off x="982207" y="2764045"/>
            <a:ext cx="2805971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5 x </a:t>
            </a: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6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   30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FDE0CACA-CDA0-019E-BBBB-4A266A13C035}"/>
              </a:ext>
            </a:extLst>
          </p:cNvPr>
          <p:cNvSpPr/>
          <p:nvPr/>
        </p:nvSpPr>
        <p:spPr>
          <a:xfrm>
            <a:off x="4832440" y="1540044"/>
            <a:ext cx="3297299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2 x 4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    16 : 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5378319F-D1B1-C4DB-4507-3568ED64DED3}"/>
              </a:ext>
            </a:extLst>
          </p:cNvPr>
          <p:cNvSpPr/>
          <p:nvPr/>
        </p:nvSpPr>
        <p:spPr>
          <a:xfrm>
            <a:off x="4832439" y="2728627"/>
            <a:ext cx="3561753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35</a:t>
            </a: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: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5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     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40 : 5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C11A15-6877-ED0F-7F9B-29567940D09F}"/>
              </a:ext>
            </a:extLst>
          </p:cNvPr>
          <p:cNvSpPr txBox="1"/>
          <p:nvPr/>
        </p:nvSpPr>
        <p:spPr>
          <a:xfrm flipH="1">
            <a:off x="2555701" y="1618323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01124A-A4E7-1E0D-2913-75496AEBCF6D}"/>
              </a:ext>
            </a:extLst>
          </p:cNvPr>
          <p:cNvSpPr txBox="1"/>
          <p:nvPr/>
        </p:nvSpPr>
        <p:spPr>
          <a:xfrm flipH="1">
            <a:off x="2465824" y="2797236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5D5BFA-D26C-636D-06DA-3E62BF6A657C}"/>
              </a:ext>
            </a:extLst>
          </p:cNvPr>
          <p:cNvSpPr txBox="1"/>
          <p:nvPr/>
        </p:nvSpPr>
        <p:spPr>
          <a:xfrm flipH="1">
            <a:off x="6288532" y="1576314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60A0BB-D862-E958-6D2A-F5CB4EB4BB75}"/>
              </a:ext>
            </a:extLst>
          </p:cNvPr>
          <p:cNvSpPr txBox="1"/>
          <p:nvPr/>
        </p:nvSpPr>
        <p:spPr>
          <a:xfrm flipH="1">
            <a:off x="6349615" y="2780551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Circle&#10;&#10;Description automatically generated with medium confidence">
            <a:extLst>
              <a:ext uri="{FF2B5EF4-FFF2-40B4-BE49-F238E27FC236}">
                <a16:creationId xmlns:a16="http://schemas.microsoft.com/office/drawing/2014/main" id="{23A21CD7-AEF2-A0D7-FDE4-E78FD97090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824" y="1633734"/>
            <a:ext cx="527400" cy="525268"/>
          </a:xfrm>
          <a:prstGeom prst="rect">
            <a:avLst/>
          </a:prstGeom>
        </p:spPr>
      </p:pic>
      <p:pic>
        <p:nvPicPr>
          <p:cNvPr id="10" name="Picture 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3DD79007-ED3D-FCEE-B070-184E045929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308" y="1658887"/>
            <a:ext cx="527400" cy="525268"/>
          </a:xfrm>
          <a:prstGeom prst="rect">
            <a:avLst/>
          </a:prstGeom>
        </p:spPr>
      </p:pic>
      <p:pic>
        <p:nvPicPr>
          <p:cNvPr id="7" name="Picture 6" descr="Circle&#10;&#10;Description automatically generated with medium confidence">
            <a:extLst>
              <a:ext uri="{FF2B5EF4-FFF2-40B4-BE49-F238E27FC236}">
                <a16:creationId xmlns:a16="http://schemas.microsoft.com/office/drawing/2014/main" id="{6C348257-7894-C95D-7688-F6727AF3CC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707" y="2845898"/>
            <a:ext cx="527400" cy="525268"/>
          </a:xfrm>
          <a:prstGeom prst="rect">
            <a:avLst/>
          </a:prstGeom>
        </p:spPr>
      </p:pic>
      <p:pic>
        <p:nvPicPr>
          <p:cNvPr id="11" name="Picture 10" descr="Circle&#10;&#10;Description automatically generated with medium confidence">
            <a:extLst>
              <a:ext uri="{FF2B5EF4-FFF2-40B4-BE49-F238E27FC236}">
                <a16:creationId xmlns:a16="http://schemas.microsoft.com/office/drawing/2014/main" id="{A7D1143A-5F98-AFF8-F993-661AFFCFF7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615" y="2843647"/>
            <a:ext cx="527400" cy="52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4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8" grpId="0" animBg="1"/>
      <p:bldP spid="2" grpId="0" animBg="1"/>
      <p:bldP spid="3" grpId="0" animBg="1"/>
      <p:bldP spid="5" grpId="0" animBg="1"/>
      <p:bldP spid="14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4664C-8736-E0A9-608B-B42F5CD27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55B0F4A-9EB8-E983-C69E-C14C11BD5DBB}"/>
              </a:ext>
            </a:extLst>
          </p:cNvPr>
          <p:cNvGrpSpPr/>
          <p:nvPr/>
        </p:nvGrpSpPr>
        <p:grpSpPr>
          <a:xfrm>
            <a:off x="1108500" y="-121106"/>
            <a:ext cx="6779217" cy="1732113"/>
            <a:chOff x="1075426" y="592599"/>
            <a:chExt cx="6779217" cy="1732113"/>
          </a:xfrm>
        </p:grpSpPr>
        <p:sp>
          <p:nvSpPr>
            <p:cNvPr id="9" name="圆角矩形 4">
              <a:extLst>
                <a:ext uri="{FF2B5EF4-FFF2-40B4-BE49-F238E27FC236}">
                  <a16:creationId xmlns:a16="http://schemas.microsoft.com/office/drawing/2014/main" id="{33F02C25-8BD3-6386-E897-C8A2F4473C77}"/>
                </a:ext>
              </a:extLst>
            </p:cNvPr>
            <p:cNvSpPr/>
            <p:nvPr/>
          </p:nvSpPr>
          <p:spPr>
            <a:xfrm>
              <a:off x="2130740" y="1264236"/>
              <a:ext cx="4405904" cy="759810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endParaRPr>
            </a:p>
          </p:txBody>
        </p:sp>
        <p:pic>
          <p:nvPicPr>
            <p:cNvPr id="13" name="PA_库_图片 9">
              <a:extLst>
                <a:ext uri="{FF2B5EF4-FFF2-40B4-BE49-F238E27FC236}">
                  <a16:creationId xmlns:a16="http://schemas.microsoft.com/office/drawing/2014/main" id="{55DF4EB5-B5B4-971D-66BF-0FF0D4A69E3C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6561" y="592599"/>
              <a:ext cx="1703589" cy="170358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D6B6B18-A38B-5143-998B-7EB64DCEBD38}"/>
                </a:ext>
              </a:extLst>
            </p:cNvPr>
            <p:cNvSpPr txBox="1"/>
            <p:nvPr/>
          </p:nvSpPr>
          <p:spPr>
            <a:xfrm>
              <a:off x="1075426" y="1409653"/>
              <a:ext cx="6779217" cy="9150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Bài</a:t>
              </a:r>
              <a:r>
                <a:rPr lang="en-US" sz="2800" dirty="0">
                  <a:solidFill>
                    <a:srgbClr val="0070C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4: &gt; , &lt; , = ?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 lvl="0" indent="0" algn="l" defTabSz="6858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	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圆角矩形 4">
            <a:extLst>
              <a:ext uri="{FF2B5EF4-FFF2-40B4-BE49-F238E27FC236}">
                <a16:creationId xmlns:a16="http://schemas.microsoft.com/office/drawing/2014/main" id="{79F3211A-7B6C-BD91-4E67-E5C2C0538368}"/>
              </a:ext>
            </a:extLst>
          </p:cNvPr>
          <p:cNvSpPr/>
          <p:nvPr/>
        </p:nvSpPr>
        <p:spPr>
          <a:xfrm>
            <a:off x="3245444" y="1328259"/>
            <a:ext cx="2805971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2 x 3      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2" name="圆角矩形 4">
            <a:extLst>
              <a:ext uri="{FF2B5EF4-FFF2-40B4-BE49-F238E27FC236}">
                <a16:creationId xmlns:a16="http://schemas.microsoft.com/office/drawing/2014/main" id="{CD569E69-438E-20F5-6633-25BE93791D29}"/>
              </a:ext>
            </a:extLst>
          </p:cNvPr>
          <p:cNvSpPr/>
          <p:nvPr/>
        </p:nvSpPr>
        <p:spPr>
          <a:xfrm>
            <a:off x="3344807" y="2095965"/>
            <a:ext cx="2805971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5 x </a:t>
            </a: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6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   30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6806FE92-927F-D814-D4EE-F54253CE3761}"/>
              </a:ext>
            </a:extLst>
          </p:cNvPr>
          <p:cNvSpPr/>
          <p:nvPr/>
        </p:nvSpPr>
        <p:spPr>
          <a:xfrm>
            <a:off x="3192338" y="2980953"/>
            <a:ext cx="3297299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2 x 4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    16 : 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E994759E-565D-C276-6ED8-C9E9B5F91065}"/>
              </a:ext>
            </a:extLst>
          </p:cNvPr>
          <p:cNvSpPr/>
          <p:nvPr/>
        </p:nvSpPr>
        <p:spPr>
          <a:xfrm>
            <a:off x="3156039" y="3952628"/>
            <a:ext cx="3561753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35</a:t>
            </a: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: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5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     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40 : 5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1B41F8-BDD4-7F5D-6924-20EF1F823A3E}"/>
              </a:ext>
            </a:extLst>
          </p:cNvPr>
          <p:cNvSpPr txBox="1"/>
          <p:nvPr/>
        </p:nvSpPr>
        <p:spPr>
          <a:xfrm flipH="1">
            <a:off x="4818937" y="1406538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4BE390-0052-8CEA-51B8-0F66E8E0A023}"/>
              </a:ext>
            </a:extLst>
          </p:cNvPr>
          <p:cNvSpPr txBox="1"/>
          <p:nvPr/>
        </p:nvSpPr>
        <p:spPr>
          <a:xfrm flipH="1">
            <a:off x="4828424" y="2129156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3666FC-EEB6-8379-8639-32D95FECE592}"/>
              </a:ext>
            </a:extLst>
          </p:cNvPr>
          <p:cNvSpPr txBox="1"/>
          <p:nvPr/>
        </p:nvSpPr>
        <p:spPr>
          <a:xfrm flipH="1">
            <a:off x="4648430" y="3017223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20211F6-6250-93DC-67D6-FEC1B00C1343}"/>
              </a:ext>
            </a:extLst>
          </p:cNvPr>
          <p:cNvSpPr txBox="1"/>
          <p:nvPr/>
        </p:nvSpPr>
        <p:spPr>
          <a:xfrm flipH="1">
            <a:off x="4673215" y="4004552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Circle&#10;&#10;Description automatically generated with medium confidence">
            <a:extLst>
              <a:ext uri="{FF2B5EF4-FFF2-40B4-BE49-F238E27FC236}">
                <a16:creationId xmlns:a16="http://schemas.microsoft.com/office/drawing/2014/main" id="{E61F31D6-EF0B-2D3C-C69F-C4D7347B6E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060" y="1421949"/>
            <a:ext cx="527400" cy="525268"/>
          </a:xfrm>
          <a:prstGeom prst="rect">
            <a:avLst/>
          </a:prstGeom>
        </p:spPr>
      </p:pic>
      <p:pic>
        <p:nvPicPr>
          <p:cNvPr id="10" name="Picture 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46AE871A-826E-22BE-8125-4DBA1A1C6D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206" y="3099796"/>
            <a:ext cx="527400" cy="525268"/>
          </a:xfrm>
          <a:prstGeom prst="rect">
            <a:avLst/>
          </a:prstGeom>
        </p:spPr>
      </p:pic>
      <p:pic>
        <p:nvPicPr>
          <p:cNvPr id="7" name="Picture 6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C6BD522-1ABE-9A40-A625-4CC6EF0558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307" y="2177818"/>
            <a:ext cx="527400" cy="525268"/>
          </a:xfrm>
          <a:prstGeom prst="rect">
            <a:avLst/>
          </a:prstGeom>
        </p:spPr>
      </p:pic>
      <p:pic>
        <p:nvPicPr>
          <p:cNvPr id="11" name="Picture 10" descr="Circle&#10;&#10;Description automatically generated with medium confidence">
            <a:extLst>
              <a:ext uri="{FF2B5EF4-FFF2-40B4-BE49-F238E27FC236}">
                <a16:creationId xmlns:a16="http://schemas.microsoft.com/office/drawing/2014/main" id="{0208BB79-1A43-347D-DB42-3318ABC95C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4" b="95598" l="9976" r="94328">
                        <a14:foregroundMark x1="50523" y1="3716" x2="55149" y2="15105"/>
                        <a14:foregroundMark x1="55149" y1="15105" x2="56677" y2="30452"/>
                        <a14:foregroundMark x1="56677" y1="30452" x2="56235" y2="32310"/>
                        <a14:foregroundMark x1="59292" y1="19790" x2="73451" y2="8966"/>
                        <a14:foregroundMark x1="73451" y1="8966" x2="73451" y2="8966"/>
                        <a14:foregroundMark x1="71078" y1="4200" x2="79847" y2="2544"/>
                        <a14:foregroundMark x1="90145" y1="36914" x2="91995" y2="66680"/>
                        <a14:foregroundMark x1="91995" y1="66680" x2="87409" y2="75040"/>
                        <a14:foregroundMark x1="87409" y1="75040" x2="65326" y2="94103"/>
                        <a14:foregroundMark x1="65326" y1="94103" x2="37852" y2="95638"/>
                        <a14:foregroundMark x1="93162" y1="40953" x2="94328" y2="66761"/>
                        <a14:foregroundMark x1="94328" y1="66761" x2="94006" y2="68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215" y="4067648"/>
            <a:ext cx="527400" cy="52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0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8" grpId="0" animBg="1"/>
      <p:bldP spid="2" grpId="0" animBg="1"/>
      <p:bldP spid="3" grpId="0" animBg="1"/>
      <p:bldP spid="5" grpId="0" animBg="1"/>
      <p:bldP spid="14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9F80927-B612-4C4D-895C-A5F5E07A1EDE}"/>
              </a:ext>
            </a:extLst>
          </p:cNvPr>
          <p:cNvGrpSpPr/>
          <p:nvPr/>
        </p:nvGrpSpPr>
        <p:grpSpPr>
          <a:xfrm>
            <a:off x="1108500" y="-121106"/>
            <a:ext cx="6779217" cy="1732113"/>
            <a:chOff x="1075426" y="592599"/>
            <a:chExt cx="6779217" cy="1732113"/>
          </a:xfrm>
        </p:grpSpPr>
        <p:sp>
          <p:nvSpPr>
            <p:cNvPr id="9" name="圆角矩形 4">
              <a:extLst>
                <a:ext uri="{FF2B5EF4-FFF2-40B4-BE49-F238E27FC236}">
                  <a16:creationId xmlns:a16="http://schemas.microsoft.com/office/drawing/2014/main" id="{9565D1FB-50B3-4DE0-9F8A-5552C7F07581}"/>
                </a:ext>
              </a:extLst>
            </p:cNvPr>
            <p:cNvSpPr/>
            <p:nvPr/>
          </p:nvSpPr>
          <p:spPr>
            <a:xfrm>
              <a:off x="2130740" y="1264236"/>
              <a:ext cx="4405904" cy="759810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endParaRPr>
            </a:p>
          </p:txBody>
        </p:sp>
        <p:pic>
          <p:nvPicPr>
            <p:cNvPr id="13" name="PA_库_图片 9">
              <a:extLst>
                <a:ext uri="{FF2B5EF4-FFF2-40B4-BE49-F238E27FC236}">
                  <a16:creationId xmlns:a16="http://schemas.microsoft.com/office/drawing/2014/main" id="{0B7C5E3D-72B7-40CF-986A-D5CC4F8CC13A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6561" y="592599"/>
              <a:ext cx="1703589" cy="170358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BFBFDAC-A4A6-4DED-A916-05710CA48BE9}"/>
                </a:ext>
              </a:extLst>
            </p:cNvPr>
            <p:cNvSpPr txBox="1"/>
            <p:nvPr/>
          </p:nvSpPr>
          <p:spPr>
            <a:xfrm>
              <a:off x="1075426" y="1409653"/>
              <a:ext cx="6779217" cy="9150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Bài</a:t>
              </a:r>
              <a:r>
                <a:rPr lang="en-US" sz="2800" dirty="0">
                  <a:solidFill>
                    <a:srgbClr val="0070C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4: &gt; , &lt; , = ?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 lvl="0" indent="0" algn="l" defTabSz="6858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	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圆角矩形 4">
            <a:extLst>
              <a:ext uri="{FF2B5EF4-FFF2-40B4-BE49-F238E27FC236}">
                <a16:creationId xmlns:a16="http://schemas.microsoft.com/office/drawing/2014/main" id="{9C6B9391-BBD9-4F43-951A-C7B1A5C3A3ED}"/>
              </a:ext>
            </a:extLst>
          </p:cNvPr>
          <p:cNvSpPr/>
          <p:nvPr/>
        </p:nvSpPr>
        <p:spPr>
          <a:xfrm>
            <a:off x="982208" y="1540044"/>
            <a:ext cx="2805971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2 x 3      4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2" name="圆角矩形 4">
            <a:extLst>
              <a:ext uri="{FF2B5EF4-FFF2-40B4-BE49-F238E27FC236}">
                <a16:creationId xmlns:a16="http://schemas.microsoft.com/office/drawing/2014/main" id="{19AA36F2-800F-1FD8-3B4B-12D78DC9F164}"/>
              </a:ext>
            </a:extLst>
          </p:cNvPr>
          <p:cNvSpPr/>
          <p:nvPr/>
        </p:nvSpPr>
        <p:spPr>
          <a:xfrm>
            <a:off x="982207" y="2764045"/>
            <a:ext cx="2805971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5 x </a:t>
            </a: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6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   30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FDE0CACA-CDA0-019E-BBBB-4A266A13C035}"/>
              </a:ext>
            </a:extLst>
          </p:cNvPr>
          <p:cNvSpPr/>
          <p:nvPr/>
        </p:nvSpPr>
        <p:spPr>
          <a:xfrm>
            <a:off x="4832440" y="1540044"/>
            <a:ext cx="3297299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2 x 4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    16 : 2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5378319F-D1B1-C4DB-4507-3568ED64DED3}"/>
              </a:ext>
            </a:extLst>
          </p:cNvPr>
          <p:cNvSpPr/>
          <p:nvPr/>
        </p:nvSpPr>
        <p:spPr>
          <a:xfrm>
            <a:off x="4832439" y="2728627"/>
            <a:ext cx="3561753" cy="759810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35</a:t>
            </a: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: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5</a:t>
            </a:r>
            <a:r>
              <a:rPr kumimoji="0" lang="en-US" altLang="zh-CN" sz="4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      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</a:rPr>
              <a:t>40 : 5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微软雅黑 Light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C11A15-6877-ED0F-7F9B-29567940D09F}"/>
              </a:ext>
            </a:extLst>
          </p:cNvPr>
          <p:cNvSpPr txBox="1"/>
          <p:nvPr/>
        </p:nvSpPr>
        <p:spPr>
          <a:xfrm flipH="1">
            <a:off x="2541628" y="1562127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01124A-A4E7-1E0D-2913-75496AEBCF6D}"/>
              </a:ext>
            </a:extLst>
          </p:cNvPr>
          <p:cNvSpPr txBox="1"/>
          <p:nvPr/>
        </p:nvSpPr>
        <p:spPr>
          <a:xfrm flipH="1">
            <a:off x="2478963" y="2829797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5D5BFA-D26C-636D-06DA-3E62BF6A657C}"/>
              </a:ext>
            </a:extLst>
          </p:cNvPr>
          <p:cNvSpPr txBox="1"/>
          <p:nvPr/>
        </p:nvSpPr>
        <p:spPr>
          <a:xfrm flipH="1">
            <a:off x="6204986" y="1561810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60A0BB-D862-E958-6D2A-F5CB4EB4BB75}"/>
              </a:ext>
            </a:extLst>
          </p:cNvPr>
          <p:cNvSpPr txBox="1"/>
          <p:nvPr/>
        </p:nvSpPr>
        <p:spPr>
          <a:xfrm flipH="1">
            <a:off x="6295304" y="2764045"/>
            <a:ext cx="1202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197EA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vi-VN" sz="4000" b="1" dirty="0">
              <a:solidFill>
                <a:srgbClr val="197EA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 descr="A picture containing envelope&#10;&#10;Description automatically generated">
            <a:extLst>
              <a:ext uri="{FF2B5EF4-FFF2-40B4-BE49-F238E27FC236}">
                <a16:creationId xmlns:a16="http://schemas.microsoft.com/office/drawing/2014/main" id="{284B1E80-CD17-FEA0-5529-0301B91A169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868" y="2064938"/>
            <a:ext cx="1286973" cy="11191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7D1F601-5203-4929-DD91-20F2DC95C6C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50" y="-184209"/>
            <a:ext cx="8001054" cy="1700940"/>
          </a:xfrm>
          <a:prstGeom prst="rect">
            <a:avLst/>
          </a:prstGeom>
        </p:spPr>
      </p:pic>
      <p:sp>
        <p:nvSpPr>
          <p:cNvPr id="25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30335AB9-FE54-1797-B59A-7F317F1D4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8308" y="809204"/>
            <a:ext cx="33281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Vừng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ơi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mở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ra</a:t>
            </a:r>
            <a:endParaRPr lang="zh-CN" altLang="en-US" sz="2800" dirty="0">
              <a:solidFill>
                <a:schemeClr val="bg1"/>
              </a:solidFill>
              <a:latin typeface="SVN-Revolution" panose="02040603050506020204" pitchFamily="18" charset="0"/>
              <a:ea typeface="+mj-ea"/>
            </a:endParaRPr>
          </a:p>
        </p:txBody>
      </p:sp>
      <p:pic>
        <p:nvPicPr>
          <p:cNvPr id="26" name="Tiếng Yeah của Trẻ Con">
            <a:hlinkClick r:id="" action="ppaction://media"/>
            <a:extLst>
              <a:ext uri="{FF2B5EF4-FFF2-40B4-BE49-F238E27FC236}">
                <a16:creationId xmlns:a16="http://schemas.microsoft.com/office/drawing/2014/main" id="{7535A454-6BC9-9D34-3787-027D2D0FA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4730" y="2326525"/>
            <a:ext cx="1230109" cy="12301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665741-3DB7-5225-F098-F1400418A2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779" b="95941" l="5167" r="93500">
                        <a14:foregroundMark x1="10167" y1="68450" x2="10167" y2="68450"/>
                        <a14:foregroundMark x1="19667" y1="90775" x2="19667" y2="90775"/>
                        <a14:foregroundMark x1="24667" y1="96125" x2="24667" y2="96125"/>
                        <a14:foregroundMark x1="5167" y1="70849" x2="5167" y2="70849"/>
                        <a14:foregroundMark x1="93500" y1="62915" x2="93500" y2="62915"/>
                        <a14:foregroundMark x1="82667" y1="57565" x2="82667" y2="57565"/>
                        <a14:foregroundMark x1="6500" y1="66421" x2="6500" y2="66421"/>
                        <a14:foregroundMark x1="8333" y1="66236" x2="9333" y2="66236"/>
                        <a14:foregroundMark x1="24167" y1="82288" x2="24167" y2="82288"/>
                        <a14:foregroundMark x1="27667" y1="73985" x2="23000" y2="84871"/>
                        <a14:foregroundMark x1="23000" y1="84871" x2="23000" y2="84871"/>
                        <a14:foregroundMark x1="21500" y1="76015" x2="20833" y2="86531"/>
                        <a14:foregroundMark x1="22333" y1="27675" x2="21500" y2="313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901" y="1756424"/>
            <a:ext cx="3955232" cy="328154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9E8B424C-4100-920E-949C-0C6BAA31A91B}"/>
              </a:ext>
            </a:extLst>
          </p:cNvPr>
          <p:cNvGrpSpPr/>
          <p:nvPr/>
        </p:nvGrpSpPr>
        <p:grpSpPr>
          <a:xfrm>
            <a:off x="525457" y="1637510"/>
            <a:ext cx="3955232" cy="3281545"/>
            <a:chOff x="11309137" y="2861733"/>
            <a:chExt cx="3955232" cy="328154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04FEB30-6C19-1312-EC8A-909CB4B98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9779" b="95941" l="5167" r="93500">
                          <a14:foregroundMark x1="10167" y1="68450" x2="10167" y2="68450"/>
                          <a14:foregroundMark x1="19667" y1="90775" x2="19667" y2="90775"/>
                          <a14:foregroundMark x1="24667" y1="96125" x2="24667" y2="96125"/>
                          <a14:foregroundMark x1="5167" y1="70849" x2="5167" y2="70849"/>
                          <a14:foregroundMark x1="93500" y1="62915" x2="93500" y2="62915"/>
                          <a14:foregroundMark x1="82667" y1="57565" x2="82667" y2="57565"/>
                          <a14:foregroundMark x1="6500" y1="66421" x2="6500" y2="66421"/>
                          <a14:foregroundMark x1="8333" y1="66236" x2="9333" y2="66236"/>
                          <a14:foregroundMark x1="24167" y1="82288" x2="24167" y2="82288"/>
                          <a14:foregroundMark x1="27667" y1="73985" x2="23000" y2="84871"/>
                          <a14:foregroundMark x1="23000" y1="84871" x2="23000" y2="84871"/>
                          <a14:foregroundMark x1="21500" y1="76015" x2="20833" y2="86531"/>
                          <a14:foregroundMark x1="22333" y1="27675" x2="21500" y2="3136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9137" y="2861733"/>
              <a:ext cx="3955232" cy="3281545"/>
            </a:xfrm>
            <a:prstGeom prst="rect">
              <a:avLst/>
            </a:prstGeom>
          </p:spPr>
        </p:pic>
        <p:pic>
          <p:nvPicPr>
            <p:cNvPr id="22" name="Picture 21" descr="A picture containing envelope&#10;&#10;Description automatically generated">
              <a:extLst>
                <a:ext uri="{FF2B5EF4-FFF2-40B4-BE49-F238E27FC236}">
                  <a16:creationId xmlns:a16="http://schemas.microsoft.com/office/drawing/2014/main" id="{EC71EA33-7404-70C2-C8C9-5B4D7FBA1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18152" y1="34750" x2="19783" y2="33750"/>
                          <a14:foregroundMark x1="49783" y1="39500" x2="48804" y2="42750"/>
                          <a14:foregroundMark x1="79565" y1="31625" x2="82283" y2="34000"/>
                          <a14:foregroundMark x1="50870" y1="24625" x2="50870" y2="246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12417" y="3170244"/>
              <a:ext cx="1286973" cy="1119107"/>
            </a:xfrm>
            <a:prstGeom prst="rect">
              <a:avLst/>
            </a:prstGeom>
          </p:spPr>
        </p:pic>
        <p:pic>
          <p:nvPicPr>
            <p:cNvPr id="23" name="Picture 22" descr="A picture containing envelope&#10;&#10;Description automatically generated">
              <a:extLst>
                <a:ext uri="{FF2B5EF4-FFF2-40B4-BE49-F238E27FC236}">
                  <a16:creationId xmlns:a16="http://schemas.microsoft.com/office/drawing/2014/main" id="{6BB96037-96C1-62A2-AD53-7757BC049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>
                          <a14:foregroundMark x1="18152" y1="34750" x2="19783" y2="33750"/>
                          <a14:foregroundMark x1="49783" y1="39500" x2="48804" y2="42750"/>
                          <a14:foregroundMark x1="79565" y1="31625" x2="82283" y2="34000"/>
                          <a14:foregroundMark x1="50870" y1="24625" x2="50870" y2="246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53161" y="3609620"/>
              <a:ext cx="1002742" cy="871950"/>
            </a:xfrm>
            <a:prstGeom prst="rect">
              <a:avLst/>
            </a:prstGeom>
          </p:spPr>
        </p:pic>
      </p:grpSp>
      <p:pic>
        <p:nvPicPr>
          <p:cNvPr id="12" name="Picture 11" descr="No Way! Panda">
            <a:extLst>
              <a:ext uri="{FF2B5EF4-FFF2-40B4-BE49-F238E27FC236}">
                <a16:creationId xmlns:a16="http://schemas.microsoft.com/office/drawing/2014/main" id="{06573184-01A0-EB49-5228-087587D0CD2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715" y="1877987"/>
            <a:ext cx="2973999" cy="309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3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41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No Way! Panda">
            <a:extLst>
              <a:ext uri="{FF2B5EF4-FFF2-40B4-BE49-F238E27FC236}">
                <a16:creationId xmlns:a16="http://schemas.microsoft.com/office/drawing/2014/main" id="{4096C7AA-1E46-4667-BD32-A1458F12DE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56" y="1961715"/>
            <a:ext cx="2459091" cy="2596034"/>
          </a:xfrm>
          <a:prstGeom prst="rect">
            <a:avLst/>
          </a:prstGeom>
        </p:spPr>
      </p:pic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A6F5E97A-C62C-45DB-9CE8-2D3EC20183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3" b="97468" l="2195" r="90000">
                        <a14:foregroundMark x1="11220" y1="94575" x2="61585" y2="97830"/>
                        <a14:foregroundMark x1="61585" y1="97830" x2="69268" y2="97468"/>
                        <a14:foregroundMark x1="2317" y1="94213" x2="2317" y2="94213"/>
                        <a14:foregroundMark x1="43537" y1="63834" x2="43537" y2="63834"/>
                        <a14:foregroundMark x1="64390" y1="43761" x2="64390" y2="43761"/>
                        <a14:foregroundMark x1="61585" y1="10127" x2="61585" y2="10127"/>
                        <a14:foregroundMark x1="40610" y1="723" x2="40610" y2="723"/>
                        <a14:foregroundMark x1="21220" y1="10669" x2="21220" y2="10669"/>
                        <a14:foregroundMark x1="22195" y1="45027" x2="22195" y2="45027"/>
                        <a14:foregroundMark x1="40366" y1="35624" x2="40366" y2="35624"/>
                        <a14:foregroundMark x1="20488" y1="44665" x2="20488" y2="44665"/>
                        <a14:foregroundMark x1="19878" y1="45389" x2="19878" y2="45389"/>
                        <a14:foregroundMark x1="38537" y1="35986" x2="38537" y2="35986"/>
                        <a14:foregroundMark x1="39146" y1="35262" x2="39146" y2="35262"/>
                        <a14:foregroundMark x1="25366" y1="71790" x2="25366" y2="71790"/>
                        <a14:foregroundMark x1="26341" y1="63291" x2="26341" y2="63291"/>
                        <a14:foregroundMark x1="32073" y1="73960" x2="32073" y2="73960"/>
                        <a14:foregroundMark x1="50854" y1="64738" x2="50854" y2="64738"/>
                        <a14:foregroundMark x1="73293" y1="73056" x2="73293" y2="73056"/>
                        <a14:foregroundMark x1="76341" y1="64557" x2="76341" y2="64557"/>
                        <a14:foregroundMark x1="6341" y1="74684" x2="6341" y2="746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32" y="507288"/>
            <a:ext cx="7882503" cy="4625266"/>
          </a:xfrm>
          <a:prstGeom prst="rect">
            <a:avLst/>
          </a:prstGeom>
        </p:spPr>
      </p:pic>
      <p:pic>
        <p:nvPicPr>
          <p:cNvPr id="24" name="Picture 23" descr="Crazy Panda">
            <a:extLst>
              <a:ext uri="{FF2B5EF4-FFF2-40B4-BE49-F238E27FC236}">
                <a16:creationId xmlns:a16="http://schemas.microsoft.com/office/drawing/2014/main" id="{90EAEF0C-DE29-423C-A977-8A49A4CA54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848" y="1699258"/>
            <a:ext cx="1787575" cy="1787575"/>
          </a:xfrm>
          <a:prstGeom prst="rect">
            <a:avLst/>
          </a:prstGeom>
        </p:spPr>
      </p:pic>
      <p:grpSp>
        <p:nvGrpSpPr>
          <p:cNvPr id="29" name="PA_库_组合 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8F9F59B-593F-419D-A590-8D55F34F795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3643" y="489276"/>
            <a:ext cx="8093882" cy="1785103"/>
            <a:chOff x="2416147" y="1914720"/>
            <a:chExt cx="6617929" cy="1003959"/>
          </a:xfrm>
        </p:grpSpPr>
        <p:sp>
          <p:nvSpPr>
            <p:cNvPr id="31" name="文本框 6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C4A86FEA-4628-4559-93A5-FA9261A70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2746" y="2302446"/>
              <a:ext cx="18473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050" dirty="0">
                <a:solidFill>
                  <a:schemeClr val="accent6"/>
                </a:solidFill>
                <a:latin typeface="+mj-lt"/>
                <a:ea typeface="方正兰亭黑_GBK"/>
              </a:endParaRPr>
            </a:p>
          </p:txBody>
        </p:sp>
        <p:sp>
          <p:nvSpPr>
            <p:cNvPr id="32" name="矩形 5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D28CB7EA-CEFD-460B-B40E-20CBF12333D7}"/>
                </a:ext>
              </a:extLst>
            </p:cNvPr>
            <p:cNvSpPr/>
            <p:nvPr/>
          </p:nvSpPr>
          <p:spPr>
            <a:xfrm>
              <a:off x="3786213" y="2585527"/>
              <a:ext cx="3877797" cy="320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0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305D17A3-A439-445C-A84B-79DF79C8A2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6147" y="1914720"/>
              <a:ext cx="6617929" cy="1003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5500" dirty="0">
                  <a:solidFill>
                    <a:schemeClr val="accent6"/>
                  </a:solidFill>
                  <a:latin typeface="SVN-Revolution" panose="02040603050506020204" pitchFamily="18" charset="0"/>
                  <a:ea typeface="+mj-ea"/>
                </a:rPr>
                <a:t>ALIPANDA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5500" dirty="0">
                  <a:solidFill>
                    <a:schemeClr val="accent6"/>
                  </a:solidFill>
                  <a:latin typeface="SVN-Revolution" panose="02040603050506020204" pitchFamily="18" charset="0"/>
                  <a:ea typeface="+mj-ea"/>
                </a:rPr>
                <a:t>TRUY TÌM KHO BÁU</a:t>
              </a:r>
              <a:endParaRPr lang="zh-CN" altLang="en-US" sz="5500" dirty="0">
                <a:solidFill>
                  <a:schemeClr val="accent6"/>
                </a:solidFill>
                <a:latin typeface="SVN-Revolution" panose="02040603050506020204" pitchFamily="18" charset="0"/>
                <a:ea typeface="+mj-ea"/>
              </a:endParaRPr>
            </a:p>
          </p:txBody>
        </p:sp>
      </p:grpSp>
      <p:pic>
        <p:nvPicPr>
          <p:cNvPr id="33" name="Picture 32" descr="Cry Panda">
            <a:extLst>
              <a:ext uri="{FF2B5EF4-FFF2-40B4-BE49-F238E27FC236}">
                <a16:creationId xmlns:a16="http://schemas.microsoft.com/office/drawing/2014/main" id="{6E662851-3109-485B-8EA4-DC5BCCE9BA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226" y="2155968"/>
            <a:ext cx="1764131" cy="176413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58B7DE4-5FCD-469C-B1B4-A4BAA5AFF2F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31" b="98845" l="3571" r="97253">
                        <a14:foregroundMark x1="31456" y1="88222" x2="31456" y2="88222"/>
                        <a14:foregroundMark x1="92170" y1="62125" x2="92170" y2="62125"/>
                        <a14:foregroundMark x1="34478" y1="77598" x2="61813" y2="75982"/>
                        <a14:foregroundMark x1="14011" y1="93764" x2="89698" y2="96536"/>
                        <a14:foregroundMark x1="93132" y1="97921" x2="93132" y2="97921"/>
                        <a14:foregroundMark x1="97253" y1="99076" x2="97253" y2="99076"/>
                        <a14:foregroundMark x1="3571" y1="97229" x2="3571" y2="97229"/>
                        <a14:foregroundMark x1="39698" y1="59353" x2="39698" y2="59353"/>
                        <a14:foregroundMark x1="50962" y1="66513" x2="50962" y2="66513"/>
                        <a14:foregroundMark x1="50549" y1="61432" x2="50549" y2="61432"/>
                        <a14:foregroundMark x1="49451" y1="72055" x2="49451" y2="72055"/>
                        <a14:foregroundMark x1="47253" y1="71363" x2="47253" y2="71363"/>
                        <a14:foregroundMark x1="35989" y1="22402" x2="35989" y2="22402"/>
                        <a14:foregroundMark x1="13324" y1="33949" x2="13324" y2="33949"/>
                        <a14:foregroundMark x1="18269" y1="57506" x2="18269" y2="57506"/>
                        <a14:foregroundMark x1="50000" y1="62818" x2="50000" y2="62818"/>
                        <a14:foregroundMark x1="49038" y1="63741" x2="49038" y2="63741"/>
                        <a14:foregroundMark x1="49588" y1="65127" x2="49588" y2="65127"/>
                        <a14:backgroundMark x1="47390" y1="72748" x2="47390" y2="72748"/>
                        <a14:backgroundMark x1="49863" y1="72748" x2="49863" y2="72748"/>
                        <a14:backgroundMark x1="50412" y1="61663" x2="50412" y2="61663"/>
                        <a14:backgroundMark x1="50000" y1="64665" x2="50000" y2="64665"/>
                        <a14:backgroundMark x1="48214" y1="63048" x2="48214" y2="63048"/>
                        <a14:backgroundMark x1="50000" y1="62125" x2="50000" y2="62125"/>
                        <a14:backgroundMark x1="50549" y1="62125" x2="50549" y2="62125"/>
                        <a14:backgroundMark x1="85165" y1="21016" x2="87637" y2="240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473" y="2684407"/>
            <a:ext cx="4684871" cy="2448147"/>
          </a:xfrm>
          <a:prstGeom prst="rect">
            <a:avLst/>
          </a:prstGeom>
        </p:spPr>
      </p:pic>
      <p:pic>
        <p:nvPicPr>
          <p:cNvPr id="3" name="Picture 2" descr="A picture containing kazoo, pasta&#10;&#10;Description automatically generated">
            <a:extLst>
              <a:ext uri="{FF2B5EF4-FFF2-40B4-BE49-F238E27FC236}">
                <a16:creationId xmlns:a16="http://schemas.microsoft.com/office/drawing/2014/main" id="{0CF7437B-F413-497B-869A-CF08C5CA3F9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84" b="96107" l="6220" r="95000">
                        <a14:foregroundMark x1="6463" y1="55123" x2="6463" y2="55123"/>
                        <a14:foregroundMark x1="6341" y1="78279" x2="6341" y2="78279"/>
                        <a14:foregroundMark x1="37561" y1="87705" x2="52195" y2="91598"/>
                        <a14:foregroundMark x1="66707" y1="96926" x2="67683" y2="96926"/>
                        <a14:foregroundMark x1="91341" y1="57787" x2="91829" y2="76434"/>
                        <a14:foregroundMark x1="95000" y1="59836" x2="95000" y2="59836"/>
                        <a14:foregroundMark x1="36220" y1="6148" x2="30366" y2="7787"/>
                        <a14:foregroundMark x1="33902" y1="3484" x2="30488" y2="5328"/>
                        <a14:foregroundMark x1="18659" y1="10041" x2="22439" y2="9836"/>
                        <a14:foregroundMark x1="67683" y1="7992" x2="67317" y2="8197"/>
                        <a14:foregroundMark x1="64878" y1="9631" x2="61463" y2="12500"/>
                        <a14:foregroundMark x1="54146" y1="14754" x2="54146" y2="14754"/>
                        <a14:foregroundMark x1="51341" y1="15984" x2="51341" y2="15984"/>
                        <a14:foregroundMark x1="52927" y1="15779" x2="52927" y2="15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4272" y="3514537"/>
            <a:ext cx="2602426" cy="181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08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F7D552-038A-4DED-8039-B8E97EB2F1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92" y="3405"/>
            <a:ext cx="8001054" cy="2287519"/>
          </a:xfrm>
          <a:prstGeom prst="rect">
            <a:avLst/>
          </a:prstGeom>
        </p:spPr>
      </p:pic>
      <p:grpSp>
        <p:nvGrpSpPr>
          <p:cNvPr id="29" name="PA_库_组合 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8F9F59B-593F-419D-A590-8D55F34F795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42635" y="1337292"/>
            <a:ext cx="4742638" cy="1807528"/>
            <a:chOff x="3786213" y="1888980"/>
            <a:chExt cx="3877797" cy="1016571"/>
          </a:xfrm>
        </p:grpSpPr>
        <p:sp>
          <p:nvSpPr>
            <p:cNvPr id="30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305D17A3-A439-445C-A84B-79DF79C8A2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0680" y="1888980"/>
              <a:ext cx="2027897" cy="354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5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SVN-Revolution" panose="02040603050506020204" pitchFamily="18" charset="0"/>
                  <a:ea typeface="微软雅黑"/>
                </a:rPr>
                <a:t>GO HOME</a:t>
              </a:r>
              <a:endParaRPr kumimoji="0" lang="zh-CN" altLang="en-US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SVN-Revolution" panose="02040603050506020204" pitchFamily="18" charset="0"/>
                <a:ea typeface="微软雅黑"/>
                <a:cs typeface="+mn-cs"/>
              </a:endParaRPr>
            </a:p>
          </p:txBody>
        </p:sp>
        <p:sp>
          <p:nvSpPr>
            <p:cNvPr id="31" name="文本框 6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C4A86FEA-4628-4559-93A5-FA9261A70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2746" y="2302446"/>
              <a:ext cx="18473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73355"/>
                </a:solidFill>
                <a:effectLst/>
                <a:uLnTx/>
                <a:uFillTx/>
                <a:latin typeface="Arial"/>
                <a:ea typeface="方正兰亭黑_GBK"/>
                <a:cs typeface="+mn-cs"/>
              </a:endParaRPr>
            </a:p>
          </p:txBody>
        </p:sp>
        <p:sp>
          <p:nvSpPr>
            <p:cNvPr id="32" name="矩形 5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D28CB7EA-CEFD-460B-B40E-20CBF12333D7}"/>
                </a:ext>
              </a:extLst>
            </p:cNvPr>
            <p:cNvSpPr/>
            <p:nvPr/>
          </p:nvSpPr>
          <p:spPr>
            <a:xfrm>
              <a:off x="3786213" y="2585527"/>
              <a:ext cx="3877797" cy="320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</p:grpSp>
      <p:pic>
        <p:nvPicPr>
          <p:cNvPr id="18" name="Picture 17" descr="A picture containing icon&#10;&#10;Description automatically generated">
            <a:extLst>
              <a:ext uri="{FF2B5EF4-FFF2-40B4-BE49-F238E27FC236}">
                <a16:creationId xmlns:a16="http://schemas.microsoft.com/office/drawing/2014/main" id="{FCBB99C4-7836-4FE8-895D-8DBF013108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1185">
            <a:off x="769260" y="3284310"/>
            <a:ext cx="1311575" cy="1311575"/>
          </a:xfrm>
          <a:prstGeom prst="rect">
            <a:avLst/>
          </a:prstGeom>
        </p:spPr>
      </p:pic>
      <p:pic>
        <p:nvPicPr>
          <p:cNvPr id="21" name="Picture 20" descr="A picture containing icon&#10;&#10;Description automatically generated">
            <a:extLst>
              <a:ext uri="{FF2B5EF4-FFF2-40B4-BE49-F238E27FC236}">
                <a16:creationId xmlns:a16="http://schemas.microsoft.com/office/drawing/2014/main" id="{331BEDBF-9247-4DDF-B859-C7BE206F145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72253">
            <a:off x="1063536" y="2418205"/>
            <a:ext cx="838245" cy="838245"/>
          </a:xfrm>
          <a:prstGeom prst="rect">
            <a:avLst/>
          </a:prstGeom>
        </p:spPr>
      </p:pic>
      <p:pic>
        <p:nvPicPr>
          <p:cNvPr id="22" name="Picture 21" descr="A picture containing icon&#10;&#10;Description automatically generated">
            <a:extLst>
              <a:ext uri="{FF2B5EF4-FFF2-40B4-BE49-F238E27FC236}">
                <a16:creationId xmlns:a16="http://schemas.microsoft.com/office/drawing/2014/main" id="{B6168F98-F61D-45BE-A4D3-50D3ACBE275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6463" r="93415">
                        <a14:foregroundMark x1="10244" y1="18049" x2="10244" y2="18049"/>
                        <a14:foregroundMark x1="11463" y1="20976" x2="21829" y2="41220"/>
                        <a14:foregroundMark x1="6585" y1="28415" x2="10244" y2="29146"/>
                        <a14:foregroundMark x1="27073" y1="62195" x2="27073" y2="62195"/>
                        <a14:foregroundMark x1="22317" y1="58293" x2="22317" y2="58293"/>
                        <a14:foregroundMark x1="23537" y1="57805" x2="34390" y2="69024"/>
                        <a14:foregroundMark x1="34390" y1="69024" x2="35488" y2="69634"/>
                        <a14:foregroundMark x1="28049" y1="57073" x2="37439" y2="67683"/>
                        <a14:foregroundMark x1="37439" y1="67683" x2="37683" y2="67683"/>
                        <a14:foregroundMark x1="38171" y1="58293" x2="35976" y2="71829"/>
                        <a14:foregroundMark x1="62561" y1="63415" x2="87805" y2="57317"/>
                        <a14:foregroundMark x1="93415" y1="56341" x2="93415" y2="56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398" y="2138933"/>
            <a:ext cx="797129" cy="797129"/>
          </a:xfrm>
          <a:prstGeom prst="rect">
            <a:avLst/>
          </a:prstGeom>
        </p:spPr>
      </p:pic>
      <p:pic>
        <p:nvPicPr>
          <p:cNvPr id="23" name="Picture 22" descr="A picture containing indoor, chocolate, decorated, several&#10;&#10;Description automatically generated">
            <a:extLst>
              <a:ext uri="{FF2B5EF4-FFF2-40B4-BE49-F238E27FC236}">
                <a16:creationId xmlns:a16="http://schemas.microsoft.com/office/drawing/2014/main" id="{A54DD589-BF3E-413B-BC2B-DADBA29B603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898" b="91809" l="4884" r="91279">
                        <a14:foregroundMark x1="7326" y1="44710" x2="7326" y2="44710"/>
                        <a14:foregroundMark x1="4884" y1="51024" x2="4884" y2="51024"/>
                        <a14:foregroundMark x1="27558" y1="82594" x2="27558" y2="82594"/>
                        <a14:foregroundMark x1="33140" y1="82253" x2="33140" y2="82253"/>
                        <a14:foregroundMark x1="39419" y1="82935" x2="39419" y2="82935"/>
                        <a14:foregroundMark x1="57674" y1="91809" x2="57674" y2="91809"/>
                        <a14:foregroundMark x1="73953" y1="86519" x2="73953" y2="86519"/>
                        <a14:foregroundMark x1="52209" y1="87543" x2="52209" y2="87543"/>
                        <a14:foregroundMark x1="58023" y1="90614" x2="58023" y2="90614"/>
                        <a14:foregroundMark x1="54302" y1="90785" x2="59419" y2="90785"/>
                        <a14:foregroundMark x1="86163" y1="82253" x2="89535" y2="81058"/>
                        <a14:foregroundMark x1="91279" y1="84642" x2="91279" y2="84642"/>
                        <a14:foregroundMark x1="91047" y1="75427" x2="91047" y2="75427"/>
                        <a14:foregroundMark x1="81163" y1="49317" x2="81163" y2="49317"/>
                        <a14:foregroundMark x1="83837" y1="49659" x2="83837" y2="49659"/>
                        <a14:foregroundMark x1="79186" y1="30887" x2="79186" y2="30887"/>
                        <a14:foregroundMark x1="61047" y1="10922" x2="61047" y2="10922"/>
                        <a14:foregroundMark x1="54302" y1="37201" x2="54302" y2="372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220" y="1652763"/>
            <a:ext cx="5480480" cy="3546578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D7AF3025-CF00-4C26-B018-8AA73B2809EF}"/>
              </a:ext>
            </a:extLst>
          </p:cNvPr>
          <p:cNvGrpSpPr/>
          <p:nvPr/>
        </p:nvGrpSpPr>
        <p:grpSpPr>
          <a:xfrm>
            <a:off x="3271202" y="2248070"/>
            <a:ext cx="2920712" cy="2618302"/>
            <a:chOff x="11309137" y="2861733"/>
            <a:chExt cx="3955232" cy="3281545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6819112-41B7-4235-93FA-5EBC12DF9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9779" b="95941" l="5167" r="93500">
                          <a14:foregroundMark x1="10167" y1="68450" x2="10167" y2="68450"/>
                          <a14:foregroundMark x1="19667" y1="90775" x2="19667" y2="90775"/>
                          <a14:foregroundMark x1="24667" y1="96125" x2="24667" y2="96125"/>
                          <a14:foregroundMark x1="5167" y1="70849" x2="5167" y2="70849"/>
                          <a14:foregroundMark x1="93500" y1="62915" x2="93500" y2="62915"/>
                          <a14:foregroundMark x1="82667" y1="57565" x2="82667" y2="57565"/>
                          <a14:foregroundMark x1="6500" y1="66421" x2="6500" y2="66421"/>
                          <a14:foregroundMark x1="8333" y1="66236" x2="9333" y2="66236"/>
                          <a14:foregroundMark x1="24167" y1="82288" x2="24167" y2="82288"/>
                          <a14:foregroundMark x1="27667" y1="73985" x2="23000" y2="84871"/>
                          <a14:foregroundMark x1="23000" y1="84871" x2="23000" y2="84871"/>
                          <a14:foregroundMark x1="21500" y1="76015" x2="20833" y2="86531"/>
                          <a14:foregroundMark x1="22333" y1="27675" x2="21500" y2="3136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9137" y="2861733"/>
              <a:ext cx="3955232" cy="3281545"/>
            </a:xfrm>
            <a:prstGeom prst="rect">
              <a:avLst/>
            </a:prstGeom>
          </p:spPr>
        </p:pic>
        <p:pic>
          <p:nvPicPr>
            <p:cNvPr id="26" name="Picture 25" descr="A picture containing envelope&#10;&#10;Description automatically generated">
              <a:extLst>
                <a:ext uri="{FF2B5EF4-FFF2-40B4-BE49-F238E27FC236}">
                  <a16:creationId xmlns:a16="http://schemas.microsoft.com/office/drawing/2014/main" id="{D21B96E5-ABC7-4560-8A40-ABA2E43BD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>
                          <a14:foregroundMark x1="18152" y1="34750" x2="19783" y2="33750"/>
                          <a14:foregroundMark x1="49783" y1="39500" x2="48804" y2="42750"/>
                          <a14:foregroundMark x1="79565" y1="31625" x2="82283" y2="34000"/>
                          <a14:foregroundMark x1="50870" y1="24625" x2="50870" y2="246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12417" y="3170244"/>
              <a:ext cx="1286973" cy="1119107"/>
            </a:xfrm>
            <a:prstGeom prst="rect">
              <a:avLst/>
            </a:prstGeom>
          </p:spPr>
        </p:pic>
        <p:pic>
          <p:nvPicPr>
            <p:cNvPr id="27" name="Picture 26" descr="A picture containing envelope&#10;&#10;Description automatically generated">
              <a:extLst>
                <a:ext uri="{FF2B5EF4-FFF2-40B4-BE49-F238E27FC236}">
                  <a16:creationId xmlns:a16="http://schemas.microsoft.com/office/drawing/2014/main" id="{84477E57-4498-4524-9062-552AF9293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10000" b="90000" l="10000" r="90000">
                          <a14:foregroundMark x1="18152" y1="34750" x2="19783" y2="33750"/>
                          <a14:foregroundMark x1="49783" y1="39500" x2="48804" y2="42750"/>
                          <a14:foregroundMark x1="79565" y1="31625" x2="82283" y2="34000"/>
                          <a14:foregroundMark x1="50870" y1="24625" x2="50870" y2="246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53161" y="3609620"/>
              <a:ext cx="1002742" cy="871950"/>
            </a:xfrm>
            <a:prstGeom prst="rect">
              <a:avLst/>
            </a:prstGeom>
          </p:spPr>
        </p:pic>
      </p:grpSp>
      <p:pic>
        <p:nvPicPr>
          <p:cNvPr id="28" name="Picture 27" descr="A picture containing text&#10;&#10;Description automatically generated">
            <a:extLst>
              <a:ext uri="{FF2B5EF4-FFF2-40B4-BE49-F238E27FC236}">
                <a16:creationId xmlns:a16="http://schemas.microsoft.com/office/drawing/2014/main" id="{1EF84BAD-2E3C-45A1-BC76-8E35B648656B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952" y="3233150"/>
            <a:ext cx="2029592" cy="1545979"/>
          </a:xfrm>
          <a:prstGeom prst="rect">
            <a:avLst/>
          </a:prstGeom>
        </p:spPr>
      </p:pic>
      <p:pic>
        <p:nvPicPr>
          <p:cNvPr id="33" name="Picture 32" descr="Cool Panda">
            <a:extLst>
              <a:ext uri="{FF2B5EF4-FFF2-40B4-BE49-F238E27FC236}">
                <a16:creationId xmlns:a16="http://schemas.microsoft.com/office/drawing/2014/main" id="{3A62CDB4-6C16-4C98-95FE-E0F4B2EF3698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529" y="1986272"/>
            <a:ext cx="3038079" cy="303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95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 descr="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"/>
          <p:cNvSpPr>
            <a:spLocks noGrp="1"/>
          </p:cNvSpPr>
          <p:nvPr>
            <p:ph type="sldNum" sz="quarter" idx="4294967295"/>
          </p:nvPr>
        </p:nvSpPr>
        <p:spPr>
          <a:xfrm>
            <a:off x="6986046" y="4810498"/>
            <a:ext cx="2057400" cy="274637"/>
          </a:xfrm>
          <a:prstGeom prst="rect">
            <a:avLst/>
          </a:prstGeom>
        </p:spPr>
        <p:txBody>
          <a:bodyPr/>
          <a:lstStyle/>
          <a:p>
            <a:fld id="{7C8C0B6A-A0DA-4824-8E85-40739B53C733}" type="slidenum">
              <a:rPr lang="zh-CN" altLang="en-US" smtClean="0"/>
              <a:pPr/>
              <a:t>21</a:t>
            </a:fld>
            <a:endParaRPr lang="zh-CN" alt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ECCA886-268F-4A71-8BCE-F2F2269F82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3" y="182523"/>
            <a:ext cx="8001054" cy="2287519"/>
          </a:xfrm>
          <a:prstGeom prst="rect">
            <a:avLst/>
          </a:prstGeom>
        </p:spPr>
      </p:pic>
      <p:grpSp>
        <p:nvGrpSpPr>
          <p:cNvPr id="24" name="PA_库_组合 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DDF7E563-3F7B-437A-BC57-43AE5E35339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954769" y="928702"/>
            <a:ext cx="4742638" cy="1178579"/>
            <a:chOff x="3786213" y="2302446"/>
            <a:chExt cx="3877797" cy="662844"/>
          </a:xfrm>
        </p:grpSpPr>
        <p:sp>
          <p:nvSpPr>
            <p:cNvPr id="25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8C6DB119-A486-4702-A33E-126C78385B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0170" y="2610442"/>
              <a:ext cx="1712021" cy="354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SVN-Revolution" panose="02040603050506020204" pitchFamily="18" charset="0"/>
                  <a:ea typeface="微软雅黑"/>
                  <a:cs typeface="+mn-cs"/>
                </a:rPr>
                <a:t>DẶN DÒ</a:t>
              </a:r>
              <a:endParaRPr kumimoji="0" lang="zh-CN" altLang="en-US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SVN-Revolution" panose="02040603050506020204" pitchFamily="18" charset="0"/>
                <a:ea typeface="微软雅黑"/>
                <a:cs typeface="+mn-cs"/>
              </a:endParaRPr>
            </a:p>
          </p:txBody>
        </p:sp>
        <p:sp>
          <p:nvSpPr>
            <p:cNvPr id="26" name="文本框 6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2A945F5C-DDAB-453C-9A0D-4F80A25A21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2746" y="2302446"/>
              <a:ext cx="18473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273355"/>
                </a:solidFill>
                <a:effectLst/>
                <a:uLnTx/>
                <a:uFillTx/>
                <a:latin typeface="Arial"/>
                <a:ea typeface="方正兰亭黑_GBK"/>
                <a:cs typeface="+mn-cs"/>
              </a:endParaRPr>
            </a:p>
          </p:txBody>
        </p:sp>
        <p:sp>
          <p:nvSpPr>
            <p:cNvPr id="27" name="矩形 5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D87E6DBE-7479-4579-9593-C7F07B864BC9}"/>
                </a:ext>
              </a:extLst>
            </p:cNvPr>
            <p:cNvSpPr/>
            <p:nvPr/>
          </p:nvSpPr>
          <p:spPr>
            <a:xfrm>
              <a:off x="3786213" y="2585527"/>
              <a:ext cx="3877797" cy="320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</p:grp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994EF7A6-865C-4118-9383-9CB0C74DB8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66" b="91493" l="7500" r="93929">
                        <a14:foregroundMark x1="7500" y1="81940" x2="7500" y2="81940"/>
                        <a14:foregroundMark x1="64762" y1="19104" x2="52500" y2="43433"/>
                        <a14:foregroundMark x1="52500" y1="43433" x2="62619" y2="67761"/>
                        <a14:foregroundMark x1="62619" y1="67761" x2="77262" y2="44179"/>
                        <a14:foregroundMark x1="77262" y1="44179" x2="70238" y2="43731"/>
                        <a14:foregroundMark x1="44048" y1="57313" x2="75238" y2="80149"/>
                        <a14:foregroundMark x1="75238" y1="80149" x2="93929" y2="82985"/>
                        <a14:foregroundMark x1="10952" y1="78955" x2="10952" y2="78955"/>
                        <a14:foregroundMark x1="50238" y1="91493" x2="50238" y2="91493"/>
                        <a14:foregroundMark x1="20119" y1="66119" x2="23214" y2="80299"/>
                        <a14:foregroundMark x1="61786" y1="6866" x2="61786" y2="7910"/>
                        <a14:foregroundMark x1="93095" y1="83582" x2="93095" y2="835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066" y="2571750"/>
            <a:ext cx="3134939" cy="2500487"/>
          </a:xfrm>
          <a:prstGeom prst="rect">
            <a:avLst/>
          </a:prstGeom>
        </p:spPr>
      </p:pic>
      <p:pic>
        <p:nvPicPr>
          <p:cNvPr id="7" name="Picture 6" descr="A close-up of a stethoscope&#10;&#10;Description automatically generated with medium confidence">
            <a:extLst>
              <a:ext uri="{FF2B5EF4-FFF2-40B4-BE49-F238E27FC236}">
                <a16:creationId xmlns:a16="http://schemas.microsoft.com/office/drawing/2014/main" id="{6D29FC5A-5355-4164-98CC-407303BB87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86" b="96738" l="1414" r="96970">
                        <a14:foregroundMark x1="40841" y1="4953" x2="51652" y2="77345"/>
                        <a14:foregroundMark x1="51652" y1="12540" x2="75976" y2="28767"/>
                        <a14:foregroundMark x1="75976" y1="28767" x2="87688" y2="46470"/>
                        <a14:foregroundMark x1="87688" y1="46470" x2="86336" y2="47418"/>
                        <a14:foregroundMark x1="80330" y1="10221" x2="91742" y2="40885"/>
                        <a14:foregroundMark x1="91742" y1="40885" x2="75075" y2="53319"/>
                        <a14:foregroundMark x1="75075" y1="53319" x2="33784" y2="55427"/>
                        <a14:foregroundMark x1="33784" y1="55427" x2="7958" y2="49631"/>
                        <a14:foregroundMark x1="7958" y1="49631" x2="9009" y2="36881"/>
                        <a14:foregroundMark x1="9009" y1="36881" x2="10811" y2="33298"/>
                        <a14:foregroundMark x1="14565" y1="29926" x2="27327" y2="30242"/>
                        <a14:foregroundMark x1="71772" y1="27608" x2="72222" y2="36881"/>
                        <a14:foregroundMark x1="92042" y1="31296" x2="97447" y2="42677"/>
                        <a14:foregroundMark x1="97447" y1="42677" x2="97147" y2="44152"/>
                        <a14:foregroundMark x1="40841" y1="7903" x2="30781" y2="19494"/>
                        <a14:foregroundMark x1="30781" y1="19494" x2="34234" y2="37829"/>
                        <a14:foregroundMark x1="34234" y1="37829" x2="71622" y2="21496"/>
                        <a14:foregroundMark x1="71622" y1="21496" x2="63363" y2="12856"/>
                        <a14:foregroundMark x1="63363" y1="12856" x2="62913" y2="12856"/>
                        <a14:foregroundMark x1="20721" y1="14858" x2="7207" y2="34457"/>
                        <a14:foregroundMark x1="7207" y1="34457" x2="11261" y2="42466"/>
                        <a14:foregroundMark x1="22973" y1="77661" x2="35736" y2="92097"/>
                        <a14:foregroundMark x1="35736" y1="92097" x2="63514" y2="92097"/>
                        <a14:foregroundMark x1="63514" y1="92097" x2="78228" y2="79979"/>
                        <a14:foregroundMark x1="78228" y1="79979" x2="77177" y2="67650"/>
                        <a14:foregroundMark x1="77177" y1="67650" x2="75075" y2="65859"/>
                        <a14:foregroundMark x1="17868" y1="76396" x2="32733" y2="91675"/>
                        <a14:foregroundMark x1="32733" y1="91675" x2="51201" y2="96839"/>
                        <a14:foregroundMark x1="77177" y1="2107" x2="77177" y2="2107"/>
                        <a14:foregroundMark x1="1414" y1="39433" x2="1414" y2="394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464" y="2052918"/>
            <a:ext cx="2057401" cy="293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41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3940E91-18A3-42BF-9E62-FA487B5ECC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55428"/>
            <a:ext cx="9174544" cy="587391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6AE4FFC-169E-4B63-B6D2-B4B839DC74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057" y="1645569"/>
            <a:ext cx="36295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chemeClr val="accent5">
                    <a:lumMod val="75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SVN-Revolution" panose="02040603050506020204" pitchFamily="18" charset="0"/>
                <a:ea typeface="仿宋" panose="02010609060101010101" pitchFamily="49" charset="-122"/>
              </a:rPr>
              <a:t>GOOD BYE</a:t>
            </a:r>
          </a:p>
        </p:txBody>
      </p:sp>
      <p:pic>
        <p:nvPicPr>
          <p:cNvPr id="7" name="Picture 6" descr="Hi Panda">
            <a:extLst>
              <a:ext uri="{FF2B5EF4-FFF2-40B4-BE49-F238E27FC236}">
                <a16:creationId xmlns:a16="http://schemas.microsoft.com/office/drawing/2014/main" id="{215B437D-C99B-4113-A27A-BDE159AF41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257" y="2581528"/>
            <a:ext cx="2909485" cy="278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1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Like Panda">
            <a:extLst>
              <a:ext uri="{FF2B5EF4-FFF2-40B4-BE49-F238E27FC236}">
                <a16:creationId xmlns:a16="http://schemas.microsoft.com/office/drawing/2014/main" id="{22FEEFAB-1ABB-4FB9-A7DF-C16D66395E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42" y="2357151"/>
            <a:ext cx="3012926" cy="2767855"/>
          </a:xfrm>
          <a:prstGeom prst="rect">
            <a:avLst/>
          </a:prstGeom>
        </p:spPr>
      </p:pic>
      <p:pic>
        <p:nvPicPr>
          <p:cNvPr id="20" name="Picture 19" descr="Yeah Panda">
            <a:extLst>
              <a:ext uri="{FF2B5EF4-FFF2-40B4-BE49-F238E27FC236}">
                <a16:creationId xmlns:a16="http://schemas.microsoft.com/office/drawing/2014/main" id="{5438E430-0D1C-4F26-8051-B41D326B8C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066" y="2357151"/>
            <a:ext cx="2788937" cy="27175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F7D552-038A-4DED-8039-B8E97EB2F1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477" y="-67956"/>
            <a:ext cx="6943226" cy="2717569"/>
          </a:xfrm>
          <a:prstGeom prst="rect">
            <a:avLst/>
          </a:prstGeom>
        </p:spPr>
      </p:pic>
      <p:grpSp>
        <p:nvGrpSpPr>
          <p:cNvPr id="29" name="PA_库_组合 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8F9F59B-593F-419D-A590-8D55F34F795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42636" y="1245222"/>
            <a:ext cx="4742637" cy="1899598"/>
            <a:chOff x="3786213" y="1837199"/>
            <a:chExt cx="3877797" cy="1068352"/>
          </a:xfrm>
        </p:grpSpPr>
        <p:sp>
          <p:nvSpPr>
            <p:cNvPr id="30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305D17A3-A439-445C-A84B-79DF79C8A2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93359" y="1837199"/>
              <a:ext cx="1858819" cy="657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VN-Revolution" panose="02040603050506020204" pitchFamily="18" charset="0"/>
                  <a:ea typeface="+mj-ea"/>
                </a:rPr>
                <a:t>HẦM 1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VN-Revolution" panose="02040603050506020204" pitchFamily="18" charset="0"/>
                  <a:ea typeface="+mj-ea"/>
                </a:rPr>
                <a:t>KHỞI ĐỘNG</a:t>
              </a:r>
              <a:endPara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SVN-Revolution" panose="02040603050506020204" pitchFamily="18" charset="0"/>
                <a:ea typeface="+mj-ea"/>
              </a:endParaRPr>
            </a:p>
          </p:txBody>
        </p:sp>
        <p:sp>
          <p:nvSpPr>
            <p:cNvPr id="31" name="文本框 6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C4A86FEA-4628-4559-93A5-FA9261A70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2746" y="2302446"/>
              <a:ext cx="18473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050" dirty="0">
                <a:solidFill>
                  <a:schemeClr val="accent6"/>
                </a:solidFill>
                <a:latin typeface="+mj-lt"/>
                <a:ea typeface="方正兰亭黑_GBK"/>
              </a:endParaRPr>
            </a:p>
          </p:txBody>
        </p:sp>
        <p:sp>
          <p:nvSpPr>
            <p:cNvPr id="32" name="矩形 5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D28CB7EA-CEFD-460B-B40E-20CBF12333D7}"/>
                </a:ext>
              </a:extLst>
            </p:cNvPr>
            <p:cNvSpPr/>
            <p:nvPr/>
          </p:nvSpPr>
          <p:spPr>
            <a:xfrm>
              <a:off x="3786213" y="2585527"/>
              <a:ext cx="3877797" cy="320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pic>
        <p:nvPicPr>
          <p:cNvPr id="19" name="Picture 18" descr="A picture containing envelope&#10;&#10;Description automatically generated">
            <a:extLst>
              <a:ext uri="{FF2B5EF4-FFF2-40B4-BE49-F238E27FC236}">
                <a16:creationId xmlns:a16="http://schemas.microsoft.com/office/drawing/2014/main" id="{CE7F8FD7-61D9-48A0-9EB5-B0BC8E9C036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603" y="128613"/>
            <a:ext cx="1286973" cy="111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5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9F80927-B612-4C4D-895C-A5F5E07A1EDE}"/>
              </a:ext>
            </a:extLst>
          </p:cNvPr>
          <p:cNvGrpSpPr/>
          <p:nvPr/>
        </p:nvGrpSpPr>
        <p:grpSpPr>
          <a:xfrm>
            <a:off x="208779" y="317418"/>
            <a:ext cx="8271355" cy="2129109"/>
            <a:chOff x="154188" y="646529"/>
            <a:chExt cx="8271355" cy="2129109"/>
          </a:xfrm>
        </p:grpSpPr>
        <p:sp>
          <p:nvSpPr>
            <p:cNvPr id="9" name="圆角矩形 4">
              <a:extLst>
                <a:ext uri="{FF2B5EF4-FFF2-40B4-BE49-F238E27FC236}">
                  <a16:creationId xmlns:a16="http://schemas.microsoft.com/office/drawing/2014/main" id="{9565D1FB-50B3-4DE0-9F8A-5552C7F07581}"/>
                </a:ext>
              </a:extLst>
            </p:cNvPr>
            <p:cNvSpPr/>
            <p:nvPr/>
          </p:nvSpPr>
          <p:spPr>
            <a:xfrm>
              <a:off x="1519374" y="1463813"/>
              <a:ext cx="6226792" cy="871820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3" name="PA_库_图片 9">
              <a:extLst>
                <a:ext uri="{FF2B5EF4-FFF2-40B4-BE49-F238E27FC236}">
                  <a16:creationId xmlns:a16="http://schemas.microsoft.com/office/drawing/2014/main" id="{0B7C5E3D-72B7-40CF-986A-D5CC4F8CC13A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4188" y="646529"/>
              <a:ext cx="2129109" cy="212910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BFBFDAC-A4A6-4DED-A916-05710CA48BE9}"/>
                </a:ext>
              </a:extLst>
            </p:cNvPr>
            <p:cNvSpPr txBox="1"/>
            <p:nvPr/>
          </p:nvSpPr>
          <p:spPr>
            <a:xfrm>
              <a:off x="2198751" y="1622047"/>
              <a:ext cx="6226792" cy="9150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dirty="0" err="1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Kết</a:t>
              </a:r>
              <a:r>
                <a:rPr lang="en-US" sz="2800" dirty="0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quả</a:t>
              </a:r>
              <a:r>
                <a:rPr lang="en-US" sz="2800" dirty="0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phép</a:t>
              </a:r>
              <a:r>
                <a:rPr lang="en-US" sz="2800" dirty="0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nhân</a:t>
              </a:r>
              <a:r>
                <a:rPr lang="en-US" sz="2800" dirty="0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6 x 7 </a:t>
              </a:r>
              <a:r>
                <a:rPr lang="en-US" sz="2800" dirty="0" err="1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:</a:t>
              </a:r>
              <a:endParaRPr lang="en-US" sz="2800" dirty="0">
                <a:effectLst/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	</a:t>
              </a:r>
              <a:endParaRPr lang="en-US" sz="10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3302ECF-2AF8-422A-AA7D-408170F5C7F5}"/>
              </a:ext>
            </a:extLst>
          </p:cNvPr>
          <p:cNvGrpSpPr/>
          <p:nvPr/>
        </p:nvGrpSpPr>
        <p:grpSpPr>
          <a:xfrm>
            <a:off x="581767" y="2296718"/>
            <a:ext cx="3674725" cy="871820"/>
            <a:chOff x="1451037" y="2558616"/>
            <a:chExt cx="2769598" cy="871820"/>
          </a:xfrm>
          <a:solidFill>
            <a:srgbClr val="FFFF00"/>
          </a:solidFill>
        </p:grpSpPr>
        <p:sp>
          <p:nvSpPr>
            <p:cNvPr id="17" name="圆角矩形 4">
              <a:extLst>
                <a:ext uri="{FF2B5EF4-FFF2-40B4-BE49-F238E27FC236}">
                  <a16:creationId xmlns:a16="http://schemas.microsoft.com/office/drawing/2014/main" id="{5E5857EA-8021-497A-8335-95DA702CCF22}"/>
                </a:ext>
              </a:extLst>
            </p:cNvPr>
            <p:cNvSpPr/>
            <p:nvPr/>
          </p:nvSpPr>
          <p:spPr>
            <a:xfrm>
              <a:off x="1451037" y="2558616"/>
              <a:ext cx="2769598" cy="871820"/>
            </a:xfrm>
            <a:prstGeom prst="roundRect">
              <a:avLst/>
            </a:prstGeom>
            <a:grpFill/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7B66490-AE9E-453E-8109-C28B6A429F72}"/>
                </a:ext>
              </a:extLst>
            </p:cNvPr>
            <p:cNvSpPr txBox="1"/>
            <p:nvPr/>
          </p:nvSpPr>
          <p:spPr>
            <a:xfrm>
              <a:off x="1893524" y="2673638"/>
              <a:ext cx="1591671" cy="58477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3200" dirty="0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A. 42</a:t>
              </a:r>
              <a:endParaRPr lang="en-US" sz="3200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BE3E12-B0D7-4623-B5E8-A54D5198C943}"/>
              </a:ext>
            </a:extLst>
          </p:cNvPr>
          <p:cNvGrpSpPr/>
          <p:nvPr/>
        </p:nvGrpSpPr>
        <p:grpSpPr>
          <a:xfrm>
            <a:off x="599695" y="3458734"/>
            <a:ext cx="3638868" cy="871820"/>
            <a:chOff x="1451037" y="3647088"/>
            <a:chExt cx="2769598" cy="871820"/>
          </a:xfrm>
          <a:solidFill>
            <a:srgbClr val="FFFF00"/>
          </a:solidFill>
        </p:grpSpPr>
        <p:sp>
          <p:nvSpPr>
            <p:cNvPr id="19" name="圆角矩形 4">
              <a:extLst>
                <a:ext uri="{FF2B5EF4-FFF2-40B4-BE49-F238E27FC236}">
                  <a16:creationId xmlns:a16="http://schemas.microsoft.com/office/drawing/2014/main" id="{90C28D07-99BC-4152-82EB-1C0B5606E1E2}"/>
                </a:ext>
              </a:extLst>
            </p:cNvPr>
            <p:cNvSpPr/>
            <p:nvPr/>
          </p:nvSpPr>
          <p:spPr>
            <a:xfrm>
              <a:off x="1451037" y="3647088"/>
              <a:ext cx="2769598" cy="871820"/>
            </a:xfrm>
            <a:prstGeom prst="roundRect">
              <a:avLst/>
            </a:prstGeom>
            <a:grpFill/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A5A2B79-0C70-43A8-A7F1-F415AB861686}"/>
                </a:ext>
              </a:extLst>
            </p:cNvPr>
            <p:cNvSpPr txBox="1"/>
            <p:nvPr/>
          </p:nvSpPr>
          <p:spPr>
            <a:xfrm>
              <a:off x="1855446" y="3790610"/>
              <a:ext cx="1591671" cy="58477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3200" dirty="0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C. 35</a:t>
              </a:r>
              <a:endParaRPr lang="en-US" sz="3200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C083549-129D-41FD-8B7C-7C73EB14E16D}"/>
              </a:ext>
            </a:extLst>
          </p:cNvPr>
          <p:cNvGrpSpPr/>
          <p:nvPr/>
        </p:nvGrpSpPr>
        <p:grpSpPr>
          <a:xfrm>
            <a:off x="4753140" y="2316336"/>
            <a:ext cx="3800575" cy="871820"/>
            <a:chOff x="4797515" y="2571750"/>
            <a:chExt cx="2769598" cy="871820"/>
          </a:xfrm>
          <a:solidFill>
            <a:srgbClr val="FFFF00"/>
          </a:solidFill>
        </p:grpSpPr>
        <p:sp>
          <p:nvSpPr>
            <p:cNvPr id="18" name="圆角矩形 4">
              <a:extLst>
                <a:ext uri="{FF2B5EF4-FFF2-40B4-BE49-F238E27FC236}">
                  <a16:creationId xmlns:a16="http://schemas.microsoft.com/office/drawing/2014/main" id="{204D01FA-97E9-4578-9608-2825B4A7774D}"/>
                </a:ext>
              </a:extLst>
            </p:cNvPr>
            <p:cNvSpPr/>
            <p:nvPr/>
          </p:nvSpPr>
          <p:spPr>
            <a:xfrm>
              <a:off x="4797515" y="2571750"/>
              <a:ext cx="2769598" cy="871820"/>
            </a:xfrm>
            <a:prstGeom prst="roundRect">
              <a:avLst/>
            </a:prstGeom>
            <a:grpFill/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34ABCF9-E4B6-452D-93A5-B731376AEC30}"/>
                </a:ext>
              </a:extLst>
            </p:cNvPr>
            <p:cNvSpPr txBox="1"/>
            <p:nvPr/>
          </p:nvSpPr>
          <p:spPr>
            <a:xfrm>
              <a:off x="4956040" y="2657771"/>
              <a:ext cx="1591671" cy="58477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3200" dirty="0">
                  <a:solidFill>
                    <a:srgbClr val="000000"/>
                  </a:solidFill>
                  <a:latin typeface="UTM Flamenco" panose="02040603050506020204" pitchFamily="18" charset="0"/>
                  <a:cs typeface="Times New Roman" panose="02020603050405020304" pitchFamily="18" charset="0"/>
                </a:rPr>
                <a:t>B. 36</a:t>
              </a:r>
              <a:endParaRPr lang="en-US" sz="3200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E086E86-67A1-4F74-AA05-21AF426A2B58}"/>
              </a:ext>
            </a:extLst>
          </p:cNvPr>
          <p:cNvGrpSpPr/>
          <p:nvPr/>
        </p:nvGrpSpPr>
        <p:grpSpPr>
          <a:xfrm>
            <a:off x="4769900" y="3425642"/>
            <a:ext cx="3800574" cy="871820"/>
            <a:chOff x="4797515" y="3625151"/>
            <a:chExt cx="2769598" cy="871820"/>
          </a:xfrm>
          <a:solidFill>
            <a:srgbClr val="FFFF00"/>
          </a:solidFill>
        </p:grpSpPr>
        <p:sp>
          <p:nvSpPr>
            <p:cNvPr id="20" name="圆角矩形 4">
              <a:extLst>
                <a:ext uri="{FF2B5EF4-FFF2-40B4-BE49-F238E27FC236}">
                  <a16:creationId xmlns:a16="http://schemas.microsoft.com/office/drawing/2014/main" id="{7A9E21E0-6721-40AE-BD02-C19B1455D768}"/>
                </a:ext>
              </a:extLst>
            </p:cNvPr>
            <p:cNvSpPr/>
            <p:nvPr/>
          </p:nvSpPr>
          <p:spPr>
            <a:xfrm>
              <a:off x="4797515" y="3625151"/>
              <a:ext cx="2769598" cy="871820"/>
            </a:xfrm>
            <a:prstGeom prst="roundRect">
              <a:avLst/>
            </a:prstGeom>
            <a:grpFill/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3B2B34A-538E-4E12-A7A0-F735097307D1}"/>
                </a:ext>
              </a:extLst>
            </p:cNvPr>
            <p:cNvSpPr txBox="1"/>
            <p:nvPr/>
          </p:nvSpPr>
          <p:spPr>
            <a:xfrm>
              <a:off x="4966754" y="3813010"/>
              <a:ext cx="1591671" cy="58477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3200" dirty="0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C. 48</a:t>
              </a:r>
              <a:endParaRPr lang="en-US" sz="3200" dirty="0"/>
            </a:p>
          </p:txBody>
        </p:sp>
      </p:grpSp>
      <p:pic>
        <p:nvPicPr>
          <p:cNvPr id="26" name="Tiếng Báo Sai">
            <a:hlinkClick r:id="" action="ppaction://media"/>
            <a:extLst>
              <a:ext uri="{FF2B5EF4-FFF2-40B4-BE49-F238E27FC236}">
                <a16:creationId xmlns:a16="http://schemas.microsoft.com/office/drawing/2014/main" id="{0C5A7A4B-22EE-4CE8-B174-FA9E96CB83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48322" y="502632"/>
            <a:ext cx="1119415" cy="1119415"/>
          </a:xfrm>
          <a:prstGeom prst="rect">
            <a:avLst/>
          </a:prstGeom>
        </p:spPr>
      </p:pic>
      <p:pic>
        <p:nvPicPr>
          <p:cNvPr id="27" name="Tiếng Báo Sai">
            <a:hlinkClick r:id="" action="ppaction://media"/>
            <a:extLst>
              <a:ext uri="{FF2B5EF4-FFF2-40B4-BE49-F238E27FC236}">
                <a16:creationId xmlns:a16="http://schemas.microsoft.com/office/drawing/2014/main" id="{3601AA12-2333-4154-8D91-71628736FA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368292" y="2012042"/>
            <a:ext cx="1119415" cy="1119415"/>
          </a:xfrm>
          <a:prstGeom prst="rect">
            <a:avLst/>
          </a:prstGeom>
        </p:spPr>
      </p:pic>
      <p:pic>
        <p:nvPicPr>
          <p:cNvPr id="28" name="Tiếng Báo Sai">
            <a:hlinkClick r:id="" action="ppaction://media"/>
            <a:extLst>
              <a:ext uri="{FF2B5EF4-FFF2-40B4-BE49-F238E27FC236}">
                <a16:creationId xmlns:a16="http://schemas.microsoft.com/office/drawing/2014/main" id="{E6922237-23AA-44F8-A89D-A82C491ACD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368293" y="-1335701"/>
            <a:ext cx="1119415" cy="1119415"/>
          </a:xfrm>
          <a:prstGeom prst="rect">
            <a:avLst/>
          </a:prstGeom>
        </p:spPr>
      </p:pic>
      <p:pic>
        <p:nvPicPr>
          <p:cNvPr id="29" name="Tiếng Yeah của Trẻ Con">
            <a:hlinkClick r:id="" action="ppaction://media"/>
            <a:extLst>
              <a:ext uri="{FF2B5EF4-FFF2-40B4-BE49-F238E27FC236}">
                <a16:creationId xmlns:a16="http://schemas.microsoft.com/office/drawing/2014/main" id="{3F38AA3D-2DB2-4A23-876F-94FE6FB023F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783150" y="234150"/>
            <a:ext cx="883973" cy="883973"/>
          </a:xfrm>
          <a:prstGeom prst="rect">
            <a:avLst/>
          </a:prstGeom>
        </p:spPr>
      </p:pic>
      <p:pic>
        <p:nvPicPr>
          <p:cNvPr id="32" name="Picture 31" descr="Cry Panda">
            <a:extLst>
              <a:ext uri="{FF2B5EF4-FFF2-40B4-BE49-F238E27FC236}">
                <a16:creationId xmlns:a16="http://schemas.microsoft.com/office/drawing/2014/main" id="{650EE823-D2DB-463D-ACB1-EA7DC608459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766" y="3316785"/>
            <a:ext cx="1384025" cy="1384025"/>
          </a:xfrm>
          <a:prstGeom prst="rect">
            <a:avLst/>
          </a:prstGeom>
        </p:spPr>
      </p:pic>
      <p:pic>
        <p:nvPicPr>
          <p:cNvPr id="44" name="Picture 43" descr="Cry Panda">
            <a:extLst>
              <a:ext uri="{FF2B5EF4-FFF2-40B4-BE49-F238E27FC236}">
                <a16:creationId xmlns:a16="http://schemas.microsoft.com/office/drawing/2014/main" id="{0C0F728C-DDCF-46B0-8AFB-EAB0556230A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799" y="2060233"/>
            <a:ext cx="1384025" cy="1384025"/>
          </a:xfrm>
          <a:prstGeom prst="rect">
            <a:avLst/>
          </a:prstGeom>
        </p:spPr>
      </p:pic>
      <p:pic>
        <p:nvPicPr>
          <p:cNvPr id="45" name="Picture 44" descr="Cry Panda">
            <a:extLst>
              <a:ext uri="{FF2B5EF4-FFF2-40B4-BE49-F238E27FC236}">
                <a16:creationId xmlns:a16="http://schemas.microsoft.com/office/drawing/2014/main" id="{683A2052-069D-4683-8258-8A078E7208B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454" y="3274177"/>
            <a:ext cx="1384025" cy="1384025"/>
          </a:xfrm>
          <a:prstGeom prst="rect">
            <a:avLst/>
          </a:prstGeom>
        </p:spPr>
      </p:pic>
      <p:pic>
        <p:nvPicPr>
          <p:cNvPr id="40" name="Picture 39" descr="A picture containing envelope&#10;&#10;Description automatically generated">
            <a:extLst>
              <a:ext uri="{FF2B5EF4-FFF2-40B4-BE49-F238E27FC236}">
                <a16:creationId xmlns:a16="http://schemas.microsoft.com/office/drawing/2014/main" id="{C22AF29D-9094-43C9-B249-8CB85F7A5FA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740" y="1939323"/>
            <a:ext cx="1758280" cy="1528939"/>
          </a:xfrm>
          <a:prstGeom prst="rect">
            <a:avLst/>
          </a:prstGeom>
        </p:spPr>
      </p:pic>
      <p:pic>
        <p:nvPicPr>
          <p:cNvPr id="30" name="Picture 29" descr="Hi Panda">
            <a:extLst>
              <a:ext uri="{FF2B5EF4-FFF2-40B4-BE49-F238E27FC236}">
                <a16:creationId xmlns:a16="http://schemas.microsoft.com/office/drawing/2014/main" id="{D34B155F-D4EF-4D43-B20B-A9FC209A24E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330" y="593047"/>
            <a:ext cx="1554064" cy="148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1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41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512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512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512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9F80927-B612-4C4D-895C-A5F5E07A1EDE}"/>
              </a:ext>
            </a:extLst>
          </p:cNvPr>
          <p:cNvGrpSpPr/>
          <p:nvPr/>
        </p:nvGrpSpPr>
        <p:grpSpPr>
          <a:xfrm>
            <a:off x="-448625" y="379421"/>
            <a:ext cx="8920189" cy="2129109"/>
            <a:chOff x="-192455" y="585890"/>
            <a:chExt cx="8920189" cy="2129109"/>
          </a:xfrm>
        </p:grpSpPr>
        <p:sp>
          <p:nvSpPr>
            <p:cNvPr id="9" name="圆角矩形 4">
              <a:extLst>
                <a:ext uri="{FF2B5EF4-FFF2-40B4-BE49-F238E27FC236}">
                  <a16:creationId xmlns:a16="http://schemas.microsoft.com/office/drawing/2014/main" id="{9565D1FB-50B3-4DE0-9F8A-5552C7F07581}"/>
                </a:ext>
              </a:extLst>
            </p:cNvPr>
            <p:cNvSpPr/>
            <p:nvPr/>
          </p:nvSpPr>
          <p:spPr>
            <a:xfrm>
              <a:off x="1162457" y="1442127"/>
              <a:ext cx="7513457" cy="871820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3" name="PA_库_图片 9">
              <a:extLst>
                <a:ext uri="{FF2B5EF4-FFF2-40B4-BE49-F238E27FC236}">
                  <a16:creationId xmlns:a16="http://schemas.microsoft.com/office/drawing/2014/main" id="{0B7C5E3D-72B7-40CF-986A-D5CC4F8CC13A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2455" y="585890"/>
              <a:ext cx="2129109" cy="212910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BFBFDAC-A4A6-4DED-A916-05710CA48BE9}"/>
                </a:ext>
              </a:extLst>
            </p:cNvPr>
            <p:cNvSpPr txBox="1"/>
            <p:nvPr/>
          </p:nvSpPr>
          <p:spPr>
            <a:xfrm>
              <a:off x="1709057" y="1567383"/>
              <a:ext cx="7018677" cy="9150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dirty="0" err="1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Kết</a:t>
              </a:r>
              <a:r>
                <a:rPr lang="en-US" sz="2800" dirty="0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quả</a:t>
              </a:r>
              <a:r>
                <a:rPr lang="en-US" sz="2800" dirty="0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phép</a:t>
              </a:r>
              <a:r>
                <a:rPr lang="en-US" sz="2800" dirty="0">
                  <a:solidFill>
                    <a:srgbClr val="000000"/>
                  </a:solidFill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chia 45 : 5 </a:t>
              </a:r>
              <a:r>
                <a:rPr lang="en-US" sz="2800" dirty="0" err="1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có</a:t>
              </a:r>
              <a:r>
                <a:rPr lang="en-US" sz="2800" dirty="0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thương</a:t>
              </a:r>
              <a:r>
                <a:rPr lang="en-US" sz="2800" dirty="0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:</a:t>
              </a:r>
              <a:endParaRPr lang="en-US" sz="2800" dirty="0">
                <a:effectLst/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	</a:t>
              </a:r>
              <a:endParaRPr lang="en-US" sz="10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45F1BAC-A93A-4F12-AAD0-D05303ABC4AA}"/>
              </a:ext>
            </a:extLst>
          </p:cNvPr>
          <p:cNvGrpSpPr/>
          <p:nvPr/>
        </p:nvGrpSpPr>
        <p:grpSpPr>
          <a:xfrm>
            <a:off x="545910" y="2537115"/>
            <a:ext cx="3674725" cy="871820"/>
            <a:chOff x="545910" y="2537115"/>
            <a:chExt cx="3674725" cy="871820"/>
          </a:xfrm>
          <a:solidFill>
            <a:srgbClr val="FFFF00"/>
          </a:solidFill>
        </p:grpSpPr>
        <p:sp>
          <p:nvSpPr>
            <p:cNvPr id="17" name="圆角矩形 4">
              <a:extLst>
                <a:ext uri="{FF2B5EF4-FFF2-40B4-BE49-F238E27FC236}">
                  <a16:creationId xmlns:a16="http://schemas.microsoft.com/office/drawing/2014/main" id="{5E5857EA-8021-497A-8335-95DA702CCF22}"/>
                </a:ext>
              </a:extLst>
            </p:cNvPr>
            <p:cNvSpPr/>
            <p:nvPr/>
          </p:nvSpPr>
          <p:spPr>
            <a:xfrm>
              <a:off x="545910" y="2537115"/>
              <a:ext cx="3674725" cy="871820"/>
            </a:xfrm>
            <a:prstGeom prst="roundRect">
              <a:avLst/>
            </a:prstGeom>
            <a:grpFill/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7B66490-AE9E-453E-8109-C28B6A429F72}"/>
                </a:ext>
              </a:extLst>
            </p:cNvPr>
            <p:cNvSpPr txBox="1"/>
            <p:nvPr/>
          </p:nvSpPr>
          <p:spPr>
            <a:xfrm>
              <a:off x="2381945" y="2699900"/>
              <a:ext cx="1591671" cy="58477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3200" dirty="0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A. 6</a:t>
              </a:r>
              <a:endParaRPr lang="en-US" sz="3200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E9EE591-1777-422E-B117-EF811AF483E2}"/>
              </a:ext>
            </a:extLst>
          </p:cNvPr>
          <p:cNvGrpSpPr/>
          <p:nvPr/>
        </p:nvGrpSpPr>
        <p:grpSpPr>
          <a:xfrm>
            <a:off x="545910" y="3647088"/>
            <a:ext cx="3674725" cy="871820"/>
            <a:chOff x="545910" y="3647088"/>
            <a:chExt cx="3674725" cy="871820"/>
          </a:xfrm>
          <a:solidFill>
            <a:srgbClr val="FFFF00"/>
          </a:solidFill>
        </p:grpSpPr>
        <p:sp>
          <p:nvSpPr>
            <p:cNvPr id="19" name="圆角矩形 4">
              <a:extLst>
                <a:ext uri="{FF2B5EF4-FFF2-40B4-BE49-F238E27FC236}">
                  <a16:creationId xmlns:a16="http://schemas.microsoft.com/office/drawing/2014/main" id="{90C28D07-99BC-4152-82EB-1C0B5606E1E2}"/>
                </a:ext>
              </a:extLst>
            </p:cNvPr>
            <p:cNvSpPr/>
            <p:nvPr/>
          </p:nvSpPr>
          <p:spPr>
            <a:xfrm>
              <a:off x="545910" y="3647088"/>
              <a:ext cx="3674725" cy="871820"/>
            </a:xfrm>
            <a:prstGeom prst="roundRect">
              <a:avLst/>
            </a:prstGeom>
            <a:grpFill/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A5A2B79-0C70-43A8-A7F1-F415AB861686}"/>
                </a:ext>
              </a:extLst>
            </p:cNvPr>
            <p:cNvSpPr txBox="1"/>
            <p:nvPr/>
          </p:nvSpPr>
          <p:spPr>
            <a:xfrm>
              <a:off x="2381945" y="3876074"/>
              <a:ext cx="1591671" cy="58477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3200" dirty="0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C. 5</a:t>
              </a:r>
              <a:endParaRPr lang="en-US" sz="32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762C0E9-D051-441F-81D4-88877294152D}"/>
              </a:ext>
            </a:extLst>
          </p:cNvPr>
          <p:cNvGrpSpPr/>
          <p:nvPr/>
        </p:nvGrpSpPr>
        <p:grpSpPr>
          <a:xfrm>
            <a:off x="4965386" y="2556379"/>
            <a:ext cx="3674724" cy="871820"/>
            <a:chOff x="4965386" y="2556379"/>
            <a:chExt cx="3674724" cy="871820"/>
          </a:xfrm>
          <a:solidFill>
            <a:srgbClr val="FFFF00"/>
          </a:solidFill>
        </p:grpSpPr>
        <p:sp>
          <p:nvSpPr>
            <p:cNvPr id="18" name="圆角矩形 4">
              <a:extLst>
                <a:ext uri="{FF2B5EF4-FFF2-40B4-BE49-F238E27FC236}">
                  <a16:creationId xmlns:a16="http://schemas.microsoft.com/office/drawing/2014/main" id="{204D01FA-97E9-4578-9608-2825B4A7774D}"/>
                </a:ext>
              </a:extLst>
            </p:cNvPr>
            <p:cNvSpPr/>
            <p:nvPr/>
          </p:nvSpPr>
          <p:spPr>
            <a:xfrm>
              <a:off x="4965386" y="2556379"/>
              <a:ext cx="3674724" cy="871820"/>
            </a:xfrm>
            <a:prstGeom prst="roundRect">
              <a:avLst/>
            </a:prstGeom>
            <a:grpFill/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34ABCF9-E4B6-452D-93A5-B731376AEC30}"/>
                </a:ext>
              </a:extLst>
            </p:cNvPr>
            <p:cNvSpPr txBox="1"/>
            <p:nvPr/>
          </p:nvSpPr>
          <p:spPr>
            <a:xfrm>
              <a:off x="5190066" y="2699901"/>
              <a:ext cx="1591671" cy="58477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3200" dirty="0">
                  <a:solidFill>
                    <a:srgbClr val="000000"/>
                  </a:solidFill>
                  <a:latin typeface="UTM Flamenco" panose="02040603050506020204" pitchFamily="18" charset="0"/>
                  <a:cs typeface="Times New Roman" panose="02020603050405020304" pitchFamily="18" charset="0"/>
                </a:rPr>
                <a:t>B. 9</a:t>
              </a:r>
              <a:endParaRPr lang="en-US" sz="3200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BD6CB72-B7C7-42CB-AE1F-47C7A39CADC7}"/>
              </a:ext>
            </a:extLst>
          </p:cNvPr>
          <p:cNvGrpSpPr/>
          <p:nvPr/>
        </p:nvGrpSpPr>
        <p:grpSpPr>
          <a:xfrm>
            <a:off x="4965386" y="3625151"/>
            <a:ext cx="3632703" cy="871820"/>
            <a:chOff x="4965386" y="3625151"/>
            <a:chExt cx="3632703" cy="871820"/>
          </a:xfrm>
          <a:solidFill>
            <a:srgbClr val="FFFF00"/>
          </a:solidFill>
        </p:grpSpPr>
        <p:sp>
          <p:nvSpPr>
            <p:cNvPr id="20" name="圆角矩形 4">
              <a:extLst>
                <a:ext uri="{FF2B5EF4-FFF2-40B4-BE49-F238E27FC236}">
                  <a16:creationId xmlns:a16="http://schemas.microsoft.com/office/drawing/2014/main" id="{7A9E21E0-6721-40AE-BD02-C19B1455D768}"/>
                </a:ext>
              </a:extLst>
            </p:cNvPr>
            <p:cNvSpPr/>
            <p:nvPr/>
          </p:nvSpPr>
          <p:spPr>
            <a:xfrm>
              <a:off x="4965386" y="3625151"/>
              <a:ext cx="3632703" cy="871820"/>
            </a:xfrm>
            <a:prstGeom prst="roundRect">
              <a:avLst/>
            </a:prstGeom>
            <a:grpFill/>
            <a:ln w="28575"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3B2B34A-538E-4E12-A7A0-F735097307D1}"/>
                </a:ext>
              </a:extLst>
            </p:cNvPr>
            <p:cNvSpPr txBox="1"/>
            <p:nvPr/>
          </p:nvSpPr>
          <p:spPr>
            <a:xfrm>
              <a:off x="5137372" y="3790610"/>
              <a:ext cx="1591671" cy="58477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3200" dirty="0">
                  <a:solidFill>
                    <a:srgbClr val="000000"/>
                  </a:solidFill>
                  <a:effectLst/>
                  <a:latin typeface="UTM Flamenco" panose="02040603050506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C. 7</a:t>
              </a:r>
              <a:endParaRPr lang="en-US" sz="3200" dirty="0"/>
            </a:p>
          </p:txBody>
        </p:sp>
      </p:grpSp>
      <p:pic>
        <p:nvPicPr>
          <p:cNvPr id="34" name="Tiếng Báo Sai">
            <a:hlinkClick r:id="" action="ppaction://media"/>
            <a:extLst>
              <a:ext uri="{FF2B5EF4-FFF2-40B4-BE49-F238E27FC236}">
                <a16:creationId xmlns:a16="http://schemas.microsoft.com/office/drawing/2014/main" id="{D9110752-BBAB-403E-A3F1-F4E64B4C40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50029" y="-739994"/>
            <a:ext cx="1119415" cy="1119415"/>
          </a:xfrm>
          <a:prstGeom prst="rect">
            <a:avLst/>
          </a:prstGeom>
        </p:spPr>
      </p:pic>
      <p:pic>
        <p:nvPicPr>
          <p:cNvPr id="35" name="Tiếng Báo Sai">
            <a:hlinkClick r:id="" action="ppaction://media"/>
            <a:extLst>
              <a:ext uri="{FF2B5EF4-FFF2-40B4-BE49-F238E27FC236}">
                <a16:creationId xmlns:a16="http://schemas.microsoft.com/office/drawing/2014/main" id="{36AA44B4-782C-4553-9AE5-DA61E696BD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881250" y="717763"/>
            <a:ext cx="1119415" cy="1119415"/>
          </a:xfrm>
          <a:prstGeom prst="rect">
            <a:avLst/>
          </a:prstGeom>
        </p:spPr>
      </p:pic>
      <p:pic>
        <p:nvPicPr>
          <p:cNvPr id="36" name="Tiếng Báo Sai">
            <a:hlinkClick r:id="" action="ppaction://media"/>
            <a:extLst>
              <a:ext uri="{FF2B5EF4-FFF2-40B4-BE49-F238E27FC236}">
                <a16:creationId xmlns:a16="http://schemas.microsoft.com/office/drawing/2014/main" id="{8A71A7F4-EE9D-4790-9A4A-0A5077846D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71181" y="-2309268"/>
            <a:ext cx="1119415" cy="1119415"/>
          </a:xfrm>
          <a:prstGeom prst="rect">
            <a:avLst/>
          </a:prstGeom>
        </p:spPr>
      </p:pic>
      <p:pic>
        <p:nvPicPr>
          <p:cNvPr id="37" name="Tiếng Yeah của Trẻ Con">
            <a:hlinkClick r:id="" action="ppaction://media"/>
            <a:extLst>
              <a:ext uri="{FF2B5EF4-FFF2-40B4-BE49-F238E27FC236}">
                <a16:creationId xmlns:a16="http://schemas.microsoft.com/office/drawing/2014/main" id="{11488203-0E26-440F-8D58-710DE9477F3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67993" y="22061"/>
            <a:ext cx="883973" cy="883973"/>
          </a:xfrm>
          <a:prstGeom prst="rect">
            <a:avLst/>
          </a:prstGeom>
        </p:spPr>
      </p:pic>
      <p:pic>
        <p:nvPicPr>
          <p:cNvPr id="42" name="Picture 41" descr="Oops Panda">
            <a:extLst>
              <a:ext uri="{FF2B5EF4-FFF2-40B4-BE49-F238E27FC236}">
                <a16:creationId xmlns:a16="http://schemas.microsoft.com/office/drawing/2014/main" id="{4D27994F-7BFA-4E2E-960B-EB65AD43BF1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832" y="3022566"/>
            <a:ext cx="1817278" cy="1817278"/>
          </a:xfrm>
          <a:prstGeom prst="rect">
            <a:avLst/>
          </a:prstGeom>
        </p:spPr>
      </p:pic>
      <p:pic>
        <p:nvPicPr>
          <p:cNvPr id="44" name="Picture 43" descr="A picture containing envelope&#10;&#10;Description automatically generated">
            <a:extLst>
              <a:ext uri="{FF2B5EF4-FFF2-40B4-BE49-F238E27FC236}">
                <a16:creationId xmlns:a16="http://schemas.microsoft.com/office/drawing/2014/main" id="{CC581AB3-AEC4-43CD-8033-245E212B231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001" y="2362948"/>
            <a:ext cx="1286973" cy="1119107"/>
          </a:xfrm>
          <a:prstGeom prst="rect">
            <a:avLst/>
          </a:prstGeom>
        </p:spPr>
      </p:pic>
      <p:pic>
        <p:nvPicPr>
          <p:cNvPr id="45" name="Picture 44" descr="Oops Panda">
            <a:extLst>
              <a:ext uri="{FF2B5EF4-FFF2-40B4-BE49-F238E27FC236}">
                <a16:creationId xmlns:a16="http://schemas.microsoft.com/office/drawing/2014/main" id="{3054786F-679E-49A9-B815-6E4408061FE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7" y="2055417"/>
            <a:ext cx="1591671" cy="1591671"/>
          </a:xfrm>
          <a:prstGeom prst="rect">
            <a:avLst/>
          </a:prstGeom>
        </p:spPr>
      </p:pic>
      <p:pic>
        <p:nvPicPr>
          <p:cNvPr id="46" name="Picture 45" descr="Oops Panda">
            <a:extLst>
              <a:ext uri="{FF2B5EF4-FFF2-40B4-BE49-F238E27FC236}">
                <a16:creationId xmlns:a16="http://schemas.microsoft.com/office/drawing/2014/main" id="{182EEC6C-F795-493B-868D-5BAAF6B1B88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5952" y="3023029"/>
            <a:ext cx="1633653" cy="1816351"/>
          </a:xfrm>
          <a:prstGeom prst="rect">
            <a:avLst/>
          </a:prstGeom>
        </p:spPr>
      </p:pic>
      <p:pic>
        <p:nvPicPr>
          <p:cNvPr id="27" name="Picture 26" descr="Hi Panda">
            <a:extLst>
              <a:ext uri="{FF2B5EF4-FFF2-40B4-BE49-F238E27FC236}">
                <a16:creationId xmlns:a16="http://schemas.microsoft.com/office/drawing/2014/main" id="{EE8D1494-699B-4465-8E9F-187D79C6CEA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891" y="-47018"/>
            <a:ext cx="1450819" cy="138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63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512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4414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5120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512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4">
            <a:extLst>
              <a:ext uri="{FF2B5EF4-FFF2-40B4-BE49-F238E27FC236}">
                <a16:creationId xmlns:a16="http://schemas.microsoft.com/office/drawing/2014/main" id="{D1CF3F97-9005-4A0C-9643-F79638BE457A}"/>
              </a:ext>
            </a:extLst>
          </p:cNvPr>
          <p:cNvSpPr/>
          <p:nvPr/>
        </p:nvSpPr>
        <p:spPr>
          <a:xfrm>
            <a:off x="1720205" y="1732191"/>
            <a:ext cx="5634783" cy="985847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5B9F6F-2A3C-4A1B-8AF1-C75CFEFB8243}"/>
              </a:ext>
            </a:extLst>
          </p:cNvPr>
          <p:cNvSpPr txBox="1"/>
          <p:nvPr/>
        </p:nvSpPr>
        <p:spPr>
          <a:xfrm>
            <a:off x="2120165" y="1915492"/>
            <a:ext cx="4834861" cy="985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 </a:t>
            </a:r>
            <a:r>
              <a:rPr lang="en-US" sz="3200" dirty="0" err="1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3200" dirty="0" err="1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3200" dirty="0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kim</a:t>
            </a:r>
            <a:r>
              <a:rPr lang="en-US" sz="3200" dirty="0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cương</a:t>
            </a:r>
            <a:endParaRPr lang="en-US" sz="3200" dirty="0">
              <a:solidFill>
                <a:srgbClr val="002060"/>
              </a:solidFill>
              <a:effectLst/>
              <a:latin typeface="UTM Flamenco" panose="02040603050506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US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 descr="Tongue Out Panda">
            <a:extLst>
              <a:ext uri="{FF2B5EF4-FFF2-40B4-BE49-F238E27FC236}">
                <a16:creationId xmlns:a16="http://schemas.microsoft.com/office/drawing/2014/main" id="{71047656-4EC5-4AD5-9D47-7EA6E8ADEB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288" y="2748065"/>
            <a:ext cx="2168896" cy="2168896"/>
          </a:xfrm>
          <a:prstGeom prst="rect">
            <a:avLst/>
          </a:prstGeom>
        </p:spPr>
      </p:pic>
      <p:pic>
        <p:nvPicPr>
          <p:cNvPr id="11" name="Picture 10" descr="A picture containing envelope&#10;&#10;Description automatically generated">
            <a:extLst>
              <a:ext uri="{FF2B5EF4-FFF2-40B4-BE49-F238E27FC236}">
                <a16:creationId xmlns:a16="http://schemas.microsoft.com/office/drawing/2014/main" id="{D701F6A7-AD07-47A0-B1D4-A22C2CECDE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4152">
            <a:off x="807200" y="1936453"/>
            <a:ext cx="924844" cy="926374"/>
          </a:xfrm>
          <a:prstGeom prst="rect">
            <a:avLst/>
          </a:prstGeom>
        </p:spPr>
      </p:pic>
      <p:pic>
        <p:nvPicPr>
          <p:cNvPr id="12" name="Picture 11" descr="A picture containing envelope&#10;&#10;Description automatically generated">
            <a:extLst>
              <a:ext uri="{FF2B5EF4-FFF2-40B4-BE49-F238E27FC236}">
                <a16:creationId xmlns:a16="http://schemas.microsoft.com/office/drawing/2014/main" id="{3F347B13-0C71-4E24-8B16-A6F1600A9E5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8313">
            <a:off x="3081434" y="3240753"/>
            <a:ext cx="1758280" cy="1528939"/>
          </a:xfrm>
          <a:prstGeom prst="rect">
            <a:avLst/>
          </a:prstGeom>
        </p:spPr>
      </p:pic>
      <p:pic>
        <p:nvPicPr>
          <p:cNvPr id="13" name="Picture 12" descr="No Way! Panda">
            <a:extLst>
              <a:ext uri="{FF2B5EF4-FFF2-40B4-BE49-F238E27FC236}">
                <a16:creationId xmlns:a16="http://schemas.microsoft.com/office/drawing/2014/main" id="{BF022743-6CD4-45F4-8AAB-0435DE4EE9A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207" y="2951192"/>
            <a:ext cx="2079637" cy="20362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374318-1A9F-4D09-BAA4-E5FE9A22C61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87" y="344902"/>
            <a:ext cx="6943226" cy="1389041"/>
          </a:xfrm>
          <a:prstGeom prst="rect">
            <a:avLst/>
          </a:prstGeom>
        </p:spPr>
      </p:pic>
      <p:sp>
        <p:nvSpPr>
          <p:cNvPr id="18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5F5AD754-5EBA-411F-92A9-0F675F593A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3966" y="1010437"/>
            <a:ext cx="33281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Vừng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ơi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mở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ra</a:t>
            </a:r>
            <a:endParaRPr lang="zh-CN" altLang="en-US" sz="2800" dirty="0">
              <a:solidFill>
                <a:schemeClr val="bg1"/>
              </a:solidFill>
              <a:latin typeface="SVN-Revolution" panose="02040603050506020204" pitchFamily="18" charset="0"/>
              <a:ea typeface="+mj-ea"/>
            </a:endParaRPr>
          </a:p>
        </p:txBody>
      </p:sp>
      <p:pic>
        <p:nvPicPr>
          <p:cNvPr id="19" name="Picture 18" descr="A picture containing envelope&#10;&#10;Description automatically generated">
            <a:extLst>
              <a:ext uri="{FF2B5EF4-FFF2-40B4-BE49-F238E27FC236}">
                <a16:creationId xmlns:a16="http://schemas.microsoft.com/office/drawing/2014/main" id="{85BE54E1-B5B1-4CD6-8BB1-3767BFEDD41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9273">
            <a:off x="4665469" y="3388022"/>
            <a:ext cx="1758280" cy="1528939"/>
          </a:xfrm>
          <a:prstGeom prst="rect">
            <a:avLst/>
          </a:prstGeom>
        </p:spPr>
      </p:pic>
      <p:pic>
        <p:nvPicPr>
          <p:cNvPr id="20" name="Picture 19" descr="A picture containing envelope&#10;&#10;Description automatically generated">
            <a:extLst>
              <a:ext uri="{FF2B5EF4-FFF2-40B4-BE49-F238E27FC236}">
                <a16:creationId xmlns:a16="http://schemas.microsoft.com/office/drawing/2014/main" id="{37A0E245-3C01-4544-8CD3-2187903561A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3459">
            <a:off x="7295776" y="2112070"/>
            <a:ext cx="771729" cy="671069"/>
          </a:xfrm>
          <a:prstGeom prst="rect">
            <a:avLst/>
          </a:prstGeom>
        </p:spPr>
      </p:pic>
      <p:pic>
        <p:nvPicPr>
          <p:cNvPr id="21" name="Picture 20" descr="A picture containing envelope&#10;&#10;Description automatically generated">
            <a:extLst>
              <a:ext uri="{FF2B5EF4-FFF2-40B4-BE49-F238E27FC236}">
                <a16:creationId xmlns:a16="http://schemas.microsoft.com/office/drawing/2014/main" id="{0729C365-EF8C-4905-945C-D39CDA9D338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77" y="3127690"/>
            <a:ext cx="745876" cy="648588"/>
          </a:xfrm>
          <a:prstGeom prst="rect">
            <a:avLst/>
          </a:prstGeom>
        </p:spPr>
      </p:pic>
      <p:pic>
        <p:nvPicPr>
          <p:cNvPr id="22" name="Picture 21" descr="A picture containing envelope&#10;&#10;Description automatically generated">
            <a:extLst>
              <a:ext uri="{FF2B5EF4-FFF2-40B4-BE49-F238E27FC236}">
                <a16:creationId xmlns:a16="http://schemas.microsoft.com/office/drawing/2014/main" id="{5991E405-D1C9-4EE9-9EF8-F4567631E23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3459">
            <a:off x="2753259" y="2762842"/>
            <a:ext cx="771729" cy="671069"/>
          </a:xfrm>
          <a:prstGeom prst="rect">
            <a:avLst/>
          </a:prstGeom>
        </p:spPr>
      </p:pic>
      <p:pic>
        <p:nvPicPr>
          <p:cNvPr id="23" name="Picture 22" descr="A picture containing envelope&#10;&#10;Description automatically generated">
            <a:extLst>
              <a:ext uri="{FF2B5EF4-FFF2-40B4-BE49-F238E27FC236}">
                <a16:creationId xmlns:a16="http://schemas.microsoft.com/office/drawing/2014/main" id="{98376564-BE9E-46B9-BE71-A817852146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18152" y1="34750" x2="19783" y2="33750"/>
                        <a14:foregroundMark x1="49783" y1="39500" x2="48804" y2="42750"/>
                        <a14:foregroundMark x1="79565" y1="31625" x2="82283" y2="34000"/>
                        <a14:foregroundMark x1="50870" y1="24625" x2="50870" y2="2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4152">
            <a:off x="8027331" y="2768684"/>
            <a:ext cx="924844" cy="926374"/>
          </a:xfrm>
          <a:prstGeom prst="rect">
            <a:avLst/>
          </a:prstGeom>
        </p:spPr>
      </p:pic>
      <p:pic>
        <p:nvPicPr>
          <p:cNvPr id="2" name="Tiếng vỗ tay trong Powerpoint">
            <a:hlinkClick r:id="" action="ppaction://media"/>
            <a:extLst>
              <a:ext uri="{FF2B5EF4-FFF2-40B4-BE49-F238E27FC236}">
                <a16:creationId xmlns:a16="http://schemas.microsoft.com/office/drawing/2014/main" id="{6A3D3D19-72DE-449A-A60A-D21971426A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501734" y="286105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37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8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 animBg="1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ongue Out Panda">
            <a:extLst>
              <a:ext uri="{FF2B5EF4-FFF2-40B4-BE49-F238E27FC236}">
                <a16:creationId xmlns:a16="http://schemas.microsoft.com/office/drawing/2014/main" id="{BEC91759-A5B9-444B-92CE-4C8BC015F8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727" y="5565820"/>
            <a:ext cx="2326216" cy="2326216"/>
          </a:xfrm>
          <a:prstGeom prst="rect">
            <a:avLst/>
          </a:prstGeom>
        </p:spPr>
      </p:pic>
      <p:pic>
        <p:nvPicPr>
          <p:cNvPr id="20" name="Picture 19" descr="Yeah Panda">
            <a:extLst>
              <a:ext uri="{FF2B5EF4-FFF2-40B4-BE49-F238E27FC236}">
                <a16:creationId xmlns:a16="http://schemas.microsoft.com/office/drawing/2014/main" id="{5438E430-0D1C-4F26-8051-B41D326B8C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599" y="2152083"/>
            <a:ext cx="2718964" cy="2991417"/>
          </a:xfrm>
          <a:prstGeom prst="rect">
            <a:avLst/>
          </a:prstGeom>
        </p:spPr>
      </p:pic>
      <p:pic>
        <p:nvPicPr>
          <p:cNvPr id="24" name="Picture 23" descr="Crazy Panda">
            <a:extLst>
              <a:ext uri="{FF2B5EF4-FFF2-40B4-BE49-F238E27FC236}">
                <a16:creationId xmlns:a16="http://schemas.microsoft.com/office/drawing/2014/main" id="{90EAEF0C-DE29-423C-A977-8A49A4CA54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636" y="4354945"/>
            <a:ext cx="5143500" cy="5143500"/>
          </a:xfrm>
          <a:prstGeom prst="rect">
            <a:avLst/>
          </a:prstGeom>
        </p:spPr>
      </p:pic>
      <p:pic>
        <p:nvPicPr>
          <p:cNvPr id="26" name="Picture 25" descr="No Way! Panda">
            <a:extLst>
              <a:ext uri="{FF2B5EF4-FFF2-40B4-BE49-F238E27FC236}">
                <a16:creationId xmlns:a16="http://schemas.microsoft.com/office/drawing/2014/main" id="{4096C7AA-1E46-4667-BD32-A1458F12DEE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2370" y="5565820"/>
            <a:ext cx="2721750" cy="27217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F7D552-038A-4DED-8039-B8E97EB2F17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87" y="149079"/>
            <a:ext cx="6943226" cy="2287519"/>
          </a:xfrm>
          <a:prstGeom prst="rect">
            <a:avLst/>
          </a:prstGeom>
        </p:spPr>
      </p:pic>
      <p:grpSp>
        <p:nvGrpSpPr>
          <p:cNvPr id="29" name="PA_库_组合 2" descr="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">
            <a:extLst>
              <a:ext uri="{FF2B5EF4-FFF2-40B4-BE49-F238E27FC236}">
                <a16:creationId xmlns:a16="http://schemas.microsoft.com/office/drawing/2014/main" id="{A8F9F59B-593F-419D-A590-8D55F34F795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42636" y="1084961"/>
            <a:ext cx="4742637" cy="2059858"/>
            <a:chOff x="3786213" y="1747067"/>
            <a:chExt cx="3877797" cy="1158484"/>
          </a:xfrm>
        </p:grpSpPr>
        <p:sp>
          <p:nvSpPr>
            <p:cNvPr id="30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305D17A3-A439-445C-A84B-79DF79C8A2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6242" y="1747067"/>
              <a:ext cx="2570522" cy="657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VN-Revolution" panose="02040603050506020204" pitchFamily="18" charset="0"/>
                  <a:ea typeface="+mj-ea"/>
                </a:rPr>
                <a:t>HẦM 2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VN-Revolution" panose="02040603050506020204" pitchFamily="18" charset="0"/>
                  <a:ea typeface="+mj-ea"/>
                </a:rPr>
                <a:t>LUYỆN TẬP</a:t>
              </a:r>
              <a:endParaRPr lang="zh-CN" altLang="en-US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SVN-Revolution" panose="02040603050506020204" pitchFamily="18" charset="0"/>
                <a:ea typeface="+mj-ea"/>
              </a:endParaRPr>
            </a:p>
          </p:txBody>
        </p:sp>
        <p:sp>
          <p:nvSpPr>
            <p:cNvPr id="31" name="文本框 6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C4A86FEA-4628-4559-93A5-FA9261A70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2746" y="2302446"/>
              <a:ext cx="18473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050" dirty="0">
                <a:solidFill>
                  <a:schemeClr val="accent6"/>
                </a:solidFill>
                <a:latin typeface="+mj-lt"/>
                <a:ea typeface="方正兰亭黑_GBK"/>
              </a:endParaRPr>
            </a:p>
          </p:txBody>
        </p:sp>
        <p:sp>
          <p:nvSpPr>
            <p:cNvPr id="32" name="矩形 59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  <a:extLst>
                <a:ext uri="{FF2B5EF4-FFF2-40B4-BE49-F238E27FC236}">
                  <a16:creationId xmlns:a16="http://schemas.microsoft.com/office/drawing/2014/main" id="{D28CB7EA-CEFD-460B-B40E-20CBF12333D7}"/>
                </a:ext>
              </a:extLst>
            </p:cNvPr>
            <p:cNvSpPr/>
            <p:nvPr/>
          </p:nvSpPr>
          <p:spPr>
            <a:xfrm>
              <a:off x="3786213" y="2585527"/>
              <a:ext cx="3877797" cy="320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pic>
        <p:nvPicPr>
          <p:cNvPr id="4" name="Picture 3" descr="A picture containing honey&#10;&#10;Description automatically generated">
            <a:extLst>
              <a:ext uri="{FF2B5EF4-FFF2-40B4-BE49-F238E27FC236}">
                <a16:creationId xmlns:a16="http://schemas.microsoft.com/office/drawing/2014/main" id="{787C0752-AC39-405E-B4AD-A37C258632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966" b="89981" l="5500" r="93700">
                        <a14:foregroundMark x1="29700" y1="7156" x2="53900" y2="7920"/>
                        <a14:foregroundMark x1="8600" y1="50668" x2="5500" y2="61260"/>
                        <a14:foregroundMark x1="5500" y1="61260" x2="5800" y2="62595"/>
                        <a14:foregroundMark x1="92300" y1="70802" x2="93700" y2="72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680" y="2436598"/>
            <a:ext cx="2561890" cy="26405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1F46CB-33D3-453D-B71F-22F30D14397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3400" l="8702" r="94009">
                        <a14:foregroundMark x1="8702" y1="70200" x2="8702" y2="70200"/>
                        <a14:foregroundMark x1="88302" y1="92800" x2="88302" y2="92800"/>
                        <a14:foregroundMark x1="94151" y1="92800" x2="94151" y2="92800"/>
                        <a14:foregroundMark x1="74322" y1="93400" x2="74322" y2="93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967" y="2859575"/>
            <a:ext cx="2872269" cy="204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56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35" descr="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"/>
          <p:cNvSpPr>
            <a:spLocks/>
          </p:cNvSpPr>
          <p:nvPr/>
        </p:nvSpPr>
        <p:spPr bwMode="auto">
          <a:xfrm>
            <a:off x="5579650" y="745539"/>
            <a:ext cx="73025" cy="73025"/>
          </a:xfrm>
          <a:custGeom>
            <a:avLst/>
            <a:gdLst>
              <a:gd name="T0" fmla="*/ 30 w 35"/>
              <a:gd name="T1" fmla="*/ 12 h 35"/>
              <a:gd name="T2" fmla="*/ 24 w 35"/>
              <a:gd name="T3" fmla="*/ 12 h 35"/>
              <a:gd name="T4" fmla="*/ 24 w 35"/>
              <a:gd name="T5" fmla="*/ 6 h 35"/>
              <a:gd name="T6" fmla="*/ 18 w 35"/>
              <a:gd name="T7" fmla="*/ 0 h 35"/>
              <a:gd name="T8" fmla="*/ 12 w 35"/>
              <a:gd name="T9" fmla="*/ 6 h 35"/>
              <a:gd name="T10" fmla="*/ 12 w 35"/>
              <a:gd name="T11" fmla="*/ 12 h 35"/>
              <a:gd name="T12" fmla="*/ 6 w 35"/>
              <a:gd name="T13" fmla="*/ 12 h 35"/>
              <a:gd name="T14" fmla="*/ 0 w 35"/>
              <a:gd name="T15" fmla="*/ 18 h 35"/>
              <a:gd name="T16" fmla="*/ 6 w 35"/>
              <a:gd name="T17" fmla="*/ 24 h 35"/>
              <a:gd name="T18" fmla="*/ 12 w 35"/>
              <a:gd name="T19" fmla="*/ 24 h 35"/>
              <a:gd name="T20" fmla="*/ 12 w 35"/>
              <a:gd name="T21" fmla="*/ 30 h 35"/>
              <a:gd name="T22" fmla="*/ 18 w 35"/>
              <a:gd name="T23" fmla="*/ 35 h 35"/>
              <a:gd name="T24" fmla="*/ 24 w 35"/>
              <a:gd name="T25" fmla="*/ 30 h 35"/>
              <a:gd name="T26" fmla="*/ 24 w 35"/>
              <a:gd name="T27" fmla="*/ 24 h 35"/>
              <a:gd name="T28" fmla="*/ 30 w 35"/>
              <a:gd name="T29" fmla="*/ 24 h 35"/>
              <a:gd name="T30" fmla="*/ 35 w 35"/>
              <a:gd name="T31" fmla="*/ 18 h 35"/>
              <a:gd name="T32" fmla="*/ 30 w 35"/>
              <a:gd name="T33" fmla="*/ 1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5" h="35">
                <a:moveTo>
                  <a:pt x="30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3"/>
                  <a:pt x="21" y="0"/>
                  <a:pt x="18" y="0"/>
                </a:cubicBezTo>
                <a:cubicBezTo>
                  <a:pt x="15" y="0"/>
                  <a:pt x="12" y="3"/>
                  <a:pt x="12" y="6"/>
                </a:cubicBezTo>
                <a:cubicBezTo>
                  <a:pt x="12" y="12"/>
                  <a:pt x="12" y="12"/>
                  <a:pt x="12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5"/>
                  <a:pt x="0" y="18"/>
                </a:cubicBezTo>
                <a:cubicBezTo>
                  <a:pt x="0" y="21"/>
                  <a:pt x="3" y="24"/>
                  <a:pt x="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3"/>
                  <a:pt x="15" y="35"/>
                  <a:pt x="18" y="35"/>
                </a:cubicBezTo>
                <a:cubicBezTo>
                  <a:pt x="21" y="35"/>
                  <a:pt x="24" y="33"/>
                  <a:pt x="24" y="30"/>
                </a:cubicBezTo>
                <a:cubicBezTo>
                  <a:pt x="24" y="24"/>
                  <a:pt x="24" y="24"/>
                  <a:pt x="24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3" y="24"/>
                  <a:pt x="35" y="21"/>
                  <a:pt x="35" y="18"/>
                </a:cubicBezTo>
                <a:cubicBezTo>
                  <a:pt x="35" y="15"/>
                  <a:pt x="33" y="12"/>
                  <a:pt x="30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42" descr="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"/>
          <p:cNvSpPr>
            <a:spLocks noEditPoints="1"/>
          </p:cNvSpPr>
          <p:nvPr/>
        </p:nvSpPr>
        <p:spPr bwMode="auto">
          <a:xfrm>
            <a:off x="3585115" y="429129"/>
            <a:ext cx="80963" cy="82550"/>
          </a:xfrm>
          <a:custGeom>
            <a:avLst/>
            <a:gdLst>
              <a:gd name="T0" fmla="*/ 20 w 39"/>
              <a:gd name="T1" fmla="*/ 40 h 40"/>
              <a:gd name="T2" fmla="*/ 0 w 39"/>
              <a:gd name="T3" fmla="*/ 20 h 40"/>
              <a:gd name="T4" fmla="*/ 20 w 39"/>
              <a:gd name="T5" fmla="*/ 0 h 40"/>
              <a:gd name="T6" fmla="*/ 39 w 39"/>
              <a:gd name="T7" fmla="*/ 20 h 40"/>
              <a:gd name="T8" fmla="*/ 39 w 39"/>
              <a:gd name="T9" fmla="*/ 20 h 40"/>
              <a:gd name="T10" fmla="*/ 20 w 39"/>
              <a:gd name="T11" fmla="*/ 40 h 40"/>
              <a:gd name="T12" fmla="*/ 20 w 39"/>
              <a:gd name="T13" fmla="*/ 40 h 40"/>
              <a:gd name="T14" fmla="*/ 20 w 39"/>
              <a:gd name="T15" fmla="*/ 12 h 40"/>
              <a:gd name="T16" fmla="*/ 11 w 39"/>
              <a:gd name="T17" fmla="*/ 20 h 40"/>
              <a:gd name="T18" fmla="*/ 20 w 39"/>
              <a:gd name="T19" fmla="*/ 28 h 40"/>
              <a:gd name="T20" fmla="*/ 28 w 39"/>
              <a:gd name="T21" fmla="*/ 20 h 40"/>
              <a:gd name="T22" fmla="*/ 20 w 39"/>
              <a:gd name="T23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40">
                <a:moveTo>
                  <a:pt x="20" y="40"/>
                </a:moveTo>
                <a:cubicBezTo>
                  <a:pt x="9" y="40"/>
                  <a:pt x="0" y="31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0" y="0"/>
                  <a:pt x="39" y="9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31"/>
                  <a:pt x="31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12"/>
                </a:moveTo>
                <a:cubicBezTo>
                  <a:pt x="15" y="12"/>
                  <a:pt x="11" y="15"/>
                  <a:pt x="11" y="20"/>
                </a:cubicBezTo>
                <a:cubicBezTo>
                  <a:pt x="11" y="24"/>
                  <a:pt x="15" y="28"/>
                  <a:pt x="20" y="28"/>
                </a:cubicBezTo>
                <a:cubicBezTo>
                  <a:pt x="24" y="28"/>
                  <a:pt x="28" y="24"/>
                  <a:pt x="28" y="20"/>
                </a:cubicBezTo>
                <a:cubicBezTo>
                  <a:pt x="28" y="15"/>
                  <a:pt x="24" y="12"/>
                  <a:pt x="20" y="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42" descr="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"/>
          <p:cNvSpPr>
            <a:spLocks noEditPoints="1"/>
          </p:cNvSpPr>
          <p:nvPr/>
        </p:nvSpPr>
        <p:spPr bwMode="auto">
          <a:xfrm>
            <a:off x="5485073" y="369014"/>
            <a:ext cx="45719" cy="46615"/>
          </a:xfrm>
          <a:custGeom>
            <a:avLst/>
            <a:gdLst>
              <a:gd name="T0" fmla="*/ 20 w 39"/>
              <a:gd name="T1" fmla="*/ 40 h 40"/>
              <a:gd name="T2" fmla="*/ 0 w 39"/>
              <a:gd name="T3" fmla="*/ 20 h 40"/>
              <a:gd name="T4" fmla="*/ 20 w 39"/>
              <a:gd name="T5" fmla="*/ 0 h 40"/>
              <a:gd name="T6" fmla="*/ 39 w 39"/>
              <a:gd name="T7" fmla="*/ 20 h 40"/>
              <a:gd name="T8" fmla="*/ 39 w 39"/>
              <a:gd name="T9" fmla="*/ 20 h 40"/>
              <a:gd name="T10" fmla="*/ 20 w 39"/>
              <a:gd name="T11" fmla="*/ 40 h 40"/>
              <a:gd name="T12" fmla="*/ 20 w 39"/>
              <a:gd name="T13" fmla="*/ 40 h 40"/>
              <a:gd name="T14" fmla="*/ 20 w 39"/>
              <a:gd name="T15" fmla="*/ 12 h 40"/>
              <a:gd name="T16" fmla="*/ 11 w 39"/>
              <a:gd name="T17" fmla="*/ 20 h 40"/>
              <a:gd name="T18" fmla="*/ 20 w 39"/>
              <a:gd name="T19" fmla="*/ 28 h 40"/>
              <a:gd name="T20" fmla="*/ 28 w 39"/>
              <a:gd name="T21" fmla="*/ 20 h 40"/>
              <a:gd name="T22" fmla="*/ 20 w 39"/>
              <a:gd name="T23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40">
                <a:moveTo>
                  <a:pt x="20" y="40"/>
                </a:moveTo>
                <a:cubicBezTo>
                  <a:pt x="9" y="40"/>
                  <a:pt x="0" y="31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0" y="0"/>
                  <a:pt x="39" y="9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31"/>
                  <a:pt x="31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12"/>
                </a:moveTo>
                <a:cubicBezTo>
                  <a:pt x="15" y="12"/>
                  <a:pt x="11" y="15"/>
                  <a:pt x="11" y="20"/>
                </a:cubicBezTo>
                <a:cubicBezTo>
                  <a:pt x="11" y="24"/>
                  <a:pt x="15" y="28"/>
                  <a:pt x="20" y="28"/>
                </a:cubicBezTo>
                <a:cubicBezTo>
                  <a:pt x="24" y="28"/>
                  <a:pt x="28" y="24"/>
                  <a:pt x="28" y="20"/>
                </a:cubicBezTo>
                <a:cubicBezTo>
                  <a:pt x="28" y="15"/>
                  <a:pt x="24" y="12"/>
                  <a:pt x="2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35" descr="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"/>
          <p:cNvSpPr>
            <a:spLocks/>
          </p:cNvSpPr>
          <p:nvPr/>
        </p:nvSpPr>
        <p:spPr bwMode="auto">
          <a:xfrm>
            <a:off x="3491329" y="851566"/>
            <a:ext cx="73025" cy="73025"/>
          </a:xfrm>
          <a:custGeom>
            <a:avLst/>
            <a:gdLst>
              <a:gd name="T0" fmla="*/ 30 w 35"/>
              <a:gd name="T1" fmla="*/ 12 h 35"/>
              <a:gd name="T2" fmla="*/ 24 w 35"/>
              <a:gd name="T3" fmla="*/ 12 h 35"/>
              <a:gd name="T4" fmla="*/ 24 w 35"/>
              <a:gd name="T5" fmla="*/ 6 h 35"/>
              <a:gd name="T6" fmla="*/ 18 w 35"/>
              <a:gd name="T7" fmla="*/ 0 h 35"/>
              <a:gd name="T8" fmla="*/ 12 w 35"/>
              <a:gd name="T9" fmla="*/ 6 h 35"/>
              <a:gd name="T10" fmla="*/ 12 w 35"/>
              <a:gd name="T11" fmla="*/ 12 h 35"/>
              <a:gd name="T12" fmla="*/ 6 w 35"/>
              <a:gd name="T13" fmla="*/ 12 h 35"/>
              <a:gd name="T14" fmla="*/ 0 w 35"/>
              <a:gd name="T15" fmla="*/ 18 h 35"/>
              <a:gd name="T16" fmla="*/ 6 w 35"/>
              <a:gd name="T17" fmla="*/ 24 h 35"/>
              <a:gd name="T18" fmla="*/ 12 w 35"/>
              <a:gd name="T19" fmla="*/ 24 h 35"/>
              <a:gd name="T20" fmla="*/ 12 w 35"/>
              <a:gd name="T21" fmla="*/ 30 h 35"/>
              <a:gd name="T22" fmla="*/ 18 w 35"/>
              <a:gd name="T23" fmla="*/ 35 h 35"/>
              <a:gd name="T24" fmla="*/ 24 w 35"/>
              <a:gd name="T25" fmla="*/ 30 h 35"/>
              <a:gd name="T26" fmla="*/ 24 w 35"/>
              <a:gd name="T27" fmla="*/ 24 h 35"/>
              <a:gd name="T28" fmla="*/ 30 w 35"/>
              <a:gd name="T29" fmla="*/ 24 h 35"/>
              <a:gd name="T30" fmla="*/ 35 w 35"/>
              <a:gd name="T31" fmla="*/ 18 h 35"/>
              <a:gd name="T32" fmla="*/ 30 w 35"/>
              <a:gd name="T33" fmla="*/ 1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5" h="35">
                <a:moveTo>
                  <a:pt x="30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3"/>
                  <a:pt x="21" y="0"/>
                  <a:pt x="18" y="0"/>
                </a:cubicBezTo>
                <a:cubicBezTo>
                  <a:pt x="15" y="0"/>
                  <a:pt x="12" y="3"/>
                  <a:pt x="12" y="6"/>
                </a:cubicBezTo>
                <a:cubicBezTo>
                  <a:pt x="12" y="12"/>
                  <a:pt x="12" y="12"/>
                  <a:pt x="12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5"/>
                  <a:pt x="0" y="18"/>
                </a:cubicBezTo>
                <a:cubicBezTo>
                  <a:pt x="0" y="21"/>
                  <a:pt x="3" y="24"/>
                  <a:pt x="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3"/>
                  <a:pt x="15" y="35"/>
                  <a:pt x="18" y="35"/>
                </a:cubicBezTo>
                <a:cubicBezTo>
                  <a:pt x="21" y="35"/>
                  <a:pt x="24" y="33"/>
                  <a:pt x="24" y="30"/>
                </a:cubicBezTo>
                <a:cubicBezTo>
                  <a:pt x="24" y="24"/>
                  <a:pt x="24" y="24"/>
                  <a:pt x="24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3" y="24"/>
                  <a:pt x="35" y="21"/>
                  <a:pt x="35" y="18"/>
                </a:cubicBezTo>
                <a:cubicBezTo>
                  <a:pt x="35" y="15"/>
                  <a:pt x="33" y="12"/>
                  <a:pt x="30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灯片编号占位符 1" descr="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"/>
          <p:cNvSpPr>
            <a:spLocks noGrp="1"/>
          </p:cNvSpPr>
          <p:nvPr>
            <p:ph type="sldNum" sz="quarter" idx="4294967295"/>
          </p:nvPr>
        </p:nvSpPr>
        <p:spPr>
          <a:xfrm>
            <a:off x="6986046" y="4810498"/>
            <a:ext cx="2057400" cy="274637"/>
          </a:xfrm>
          <a:prstGeom prst="rect">
            <a:avLst/>
          </a:prstGeom>
        </p:spPr>
        <p:txBody>
          <a:bodyPr/>
          <a:lstStyle/>
          <a:p>
            <a:fld id="{7C8C0B6A-A0DA-4824-8E85-40739B53C733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26" name="Text Box 12">
            <a:extLst>
              <a:ext uri="{FF2B5EF4-FFF2-40B4-BE49-F238E27FC236}">
                <a16:creationId xmlns:a16="http://schemas.microsoft.com/office/drawing/2014/main" id="{176B552A-1404-4C9A-8200-5C73AF7B0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363" y="382410"/>
            <a:ext cx="6119273" cy="523220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  <a:prstDash val="sysDot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Bài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1: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Tìm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bông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hoa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cho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ong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đậu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A0C2AA-5EFE-8BF3-5C77-C781585F7C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4779" y="1008536"/>
            <a:ext cx="6782747" cy="35178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4798BCF-A605-6EA0-7F3B-D2E70F99DBA3}"/>
              </a:ext>
            </a:extLst>
          </p:cNvPr>
          <p:cNvSpPr/>
          <p:nvPr/>
        </p:nvSpPr>
        <p:spPr>
          <a:xfrm>
            <a:off x="3498716" y="1975104"/>
            <a:ext cx="561220" cy="464202"/>
          </a:xfrm>
          <a:custGeom>
            <a:avLst/>
            <a:gdLst>
              <a:gd name="connsiteX0" fmla="*/ 561220 w 561220"/>
              <a:gd name="connsiteY0" fmla="*/ 0 h 464202"/>
              <a:gd name="connsiteX1" fmla="*/ 58300 w 561220"/>
              <a:gd name="connsiteY1" fmla="*/ 420624 h 464202"/>
              <a:gd name="connsiteX2" fmla="*/ 30868 w 561220"/>
              <a:gd name="connsiteY2" fmla="*/ 429768 h 46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1220" h="464202">
                <a:moveTo>
                  <a:pt x="561220" y="0"/>
                </a:moveTo>
                <a:lnTo>
                  <a:pt x="58300" y="420624"/>
                </a:lnTo>
                <a:cubicBezTo>
                  <a:pt x="-30092" y="492252"/>
                  <a:pt x="388" y="461010"/>
                  <a:pt x="30868" y="429768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24E065A-7A2F-0B1D-7CF1-A8E50849E3FA}"/>
              </a:ext>
            </a:extLst>
          </p:cNvPr>
          <p:cNvSpPr/>
          <p:nvPr/>
        </p:nvSpPr>
        <p:spPr>
          <a:xfrm>
            <a:off x="4571998" y="1810512"/>
            <a:ext cx="1572769" cy="628794"/>
          </a:xfrm>
          <a:custGeom>
            <a:avLst/>
            <a:gdLst>
              <a:gd name="connsiteX0" fmla="*/ 561220 w 561220"/>
              <a:gd name="connsiteY0" fmla="*/ 0 h 464202"/>
              <a:gd name="connsiteX1" fmla="*/ 58300 w 561220"/>
              <a:gd name="connsiteY1" fmla="*/ 420624 h 464202"/>
              <a:gd name="connsiteX2" fmla="*/ 30868 w 561220"/>
              <a:gd name="connsiteY2" fmla="*/ 429768 h 46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1220" h="464202">
                <a:moveTo>
                  <a:pt x="561220" y="0"/>
                </a:moveTo>
                <a:lnTo>
                  <a:pt x="58300" y="420624"/>
                </a:lnTo>
                <a:cubicBezTo>
                  <a:pt x="-30092" y="492252"/>
                  <a:pt x="388" y="461010"/>
                  <a:pt x="30868" y="429768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ABF67C4-FF1D-EC9C-2784-02D3D43ECC30}"/>
              </a:ext>
            </a:extLst>
          </p:cNvPr>
          <p:cNvSpPr/>
          <p:nvPr/>
        </p:nvSpPr>
        <p:spPr>
          <a:xfrm flipV="1">
            <a:off x="5814405" y="2677676"/>
            <a:ext cx="860716" cy="422139"/>
          </a:xfrm>
          <a:custGeom>
            <a:avLst/>
            <a:gdLst>
              <a:gd name="connsiteX0" fmla="*/ 561220 w 561220"/>
              <a:gd name="connsiteY0" fmla="*/ 0 h 464202"/>
              <a:gd name="connsiteX1" fmla="*/ 58300 w 561220"/>
              <a:gd name="connsiteY1" fmla="*/ 420624 h 464202"/>
              <a:gd name="connsiteX2" fmla="*/ 30868 w 561220"/>
              <a:gd name="connsiteY2" fmla="*/ 429768 h 46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1220" h="464202">
                <a:moveTo>
                  <a:pt x="561220" y="0"/>
                </a:moveTo>
                <a:lnTo>
                  <a:pt x="58300" y="420624"/>
                </a:lnTo>
                <a:cubicBezTo>
                  <a:pt x="-30092" y="492252"/>
                  <a:pt x="388" y="461010"/>
                  <a:pt x="30868" y="429768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48B4F76-04E8-3BF2-BFF8-6E1F3A0C1909}"/>
              </a:ext>
            </a:extLst>
          </p:cNvPr>
          <p:cNvSpPr/>
          <p:nvPr/>
        </p:nvSpPr>
        <p:spPr>
          <a:xfrm flipV="1">
            <a:off x="5485073" y="2849647"/>
            <a:ext cx="329332" cy="716512"/>
          </a:xfrm>
          <a:custGeom>
            <a:avLst/>
            <a:gdLst>
              <a:gd name="connsiteX0" fmla="*/ 561220 w 561220"/>
              <a:gd name="connsiteY0" fmla="*/ 0 h 464202"/>
              <a:gd name="connsiteX1" fmla="*/ 58300 w 561220"/>
              <a:gd name="connsiteY1" fmla="*/ 420624 h 464202"/>
              <a:gd name="connsiteX2" fmla="*/ 30868 w 561220"/>
              <a:gd name="connsiteY2" fmla="*/ 429768 h 46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1220" h="464202">
                <a:moveTo>
                  <a:pt x="561220" y="0"/>
                </a:moveTo>
                <a:lnTo>
                  <a:pt x="58300" y="420624"/>
                </a:lnTo>
                <a:cubicBezTo>
                  <a:pt x="-30092" y="492252"/>
                  <a:pt x="388" y="461010"/>
                  <a:pt x="30868" y="429768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A56B313-BF2E-4374-E8F6-DCFC24A67FE4}"/>
              </a:ext>
            </a:extLst>
          </p:cNvPr>
          <p:cNvSpPr/>
          <p:nvPr/>
        </p:nvSpPr>
        <p:spPr>
          <a:xfrm flipH="1" flipV="1">
            <a:off x="3939310" y="2959374"/>
            <a:ext cx="561220" cy="981689"/>
          </a:xfrm>
          <a:custGeom>
            <a:avLst/>
            <a:gdLst>
              <a:gd name="connsiteX0" fmla="*/ 561220 w 561220"/>
              <a:gd name="connsiteY0" fmla="*/ 0 h 464202"/>
              <a:gd name="connsiteX1" fmla="*/ 58300 w 561220"/>
              <a:gd name="connsiteY1" fmla="*/ 420624 h 464202"/>
              <a:gd name="connsiteX2" fmla="*/ 30868 w 561220"/>
              <a:gd name="connsiteY2" fmla="*/ 429768 h 46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1220" h="464202">
                <a:moveTo>
                  <a:pt x="561220" y="0"/>
                </a:moveTo>
                <a:lnTo>
                  <a:pt x="58300" y="420624"/>
                </a:lnTo>
                <a:cubicBezTo>
                  <a:pt x="-30092" y="492252"/>
                  <a:pt x="388" y="461010"/>
                  <a:pt x="30868" y="429768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79299DF-7C77-BFDC-B5A5-896C9C3BE412}"/>
              </a:ext>
            </a:extLst>
          </p:cNvPr>
          <p:cNvSpPr/>
          <p:nvPr/>
        </p:nvSpPr>
        <p:spPr>
          <a:xfrm flipH="1" flipV="1">
            <a:off x="2605209" y="2959373"/>
            <a:ext cx="886120" cy="911060"/>
          </a:xfrm>
          <a:custGeom>
            <a:avLst/>
            <a:gdLst>
              <a:gd name="connsiteX0" fmla="*/ 561220 w 561220"/>
              <a:gd name="connsiteY0" fmla="*/ 0 h 464202"/>
              <a:gd name="connsiteX1" fmla="*/ 58300 w 561220"/>
              <a:gd name="connsiteY1" fmla="*/ 420624 h 464202"/>
              <a:gd name="connsiteX2" fmla="*/ 30868 w 561220"/>
              <a:gd name="connsiteY2" fmla="*/ 429768 h 46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1220" h="464202">
                <a:moveTo>
                  <a:pt x="561220" y="0"/>
                </a:moveTo>
                <a:lnTo>
                  <a:pt x="58300" y="420624"/>
                </a:lnTo>
                <a:cubicBezTo>
                  <a:pt x="-30092" y="492252"/>
                  <a:pt x="388" y="461010"/>
                  <a:pt x="30868" y="429768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FA75986-D830-D36C-7C0A-938316DD58EA}"/>
              </a:ext>
            </a:extLst>
          </p:cNvPr>
          <p:cNvSpPr/>
          <p:nvPr/>
        </p:nvSpPr>
        <p:spPr>
          <a:xfrm flipH="1" flipV="1">
            <a:off x="2166550" y="2677675"/>
            <a:ext cx="1163045" cy="281697"/>
          </a:xfrm>
          <a:custGeom>
            <a:avLst/>
            <a:gdLst>
              <a:gd name="connsiteX0" fmla="*/ 561220 w 561220"/>
              <a:gd name="connsiteY0" fmla="*/ 0 h 464202"/>
              <a:gd name="connsiteX1" fmla="*/ 58300 w 561220"/>
              <a:gd name="connsiteY1" fmla="*/ 420624 h 464202"/>
              <a:gd name="connsiteX2" fmla="*/ 30868 w 561220"/>
              <a:gd name="connsiteY2" fmla="*/ 429768 h 46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1220" h="464202">
                <a:moveTo>
                  <a:pt x="561220" y="0"/>
                </a:moveTo>
                <a:lnTo>
                  <a:pt x="58300" y="420624"/>
                </a:lnTo>
                <a:cubicBezTo>
                  <a:pt x="-30092" y="492252"/>
                  <a:pt x="388" y="461010"/>
                  <a:pt x="30868" y="429768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5" name="Text Box 12">
            <a:extLst>
              <a:ext uri="{FF2B5EF4-FFF2-40B4-BE49-F238E27FC236}">
                <a16:creationId xmlns:a16="http://schemas.microsoft.com/office/drawing/2014/main" id="{3A8D6A6A-7D56-3484-3AA6-D430F0A62D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8253" y="4548888"/>
            <a:ext cx="6119273" cy="523220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  <a:prstDash val="sysDot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dirty="0"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Bông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hoa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nào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nhiều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ong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đậu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nhất</a:t>
            </a:r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150CB5D-F459-0433-D82A-D3C7D2EBDE9A}"/>
              </a:ext>
            </a:extLst>
          </p:cNvPr>
          <p:cNvSpPr/>
          <p:nvPr/>
        </p:nvSpPr>
        <p:spPr>
          <a:xfrm>
            <a:off x="2883678" y="1937926"/>
            <a:ext cx="1313097" cy="1472184"/>
          </a:xfrm>
          <a:prstGeom prst="ellipse">
            <a:avLst/>
          </a:prstGeom>
          <a:noFill/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26439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35" descr="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"/>
          <p:cNvSpPr>
            <a:spLocks/>
          </p:cNvSpPr>
          <p:nvPr/>
        </p:nvSpPr>
        <p:spPr bwMode="auto">
          <a:xfrm>
            <a:off x="5579650" y="745539"/>
            <a:ext cx="73025" cy="73025"/>
          </a:xfrm>
          <a:custGeom>
            <a:avLst/>
            <a:gdLst>
              <a:gd name="T0" fmla="*/ 30 w 35"/>
              <a:gd name="T1" fmla="*/ 12 h 35"/>
              <a:gd name="T2" fmla="*/ 24 w 35"/>
              <a:gd name="T3" fmla="*/ 12 h 35"/>
              <a:gd name="T4" fmla="*/ 24 w 35"/>
              <a:gd name="T5" fmla="*/ 6 h 35"/>
              <a:gd name="T6" fmla="*/ 18 w 35"/>
              <a:gd name="T7" fmla="*/ 0 h 35"/>
              <a:gd name="T8" fmla="*/ 12 w 35"/>
              <a:gd name="T9" fmla="*/ 6 h 35"/>
              <a:gd name="T10" fmla="*/ 12 w 35"/>
              <a:gd name="T11" fmla="*/ 12 h 35"/>
              <a:gd name="T12" fmla="*/ 6 w 35"/>
              <a:gd name="T13" fmla="*/ 12 h 35"/>
              <a:gd name="T14" fmla="*/ 0 w 35"/>
              <a:gd name="T15" fmla="*/ 18 h 35"/>
              <a:gd name="T16" fmla="*/ 6 w 35"/>
              <a:gd name="T17" fmla="*/ 24 h 35"/>
              <a:gd name="T18" fmla="*/ 12 w 35"/>
              <a:gd name="T19" fmla="*/ 24 h 35"/>
              <a:gd name="T20" fmla="*/ 12 w 35"/>
              <a:gd name="T21" fmla="*/ 30 h 35"/>
              <a:gd name="T22" fmla="*/ 18 w 35"/>
              <a:gd name="T23" fmla="*/ 35 h 35"/>
              <a:gd name="T24" fmla="*/ 24 w 35"/>
              <a:gd name="T25" fmla="*/ 30 h 35"/>
              <a:gd name="T26" fmla="*/ 24 w 35"/>
              <a:gd name="T27" fmla="*/ 24 h 35"/>
              <a:gd name="T28" fmla="*/ 30 w 35"/>
              <a:gd name="T29" fmla="*/ 24 h 35"/>
              <a:gd name="T30" fmla="*/ 35 w 35"/>
              <a:gd name="T31" fmla="*/ 18 h 35"/>
              <a:gd name="T32" fmla="*/ 30 w 35"/>
              <a:gd name="T33" fmla="*/ 1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5" h="35">
                <a:moveTo>
                  <a:pt x="30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3"/>
                  <a:pt x="21" y="0"/>
                  <a:pt x="18" y="0"/>
                </a:cubicBezTo>
                <a:cubicBezTo>
                  <a:pt x="15" y="0"/>
                  <a:pt x="12" y="3"/>
                  <a:pt x="12" y="6"/>
                </a:cubicBezTo>
                <a:cubicBezTo>
                  <a:pt x="12" y="12"/>
                  <a:pt x="12" y="12"/>
                  <a:pt x="12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5"/>
                  <a:pt x="0" y="18"/>
                </a:cubicBezTo>
                <a:cubicBezTo>
                  <a:pt x="0" y="21"/>
                  <a:pt x="3" y="24"/>
                  <a:pt x="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3"/>
                  <a:pt x="15" y="35"/>
                  <a:pt x="18" y="35"/>
                </a:cubicBezTo>
                <a:cubicBezTo>
                  <a:pt x="21" y="35"/>
                  <a:pt x="24" y="33"/>
                  <a:pt x="24" y="30"/>
                </a:cubicBezTo>
                <a:cubicBezTo>
                  <a:pt x="24" y="24"/>
                  <a:pt x="24" y="24"/>
                  <a:pt x="24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3" y="24"/>
                  <a:pt x="35" y="21"/>
                  <a:pt x="35" y="18"/>
                </a:cubicBezTo>
                <a:cubicBezTo>
                  <a:pt x="35" y="15"/>
                  <a:pt x="33" y="12"/>
                  <a:pt x="30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42" descr="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"/>
          <p:cNvSpPr>
            <a:spLocks noEditPoints="1"/>
          </p:cNvSpPr>
          <p:nvPr/>
        </p:nvSpPr>
        <p:spPr bwMode="auto">
          <a:xfrm>
            <a:off x="3585115" y="429129"/>
            <a:ext cx="80963" cy="82550"/>
          </a:xfrm>
          <a:custGeom>
            <a:avLst/>
            <a:gdLst>
              <a:gd name="T0" fmla="*/ 20 w 39"/>
              <a:gd name="T1" fmla="*/ 40 h 40"/>
              <a:gd name="T2" fmla="*/ 0 w 39"/>
              <a:gd name="T3" fmla="*/ 20 h 40"/>
              <a:gd name="T4" fmla="*/ 20 w 39"/>
              <a:gd name="T5" fmla="*/ 0 h 40"/>
              <a:gd name="T6" fmla="*/ 39 w 39"/>
              <a:gd name="T7" fmla="*/ 20 h 40"/>
              <a:gd name="T8" fmla="*/ 39 w 39"/>
              <a:gd name="T9" fmla="*/ 20 h 40"/>
              <a:gd name="T10" fmla="*/ 20 w 39"/>
              <a:gd name="T11" fmla="*/ 40 h 40"/>
              <a:gd name="T12" fmla="*/ 20 w 39"/>
              <a:gd name="T13" fmla="*/ 40 h 40"/>
              <a:gd name="T14" fmla="*/ 20 w 39"/>
              <a:gd name="T15" fmla="*/ 12 h 40"/>
              <a:gd name="T16" fmla="*/ 11 w 39"/>
              <a:gd name="T17" fmla="*/ 20 h 40"/>
              <a:gd name="T18" fmla="*/ 20 w 39"/>
              <a:gd name="T19" fmla="*/ 28 h 40"/>
              <a:gd name="T20" fmla="*/ 28 w 39"/>
              <a:gd name="T21" fmla="*/ 20 h 40"/>
              <a:gd name="T22" fmla="*/ 20 w 39"/>
              <a:gd name="T23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40">
                <a:moveTo>
                  <a:pt x="20" y="40"/>
                </a:moveTo>
                <a:cubicBezTo>
                  <a:pt x="9" y="40"/>
                  <a:pt x="0" y="31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0" y="0"/>
                  <a:pt x="39" y="9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31"/>
                  <a:pt x="31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12"/>
                </a:moveTo>
                <a:cubicBezTo>
                  <a:pt x="15" y="12"/>
                  <a:pt x="11" y="15"/>
                  <a:pt x="11" y="20"/>
                </a:cubicBezTo>
                <a:cubicBezTo>
                  <a:pt x="11" y="24"/>
                  <a:pt x="15" y="28"/>
                  <a:pt x="20" y="28"/>
                </a:cubicBezTo>
                <a:cubicBezTo>
                  <a:pt x="24" y="28"/>
                  <a:pt x="28" y="24"/>
                  <a:pt x="28" y="20"/>
                </a:cubicBezTo>
                <a:cubicBezTo>
                  <a:pt x="28" y="15"/>
                  <a:pt x="24" y="12"/>
                  <a:pt x="20" y="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42" descr="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"/>
          <p:cNvSpPr>
            <a:spLocks noEditPoints="1"/>
          </p:cNvSpPr>
          <p:nvPr/>
        </p:nvSpPr>
        <p:spPr bwMode="auto">
          <a:xfrm>
            <a:off x="5485073" y="369014"/>
            <a:ext cx="45719" cy="46615"/>
          </a:xfrm>
          <a:custGeom>
            <a:avLst/>
            <a:gdLst>
              <a:gd name="T0" fmla="*/ 20 w 39"/>
              <a:gd name="T1" fmla="*/ 40 h 40"/>
              <a:gd name="T2" fmla="*/ 0 w 39"/>
              <a:gd name="T3" fmla="*/ 20 h 40"/>
              <a:gd name="T4" fmla="*/ 20 w 39"/>
              <a:gd name="T5" fmla="*/ 0 h 40"/>
              <a:gd name="T6" fmla="*/ 39 w 39"/>
              <a:gd name="T7" fmla="*/ 20 h 40"/>
              <a:gd name="T8" fmla="*/ 39 w 39"/>
              <a:gd name="T9" fmla="*/ 20 h 40"/>
              <a:gd name="T10" fmla="*/ 20 w 39"/>
              <a:gd name="T11" fmla="*/ 40 h 40"/>
              <a:gd name="T12" fmla="*/ 20 w 39"/>
              <a:gd name="T13" fmla="*/ 40 h 40"/>
              <a:gd name="T14" fmla="*/ 20 w 39"/>
              <a:gd name="T15" fmla="*/ 12 h 40"/>
              <a:gd name="T16" fmla="*/ 11 w 39"/>
              <a:gd name="T17" fmla="*/ 20 h 40"/>
              <a:gd name="T18" fmla="*/ 20 w 39"/>
              <a:gd name="T19" fmla="*/ 28 h 40"/>
              <a:gd name="T20" fmla="*/ 28 w 39"/>
              <a:gd name="T21" fmla="*/ 20 h 40"/>
              <a:gd name="T22" fmla="*/ 20 w 39"/>
              <a:gd name="T23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40">
                <a:moveTo>
                  <a:pt x="20" y="40"/>
                </a:moveTo>
                <a:cubicBezTo>
                  <a:pt x="9" y="40"/>
                  <a:pt x="0" y="31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0" y="0"/>
                  <a:pt x="39" y="9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31"/>
                  <a:pt x="31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12"/>
                </a:moveTo>
                <a:cubicBezTo>
                  <a:pt x="15" y="12"/>
                  <a:pt x="11" y="15"/>
                  <a:pt x="11" y="20"/>
                </a:cubicBezTo>
                <a:cubicBezTo>
                  <a:pt x="11" y="24"/>
                  <a:pt x="15" y="28"/>
                  <a:pt x="20" y="28"/>
                </a:cubicBezTo>
                <a:cubicBezTo>
                  <a:pt x="24" y="28"/>
                  <a:pt x="28" y="24"/>
                  <a:pt x="28" y="20"/>
                </a:cubicBezTo>
                <a:cubicBezTo>
                  <a:pt x="28" y="15"/>
                  <a:pt x="24" y="12"/>
                  <a:pt x="2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35" descr="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"/>
          <p:cNvSpPr>
            <a:spLocks/>
          </p:cNvSpPr>
          <p:nvPr/>
        </p:nvSpPr>
        <p:spPr bwMode="auto">
          <a:xfrm>
            <a:off x="3491329" y="851566"/>
            <a:ext cx="73025" cy="73025"/>
          </a:xfrm>
          <a:custGeom>
            <a:avLst/>
            <a:gdLst>
              <a:gd name="T0" fmla="*/ 30 w 35"/>
              <a:gd name="T1" fmla="*/ 12 h 35"/>
              <a:gd name="T2" fmla="*/ 24 w 35"/>
              <a:gd name="T3" fmla="*/ 12 h 35"/>
              <a:gd name="T4" fmla="*/ 24 w 35"/>
              <a:gd name="T5" fmla="*/ 6 h 35"/>
              <a:gd name="T6" fmla="*/ 18 w 35"/>
              <a:gd name="T7" fmla="*/ 0 h 35"/>
              <a:gd name="T8" fmla="*/ 12 w 35"/>
              <a:gd name="T9" fmla="*/ 6 h 35"/>
              <a:gd name="T10" fmla="*/ 12 w 35"/>
              <a:gd name="T11" fmla="*/ 12 h 35"/>
              <a:gd name="T12" fmla="*/ 6 w 35"/>
              <a:gd name="T13" fmla="*/ 12 h 35"/>
              <a:gd name="T14" fmla="*/ 0 w 35"/>
              <a:gd name="T15" fmla="*/ 18 h 35"/>
              <a:gd name="T16" fmla="*/ 6 w 35"/>
              <a:gd name="T17" fmla="*/ 24 h 35"/>
              <a:gd name="T18" fmla="*/ 12 w 35"/>
              <a:gd name="T19" fmla="*/ 24 h 35"/>
              <a:gd name="T20" fmla="*/ 12 w 35"/>
              <a:gd name="T21" fmla="*/ 30 h 35"/>
              <a:gd name="T22" fmla="*/ 18 w 35"/>
              <a:gd name="T23" fmla="*/ 35 h 35"/>
              <a:gd name="T24" fmla="*/ 24 w 35"/>
              <a:gd name="T25" fmla="*/ 30 h 35"/>
              <a:gd name="T26" fmla="*/ 24 w 35"/>
              <a:gd name="T27" fmla="*/ 24 h 35"/>
              <a:gd name="T28" fmla="*/ 30 w 35"/>
              <a:gd name="T29" fmla="*/ 24 h 35"/>
              <a:gd name="T30" fmla="*/ 35 w 35"/>
              <a:gd name="T31" fmla="*/ 18 h 35"/>
              <a:gd name="T32" fmla="*/ 30 w 35"/>
              <a:gd name="T33" fmla="*/ 1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5" h="35">
                <a:moveTo>
                  <a:pt x="30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3"/>
                  <a:pt x="21" y="0"/>
                  <a:pt x="18" y="0"/>
                </a:cubicBezTo>
                <a:cubicBezTo>
                  <a:pt x="15" y="0"/>
                  <a:pt x="12" y="3"/>
                  <a:pt x="12" y="6"/>
                </a:cubicBezTo>
                <a:cubicBezTo>
                  <a:pt x="12" y="12"/>
                  <a:pt x="12" y="12"/>
                  <a:pt x="12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5"/>
                  <a:pt x="0" y="18"/>
                </a:cubicBezTo>
                <a:cubicBezTo>
                  <a:pt x="0" y="21"/>
                  <a:pt x="3" y="24"/>
                  <a:pt x="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3"/>
                  <a:pt x="15" y="35"/>
                  <a:pt x="18" y="35"/>
                </a:cubicBezTo>
                <a:cubicBezTo>
                  <a:pt x="21" y="35"/>
                  <a:pt x="24" y="33"/>
                  <a:pt x="24" y="30"/>
                </a:cubicBezTo>
                <a:cubicBezTo>
                  <a:pt x="24" y="24"/>
                  <a:pt x="24" y="24"/>
                  <a:pt x="24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3" y="24"/>
                  <a:pt x="35" y="21"/>
                  <a:pt x="35" y="18"/>
                </a:cubicBezTo>
                <a:cubicBezTo>
                  <a:pt x="35" y="15"/>
                  <a:pt x="33" y="12"/>
                  <a:pt x="30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灯片编号占位符 1" descr="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"/>
          <p:cNvSpPr>
            <a:spLocks noGrp="1"/>
          </p:cNvSpPr>
          <p:nvPr>
            <p:ph type="sldNum" sz="quarter" idx="4294967295"/>
          </p:nvPr>
        </p:nvSpPr>
        <p:spPr>
          <a:xfrm>
            <a:off x="6986046" y="4810498"/>
            <a:ext cx="2057400" cy="274637"/>
          </a:xfrm>
          <a:prstGeom prst="rect">
            <a:avLst/>
          </a:prstGeom>
        </p:spPr>
        <p:txBody>
          <a:bodyPr/>
          <a:lstStyle/>
          <a:p>
            <a:fld id="{7C8C0B6A-A0DA-4824-8E85-40739B53C733}" type="slidenum">
              <a:rPr lang="zh-CN" altLang="en-US" smtClean="0"/>
              <a:pPr/>
              <a:t>9</a:t>
            </a:fld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98C4FAC-E122-4970-8F99-25FCE1E223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233" t="22031" r="6828" b="11088"/>
          <a:stretch/>
        </p:blipFill>
        <p:spPr>
          <a:xfrm>
            <a:off x="3314724" y="1391566"/>
            <a:ext cx="2514552" cy="2475347"/>
          </a:xfrm>
          <a:prstGeom prst="rect">
            <a:avLst/>
          </a:prstGeom>
        </p:spPr>
      </p:pic>
      <p:pic>
        <p:nvPicPr>
          <p:cNvPr id="13" name="Picture 12" descr="A picture containing honey&#10;&#10;Description automatically generated">
            <a:extLst>
              <a:ext uri="{FF2B5EF4-FFF2-40B4-BE49-F238E27FC236}">
                <a16:creationId xmlns:a16="http://schemas.microsoft.com/office/drawing/2014/main" id="{C8FCF1F6-744E-48A9-BF0B-21A8C5A039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966" b="89981" l="5500" r="93700">
                        <a14:foregroundMark x1="29700" y1="7156" x2="53900" y2="7920"/>
                        <a14:foregroundMark x1="8600" y1="50668" x2="5500" y2="61260"/>
                        <a14:foregroundMark x1="5500" y1="61260" x2="5800" y2="62595"/>
                        <a14:foregroundMark x1="92300" y1="70802" x2="93700" y2="72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301" y="1483824"/>
            <a:ext cx="3155871" cy="3252806"/>
          </a:xfrm>
          <a:prstGeom prst="rect">
            <a:avLst/>
          </a:prstGeom>
        </p:spPr>
      </p:pic>
      <p:pic>
        <p:nvPicPr>
          <p:cNvPr id="16" name="Picture 15" descr="Love Panda">
            <a:extLst>
              <a:ext uri="{FF2B5EF4-FFF2-40B4-BE49-F238E27FC236}">
                <a16:creationId xmlns:a16="http://schemas.microsoft.com/office/drawing/2014/main" id="{EEB72708-DE39-4F9C-99B5-5B18E92E9FB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32" y="1785835"/>
            <a:ext cx="2876497" cy="2876497"/>
          </a:xfrm>
          <a:prstGeom prst="rect">
            <a:avLst/>
          </a:prstGeom>
        </p:spPr>
      </p:pic>
      <p:pic>
        <p:nvPicPr>
          <p:cNvPr id="17" name="Picture 16" descr="Yeah Panda">
            <a:extLst>
              <a:ext uri="{FF2B5EF4-FFF2-40B4-BE49-F238E27FC236}">
                <a16:creationId xmlns:a16="http://schemas.microsoft.com/office/drawing/2014/main" id="{F0D1D264-A126-4699-A48F-77460B3490D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197" y="2426808"/>
            <a:ext cx="2334892" cy="2568859"/>
          </a:xfrm>
          <a:prstGeom prst="rect">
            <a:avLst/>
          </a:prstGeom>
        </p:spPr>
      </p:pic>
      <p:sp>
        <p:nvSpPr>
          <p:cNvPr id="18" name="圆角矩形 4">
            <a:extLst>
              <a:ext uri="{FF2B5EF4-FFF2-40B4-BE49-F238E27FC236}">
                <a16:creationId xmlns:a16="http://schemas.microsoft.com/office/drawing/2014/main" id="{288689CB-22C1-49FA-892A-F91CFE9C5A24}"/>
              </a:ext>
            </a:extLst>
          </p:cNvPr>
          <p:cNvSpPr/>
          <p:nvPr/>
        </p:nvSpPr>
        <p:spPr>
          <a:xfrm>
            <a:off x="2369396" y="3988956"/>
            <a:ext cx="4261022" cy="725679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E64113-C276-4114-9AAE-371BCE37C7AA}"/>
              </a:ext>
            </a:extLst>
          </p:cNvPr>
          <p:cNvSpPr txBox="1"/>
          <p:nvPr/>
        </p:nvSpPr>
        <p:spPr>
          <a:xfrm>
            <a:off x="1947643" y="4021359"/>
            <a:ext cx="4834861" cy="985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 </a:t>
            </a:r>
            <a:r>
              <a:rPr lang="en-US" sz="3200" dirty="0" err="1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sz="3200" dirty="0" err="1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hũ</a:t>
            </a:r>
            <a:r>
              <a:rPr lang="en-US" sz="3200" dirty="0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UTM Flamenc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vàng</a:t>
            </a:r>
            <a:endParaRPr lang="en-US" sz="3200" dirty="0">
              <a:solidFill>
                <a:srgbClr val="002060"/>
              </a:solidFill>
              <a:effectLst/>
              <a:latin typeface="UTM Flamenco" panose="02040603050506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US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F1ABBD1-130C-4438-B7DB-54D123229C4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20" y="112255"/>
            <a:ext cx="6943226" cy="1389041"/>
          </a:xfrm>
          <a:prstGeom prst="rect">
            <a:avLst/>
          </a:prstGeom>
        </p:spPr>
      </p:pic>
      <p:sp>
        <p:nvSpPr>
          <p:cNvPr id="21" name="文本框 5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id="{A3EACFD8-E091-4D89-9D68-BF930037B0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926" y="868346"/>
            <a:ext cx="33281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Vừng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ơi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mở</a:t>
            </a:r>
            <a:r>
              <a:rPr lang="en-US" altLang="zh-CN" sz="2800" dirty="0">
                <a:solidFill>
                  <a:schemeClr val="bg1"/>
                </a:solidFill>
                <a:latin typeface="SVN-Revolution" panose="02040603050506020204" pitchFamily="18" charset="0"/>
                <a:ea typeface="+mj-ea"/>
              </a:rPr>
              <a:t> ra</a:t>
            </a:r>
            <a:endParaRPr lang="zh-CN" altLang="en-US" sz="2800" dirty="0">
              <a:solidFill>
                <a:schemeClr val="bg1"/>
              </a:solidFill>
              <a:latin typeface="SVN-Revolution" panose="02040603050506020204" pitchFamily="18" charset="0"/>
              <a:ea typeface="+mj-ea"/>
            </a:endParaRPr>
          </a:p>
        </p:txBody>
      </p:sp>
      <p:pic>
        <p:nvPicPr>
          <p:cNvPr id="3" name="Tiếng Yeah của Trẻ Con">
            <a:hlinkClick r:id="" action="ppaction://media"/>
            <a:extLst>
              <a:ext uri="{FF2B5EF4-FFF2-40B4-BE49-F238E27FC236}">
                <a16:creationId xmlns:a16="http://schemas.microsoft.com/office/drawing/2014/main" id="{7255F8B9-54EF-4E07-9AA3-FE98F373CF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262242" y="1464521"/>
            <a:ext cx="1230109" cy="1230109"/>
          </a:xfrm>
          <a:prstGeom prst="rect">
            <a:avLst/>
          </a:prstGeom>
        </p:spPr>
      </p:pic>
      <p:pic>
        <p:nvPicPr>
          <p:cNvPr id="5" name="Picture 4" descr="A picture containing text, yellow&#10;&#10;Description automatically generated">
            <a:extLst>
              <a:ext uri="{FF2B5EF4-FFF2-40B4-BE49-F238E27FC236}">
                <a16:creationId xmlns:a16="http://schemas.microsoft.com/office/drawing/2014/main" id="{D5061843-72FF-42E4-8D76-26818149C8D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35" b="98235" l="4000" r="97333">
                        <a14:foregroundMark x1="73333" y1="8100" x2="73333" y2="8100"/>
                        <a14:foregroundMark x1="39556" y1="28141" x2="39556" y2="28141"/>
                        <a14:foregroundMark x1="12333" y1="46314" x2="12333" y2="46314"/>
                        <a14:foregroundMark x1="19889" y1="65732" x2="19889" y2="65732"/>
                        <a14:foregroundMark x1="60444" y1="71132" x2="60444" y2="71132"/>
                        <a14:foregroundMark x1="22000" y1="88577" x2="22000" y2="88577"/>
                        <a14:foregroundMark x1="27333" y1="93562" x2="27333" y2="93562"/>
                        <a14:foregroundMark x1="27778" y1="94912" x2="27778" y2="94912"/>
                        <a14:foregroundMark x1="28778" y1="98235" x2="28778" y2="98235"/>
                        <a14:foregroundMark x1="11222" y1="91589" x2="11222" y2="91589"/>
                        <a14:foregroundMark x1="5444" y1="94912" x2="5444" y2="94912"/>
                        <a14:foregroundMark x1="4111" y1="97923" x2="4111" y2="97923"/>
                        <a14:foregroundMark x1="93111" y1="1038" x2="93111" y2="1038"/>
                        <a14:foregroundMark x1="97333" y1="2700" x2="97333" y2="2700"/>
                        <a14:foregroundMark x1="76889" y1="46625" x2="76889" y2="46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0092">
            <a:off x="2775016" y="-97522"/>
            <a:ext cx="3639932" cy="389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7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44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8" grpId="0" animBg="1"/>
      <p:bldP spid="19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第一PPT，www.1ppt.com">
  <a:themeElements>
    <a:clrScheme name="描边答辩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855"/>
      </a:accent1>
      <a:accent2>
        <a:srgbClr val="FDC873"/>
      </a:accent2>
      <a:accent3>
        <a:srgbClr val="6BF0FF"/>
      </a:accent3>
      <a:accent4>
        <a:srgbClr val="6BF4CD"/>
      </a:accent4>
      <a:accent5>
        <a:srgbClr val="621147"/>
      </a:accent5>
      <a:accent6>
        <a:srgbClr val="273355"/>
      </a:accent6>
      <a:hlink>
        <a:srgbClr val="000000"/>
      </a:hlink>
      <a:folHlink>
        <a:srgbClr val="954F72"/>
      </a:folHlink>
    </a:clrScheme>
    <a:fontScheme name="标准3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</_7b1dac89e7d195523061f1c0316ecb71>
  <_7b1dac89e7d195523061f1c0316ecb71 xmlns="">e7d195523061f1c09e9d68d7cf438b91ef959ecb14fc25d26BBA7F7DBC18E55DFF4014AF651F0BF2569D4B6C1DA7F1A4683A481403BD872FC687266AD13265C1DE7C373772FD8728ABDD69ADD03BFF5BE2862BC891DBB79E18FD61712FE23F670D602A332950CB5EC6E6732879E5EF3A14F9D4CF03EEDD9B1B11C039589F903859E45F1985EFBDDB2870384474B44C95</_7b1dac89e7d195523061f1c0316ecb71>
  <_7b1dac89e7d195523061f1c0316ecb71 xmlns="">e7d195523061f1c09e9d68d7cf438b91ef959ecb14fc25d26BBA7F7DBC18E55DFF4014AF651F0BF2569D4B6C1DA7F1A4683A481403BD872FC687266AD13265C1DE7C373772FD8728ABDD69ADD03BFF5BE2862BC891DBB79E084D9F5E4FBB1B562A9752B1B1B336475B32C7C37DD9288EAD27DDC512A8D3801D48E380A7486EFB4C1F8A7A0CA49B3CBF40803B9190492F</_7b1dac89e7d195523061f1c0316ecb71>
  <_7b1dac89e7d195523061f1c0316ecb71 xmlns="">e7d195523061f1c09e9d68d7cf438b91ef959ecb14fc25d26BBA7F7DBC18E55DFF4014AF651F0BF2569D4B6C1DA7F1A4683A481403BD872FC687266AD13265C1DE7C373772FD8728ABDD69ADD03BFF5BE2862BC891DBB79EEBC94C9DFDC16E04954ED45554D0F6FE8331708ABC4FEC3D44E4750B2445BF76F30C399F0AE1E8D2CAFA469BFF6E14A2A3EF8352258366A5</_7b1dac89e7d195523061f1c0316ecb71>
</e7d195523061f1c0>
</file>

<file path=customXml/itemProps1.xml><?xml version="1.0" encoding="utf-8"?>
<ds:datastoreItem xmlns:ds="http://schemas.openxmlformats.org/officeDocument/2006/customXml" ds:itemID="{21EDB359-7ACC-460E-A945-A59141592889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2116</TotalTime>
  <Words>350</Words>
  <Application>Microsoft Office PowerPoint</Application>
  <PresentationFormat>On-screen Show (16:9)</PresentationFormat>
  <Paragraphs>121</Paragraphs>
  <Slides>22</Slides>
  <Notes>22</Notes>
  <HiddenSlides>0</HiddenSlides>
  <MMClips>13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UTM Rockwell</vt:lpstr>
      <vt:lpstr>Calibri</vt:lpstr>
      <vt:lpstr>#9Slide03 Arima Madurai Black</vt:lpstr>
      <vt:lpstr>Arial</vt:lpstr>
      <vt:lpstr>Times New Roman</vt:lpstr>
      <vt:lpstr>UTM Flamenco</vt:lpstr>
      <vt:lpstr>SVN-Revolution</vt:lpstr>
      <vt:lpstr>Calibri Light</vt:lpstr>
      <vt:lpstr>UTM Atlas</vt:lpstr>
      <vt:lpstr>UTM Deutsch Gothic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keywords>chu muoi</cp:keywords>
  <cp:lastModifiedBy>Do Nga</cp:lastModifiedBy>
  <cp:revision>151</cp:revision>
  <dcterms:created xsi:type="dcterms:W3CDTF">2017-03-31T06:09:11Z</dcterms:created>
  <dcterms:modified xsi:type="dcterms:W3CDTF">2025-02-20T03:16:18Z</dcterms:modified>
</cp:coreProperties>
</file>