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60" r:id="rId4"/>
    <p:sldId id="258" r:id="rId5"/>
    <p:sldId id="288" r:id="rId6"/>
    <p:sldId id="281" r:id="rId7"/>
    <p:sldId id="282" r:id="rId8"/>
    <p:sldId id="285" r:id="rId9"/>
    <p:sldId id="289" r:id="rId10"/>
    <p:sldId id="295" r:id="rId11"/>
    <p:sldId id="290" r:id="rId12"/>
    <p:sldId id="296" r:id="rId13"/>
    <p:sldId id="291" r:id="rId14"/>
    <p:sldId id="292" r:id="rId15"/>
    <p:sldId id="298" r:id="rId16"/>
    <p:sldId id="259" r:id="rId17"/>
    <p:sldId id="297" r:id="rId18"/>
    <p:sldId id="317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5 Aphrodite Pro" panose="02000000000000000000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M PLUS Rounded 1c" panose="020B0604020202020204" charset="0"/>
      <p:regular r:id="rId35"/>
      <p:bold r:id="rId36"/>
    </p:embeddedFont>
    <p:embeddedFont>
      <p:font typeface="SVN-Dancing Script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35F96"/>
    <a:srgbClr val="FDA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0" autoAdjust="0"/>
    <p:restoredTop sz="94660"/>
  </p:normalViewPr>
  <p:slideViewPr>
    <p:cSldViewPr snapToGrid="0">
      <p:cViewPr varScale="1">
        <p:scale>
          <a:sx n="77" d="100"/>
          <a:sy n="77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F257F-0357-43A5-9B0B-E1572D254EC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B28C-A086-447E-BFD6-92BA13BB9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3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29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4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22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37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22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84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0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8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1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32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14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1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936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3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70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0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7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018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10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35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68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3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8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08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A5E1-E7FF-49F7-B45D-7678E69D1B71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27345-2CC5-1DA2-4ED2-7A819C6D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19002-9982-CD62-6B2D-18D23FD1D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148D71-F051-4E98-0F6E-7A817EB135EB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F1A97F-E63E-32FA-31EA-2C645DCA0E2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FF530D-5634-7DE8-4710-971D1F5CD1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49092-DB02-D658-C265-885B62F6BB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713B9A-6EB7-F3B8-E091-A93896C105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3EE61-7D33-93A5-68B4-96E5CF50EB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26C3836-8A57-CACE-4854-6D54975D1205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61E1E-4A35-78BF-B110-BDCE836D5FB8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6B10E-078C-11B0-83A7-074CD187031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42A58-2BF8-1E51-0740-17E710D8060F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200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09632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04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6DD08-6F1E-88B9-163F-00EC56F6D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062" y="0"/>
            <a:ext cx="3907875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E3355-7D78-14DE-7AB8-F779034C7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01" y="323116"/>
            <a:ext cx="3755461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1A5EF2-AC45-7559-7420-BAE7CA9C8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456" y="1662487"/>
            <a:ext cx="7412943" cy="4318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EDE28-EA47-C504-4F8C-FD72A97E61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921"/>
          <a:stretch/>
        </p:blipFill>
        <p:spPr>
          <a:xfrm>
            <a:off x="237537" y="1228111"/>
            <a:ext cx="4154919" cy="5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F5C747-13B1-5D8E-CC0F-86DEFBFFB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115" y="1855408"/>
            <a:ext cx="9711770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9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77D87-FA7A-4137-175C-C87BB149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6" y="727114"/>
            <a:ext cx="5310076" cy="5169856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0C3DF379-A7A6-18FD-E8D8-09D27A83A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8" y="3083452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37160" y="685800"/>
            <a:ext cx="12054840" cy="5644663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descr="Top 10 cây cầu nổi tiếng nhất Thế Giới - FOCUS ASIA TRAVEL">
            <a:extLst>
              <a:ext uri="{FF2B5EF4-FFF2-40B4-BE49-F238E27FC236}">
                <a16:creationId xmlns:a16="http://schemas.microsoft.com/office/drawing/2014/main" id="{A29BADDA-E10D-17A4-76A2-10A87C7E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6" y="2671376"/>
            <a:ext cx="2980698" cy="2384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Photo goldfish on white">
            <a:extLst>
              <a:ext uri="{FF2B5EF4-FFF2-40B4-BE49-F238E27FC236}">
                <a16:creationId xmlns:a16="http://schemas.microsoft.com/office/drawing/2014/main" id="{ADD0443E-413F-9F30-70C4-70D945C1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50" y="2684647"/>
            <a:ext cx="3579696" cy="2384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Photo adult female carpenter ant of the genus camponotus">
            <a:extLst>
              <a:ext uri="{FF2B5EF4-FFF2-40B4-BE49-F238E27FC236}">
                <a16:creationId xmlns:a16="http://schemas.microsoft.com/office/drawing/2014/main" id="{A2C12868-FF9B-0B8F-FCE6-22A2597F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62" y="2651341"/>
            <a:ext cx="3629695" cy="2417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710F4A-C99D-609E-386C-EF398B538ACE}"/>
              </a:ext>
            </a:extLst>
          </p:cNvPr>
          <p:cNvGrpSpPr/>
          <p:nvPr/>
        </p:nvGrpSpPr>
        <p:grpSpPr>
          <a:xfrm>
            <a:off x="1295400" y="843910"/>
            <a:ext cx="10759440" cy="1666397"/>
            <a:chOff x="1928293" y="266410"/>
            <a:chExt cx="9994364" cy="158942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E3AD92-FE66-6E9D-98A8-7DAB66037A6E}"/>
                </a:ext>
              </a:extLst>
            </p:cNvPr>
            <p:cNvSpPr/>
            <p:nvPr/>
          </p:nvSpPr>
          <p:spPr>
            <a:xfrm>
              <a:off x="1928293" y="266410"/>
              <a:ext cx="9994364" cy="132343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B743F6-123C-0528-8DC3-FE6501993382}"/>
                </a:ext>
              </a:extLst>
            </p:cNvPr>
            <p:cNvSpPr txBox="1"/>
            <p:nvPr/>
          </p:nvSpPr>
          <p:spPr>
            <a:xfrm>
              <a:off x="1928293" y="532391"/>
              <a:ext cx="98494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Tìm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tên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vật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tiếng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bắ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đầu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c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k</a:t>
              </a:r>
              <a:endParaRPr lang="vi-VN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D23F78D-9334-5DAC-4936-E15480787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4505" y="511460"/>
            <a:ext cx="1661571" cy="1985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8A8147-2D24-D66E-1130-3284C4654A89}"/>
              </a:ext>
            </a:extLst>
          </p:cNvPr>
          <p:cNvSpPr txBox="1"/>
          <p:nvPr/>
        </p:nvSpPr>
        <p:spPr>
          <a:xfrm>
            <a:off x="-289873" y="5300489"/>
            <a:ext cx="4007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ầu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4B233-1C9F-9FC5-6A61-71948A50BFAC}"/>
              </a:ext>
            </a:extLst>
          </p:cNvPr>
          <p:cNvSpPr txBox="1"/>
          <p:nvPr/>
        </p:nvSpPr>
        <p:spPr>
          <a:xfrm>
            <a:off x="3717216" y="5330070"/>
            <a:ext cx="4007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á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8CB9A-2EFE-1928-7742-A46E225C5A1F}"/>
              </a:ext>
            </a:extLst>
          </p:cNvPr>
          <p:cNvSpPr txBox="1"/>
          <p:nvPr/>
        </p:nvSpPr>
        <p:spPr>
          <a:xfrm>
            <a:off x="7954608" y="5300489"/>
            <a:ext cx="4007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iến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9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5"/>
          <a:srcRect l="2594" t="-2234" r="-2594" b="48239"/>
          <a:stretch>
            <a:fillRect/>
          </a:stretch>
        </p:blipFill>
        <p:spPr>
          <a:xfrm>
            <a:off x="2834640" y="-73293"/>
            <a:ext cx="5821680" cy="1440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73085-1B39-7CDE-96CD-CE34B9CB6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38" y="297581"/>
            <a:ext cx="1755800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02A63-4141-ED02-A16F-7E3720B71447}"/>
              </a:ext>
            </a:extLst>
          </p:cNvPr>
          <p:cNvSpPr txBox="1"/>
          <p:nvPr/>
        </p:nvSpPr>
        <p:spPr>
          <a:xfrm>
            <a:off x="443738" y="627447"/>
            <a:ext cx="1060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</a:t>
            </a:r>
            <a:endParaRPr lang="vi-VN" sz="4000" b="1" i="0" dirty="0">
              <a:solidFill>
                <a:srgbClr val="00B05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0" name="圆角矩形 33">
            <a:extLst>
              <a:ext uri="{FF2B5EF4-FFF2-40B4-BE49-F238E27FC236}">
                <a16:creationId xmlns:a16="http://schemas.microsoft.com/office/drawing/2014/main" id="{757C9484-602B-6E67-6D67-739CBD0CA682}"/>
              </a:ext>
            </a:extLst>
          </p:cNvPr>
          <p:cNvSpPr/>
          <p:nvPr/>
        </p:nvSpPr>
        <p:spPr>
          <a:xfrm>
            <a:off x="1827703" y="1558636"/>
            <a:ext cx="8536594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2486C-B0DF-95E3-9153-38223EFFC136}"/>
              </a:ext>
            </a:extLst>
          </p:cNvPr>
          <p:cNvSpPr txBox="1"/>
          <p:nvPr/>
        </p:nvSpPr>
        <p:spPr>
          <a:xfrm>
            <a:off x="1827703" y="1714818"/>
            <a:ext cx="8084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hay tr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vuông</a:t>
            </a:r>
            <a:endParaRPr lang="en-US" sz="3600" b="1" dirty="0">
              <a:solidFill>
                <a:srgbClr val="127366"/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624918-C142-C224-4C76-6EF4CB0902EE}"/>
              </a:ext>
            </a:extLst>
          </p:cNvPr>
          <p:cNvGrpSpPr/>
          <p:nvPr/>
        </p:nvGrpSpPr>
        <p:grpSpPr>
          <a:xfrm>
            <a:off x="432193" y="4439392"/>
            <a:ext cx="4007089" cy="1000098"/>
            <a:chOff x="279794" y="2859157"/>
            <a:chExt cx="4007089" cy="100009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FB1C06-C68A-FB6F-1EB1-D495D3DDB056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8961A8-31A5-430C-7A54-B081A3FE0F8E}"/>
                </a:ext>
              </a:extLst>
            </p:cNvPr>
            <p:cNvSpPr txBox="1"/>
            <p:nvPr/>
          </p:nvSpPr>
          <p:spPr>
            <a:xfrm>
              <a:off x="279794" y="2990954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e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mưa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E6C0C6-EA8F-31E6-9C6B-DC7410A9D562}"/>
              </a:ext>
            </a:extLst>
          </p:cNvPr>
          <p:cNvGrpSpPr/>
          <p:nvPr/>
        </p:nvGrpSpPr>
        <p:grpSpPr>
          <a:xfrm>
            <a:off x="338770" y="3089580"/>
            <a:ext cx="4007089" cy="1000098"/>
            <a:chOff x="146326" y="2859157"/>
            <a:chExt cx="4007089" cy="100009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D7A22F-D9C4-F989-FA99-BB9C1FE8F130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BE16EA-D4AF-A010-4E96-03D2FE3E89F7}"/>
                </a:ext>
              </a:extLst>
            </p:cNvPr>
            <p:cNvSpPr txBox="1"/>
            <p:nvPr/>
          </p:nvSpPr>
          <p:spPr>
            <a:xfrm>
              <a:off x="146326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Cây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     e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875E8C-24B7-3A80-2BEE-479B3266B4D3}"/>
              </a:ext>
            </a:extLst>
          </p:cNvPr>
          <p:cNvGrpSpPr/>
          <p:nvPr/>
        </p:nvGrpSpPr>
        <p:grpSpPr>
          <a:xfrm>
            <a:off x="3529555" y="4445767"/>
            <a:ext cx="4614278" cy="1000098"/>
            <a:chOff x="301904" y="2859157"/>
            <a:chExt cx="4007089" cy="10000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3E7122-29A1-7021-9882-316CB1CF1C8D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0DC717-F82C-5A5A-48F1-F7FD0A741B49}"/>
                </a:ext>
              </a:extLst>
            </p:cNvPr>
            <p:cNvSpPr txBox="1"/>
            <p:nvPr/>
          </p:nvSpPr>
          <p:spPr>
            <a:xfrm>
              <a:off x="301904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nghiệm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CA9F72-6F24-47AA-8871-DBB18883A8FB}"/>
              </a:ext>
            </a:extLst>
          </p:cNvPr>
          <p:cNvGrpSpPr/>
          <p:nvPr/>
        </p:nvGrpSpPr>
        <p:grpSpPr>
          <a:xfrm>
            <a:off x="3347126" y="3021640"/>
            <a:ext cx="4796707" cy="1000098"/>
            <a:chOff x="316813" y="2859157"/>
            <a:chExt cx="4007089" cy="100009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4AB45D4-2099-B1DA-EB6E-DB92974C9F4B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7DB075-2D9D-CD8F-2835-6473246DDF96}"/>
                </a:ext>
              </a:extLst>
            </p:cNvPr>
            <p:cNvSpPr txBox="1"/>
            <p:nvPr/>
          </p:nvSpPr>
          <p:spPr>
            <a:xfrm>
              <a:off x="316813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ải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tóc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46AD-758E-5C48-FC0E-2E0F5080502F}"/>
              </a:ext>
            </a:extLst>
          </p:cNvPr>
          <p:cNvGrpSpPr/>
          <p:nvPr/>
        </p:nvGrpSpPr>
        <p:grpSpPr>
          <a:xfrm>
            <a:off x="7018740" y="4439392"/>
            <a:ext cx="4389848" cy="1000098"/>
            <a:chOff x="216355" y="2859157"/>
            <a:chExt cx="4007089" cy="100009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0D51FFF-56FF-930B-A7F9-9149FDB1240A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894B1D-D479-84BB-C46A-4DFCC7B096E5}"/>
                </a:ext>
              </a:extLst>
            </p:cNvPr>
            <p:cNvSpPr txBox="1"/>
            <p:nvPr/>
          </p:nvSpPr>
          <p:spPr>
            <a:xfrm>
              <a:off x="216355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ức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    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anh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5F0CFA-FC7D-DC41-E237-118ADF09CDB2}"/>
              </a:ext>
            </a:extLst>
          </p:cNvPr>
          <p:cNvGrpSpPr/>
          <p:nvPr/>
        </p:nvGrpSpPr>
        <p:grpSpPr>
          <a:xfrm>
            <a:off x="6948712" y="3011557"/>
            <a:ext cx="4389848" cy="1000098"/>
            <a:chOff x="146326" y="2859157"/>
            <a:chExt cx="4007089" cy="100009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30028F9-9024-EB98-0E2F-6D4AB6F6B5F5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8E0C74-DD2D-9A33-B9AF-6A62AD28245F}"/>
                </a:ext>
              </a:extLst>
            </p:cNvPr>
            <p:cNvSpPr txBox="1"/>
            <p:nvPr/>
          </p:nvSpPr>
          <p:spPr>
            <a:xfrm>
              <a:off x="146326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uả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     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anh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98045E-8F80-05E1-7C68-CA407AB0C1CE}"/>
              </a:ext>
            </a:extLst>
          </p:cNvPr>
          <p:cNvSpPr/>
          <p:nvPr/>
        </p:nvSpPr>
        <p:spPr>
          <a:xfrm>
            <a:off x="2299535" y="3284951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42F318-3680-9448-49EC-B8DDA23DBAEA}"/>
              </a:ext>
            </a:extLst>
          </p:cNvPr>
          <p:cNvSpPr/>
          <p:nvPr/>
        </p:nvSpPr>
        <p:spPr>
          <a:xfrm>
            <a:off x="1112131" y="4640866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3E066AD-A3ED-CCDD-A6AA-3CA62B95EF35}"/>
              </a:ext>
            </a:extLst>
          </p:cNvPr>
          <p:cNvSpPr/>
          <p:nvPr/>
        </p:nvSpPr>
        <p:spPr>
          <a:xfrm>
            <a:off x="4533163" y="3245846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5F45037-47D4-B502-D77F-507796AA1237}"/>
              </a:ext>
            </a:extLst>
          </p:cNvPr>
          <p:cNvSpPr/>
          <p:nvPr/>
        </p:nvSpPr>
        <p:spPr>
          <a:xfrm>
            <a:off x="4287004" y="4674483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DBD89A-2C81-59B2-3090-676028CD6A24}"/>
              </a:ext>
            </a:extLst>
          </p:cNvPr>
          <p:cNvSpPr/>
          <p:nvPr/>
        </p:nvSpPr>
        <p:spPr>
          <a:xfrm>
            <a:off x="8920729" y="3284951"/>
            <a:ext cx="641353" cy="525046"/>
          </a:xfrm>
          <a:custGeom>
            <a:avLst/>
            <a:gdLst>
              <a:gd name="connsiteX0" fmla="*/ 0 w 641353"/>
              <a:gd name="connsiteY0" fmla="*/ 87509 h 525046"/>
              <a:gd name="connsiteX1" fmla="*/ 87509 w 641353"/>
              <a:gd name="connsiteY1" fmla="*/ 0 h 525046"/>
              <a:gd name="connsiteX2" fmla="*/ 553844 w 641353"/>
              <a:gd name="connsiteY2" fmla="*/ 0 h 525046"/>
              <a:gd name="connsiteX3" fmla="*/ 641353 w 641353"/>
              <a:gd name="connsiteY3" fmla="*/ 87509 h 525046"/>
              <a:gd name="connsiteX4" fmla="*/ 641353 w 641353"/>
              <a:gd name="connsiteY4" fmla="*/ 437537 h 525046"/>
              <a:gd name="connsiteX5" fmla="*/ 553844 w 641353"/>
              <a:gd name="connsiteY5" fmla="*/ 525046 h 525046"/>
              <a:gd name="connsiteX6" fmla="*/ 87509 w 641353"/>
              <a:gd name="connsiteY6" fmla="*/ 525046 h 525046"/>
              <a:gd name="connsiteX7" fmla="*/ 0 w 641353"/>
              <a:gd name="connsiteY7" fmla="*/ 437537 h 525046"/>
              <a:gd name="connsiteX8" fmla="*/ 0 w 641353"/>
              <a:gd name="connsiteY8" fmla="*/ 87509 h 5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25046" fill="none" extrusionOk="0">
                <a:moveTo>
                  <a:pt x="0" y="87509"/>
                </a:moveTo>
                <a:cubicBezTo>
                  <a:pt x="-777" y="34384"/>
                  <a:pt x="39015" y="-7614"/>
                  <a:pt x="87509" y="0"/>
                </a:cubicBezTo>
                <a:cubicBezTo>
                  <a:pt x="305776" y="-48913"/>
                  <a:pt x="328037" y="8735"/>
                  <a:pt x="553844" y="0"/>
                </a:cubicBezTo>
                <a:cubicBezTo>
                  <a:pt x="601137" y="-5635"/>
                  <a:pt x="643925" y="45299"/>
                  <a:pt x="641353" y="87509"/>
                </a:cubicBezTo>
                <a:cubicBezTo>
                  <a:pt x="643838" y="185747"/>
                  <a:pt x="635128" y="344613"/>
                  <a:pt x="641353" y="437537"/>
                </a:cubicBezTo>
                <a:cubicBezTo>
                  <a:pt x="643836" y="474604"/>
                  <a:pt x="603696" y="528797"/>
                  <a:pt x="553844" y="525046"/>
                </a:cubicBezTo>
                <a:cubicBezTo>
                  <a:pt x="450553" y="531293"/>
                  <a:pt x="229512" y="475886"/>
                  <a:pt x="87509" y="525046"/>
                </a:cubicBezTo>
                <a:cubicBezTo>
                  <a:pt x="35470" y="515312"/>
                  <a:pt x="-2221" y="480665"/>
                  <a:pt x="0" y="437537"/>
                </a:cubicBezTo>
                <a:cubicBezTo>
                  <a:pt x="-245" y="319216"/>
                  <a:pt x="12015" y="218680"/>
                  <a:pt x="0" y="87509"/>
                </a:cubicBezTo>
                <a:close/>
              </a:path>
              <a:path w="641353" h="525046" stroke="0" extrusionOk="0">
                <a:moveTo>
                  <a:pt x="0" y="87509"/>
                </a:moveTo>
                <a:cubicBezTo>
                  <a:pt x="179" y="41592"/>
                  <a:pt x="40327" y="-1623"/>
                  <a:pt x="87509" y="0"/>
                </a:cubicBezTo>
                <a:cubicBezTo>
                  <a:pt x="267241" y="-35492"/>
                  <a:pt x="433632" y="44314"/>
                  <a:pt x="553844" y="0"/>
                </a:cubicBezTo>
                <a:cubicBezTo>
                  <a:pt x="602298" y="-10857"/>
                  <a:pt x="635368" y="36237"/>
                  <a:pt x="641353" y="87509"/>
                </a:cubicBezTo>
                <a:cubicBezTo>
                  <a:pt x="681312" y="214400"/>
                  <a:pt x="627245" y="364687"/>
                  <a:pt x="641353" y="437537"/>
                </a:cubicBezTo>
                <a:cubicBezTo>
                  <a:pt x="649098" y="496823"/>
                  <a:pt x="613515" y="519352"/>
                  <a:pt x="553844" y="525046"/>
                </a:cubicBezTo>
                <a:cubicBezTo>
                  <a:pt x="355289" y="529660"/>
                  <a:pt x="281542" y="497794"/>
                  <a:pt x="87509" y="525046"/>
                </a:cubicBezTo>
                <a:cubicBezTo>
                  <a:pt x="33392" y="536698"/>
                  <a:pt x="1575" y="484746"/>
                  <a:pt x="0" y="437537"/>
                </a:cubicBezTo>
                <a:cubicBezTo>
                  <a:pt x="-23110" y="346038"/>
                  <a:pt x="4405" y="207103"/>
                  <a:pt x="0" y="8750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3609CDA-DC62-D685-0569-8ED0EE1D49A7}"/>
              </a:ext>
            </a:extLst>
          </p:cNvPr>
          <p:cNvSpPr/>
          <p:nvPr/>
        </p:nvSpPr>
        <p:spPr>
          <a:xfrm>
            <a:off x="8958229" y="4676918"/>
            <a:ext cx="603853" cy="506613"/>
          </a:xfrm>
          <a:custGeom>
            <a:avLst/>
            <a:gdLst>
              <a:gd name="connsiteX0" fmla="*/ 0 w 603853"/>
              <a:gd name="connsiteY0" fmla="*/ 41755 h 506613"/>
              <a:gd name="connsiteX1" fmla="*/ 41755 w 603853"/>
              <a:gd name="connsiteY1" fmla="*/ 0 h 506613"/>
              <a:gd name="connsiteX2" fmla="*/ 562098 w 603853"/>
              <a:gd name="connsiteY2" fmla="*/ 0 h 506613"/>
              <a:gd name="connsiteX3" fmla="*/ 603853 w 603853"/>
              <a:gd name="connsiteY3" fmla="*/ 41755 h 506613"/>
              <a:gd name="connsiteX4" fmla="*/ 603853 w 603853"/>
              <a:gd name="connsiteY4" fmla="*/ 464858 h 506613"/>
              <a:gd name="connsiteX5" fmla="*/ 562098 w 603853"/>
              <a:gd name="connsiteY5" fmla="*/ 506613 h 506613"/>
              <a:gd name="connsiteX6" fmla="*/ 41755 w 603853"/>
              <a:gd name="connsiteY6" fmla="*/ 506613 h 506613"/>
              <a:gd name="connsiteX7" fmla="*/ 0 w 603853"/>
              <a:gd name="connsiteY7" fmla="*/ 464858 h 506613"/>
              <a:gd name="connsiteX8" fmla="*/ 0 w 603853"/>
              <a:gd name="connsiteY8" fmla="*/ 41755 h 50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53" h="506613" fill="none" extrusionOk="0">
                <a:moveTo>
                  <a:pt x="0" y="41755"/>
                </a:moveTo>
                <a:cubicBezTo>
                  <a:pt x="-490" y="15667"/>
                  <a:pt x="18559" y="-6277"/>
                  <a:pt x="41755" y="0"/>
                </a:cubicBezTo>
                <a:cubicBezTo>
                  <a:pt x="230015" y="-34398"/>
                  <a:pt x="352293" y="1934"/>
                  <a:pt x="562098" y="0"/>
                </a:cubicBezTo>
                <a:cubicBezTo>
                  <a:pt x="584007" y="-6261"/>
                  <a:pt x="604857" y="21083"/>
                  <a:pt x="603853" y="41755"/>
                </a:cubicBezTo>
                <a:cubicBezTo>
                  <a:pt x="630049" y="157540"/>
                  <a:pt x="585002" y="269449"/>
                  <a:pt x="603853" y="464858"/>
                </a:cubicBezTo>
                <a:cubicBezTo>
                  <a:pt x="604268" y="486038"/>
                  <a:pt x="586434" y="509755"/>
                  <a:pt x="562098" y="506613"/>
                </a:cubicBezTo>
                <a:cubicBezTo>
                  <a:pt x="444889" y="514971"/>
                  <a:pt x="237227" y="457608"/>
                  <a:pt x="41755" y="506613"/>
                </a:cubicBezTo>
                <a:cubicBezTo>
                  <a:pt x="17877" y="504469"/>
                  <a:pt x="-767" y="486122"/>
                  <a:pt x="0" y="464858"/>
                </a:cubicBezTo>
                <a:cubicBezTo>
                  <a:pt x="-35649" y="345887"/>
                  <a:pt x="43274" y="230947"/>
                  <a:pt x="0" y="41755"/>
                </a:cubicBezTo>
                <a:close/>
              </a:path>
              <a:path w="603853" h="506613" stroke="0" extrusionOk="0">
                <a:moveTo>
                  <a:pt x="0" y="41755"/>
                </a:moveTo>
                <a:cubicBezTo>
                  <a:pt x="314" y="22916"/>
                  <a:pt x="20326" y="-2306"/>
                  <a:pt x="41755" y="0"/>
                </a:cubicBezTo>
                <a:cubicBezTo>
                  <a:pt x="197409" y="-47752"/>
                  <a:pt x="346650" y="36440"/>
                  <a:pt x="562098" y="0"/>
                </a:cubicBezTo>
                <a:cubicBezTo>
                  <a:pt x="585206" y="-4126"/>
                  <a:pt x="599993" y="16797"/>
                  <a:pt x="603853" y="41755"/>
                </a:cubicBezTo>
                <a:cubicBezTo>
                  <a:pt x="635205" y="226594"/>
                  <a:pt x="591578" y="378026"/>
                  <a:pt x="603853" y="464858"/>
                </a:cubicBezTo>
                <a:cubicBezTo>
                  <a:pt x="607229" y="492695"/>
                  <a:pt x="591306" y="503526"/>
                  <a:pt x="562098" y="506613"/>
                </a:cubicBezTo>
                <a:cubicBezTo>
                  <a:pt x="395113" y="562244"/>
                  <a:pt x="180845" y="503092"/>
                  <a:pt x="41755" y="506613"/>
                </a:cubicBezTo>
                <a:cubicBezTo>
                  <a:pt x="18271" y="507464"/>
                  <a:pt x="3361" y="485527"/>
                  <a:pt x="0" y="464858"/>
                </a:cubicBezTo>
                <a:cubicBezTo>
                  <a:pt x="-45180" y="280357"/>
                  <a:pt x="383" y="226833"/>
                  <a:pt x="0" y="417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C1F8C4-D5E4-CD70-454F-D9176DBD48BE}"/>
              </a:ext>
            </a:extLst>
          </p:cNvPr>
          <p:cNvSpPr/>
          <p:nvPr/>
        </p:nvSpPr>
        <p:spPr>
          <a:xfrm>
            <a:off x="2307830" y="3295862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7D559A-7952-E2E6-34EA-7BFA71563DF3}"/>
              </a:ext>
            </a:extLst>
          </p:cNvPr>
          <p:cNvSpPr/>
          <p:nvPr/>
        </p:nvSpPr>
        <p:spPr>
          <a:xfrm>
            <a:off x="1120426" y="4651777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6ACC89B-8091-B40C-A4EC-97B162DFB10E}"/>
              </a:ext>
            </a:extLst>
          </p:cNvPr>
          <p:cNvSpPr/>
          <p:nvPr/>
        </p:nvSpPr>
        <p:spPr>
          <a:xfrm>
            <a:off x="4541458" y="3256757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3167151-5022-7D92-1CDA-869EA1559FD2}"/>
              </a:ext>
            </a:extLst>
          </p:cNvPr>
          <p:cNvSpPr/>
          <p:nvPr/>
        </p:nvSpPr>
        <p:spPr>
          <a:xfrm>
            <a:off x="4295299" y="4685394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1E061A1-D20D-C731-4411-5C309B868D48}"/>
              </a:ext>
            </a:extLst>
          </p:cNvPr>
          <p:cNvSpPr/>
          <p:nvPr/>
        </p:nvSpPr>
        <p:spPr>
          <a:xfrm>
            <a:off x="8929024" y="3295862"/>
            <a:ext cx="641353" cy="525046"/>
          </a:xfrm>
          <a:custGeom>
            <a:avLst/>
            <a:gdLst>
              <a:gd name="connsiteX0" fmla="*/ 0 w 641353"/>
              <a:gd name="connsiteY0" fmla="*/ 87509 h 525046"/>
              <a:gd name="connsiteX1" fmla="*/ 87509 w 641353"/>
              <a:gd name="connsiteY1" fmla="*/ 0 h 525046"/>
              <a:gd name="connsiteX2" fmla="*/ 553844 w 641353"/>
              <a:gd name="connsiteY2" fmla="*/ 0 h 525046"/>
              <a:gd name="connsiteX3" fmla="*/ 641353 w 641353"/>
              <a:gd name="connsiteY3" fmla="*/ 87509 h 525046"/>
              <a:gd name="connsiteX4" fmla="*/ 641353 w 641353"/>
              <a:gd name="connsiteY4" fmla="*/ 437537 h 525046"/>
              <a:gd name="connsiteX5" fmla="*/ 553844 w 641353"/>
              <a:gd name="connsiteY5" fmla="*/ 525046 h 525046"/>
              <a:gd name="connsiteX6" fmla="*/ 87509 w 641353"/>
              <a:gd name="connsiteY6" fmla="*/ 525046 h 525046"/>
              <a:gd name="connsiteX7" fmla="*/ 0 w 641353"/>
              <a:gd name="connsiteY7" fmla="*/ 437537 h 525046"/>
              <a:gd name="connsiteX8" fmla="*/ 0 w 641353"/>
              <a:gd name="connsiteY8" fmla="*/ 87509 h 5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25046" fill="none" extrusionOk="0">
                <a:moveTo>
                  <a:pt x="0" y="87509"/>
                </a:moveTo>
                <a:cubicBezTo>
                  <a:pt x="-777" y="34384"/>
                  <a:pt x="39015" y="-7614"/>
                  <a:pt x="87509" y="0"/>
                </a:cubicBezTo>
                <a:cubicBezTo>
                  <a:pt x="305776" y="-48913"/>
                  <a:pt x="328037" y="8735"/>
                  <a:pt x="553844" y="0"/>
                </a:cubicBezTo>
                <a:cubicBezTo>
                  <a:pt x="601137" y="-5635"/>
                  <a:pt x="643925" y="45299"/>
                  <a:pt x="641353" y="87509"/>
                </a:cubicBezTo>
                <a:cubicBezTo>
                  <a:pt x="643838" y="185747"/>
                  <a:pt x="635128" y="344613"/>
                  <a:pt x="641353" y="437537"/>
                </a:cubicBezTo>
                <a:cubicBezTo>
                  <a:pt x="643836" y="474604"/>
                  <a:pt x="603696" y="528797"/>
                  <a:pt x="553844" y="525046"/>
                </a:cubicBezTo>
                <a:cubicBezTo>
                  <a:pt x="450553" y="531293"/>
                  <a:pt x="229512" y="475886"/>
                  <a:pt x="87509" y="525046"/>
                </a:cubicBezTo>
                <a:cubicBezTo>
                  <a:pt x="35470" y="515312"/>
                  <a:pt x="-2221" y="480665"/>
                  <a:pt x="0" y="437537"/>
                </a:cubicBezTo>
                <a:cubicBezTo>
                  <a:pt x="-245" y="319216"/>
                  <a:pt x="12015" y="218680"/>
                  <a:pt x="0" y="87509"/>
                </a:cubicBezTo>
                <a:close/>
              </a:path>
              <a:path w="641353" h="525046" stroke="0" extrusionOk="0">
                <a:moveTo>
                  <a:pt x="0" y="87509"/>
                </a:moveTo>
                <a:cubicBezTo>
                  <a:pt x="179" y="41592"/>
                  <a:pt x="40327" y="-1623"/>
                  <a:pt x="87509" y="0"/>
                </a:cubicBezTo>
                <a:cubicBezTo>
                  <a:pt x="267241" y="-35492"/>
                  <a:pt x="433632" y="44314"/>
                  <a:pt x="553844" y="0"/>
                </a:cubicBezTo>
                <a:cubicBezTo>
                  <a:pt x="602298" y="-10857"/>
                  <a:pt x="635368" y="36237"/>
                  <a:pt x="641353" y="87509"/>
                </a:cubicBezTo>
                <a:cubicBezTo>
                  <a:pt x="681312" y="214400"/>
                  <a:pt x="627245" y="364687"/>
                  <a:pt x="641353" y="437537"/>
                </a:cubicBezTo>
                <a:cubicBezTo>
                  <a:pt x="649098" y="496823"/>
                  <a:pt x="613515" y="519352"/>
                  <a:pt x="553844" y="525046"/>
                </a:cubicBezTo>
                <a:cubicBezTo>
                  <a:pt x="355289" y="529660"/>
                  <a:pt x="281542" y="497794"/>
                  <a:pt x="87509" y="525046"/>
                </a:cubicBezTo>
                <a:cubicBezTo>
                  <a:pt x="33392" y="536698"/>
                  <a:pt x="1575" y="484746"/>
                  <a:pt x="0" y="437537"/>
                </a:cubicBezTo>
                <a:cubicBezTo>
                  <a:pt x="-23110" y="346038"/>
                  <a:pt x="4405" y="207103"/>
                  <a:pt x="0" y="8750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303EA2F-476C-825A-507F-EADAD732AF99}"/>
              </a:ext>
            </a:extLst>
          </p:cNvPr>
          <p:cNvSpPr/>
          <p:nvPr/>
        </p:nvSpPr>
        <p:spPr>
          <a:xfrm>
            <a:off x="8966524" y="4687829"/>
            <a:ext cx="603853" cy="506613"/>
          </a:xfrm>
          <a:custGeom>
            <a:avLst/>
            <a:gdLst>
              <a:gd name="connsiteX0" fmla="*/ 0 w 603853"/>
              <a:gd name="connsiteY0" fmla="*/ 41755 h 506613"/>
              <a:gd name="connsiteX1" fmla="*/ 41755 w 603853"/>
              <a:gd name="connsiteY1" fmla="*/ 0 h 506613"/>
              <a:gd name="connsiteX2" fmla="*/ 562098 w 603853"/>
              <a:gd name="connsiteY2" fmla="*/ 0 h 506613"/>
              <a:gd name="connsiteX3" fmla="*/ 603853 w 603853"/>
              <a:gd name="connsiteY3" fmla="*/ 41755 h 506613"/>
              <a:gd name="connsiteX4" fmla="*/ 603853 w 603853"/>
              <a:gd name="connsiteY4" fmla="*/ 464858 h 506613"/>
              <a:gd name="connsiteX5" fmla="*/ 562098 w 603853"/>
              <a:gd name="connsiteY5" fmla="*/ 506613 h 506613"/>
              <a:gd name="connsiteX6" fmla="*/ 41755 w 603853"/>
              <a:gd name="connsiteY6" fmla="*/ 506613 h 506613"/>
              <a:gd name="connsiteX7" fmla="*/ 0 w 603853"/>
              <a:gd name="connsiteY7" fmla="*/ 464858 h 506613"/>
              <a:gd name="connsiteX8" fmla="*/ 0 w 603853"/>
              <a:gd name="connsiteY8" fmla="*/ 41755 h 50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53" h="506613" fill="none" extrusionOk="0">
                <a:moveTo>
                  <a:pt x="0" y="41755"/>
                </a:moveTo>
                <a:cubicBezTo>
                  <a:pt x="-490" y="15667"/>
                  <a:pt x="18559" y="-6277"/>
                  <a:pt x="41755" y="0"/>
                </a:cubicBezTo>
                <a:cubicBezTo>
                  <a:pt x="230015" y="-34398"/>
                  <a:pt x="352293" y="1934"/>
                  <a:pt x="562098" y="0"/>
                </a:cubicBezTo>
                <a:cubicBezTo>
                  <a:pt x="584007" y="-6261"/>
                  <a:pt x="604857" y="21083"/>
                  <a:pt x="603853" y="41755"/>
                </a:cubicBezTo>
                <a:cubicBezTo>
                  <a:pt x="630049" y="157540"/>
                  <a:pt x="585002" y="269449"/>
                  <a:pt x="603853" y="464858"/>
                </a:cubicBezTo>
                <a:cubicBezTo>
                  <a:pt x="604268" y="486038"/>
                  <a:pt x="586434" y="509755"/>
                  <a:pt x="562098" y="506613"/>
                </a:cubicBezTo>
                <a:cubicBezTo>
                  <a:pt x="444889" y="514971"/>
                  <a:pt x="237227" y="457608"/>
                  <a:pt x="41755" y="506613"/>
                </a:cubicBezTo>
                <a:cubicBezTo>
                  <a:pt x="17877" y="504469"/>
                  <a:pt x="-767" y="486122"/>
                  <a:pt x="0" y="464858"/>
                </a:cubicBezTo>
                <a:cubicBezTo>
                  <a:pt x="-35649" y="345887"/>
                  <a:pt x="43274" y="230947"/>
                  <a:pt x="0" y="41755"/>
                </a:cubicBezTo>
                <a:close/>
              </a:path>
              <a:path w="603853" h="506613" stroke="0" extrusionOk="0">
                <a:moveTo>
                  <a:pt x="0" y="41755"/>
                </a:moveTo>
                <a:cubicBezTo>
                  <a:pt x="314" y="22916"/>
                  <a:pt x="20326" y="-2306"/>
                  <a:pt x="41755" y="0"/>
                </a:cubicBezTo>
                <a:cubicBezTo>
                  <a:pt x="197409" y="-47752"/>
                  <a:pt x="346650" y="36440"/>
                  <a:pt x="562098" y="0"/>
                </a:cubicBezTo>
                <a:cubicBezTo>
                  <a:pt x="585206" y="-4126"/>
                  <a:pt x="599993" y="16797"/>
                  <a:pt x="603853" y="41755"/>
                </a:cubicBezTo>
                <a:cubicBezTo>
                  <a:pt x="635205" y="226594"/>
                  <a:pt x="591578" y="378026"/>
                  <a:pt x="603853" y="464858"/>
                </a:cubicBezTo>
                <a:cubicBezTo>
                  <a:pt x="607229" y="492695"/>
                  <a:pt x="591306" y="503526"/>
                  <a:pt x="562098" y="506613"/>
                </a:cubicBezTo>
                <a:cubicBezTo>
                  <a:pt x="395113" y="562244"/>
                  <a:pt x="180845" y="503092"/>
                  <a:pt x="41755" y="506613"/>
                </a:cubicBezTo>
                <a:cubicBezTo>
                  <a:pt x="18271" y="507464"/>
                  <a:pt x="3361" y="485527"/>
                  <a:pt x="0" y="464858"/>
                </a:cubicBezTo>
                <a:cubicBezTo>
                  <a:pt x="-45180" y="280357"/>
                  <a:pt x="383" y="226833"/>
                  <a:pt x="0" y="417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111964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2834640" y="-73293"/>
            <a:ext cx="5821680" cy="1440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73085-1B39-7CDE-96CD-CE34B9CB6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8" y="297581"/>
            <a:ext cx="1755800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02A63-4141-ED02-A16F-7E3720B71447}"/>
              </a:ext>
            </a:extLst>
          </p:cNvPr>
          <p:cNvSpPr txBox="1"/>
          <p:nvPr/>
        </p:nvSpPr>
        <p:spPr>
          <a:xfrm>
            <a:off x="443738" y="627447"/>
            <a:ext cx="1060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</a:t>
            </a:r>
            <a:endParaRPr lang="vi-VN" sz="4000" b="1" i="0" dirty="0">
              <a:solidFill>
                <a:srgbClr val="00B05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0" name="圆角矩形 33">
            <a:extLst>
              <a:ext uri="{FF2B5EF4-FFF2-40B4-BE49-F238E27FC236}">
                <a16:creationId xmlns:a16="http://schemas.microsoft.com/office/drawing/2014/main" id="{757C9484-602B-6E67-6D67-739CBD0CA682}"/>
              </a:ext>
            </a:extLst>
          </p:cNvPr>
          <p:cNvSpPr/>
          <p:nvPr/>
        </p:nvSpPr>
        <p:spPr>
          <a:xfrm>
            <a:off x="1827703" y="1418510"/>
            <a:ext cx="8536594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2486C-B0DF-95E3-9153-38223EFFC136}"/>
              </a:ext>
            </a:extLst>
          </p:cNvPr>
          <p:cNvSpPr txBox="1"/>
          <p:nvPr/>
        </p:nvSpPr>
        <p:spPr>
          <a:xfrm>
            <a:off x="1677672" y="1592958"/>
            <a:ext cx="897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b.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tiếng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31B1AD-F039-D374-A7ED-4B6A869F2ADD}"/>
              </a:ext>
            </a:extLst>
          </p:cNvPr>
          <p:cNvSpPr/>
          <p:nvPr/>
        </p:nvSpPr>
        <p:spPr>
          <a:xfrm>
            <a:off x="1080049" y="4022761"/>
            <a:ext cx="9967173" cy="2139881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B4BDF-25A2-1BE0-C709-512A7DBF2036}"/>
              </a:ext>
            </a:extLst>
          </p:cNvPr>
          <p:cNvSpPr txBox="1"/>
          <p:nvPr/>
        </p:nvSpPr>
        <p:spPr>
          <a:xfrm>
            <a:off x="2159311" y="2591173"/>
            <a:ext cx="4007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M: </a:t>
            </a:r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ac: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ác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nước</a:t>
            </a:r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</a:t>
            </a:r>
            <a:r>
              <a:rPr lang="en-US" sz="4000" b="1" i="1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t: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h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ạt</a:t>
            </a:r>
            <a:r>
              <a:rPr lang="en-US" sz="40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cát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80607-0B08-EC94-7B54-A7EC43BDF2B9}"/>
              </a:ext>
            </a:extLst>
          </p:cNvPr>
          <p:cNvSpPr txBox="1"/>
          <p:nvPr/>
        </p:nvSpPr>
        <p:spPr>
          <a:xfrm>
            <a:off x="1677672" y="4279200"/>
            <a:ext cx="8379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sa mạc, con hạc, ác liệt, sạc điện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62477-7CB3-0DB4-5A26-D89CE0F4D413}"/>
              </a:ext>
            </a:extLst>
          </p:cNvPr>
          <p:cNvSpPr txBox="1"/>
          <p:nvPr/>
        </p:nvSpPr>
        <p:spPr>
          <a:xfrm>
            <a:off x="1722756" y="5165538"/>
            <a:ext cx="8045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hát ca, mát mẻ, khát nước, bát đũa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4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9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C:\Users\asus\Desktop\9.png9"/>
          <p:cNvPicPr>
            <a:picLocks noChangeAspect="1"/>
          </p:cNvPicPr>
          <p:nvPr/>
        </p:nvPicPr>
        <p:blipFill>
          <a:blip r:embed="rId4"/>
          <a:srcRect t="-1544" b="21335"/>
          <a:stretch>
            <a:fillRect/>
          </a:stretch>
        </p:blipFill>
        <p:spPr>
          <a:xfrm>
            <a:off x="2453640" y="0"/>
            <a:ext cx="7559040" cy="34063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66FDFD-0799-6CCA-058C-3C3FB9D1D75A}"/>
              </a:ext>
            </a:extLst>
          </p:cNvPr>
          <p:cNvGrpSpPr/>
          <p:nvPr/>
        </p:nvGrpSpPr>
        <p:grpSpPr>
          <a:xfrm>
            <a:off x="3552866" y="2595999"/>
            <a:ext cx="5343799" cy="1230073"/>
            <a:chOff x="674228" y="4862098"/>
            <a:chExt cx="5343799" cy="12300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92DFE29-552F-782D-EF8B-9C51EF93EC0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1528AE-D055-01E3-CBFA-AE0A9CB302B9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thân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5F0B43-016B-0D7F-2539-F959BD5C1F04}"/>
              </a:ext>
            </a:extLst>
          </p:cNvPr>
          <p:cNvGrpSpPr/>
          <p:nvPr/>
        </p:nvGrpSpPr>
        <p:grpSpPr>
          <a:xfrm>
            <a:off x="2115668" y="4448725"/>
            <a:ext cx="4188409" cy="1230073"/>
            <a:chOff x="608093" y="4877618"/>
            <a:chExt cx="4188409" cy="123007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ED5DBF-438B-08B0-5405-39E720B73962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D2601F-9B85-0987-5F71-D2CCA4E4DCFC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Chuẩn bị bài mới.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7D9B8-1E1C-4E76-8838-113654AD3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226" y="891792"/>
            <a:ext cx="405419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851F9-8C52-9833-2BC4-98DD7A2C4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49" y="1745250"/>
            <a:ext cx="937646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0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92CB7-83C6-499C-443A-9E111AA5F3D7}"/>
              </a:ext>
            </a:extLst>
          </p:cNvPr>
          <p:cNvSpPr txBox="1"/>
          <p:nvPr/>
        </p:nvSpPr>
        <p:spPr>
          <a:xfrm>
            <a:off x="608294" y="897670"/>
            <a:ext cx="10571770" cy="5013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Viết đúng chính tả một đoạn bài  Mùa nước nổi( theo hình thức nghe- viết)</a:t>
            </a:r>
            <a:r>
              <a:rPr lang="nl-NL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trong khoảng 15 phút.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kịp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SGK. 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solidFill>
                  <a:srgbClr val="035F9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35F9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F0D83-A975-82EC-C8DB-F8E445174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283" y="0"/>
            <a:ext cx="4235432" cy="11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2D032-0F30-4F89-761F-AC19449E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02" y="1025558"/>
            <a:ext cx="5310076" cy="51698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00B3B7-18A9-575D-29BC-31559BB36217}"/>
              </a:ext>
            </a:extLst>
          </p:cNvPr>
          <p:cNvGrpSpPr/>
          <p:nvPr/>
        </p:nvGrpSpPr>
        <p:grpSpPr>
          <a:xfrm>
            <a:off x="888904" y="-1800430"/>
            <a:ext cx="12192000" cy="1938992"/>
            <a:chOff x="934624" y="-306910"/>
            <a:chExt cx="12192000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304AE1-685B-FD5C-10FA-DA17DD850BB8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ln w="190500">
                    <a:solidFill>
                      <a:schemeClr val="bg1"/>
                    </a:solidFill>
                  </a:ln>
                  <a:gradFill>
                    <a:gsLst>
                      <a:gs pos="44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effectLst>
                    <a:glow rad="25400">
                      <a:schemeClr val="accent5">
                        <a:satMod val="175000"/>
                      </a:schemeClr>
                    </a:glow>
                  </a:effectLst>
                  <a:latin typeface="SVN-Dumpling" panose="02000000000000000000" pitchFamily="50" charset="0"/>
                </a:rPr>
                <a:t>MÙA NƯỚC NỔI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3D7CB1-A6D1-01B9-FCC3-A3D319D79AB2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gradFill>
                    <a:gsLst>
                      <a:gs pos="49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latin typeface="SVN-Dumpling" panose="02000000000000000000" pitchFamily="50" charset="0"/>
                </a:rPr>
                <a:t>MÙA NƯỚC NỔI</a:t>
              </a:r>
            </a:p>
          </p:txBody>
        </p:sp>
      </p:grpSp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995BB178-095F-FE3C-6738-CA58FDF05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7631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4BF20-D473-AE73-4D14-54C0D0F6F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20" y="673951"/>
            <a:ext cx="5310076" cy="5169856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1265FB7D-50C7-A835-9029-572C1AF0C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2356338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127760" y="-73293"/>
            <a:ext cx="10627276" cy="1908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907673" y="1976163"/>
            <a:ext cx="101529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ruộng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tược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cỏ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hạt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phù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sa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quanh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dần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Ngồi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đàn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ròng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ròng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từng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đàn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từng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đàn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xuôi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dòng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tận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sâu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658D1-7AC9-7DCE-6199-A8AB0133FBFF}"/>
              </a:ext>
            </a:extLst>
          </p:cNvPr>
          <p:cNvSpPr txBox="1"/>
          <p:nvPr/>
        </p:nvSpPr>
        <p:spPr>
          <a:xfrm>
            <a:off x="6318095" y="5542720"/>
            <a:ext cx="5193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(Theo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Nguyễn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Quang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Sáng</a:t>
            </a:r>
            <a:r>
              <a:rPr lang="en-US" sz="320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</a:t>
            </a:r>
            <a:endParaRPr lang="vi-VN" sz="3200" i="1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7C27A-3286-CEFA-7FC0-3E1F399EF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60" y="548371"/>
            <a:ext cx="7254240" cy="1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97868" y="647114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559860" y="-73293"/>
            <a:ext cx="9108140" cy="1440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4FC21-40A1-15B3-2A13-22DCE5654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772" y="275404"/>
            <a:ext cx="6663506" cy="1499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0A342-45AB-1536-45A4-ED2D52A4CB9E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04E9C-4BC8-B81B-0DBE-061F54166B8F}"/>
              </a:ext>
            </a:extLst>
          </p:cNvPr>
          <p:cNvSpPr txBox="1"/>
          <p:nvPr/>
        </p:nvSpPr>
        <p:spPr>
          <a:xfrm>
            <a:off x="947926" y="3624114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F9304-49DC-29BA-2640-AB2587646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437" y="1739232"/>
            <a:ext cx="7334637" cy="389344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C740EA-878C-A532-EC51-094DBAB1E053}"/>
              </a:ext>
            </a:extLst>
          </p:cNvPr>
          <p:cNvCxnSpPr>
            <a:cxnSpLocks/>
          </p:cNvCxnSpPr>
          <p:nvPr/>
        </p:nvCxnSpPr>
        <p:spPr>
          <a:xfrm>
            <a:off x="4725716" y="3087038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3DE97-FC25-D66B-35C0-6CC83C318DDB}"/>
              </a:ext>
            </a:extLst>
          </p:cNvPr>
          <p:cNvCxnSpPr>
            <a:cxnSpLocks/>
          </p:cNvCxnSpPr>
          <p:nvPr/>
        </p:nvCxnSpPr>
        <p:spPr>
          <a:xfrm>
            <a:off x="6478316" y="3948098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7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882588" y="-73293"/>
            <a:ext cx="8104094" cy="20849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FE1667-F156-3F94-2F9B-587AF59F9CCB}"/>
              </a:ext>
            </a:extLst>
          </p:cNvPr>
          <p:cNvGrpSpPr/>
          <p:nvPr/>
        </p:nvGrpSpPr>
        <p:grpSpPr>
          <a:xfrm>
            <a:off x="2706667" y="2349444"/>
            <a:ext cx="2643427" cy="785639"/>
            <a:chOff x="3432233" y="2335776"/>
            <a:chExt cx="2643427" cy="78563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DF903FD-6586-47FD-487E-1B85DEC67086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AA99AD-3A14-2FBD-F51F-FE9DA5CF27D8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v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ườn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tược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3C5846-7ED3-6505-5F2F-6C1543B09355}"/>
              </a:ext>
            </a:extLst>
          </p:cNvPr>
          <p:cNvGrpSpPr/>
          <p:nvPr/>
        </p:nvGrpSpPr>
        <p:grpSpPr>
          <a:xfrm>
            <a:off x="5984822" y="2321451"/>
            <a:ext cx="2643427" cy="785639"/>
            <a:chOff x="3432233" y="2335776"/>
            <a:chExt cx="2643427" cy="7856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10B49B-E7B9-E1EE-9D9D-D7F9E934AA19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1354C9-09DE-6888-FEE0-E9F751BEA9D5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3600" b="1" dirty="0">
                  <a:solidFill>
                    <a:srgbClr val="3677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sa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4A3996-0EB4-6652-8AB7-6DB075C528ED}"/>
              </a:ext>
            </a:extLst>
          </p:cNvPr>
          <p:cNvGrpSpPr/>
          <p:nvPr/>
        </p:nvGrpSpPr>
        <p:grpSpPr>
          <a:xfrm>
            <a:off x="5921435" y="3778247"/>
            <a:ext cx="2643427" cy="785639"/>
            <a:chOff x="3432233" y="2335776"/>
            <a:chExt cx="2643427" cy="7856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8194707-0D05-9F8B-F21E-0E629C5C7A34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35454-3C24-35B3-5E45-852EFD849A52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xuôi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7580F13-7E53-1DB7-FE3E-7C9D09BA9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501" y="550972"/>
            <a:ext cx="5675868" cy="15180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0592CF8-3680-9DAB-A1A8-DAC255945C3B}"/>
              </a:ext>
            </a:extLst>
          </p:cNvPr>
          <p:cNvGrpSpPr/>
          <p:nvPr/>
        </p:nvGrpSpPr>
        <p:grpSpPr>
          <a:xfrm>
            <a:off x="2706667" y="3779279"/>
            <a:ext cx="2643427" cy="785639"/>
            <a:chOff x="3432233" y="2335776"/>
            <a:chExt cx="2643427" cy="7856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F43D0-CB21-5579-BDF3-AED2593F1A9C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BE8716-84F5-2B24-4A4F-58487B6A320E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r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òng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ròng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C5876A-0BAB-66C0-D2C8-DAEEA6FC7DDB}"/>
              </a:ext>
            </a:extLst>
          </p:cNvPr>
          <p:cNvGrpSpPr/>
          <p:nvPr/>
        </p:nvGrpSpPr>
        <p:grpSpPr>
          <a:xfrm>
            <a:off x="4325044" y="5053839"/>
            <a:ext cx="2643427" cy="785639"/>
            <a:chOff x="3432233" y="2335776"/>
            <a:chExt cx="2643427" cy="78563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00FC36D-E13F-FDF9-EB5C-43D358EBE54B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2DF472-3691-C214-AAE2-D67FF9315EB7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3677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sâu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44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0BA0FA-E0AF-095A-1D76-04346333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16" y="727114"/>
            <a:ext cx="5310076" cy="5169856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62BE600-7C2A-D6C4-B435-5E830CEB9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2836853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2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77BBD-34F7-A430-23E5-DFB0F5BB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77" y="778103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3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440</Words>
  <Application>Microsoft Office PowerPoint</Application>
  <PresentationFormat>Widescreen</PresentationFormat>
  <Paragraphs>75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Calibri</vt:lpstr>
      <vt:lpstr>SVN-Dancing Script</vt:lpstr>
      <vt:lpstr>#9Slide05 Aphrodite Pro</vt:lpstr>
      <vt:lpstr>M PLUS Rounded 1c</vt:lpstr>
      <vt:lpstr>等线</vt:lpstr>
      <vt:lpstr>Arial</vt:lpstr>
      <vt:lpstr>#9Slide07 HoneyCream</vt:lpstr>
      <vt:lpstr>UTM Avo</vt:lpstr>
      <vt:lpstr>Calibri Light</vt:lpstr>
      <vt:lpstr>Fredoka One</vt:lpstr>
      <vt:lpstr>Times New Roman</vt:lpstr>
      <vt:lpstr>Cambria</vt:lpstr>
      <vt:lpstr>SVN-Newton</vt:lpstr>
      <vt:lpstr>SVN-Dumpling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2</cp:revision>
  <dcterms:created xsi:type="dcterms:W3CDTF">2022-12-28T10:56:39Z</dcterms:created>
  <dcterms:modified xsi:type="dcterms:W3CDTF">2022-12-28T14:37:51Z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2022-12-28T11:54:31Z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8514fa0c-c55c-4947-80c8-eb02b7b042fe</vt:lpwstr>
  </property>
  <property fmtid="{D5CDD505-2E9C-101B-9397-08002B2CF9AE}" pid="8" name="MSIP_Label_defa4170-0d19-0005-0004-bc88714345d2_ContentBits">
    <vt:lpwstr>0</vt:lpwstr>
  </property>
</Properties>
</file>