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sldIdLst>
    <p:sldId id="256" r:id="rId3"/>
    <p:sldId id="257" r:id="rId4"/>
    <p:sldId id="259" r:id="rId5"/>
    <p:sldId id="283" r:id="rId6"/>
    <p:sldId id="260" r:id="rId7"/>
    <p:sldId id="261" r:id="rId8"/>
    <p:sldId id="262" r:id="rId9"/>
    <p:sldId id="263" r:id="rId10"/>
    <p:sldId id="264" r:id="rId11"/>
    <p:sldId id="267" r:id="rId12"/>
    <p:sldId id="265" r:id="rId13"/>
    <p:sldId id="289" r:id="rId14"/>
    <p:sldId id="268" r:id="rId15"/>
    <p:sldId id="290" r:id="rId16"/>
    <p:sldId id="270" r:id="rId17"/>
    <p:sldId id="291" r:id="rId18"/>
    <p:sldId id="292" r:id="rId19"/>
    <p:sldId id="273" r:id="rId20"/>
    <p:sldId id="274" r:id="rId21"/>
    <p:sldId id="275" r:id="rId22"/>
    <p:sldId id="276" r:id="rId23"/>
    <p:sldId id="277" r:id="rId24"/>
    <p:sldId id="278" r:id="rId25"/>
    <p:sldId id="279" r:id="rId26"/>
    <p:sldId id="280" r:id="rId27"/>
    <p:sldId id="281" r:id="rId28"/>
    <p:sldId id="282" r:id="rId29"/>
    <p:sldId id="284" r:id="rId30"/>
    <p:sldId id="285" r:id="rId31"/>
    <p:sldId id="286" r:id="rId32"/>
    <p:sldId id="287" r:id="rId33"/>
    <p:sldId id="288" r:id="rId34"/>
    <p:sldId id="293" r:id="rId35"/>
  </p:sldIdLst>
  <p:sldSz cx="12192000" cy="6858000"/>
  <p:notesSz cx="6858000" cy="9144000"/>
  <p:embeddedFontLst>
    <p:embeddedFont>
      <p:font typeface="#9Slide07 HoneyCream" panose="020B0604020202020204" charset="0"/>
      <p:regular r:id="rId36"/>
    </p:embeddedFont>
    <p:embeddedFont>
      <p:font typeface="#9Slide07 SVNZiclets" panose="02000603000000000000" pitchFamily="2" charset="0"/>
      <p:regular r:id="rId37"/>
    </p:embeddedFont>
    <p:embeddedFont>
      <p:font typeface="Cambria" panose="02040503050406030204" pitchFamily="18" charset="0"/>
      <p:regular r:id="rId38"/>
      <p:bold r:id="rId39"/>
      <p:italic r:id="rId40"/>
      <p:boldItalic r:id="rId41"/>
    </p:embeddedFont>
    <p:embeddedFont>
      <p:font typeface="Fredoka One" panose="02000000000000000000" pitchFamily="2" charset="0"/>
      <p:regular r:id="rId42"/>
    </p:embeddedFont>
    <p:embeddedFont>
      <p:font typeface="SVN-Dancing Script" panose="02040603050506020204" pitchFamily="18" charset="0"/>
      <p:regular r:id="rId43"/>
    </p:embeddedFont>
    <p:embeddedFont>
      <p:font typeface="SVN-Newton" panose="02040603050506020204" pitchFamily="18" charset="0"/>
      <p:regular r:id="rId44"/>
    </p:embeddedFont>
    <p:embeddedFont>
      <p:font typeface="UTM Avo" panose="02040603050506020204" pitchFamily="18"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9547"/>
    <a:srgbClr val="FFDE04"/>
    <a:srgbClr val="677EA7"/>
    <a:srgbClr val="E98719"/>
    <a:srgbClr val="CEEBFD"/>
    <a:srgbClr val="DD5A27"/>
    <a:srgbClr val="F5AE1B"/>
    <a:srgbClr val="39A6FF"/>
    <a:srgbClr val="97D0FF"/>
    <a:srgbClr val="39A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05" d="100"/>
          <a:sy n="105" d="100"/>
        </p:scale>
        <p:origin x="756" y="9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  Thuy Nga" userId="5e61f1ef-ec16-4b95-83f0-8a16fe7096de" providerId="ADAL" clId="{53F945E8-C17B-4CBF-84F7-2CF9F5D9379E}"/>
    <pc:docChg chg="undo custSel modSld">
      <pc:chgData name="Do  Thuy Nga" userId="5e61f1ef-ec16-4b95-83f0-8a16fe7096de" providerId="ADAL" clId="{53F945E8-C17B-4CBF-84F7-2CF9F5D9379E}" dt="2024-01-17T03:26:58.279" v="40" actId="13926"/>
      <pc:docMkLst>
        <pc:docMk/>
      </pc:docMkLst>
      <pc:sldChg chg="modSp mod">
        <pc:chgData name="Do  Thuy Nga" userId="5e61f1ef-ec16-4b95-83f0-8a16fe7096de" providerId="ADAL" clId="{53F945E8-C17B-4CBF-84F7-2CF9F5D9379E}" dt="2024-01-17T00:56:52.887" v="13" actId="1076"/>
        <pc:sldMkLst>
          <pc:docMk/>
          <pc:sldMk cId="883774649" sldId="257"/>
        </pc:sldMkLst>
        <pc:spChg chg="mod">
          <ac:chgData name="Do  Thuy Nga" userId="5e61f1ef-ec16-4b95-83f0-8a16fe7096de" providerId="ADAL" clId="{53F945E8-C17B-4CBF-84F7-2CF9F5D9379E}" dt="2024-01-17T00:56:52.887" v="13" actId="1076"/>
          <ac:spMkLst>
            <pc:docMk/>
            <pc:sldMk cId="883774649" sldId="257"/>
            <ac:spMk id="17" creationId="{A3E6270C-EF94-CD4E-9BCA-AF5D70D97E33}"/>
          </ac:spMkLst>
        </pc:spChg>
        <pc:picChg chg="mod">
          <ac:chgData name="Do  Thuy Nga" userId="5e61f1ef-ec16-4b95-83f0-8a16fe7096de" providerId="ADAL" clId="{53F945E8-C17B-4CBF-84F7-2CF9F5D9379E}" dt="2024-01-17T00:56:29.561" v="3" actId="1076"/>
          <ac:picMkLst>
            <pc:docMk/>
            <pc:sldMk cId="883774649" sldId="257"/>
            <ac:picMk id="24" creationId="{79847C16-3049-5936-BA64-D64F1E5509D7}"/>
          </ac:picMkLst>
        </pc:picChg>
      </pc:sldChg>
      <pc:sldChg chg="modSp mod">
        <pc:chgData name="Do  Thuy Nga" userId="5e61f1ef-ec16-4b95-83f0-8a16fe7096de" providerId="ADAL" clId="{53F945E8-C17B-4CBF-84F7-2CF9F5D9379E}" dt="2024-01-17T00:57:25.677" v="19" actId="1582"/>
        <pc:sldMkLst>
          <pc:docMk/>
          <pc:sldMk cId="3760409575" sldId="264"/>
        </pc:sldMkLst>
        <pc:cxnChg chg="mod">
          <ac:chgData name="Do  Thuy Nga" userId="5e61f1ef-ec16-4b95-83f0-8a16fe7096de" providerId="ADAL" clId="{53F945E8-C17B-4CBF-84F7-2CF9F5D9379E}" dt="2024-01-17T00:57:25.677" v="19" actId="1582"/>
          <ac:cxnSpMkLst>
            <pc:docMk/>
            <pc:sldMk cId="3760409575" sldId="264"/>
            <ac:cxnSpMk id="10" creationId="{6F1FF947-FB73-BB46-C383-6123D91D8D61}"/>
          </ac:cxnSpMkLst>
        </pc:cxnChg>
        <pc:cxnChg chg="mod">
          <ac:chgData name="Do  Thuy Nga" userId="5e61f1ef-ec16-4b95-83f0-8a16fe7096de" providerId="ADAL" clId="{53F945E8-C17B-4CBF-84F7-2CF9F5D9379E}" dt="2024-01-17T00:57:25.677" v="19" actId="1582"/>
          <ac:cxnSpMkLst>
            <pc:docMk/>
            <pc:sldMk cId="3760409575" sldId="264"/>
            <ac:cxnSpMk id="11" creationId="{939FC5CC-25B6-5C57-8950-4DC54DDDC27C}"/>
          </ac:cxnSpMkLst>
        </pc:cxnChg>
      </pc:sldChg>
      <pc:sldChg chg="delSp modSp mod delAnim">
        <pc:chgData name="Do  Thuy Nga" userId="5e61f1ef-ec16-4b95-83f0-8a16fe7096de" providerId="ADAL" clId="{53F945E8-C17B-4CBF-84F7-2CF9F5D9379E}" dt="2024-01-17T01:17:11.300" v="35" actId="20577"/>
        <pc:sldMkLst>
          <pc:docMk/>
          <pc:sldMk cId="2941300247" sldId="265"/>
        </pc:sldMkLst>
        <pc:spChg chg="mod">
          <ac:chgData name="Do  Thuy Nga" userId="5e61f1ef-ec16-4b95-83f0-8a16fe7096de" providerId="ADAL" clId="{53F945E8-C17B-4CBF-84F7-2CF9F5D9379E}" dt="2024-01-17T01:17:11.300" v="35" actId="20577"/>
          <ac:spMkLst>
            <pc:docMk/>
            <pc:sldMk cId="2941300247" sldId="265"/>
            <ac:spMk id="10" creationId="{7A9676EA-68EA-1703-C80D-7E3DD99877E5}"/>
          </ac:spMkLst>
        </pc:spChg>
        <pc:spChg chg="del mod">
          <ac:chgData name="Do  Thuy Nga" userId="5e61f1ef-ec16-4b95-83f0-8a16fe7096de" providerId="ADAL" clId="{53F945E8-C17B-4CBF-84F7-2CF9F5D9379E}" dt="2024-01-17T01:13:37.221" v="30" actId="478"/>
          <ac:spMkLst>
            <pc:docMk/>
            <pc:sldMk cId="2941300247" sldId="265"/>
            <ac:spMk id="23" creationId="{FCFD3DEC-F914-CBFB-179A-DD42E9B05FA2}"/>
          </ac:spMkLst>
        </pc:spChg>
      </pc:sldChg>
      <pc:sldChg chg="modSp mod">
        <pc:chgData name="Do  Thuy Nga" userId="5e61f1ef-ec16-4b95-83f0-8a16fe7096de" providerId="ADAL" clId="{53F945E8-C17B-4CBF-84F7-2CF9F5D9379E}" dt="2024-01-17T03:26:58.279" v="40" actId="13926"/>
        <pc:sldMkLst>
          <pc:docMk/>
          <pc:sldMk cId="1737505163" sldId="277"/>
        </pc:sldMkLst>
        <pc:spChg chg="mod">
          <ac:chgData name="Do  Thuy Nga" userId="5e61f1ef-ec16-4b95-83f0-8a16fe7096de" providerId="ADAL" clId="{53F945E8-C17B-4CBF-84F7-2CF9F5D9379E}" dt="2024-01-17T03:26:58.279" v="40" actId="13926"/>
          <ac:spMkLst>
            <pc:docMk/>
            <pc:sldMk cId="1737505163" sldId="277"/>
            <ac:spMk id="5" creationId="{77139D69-182B-CF9C-152B-B60CDCBBD6AB}"/>
          </ac:spMkLst>
        </pc:spChg>
      </pc:sldChg>
      <pc:sldChg chg="modSp mod">
        <pc:chgData name="Do  Thuy Nga" userId="5e61f1ef-ec16-4b95-83f0-8a16fe7096de" providerId="ADAL" clId="{53F945E8-C17B-4CBF-84F7-2CF9F5D9379E}" dt="2024-01-17T00:57:01.489" v="15" actId="14100"/>
        <pc:sldMkLst>
          <pc:docMk/>
          <pc:sldMk cId="3351049432" sldId="283"/>
        </pc:sldMkLst>
        <pc:picChg chg="mod">
          <ac:chgData name="Do  Thuy Nga" userId="5e61f1ef-ec16-4b95-83f0-8a16fe7096de" providerId="ADAL" clId="{53F945E8-C17B-4CBF-84F7-2CF9F5D9379E}" dt="2024-01-17T00:57:01.489" v="15" actId="14100"/>
          <ac:picMkLst>
            <pc:docMk/>
            <pc:sldMk cId="3351049432" sldId="283"/>
            <ac:picMk id="3" creationId="{6C6FD8B5-E836-D343-FFF3-0C074F81A566}"/>
          </ac:picMkLst>
        </pc:picChg>
      </pc:sldChg>
      <pc:sldChg chg="delSp modSp mod">
        <pc:chgData name="Do  Thuy Nga" userId="5e61f1ef-ec16-4b95-83f0-8a16fe7096de" providerId="ADAL" clId="{53F945E8-C17B-4CBF-84F7-2CF9F5D9379E}" dt="2024-01-17T01:17:20.090" v="39" actId="20577"/>
        <pc:sldMkLst>
          <pc:docMk/>
          <pc:sldMk cId="1594973512" sldId="289"/>
        </pc:sldMkLst>
        <pc:spChg chg="del">
          <ac:chgData name="Do  Thuy Nga" userId="5e61f1ef-ec16-4b95-83f0-8a16fe7096de" providerId="ADAL" clId="{53F945E8-C17B-4CBF-84F7-2CF9F5D9379E}" dt="2024-01-17T01:13:41.911" v="31" actId="478"/>
          <ac:spMkLst>
            <pc:docMk/>
            <pc:sldMk cId="1594973512" sldId="289"/>
            <ac:spMk id="2" creationId="{6276C533-F41D-F8D9-03A2-A451375ECFD0}"/>
          </ac:spMkLst>
        </pc:spChg>
        <pc:spChg chg="mod">
          <ac:chgData name="Do  Thuy Nga" userId="5e61f1ef-ec16-4b95-83f0-8a16fe7096de" providerId="ADAL" clId="{53F945E8-C17B-4CBF-84F7-2CF9F5D9379E}" dt="2024-01-17T01:17:20.090" v="39" actId="20577"/>
          <ac:spMkLst>
            <pc:docMk/>
            <pc:sldMk cId="1594973512" sldId="289"/>
            <ac:spMk id="10" creationId="{7A9676EA-68EA-1703-C80D-7E3DD99877E5}"/>
          </ac:spMkLst>
        </pc:spChg>
      </pc:sldChg>
    </pc:docChg>
  </pc:docChgLst>
</pc:chgInfo>
</file>

<file path=ppt/slideLayouts/_rels/slideLayout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13"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717A8-B0F7-0FE6-AE8B-9E96FB501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50DDAA-3C4C-EF48-9500-5170E8A0B1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04C1FD-E316-9DB4-9BFA-0BCE33DBBCF9}"/>
              </a:ext>
            </a:extLst>
          </p:cNvPr>
          <p:cNvSpPr>
            <a:spLocks noGrp="1"/>
          </p:cNvSpPr>
          <p:nvPr>
            <p:ph type="dt" sz="half" idx="10"/>
          </p:nvPr>
        </p:nvSpPr>
        <p:spPr/>
        <p:txBody>
          <a:bodyPr/>
          <a:lstStyle/>
          <a:p>
            <a:fld id="{C070485B-40B0-4433-972F-E9B442A9AC27}" type="datetimeFigureOut">
              <a:rPr lang="en-US" smtClean="0"/>
              <a:t>01/17/24</a:t>
            </a:fld>
            <a:endParaRPr lang="en-US"/>
          </a:p>
        </p:txBody>
      </p:sp>
      <p:sp>
        <p:nvSpPr>
          <p:cNvPr id="5" name="Footer Placeholder 4">
            <a:extLst>
              <a:ext uri="{FF2B5EF4-FFF2-40B4-BE49-F238E27FC236}">
                <a16:creationId xmlns:a16="http://schemas.microsoft.com/office/drawing/2014/main" id="{08C79907-3897-E352-0432-50FE0381B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71074-5101-FADD-30A2-61945E76F1D1}"/>
              </a:ext>
            </a:extLst>
          </p:cNvPr>
          <p:cNvSpPr>
            <a:spLocks noGrp="1"/>
          </p:cNvSpPr>
          <p:nvPr>
            <p:ph type="sldNum" sz="quarter" idx="12"/>
          </p:nvPr>
        </p:nvSpPr>
        <p:spPr/>
        <p:txBody>
          <a:bodyPr/>
          <a:lstStyle/>
          <a:p>
            <a:fld id="{8D34A960-657D-4BB8-B620-2C03364F75CF}" type="slidenum">
              <a:rPr lang="en-US" smtClean="0"/>
              <a:t>‹#›</a:t>
            </a:fld>
            <a:endParaRPr lang="en-US"/>
          </a:p>
        </p:txBody>
      </p:sp>
      <p:pic>
        <p:nvPicPr>
          <p:cNvPr id="10" name="图片 8">
            <a:extLst>
              <a:ext uri="{FF2B5EF4-FFF2-40B4-BE49-F238E27FC236}">
                <a16:creationId xmlns:a16="http://schemas.microsoft.com/office/drawing/2014/main" id="{841A4668-1B18-FF40-2950-621DF96FFA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11" name="图片 6">
            <a:extLst>
              <a:ext uri="{FF2B5EF4-FFF2-40B4-BE49-F238E27FC236}">
                <a16:creationId xmlns:a16="http://schemas.microsoft.com/office/drawing/2014/main" id="{F2869C76-E97B-F2BA-ACE8-8CD089840D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pic>
        <p:nvPicPr>
          <p:cNvPr id="12" name="图片 3" descr="cf6a03843171e56c4b8f06e4c8cde872">
            <a:extLst>
              <a:ext uri="{FF2B5EF4-FFF2-40B4-BE49-F238E27FC236}">
                <a16:creationId xmlns:a16="http://schemas.microsoft.com/office/drawing/2014/main" id="{3D1F6B68-BCFD-EA6D-4A7A-FF4F288F315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13" name="Picture 5" descr="D:\acer\配图\0e6c7aa66eb413773ffe55293db78bc5.png">
            <a:extLst>
              <a:ext uri="{FF2B5EF4-FFF2-40B4-BE49-F238E27FC236}">
                <a16:creationId xmlns:a16="http://schemas.microsoft.com/office/drawing/2014/main" id="{C223EBB8-FD8A-2696-1AAB-E29FB0120757}"/>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acer\配图\0e6c7aa66eb413773ffe55293db78bc5.png">
            <a:extLst>
              <a:ext uri="{FF2B5EF4-FFF2-40B4-BE49-F238E27FC236}">
                <a16:creationId xmlns:a16="http://schemas.microsoft.com/office/drawing/2014/main" id="{67D5D0DA-33C9-70D4-B8C2-CB8A0CA67FDE}"/>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id="{A20AE54F-B6AD-D769-7B65-E32605B7E198}"/>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80481" y="3175662"/>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8">
            <a:extLst>
              <a:ext uri="{FF2B5EF4-FFF2-40B4-BE49-F238E27FC236}">
                <a16:creationId xmlns:a16="http://schemas.microsoft.com/office/drawing/2014/main" id="{864E6E53-2485-E98D-F5FF-D7A65A7B71D7}"/>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205558" y="-420849"/>
            <a:ext cx="7780884" cy="7003456"/>
          </a:xfrm>
          <a:prstGeom prst="rect">
            <a:avLst/>
          </a:prstGeom>
        </p:spPr>
      </p:pic>
      <p:sp>
        <p:nvSpPr>
          <p:cNvPr id="18" name="TextBox 3">
            <a:extLst>
              <a:ext uri="{FF2B5EF4-FFF2-40B4-BE49-F238E27FC236}">
                <a16:creationId xmlns:a16="http://schemas.microsoft.com/office/drawing/2014/main" id="{D1A5724E-275D-8C1C-8FA9-BAEB2E9181D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9" name="Picture 8">
            <a:extLst>
              <a:ext uri="{FF2B5EF4-FFF2-40B4-BE49-F238E27FC236}">
                <a16:creationId xmlns:a16="http://schemas.microsoft.com/office/drawing/2014/main" id="{7B0A51A5-AF0A-6B55-41EC-063A3EF67D44}"/>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0" name="Picture 9">
            <a:extLst>
              <a:ext uri="{FF2B5EF4-FFF2-40B4-BE49-F238E27FC236}">
                <a16:creationId xmlns:a16="http://schemas.microsoft.com/office/drawing/2014/main" id="{C4A3E8D5-2758-F1BC-2BA0-3294EA019467}"/>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1" name="Picture 10">
            <a:extLst>
              <a:ext uri="{FF2B5EF4-FFF2-40B4-BE49-F238E27FC236}">
                <a16:creationId xmlns:a16="http://schemas.microsoft.com/office/drawing/2014/main" id="{09C9DD3F-5A65-75CA-A659-194AF706A4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2" name="Picture 11">
            <a:extLst>
              <a:ext uri="{FF2B5EF4-FFF2-40B4-BE49-F238E27FC236}">
                <a16:creationId xmlns:a16="http://schemas.microsoft.com/office/drawing/2014/main" id="{D520F2EA-616A-EACA-52C6-D751ACC4CAA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23" name="Picture 22">
            <a:extLst>
              <a:ext uri="{FF2B5EF4-FFF2-40B4-BE49-F238E27FC236}">
                <a16:creationId xmlns:a16="http://schemas.microsoft.com/office/drawing/2014/main" id="{EF118D92-B14D-4A65-B93A-E525C510703D}"/>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24" name="Picture 23">
            <a:extLst>
              <a:ext uri="{FF2B5EF4-FFF2-40B4-BE49-F238E27FC236}">
                <a16:creationId xmlns:a16="http://schemas.microsoft.com/office/drawing/2014/main" id="{6212C031-9C49-5C1A-B907-C796C07421C7}"/>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25" name="Picture 24">
            <a:extLst>
              <a:ext uri="{FF2B5EF4-FFF2-40B4-BE49-F238E27FC236}">
                <a16:creationId xmlns:a16="http://schemas.microsoft.com/office/drawing/2014/main" id="{0FFE6DE8-91EC-A271-6CE5-D2E57F7F40B5}"/>
              </a:ext>
            </a:extLst>
          </p:cNvPr>
          <p:cNvPicPr>
            <a:picLocks noChangeAspect="1"/>
          </p:cNvPicPr>
          <p:nvPr userDrawn="1"/>
        </p:nvPicPr>
        <p:blipFill>
          <a:blip r:embed="rId11"/>
          <a:stretch>
            <a:fillRect/>
          </a:stretch>
        </p:blipFill>
        <p:spPr>
          <a:xfrm>
            <a:off x="10816078" y="136525"/>
            <a:ext cx="1536325" cy="518205"/>
          </a:xfrm>
          <a:prstGeom prst="rect">
            <a:avLst/>
          </a:prstGeom>
        </p:spPr>
      </p:pic>
      <p:pic>
        <p:nvPicPr>
          <p:cNvPr id="26" name="Picture 25">
            <a:extLst>
              <a:ext uri="{FF2B5EF4-FFF2-40B4-BE49-F238E27FC236}">
                <a16:creationId xmlns:a16="http://schemas.microsoft.com/office/drawing/2014/main" id="{48AD3D68-B7E6-9CDE-BBFB-22EFD328237A}"/>
              </a:ext>
            </a:extLst>
          </p:cNvPr>
          <p:cNvPicPr>
            <a:picLocks noChangeAspect="1"/>
          </p:cNvPicPr>
          <p:nvPr userDrawn="1"/>
        </p:nvPicPr>
        <p:blipFill>
          <a:blip r:embed="rId12"/>
          <a:stretch>
            <a:fillRect/>
          </a:stretch>
        </p:blipFill>
        <p:spPr>
          <a:xfrm>
            <a:off x="-90366" y="6356350"/>
            <a:ext cx="1536325" cy="518205"/>
          </a:xfrm>
          <a:prstGeom prst="rect">
            <a:avLst/>
          </a:prstGeom>
        </p:spPr>
      </p:pic>
      <p:pic>
        <p:nvPicPr>
          <p:cNvPr id="27" name="Picture 26">
            <a:extLst>
              <a:ext uri="{FF2B5EF4-FFF2-40B4-BE49-F238E27FC236}">
                <a16:creationId xmlns:a16="http://schemas.microsoft.com/office/drawing/2014/main" id="{AF1CCCE3-55B5-A605-2B9F-D80BF17767E6}"/>
              </a:ext>
            </a:extLst>
          </p:cNvPr>
          <p:cNvPicPr>
            <a:picLocks noChangeAspect="1"/>
          </p:cNvPicPr>
          <p:nvPr userDrawn="1"/>
        </p:nvPicPr>
        <p:blipFill>
          <a:blip r:embed="rId13"/>
          <a:stretch>
            <a:fillRect/>
          </a:stretch>
        </p:blipFill>
        <p:spPr>
          <a:xfrm>
            <a:off x="9801005" y="-1798837"/>
            <a:ext cx="3566469" cy="627942"/>
          </a:xfrm>
          <a:prstGeom prst="rect">
            <a:avLst/>
          </a:prstGeom>
        </p:spPr>
      </p:pic>
    </p:spTree>
    <p:extLst>
      <p:ext uri="{BB962C8B-B14F-4D97-AF65-F5344CB8AC3E}">
        <p14:creationId xmlns:p14="http://schemas.microsoft.com/office/powerpoint/2010/main" val="25806111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027D-D0B9-D836-F14B-C41A3DAA74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4B56BE-ED21-A601-EE2E-66F7365471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6582D4-E186-4EB5-8BA7-7CE69EB71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4EA3A0-272E-07B4-C050-C1181748333C}"/>
              </a:ext>
            </a:extLst>
          </p:cNvPr>
          <p:cNvSpPr>
            <a:spLocks noGrp="1"/>
          </p:cNvSpPr>
          <p:nvPr>
            <p:ph type="dt" sz="half" idx="10"/>
          </p:nvPr>
        </p:nvSpPr>
        <p:spPr/>
        <p:txBody>
          <a:bodyPr/>
          <a:lstStyle/>
          <a:p>
            <a:fld id="{C070485B-40B0-4433-972F-E9B442A9AC27}" type="datetimeFigureOut">
              <a:rPr lang="en-US" smtClean="0"/>
              <a:t>01/17/24</a:t>
            </a:fld>
            <a:endParaRPr lang="en-US"/>
          </a:p>
        </p:txBody>
      </p:sp>
      <p:sp>
        <p:nvSpPr>
          <p:cNvPr id="6" name="Footer Placeholder 5">
            <a:extLst>
              <a:ext uri="{FF2B5EF4-FFF2-40B4-BE49-F238E27FC236}">
                <a16:creationId xmlns:a16="http://schemas.microsoft.com/office/drawing/2014/main" id="{63910713-9A7B-28F5-C5A0-E3ED2B9C3D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1C3BB-661D-5DC0-2E7A-E6F4DEC0DC63}"/>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4128385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DFA2-A079-DB06-DAAE-9D5F00C848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429581-EF99-8B7C-5DC0-B63EBA4F61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998E2-D614-EBCF-5A19-F136FD0C9B5F}"/>
              </a:ext>
            </a:extLst>
          </p:cNvPr>
          <p:cNvSpPr>
            <a:spLocks noGrp="1"/>
          </p:cNvSpPr>
          <p:nvPr>
            <p:ph type="dt" sz="half" idx="10"/>
          </p:nvPr>
        </p:nvSpPr>
        <p:spPr/>
        <p:txBody>
          <a:bodyPr/>
          <a:lstStyle/>
          <a:p>
            <a:fld id="{C070485B-40B0-4433-972F-E9B442A9AC27}" type="datetimeFigureOut">
              <a:rPr lang="en-US" smtClean="0"/>
              <a:t>01/17/24</a:t>
            </a:fld>
            <a:endParaRPr lang="en-US"/>
          </a:p>
        </p:txBody>
      </p:sp>
      <p:sp>
        <p:nvSpPr>
          <p:cNvPr id="5" name="Footer Placeholder 4">
            <a:extLst>
              <a:ext uri="{FF2B5EF4-FFF2-40B4-BE49-F238E27FC236}">
                <a16:creationId xmlns:a16="http://schemas.microsoft.com/office/drawing/2014/main" id="{18CE8044-E18B-3FA7-BD4B-CB0D7A440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9FC6E-C2B3-281C-8EB5-4C8E83BC3852}"/>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1660387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3A024-2A27-D4AC-4A4B-B8E658EBA8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1C22B-E696-7314-D970-356FC3774B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DD743-455E-AAA3-3581-D2F8FD9F98FA}"/>
              </a:ext>
            </a:extLst>
          </p:cNvPr>
          <p:cNvSpPr>
            <a:spLocks noGrp="1"/>
          </p:cNvSpPr>
          <p:nvPr>
            <p:ph type="dt" sz="half" idx="10"/>
          </p:nvPr>
        </p:nvSpPr>
        <p:spPr/>
        <p:txBody>
          <a:bodyPr/>
          <a:lstStyle/>
          <a:p>
            <a:fld id="{C070485B-40B0-4433-972F-E9B442A9AC27}" type="datetimeFigureOut">
              <a:rPr lang="en-US" smtClean="0"/>
              <a:t>01/17/24</a:t>
            </a:fld>
            <a:endParaRPr lang="en-US"/>
          </a:p>
        </p:txBody>
      </p:sp>
      <p:sp>
        <p:nvSpPr>
          <p:cNvPr id="5" name="Footer Placeholder 4">
            <a:extLst>
              <a:ext uri="{FF2B5EF4-FFF2-40B4-BE49-F238E27FC236}">
                <a16:creationId xmlns:a16="http://schemas.microsoft.com/office/drawing/2014/main" id="{0A741B3B-B64F-0B32-1DE4-63A78DAA2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43AFD-B864-FDEF-5674-9DA838BEA8AA}"/>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2725287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528846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99954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717A8-B0F7-0FE6-AE8B-9E96FB501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50DDAA-3C4C-EF48-9500-5170E8A0B1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04C1FD-E316-9DB4-9BFA-0BCE33DBBCF9}"/>
              </a:ext>
            </a:extLst>
          </p:cNvPr>
          <p:cNvSpPr>
            <a:spLocks noGrp="1"/>
          </p:cNvSpPr>
          <p:nvPr>
            <p:ph type="dt" sz="half" idx="10"/>
          </p:nvPr>
        </p:nvSpPr>
        <p:spPr/>
        <p:txBody>
          <a:bodyPr/>
          <a:lstStyle/>
          <a:p>
            <a:fld id="{C070485B-40B0-4433-972F-E9B442A9AC27}" type="datetimeFigureOut">
              <a:rPr lang="en-US" smtClean="0"/>
              <a:t>01/17/24</a:t>
            </a:fld>
            <a:endParaRPr lang="en-US"/>
          </a:p>
        </p:txBody>
      </p:sp>
      <p:sp>
        <p:nvSpPr>
          <p:cNvPr id="5" name="Footer Placeholder 4">
            <a:extLst>
              <a:ext uri="{FF2B5EF4-FFF2-40B4-BE49-F238E27FC236}">
                <a16:creationId xmlns:a16="http://schemas.microsoft.com/office/drawing/2014/main" id="{08C79907-3897-E352-0432-50FE0381B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71074-5101-FADD-30A2-61945E76F1D1}"/>
              </a:ext>
            </a:extLst>
          </p:cNvPr>
          <p:cNvSpPr>
            <a:spLocks noGrp="1"/>
          </p:cNvSpPr>
          <p:nvPr>
            <p:ph type="sldNum" sz="quarter" idx="12"/>
          </p:nvPr>
        </p:nvSpPr>
        <p:spPr/>
        <p:txBody>
          <a:bodyPr/>
          <a:lstStyle/>
          <a:p>
            <a:fld id="{8D34A960-657D-4BB8-B620-2C03364F75CF}" type="slidenum">
              <a:rPr lang="en-US" smtClean="0"/>
              <a:t>‹#›</a:t>
            </a:fld>
            <a:endParaRPr lang="en-US"/>
          </a:p>
        </p:txBody>
      </p:sp>
      <p:pic>
        <p:nvPicPr>
          <p:cNvPr id="10" name="图片 8">
            <a:extLst>
              <a:ext uri="{FF2B5EF4-FFF2-40B4-BE49-F238E27FC236}">
                <a16:creationId xmlns:a16="http://schemas.microsoft.com/office/drawing/2014/main" id="{841A4668-1B18-FF40-2950-621DF96FFA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11" name="图片 6">
            <a:extLst>
              <a:ext uri="{FF2B5EF4-FFF2-40B4-BE49-F238E27FC236}">
                <a16:creationId xmlns:a16="http://schemas.microsoft.com/office/drawing/2014/main" id="{F2869C76-E97B-F2BA-ACE8-8CD089840D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pic>
        <p:nvPicPr>
          <p:cNvPr id="12" name="图片 3" descr="cf6a03843171e56c4b8f06e4c8cde872">
            <a:extLst>
              <a:ext uri="{FF2B5EF4-FFF2-40B4-BE49-F238E27FC236}">
                <a16:creationId xmlns:a16="http://schemas.microsoft.com/office/drawing/2014/main" id="{3D1F6B68-BCFD-EA6D-4A7A-FF4F288F315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13" name="Picture 5" descr="D:\acer\配图\0e6c7aa66eb413773ffe55293db78bc5.png">
            <a:extLst>
              <a:ext uri="{FF2B5EF4-FFF2-40B4-BE49-F238E27FC236}">
                <a16:creationId xmlns:a16="http://schemas.microsoft.com/office/drawing/2014/main" id="{C223EBB8-FD8A-2696-1AAB-E29FB0120757}"/>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acer\配图\0e6c7aa66eb413773ffe55293db78bc5.png">
            <a:extLst>
              <a:ext uri="{FF2B5EF4-FFF2-40B4-BE49-F238E27FC236}">
                <a16:creationId xmlns:a16="http://schemas.microsoft.com/office/drawing/2014/main" id="{67D5D0DA-33C9-70D4-B8C2-CB8A0CA67FDE}"/>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id="{A20AE54F-B6AD-D769-7B65-E32605B7E198}"/>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80481" y="3175662"/>
            <a:ext cx="2129081" cy="11333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FB8CFEA0-DECF-38F2-BEB0-574032FF0B6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8">
            <a:extLst>
              <a:ext uri="{FF2B5EF4-FFF2-40B4-BE49-F238E27FC236}">
                <a16:creationId xmlns:a16="http://schemas.microsoft.com/office/drawing/2014/main" id="{5AD7728E-1D49-67EA-5701-458403703BEE}"/>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9">
            <a:extLst>
              <a:ext uri="{FF2B5EF4-FFF2-40B4-BE49-F238E27FC236}">
                <a16:creationId xmlns:a16="http://schemas.microsoft.com/office/drawing/2014/main" id="{A386B30F-9C8C-66CF-66A6-6779B3727A69}"/>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0">
            <a:extLst>
              <a:ext uri="{FF2B5EF4-FFF2-40B4-BE49-F238E27FC236}">
                <a16:creationId xmlns:a16="http://schemas.microsoft.com/office/drawing/2014/main" id="{912E2D4A-6BB8-5F2E-989F-D75EADFE8B3A}"/>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8" name="Picture 11">
            <a:extLst>
              <a:ext uri="{FF2B5EF4-FFF2-40B4-BE49-F238E27FC236}">
                <a16:creationId xmlns:a16="http://schemas.microsoft.com/office/drawing/2014/main" id="{8F273096-5E71-E84E-9644-6EE0638EB59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9" name="Picture 18">
            <a:extLst>
              <a:ext uri="{FF2B5EF4-FFF2-40B4-BE49-F238E27FC236}">
                <a16:creationId xmlns:a16="http://schemas.microsoft.com/office/drawing/2014/main" id="{48949556-6BC7-0326-491C-3FDD91B551A3}"/>
              </a:ext>
            </a:extLst>
          </p:cNvPr>
          <p:cNvPicPr>
            <a:picLocks noChangeAspect="1"/>
          </p:cNvPicPr>
          <p:nvPr userDrawn="1"/>
        </p:nvPicPr>
        <p:blipFill>
          <a:blip r:embed="rId9"/>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D2E74B05-494E-A289-DE24-4AF6038F8508}"/>
              </a:ext>
            </a:extLst>
          </p:cNvPr>
          <p:cNvPicPr>
            <a:picLocks noChangeAspect="1"/>
          </p:cNvPicPr>
          <p:nvPr userDrawn="1"/>
        </p:nvPicPr>
        <p:blipFill>
          <a:blip r:embed="rId9"/>
          <a:stretch>
            <a:fillRect/>
          </a:stretch>
        </p:blipFill>
        <p:spPr>
          <a:xfrm>
            <a:off x="-8487112" y="-76200"/>
            <a:ext cx="2188654" cy="2658086"/>
          </a:xfrm>
          <a:prstGeom prst="rect">
            <a:avLst/>
          </a:prstGeom>
        </p:spPr>
      </p:pic>
      <p:pic>
        <p:nvPicPr>
          <p:cNvPr id="22" name="Picture 21">
            <a:extLst>
              <a:ext uri="{FF2B5EF4-FFF2-40B4-BE49-F238E27FC236}">
                <a16:creationId xmlns:a16="http://schemas.microsoft.com/office/drawing/2014/main" id="{DC87DC52-CE47-EF9D-C06E-50AA5090F7C2}"/>
              </a:ext>
            </a:extLst>
          </p:cNvPr>
          <p:cNvPicPr>
            <a:picLocks noChangeAspect="1"/>
          </p:cNvPicPr>
          <p:nvPr userDrawn="1"/>
        </p:nvPicPr>
        <p:blipFill>
          <a:blip r:embed="rId10"/>
          <a:stretch>
            <a:fillRect/>
          </a:stretch>
        </p:blipFill>
        <p:spPr>
          <a:xfrm>
            <a:off x="-90366" y="6356350"/>
            <a:ext cx="1536325" cy="518205"/>
          </a:xfrm>
          <a:prstGeom prst="rect">
            <a:avLst/>
          </a:prstGeom>
        </p:spPr>
      </p:pic>
      <p:pic>
        <p:nvPicPr>
          <p:cNvPr id="23" name="Picture 22">
            <a:extLst>
              <a:ext uri="{FF2B5EF4-FFF2-40B4-BE49-F238E27FC236}">
                <a16:creationId xmlns:a16="http://schemas.microsoft.com/office/drawing/2014/main" id="{59C6EB58-9879-AF71-D16C-4356B8EB21E1}"/>
              </a:ext>
            </a:extLst>
          </p:cNvPr>
          <p:cNvPicPr>
            <a:picLocks noChangeAspect="1"/>
          </p:cNvPicPr>
          <p:nvPr userDrawn="1"/>
        </p:nvPicPr>
        <p:blipFill>
          <a:blip r:embed="rId11"/>
          <a:stretch>
            <a:fillRect/>
          </a:stretch>
        </p:blipFill>
        <p:spPr>
          <a:xfrm>
            <a:off x="9801005" y="-1798837"/>
            <a:ext cx="3566469" cy="627942"/>
          </a:xfrm>
          <a:prstGeom prst="rect">
            <a:avLst/>
          </a:prstGeom>
        </p:spPr>
      </p:pic>
    </p:spTree>
    <p:extLst>
      <p:ext uri="{BB962C8B-B14F-4D97-AF65-F5344CB8AC3E}">
        <p14:creationId xmlns:p14="http://schemas.microsoft.com/office/powerpoint/2010/main" val="36779435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491EA-B82E-E2BC-6749-D393CD1194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ED659-1264-8F7F-7386-8B9B1B85A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4A1BF-89D6-2148-B7CD-7E194F3433AE}"/>
              </a:ext>
            </a:extLst>
          </p:cNvPr>
          <p:cNvSpPr>
            <a:spLocks noGrp="1"/>
          </p:cNvSpPr>
          <p:nvPr>
            <p:ph type="dt" sz="half" idx="10"/>
          </p:nvPr>
        </p:nvSpPr>
        <p:spPr/>
        <p:txBody>
          <a:bodyPr/>
          <a:lstStyle/>
          <a:p>
            <a:fld id="{C070485B-40B0-4433-972F-E9B442A9AC27}" type="datetimeFigureOut">
              <a:rPr lang="en-US" smtClean="0"/>
              <a:t>01/17/24</a:t>
            </a:fld>
            <a:endParaRPr lang="en-US"/>
          </a:p>
        </p:txBody>
      </p:sp>
      <p:sp>
        <p:nvSpPr>
          <p:cNvPr id="5" name="Footer Placeholder 4">
            <a:extLst>
              <a:ext uri="{FF2B5EF4-FFF2-40B4-BE49-F238E27FC236}">
                <a16:creationId xmlns:a16="http://schemas.microsoft.com/office/drawing/2014/main" id="{A107317B-6692-B0EE-F26A-F8E93DC13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30708-BE7B-78A2-B0DC-4465341498EF}"/>
              </a:ext>
            </a:extLst>
          </p:cNvPr>
          <p:cNvSpPr>
            <a:spLocks noGrp="1"/>
          </p:cNvSpPr>
          <p:nvPr>
            <p:ph type="sldNum" sz="quarter" idx="12"/>
          </p:nvPr>
        </p:nvSpPr>
        <p:spPr/>
        <p:txBody>
          <a:bodyPr/>
          <a:lstStyle/>
          <a:p>
            <a:fld id="{8D34A960-657D-4BB8-B620-2C03364F75CF}" type="slidenum">
              <a:rPr lang="en-US" smtClean="0"/>
              <a:t>‹#›</a:t>
            </a:fld>
            <a:endParaRPr lang="en-US"/>
          </a:p>
        </p:txBody>
      </p:sp>
      <p:pic>
        <p:nvPicPr>
          <p:cNvPr id="7" name="Picture 2" descr="D:\acer\配图\8ff02d20754c5ff1a50fb722d6517668.png">
            <a:extLst>
              <a:ext uri="{FF2B5EF4-FFF2-40B4-BE49-F238E27FC236}">
                <a16:creationId xmlns:a16="http://schemas.microsoft.com/office/drawing/2014/main" id="{F4D15F2D-31E4-AE81-9EF8-1767C324E54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457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ACA8C-FA62-3328-3A05-71AB2AE9F4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0C904F-5990-1BC5-DFCF-E65276FF3E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E6D43E-82FD-9818-9A54-6C71663BF769}"/>
              </a:ext>
            </a:extLst>
          </p:cNvPr>
          <p:cNvSpPr>
            <a:spLocks noGrp="1"/>
          </p:cNvSpPr>
          <p:nvPr>
            <p:ph type="dt" sz="half" idx="10"/>
          </p:nvPr>
        </p:nvSpPr>
        <p:spPr/>
        <p:txBody>
          <a:bodyPr/>
          <a:lstStyle/>
          <a:p>
            <a:fld id="{C070485B-40B0-4433-972F-E9B442A9AC27}" type="datetimeFigureOut">
              <a:rPr lang="en-US" smtClean="0"/>
              <a:t>01/17/24</a:t>
            </a:fld>
            <a:endParaRPr lang="en-US"/>
          </a:p>
        </p:txBody>
      </p:sp>
      <p:sp>
        <p:nvSpPr>
          <p:cNvPr id="5" name="Footer Placeholder 4">
            <a:extLst>
              <a:ext uri="{FF2B5EF4-FFF2-40B4-BE49-F238E27FC236}">
                <a16:creationId xmlns:a16="http://schemas.microsoft.com/office/drawing/2014/main" id="{09446877-080D-B96C-429E-3D6AFE982B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F869B-673C-CEF1-2B34-586D7D295B93}"/>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96412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6529-1F09-9AC9-DDCD-F2D051D176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BB9AB0-A7F3-9650-2C6C-4B7992A892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17DC17-BCC7-EF4A-2ACE-6172BD6619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A9F2F5-2180-C2BE-9F14-2686EFCD7A45}"/>
              </a:ext>
            </a:extLst>
          </p:cNvPr>
          <p:cNvSpPr>
            <a:spLocks noGrp="1"/>
          </p:cNvSpPr>
          <p:nvPr>
            <p:ph type="dt" sz="half" idx="10"/>
          </p:nvPr>
        </p:nvSpPr>
        <p:spPr/>
        <p:txBody>
          <a:bodyPr/>
          <a:lstStyle/>
          <a:p>
            <a:fld id="{C070485B-40B0-4433-972F-E9B442A9AC27}" type="datetimeFigureOut">
              <a:rPr lang="en-US" smtClean="0"/>
              <a:t>01/17/24</a:t>
            </a:fld>
            <a:endParaRPr lang="en-US"/>
          </a:p>
        </p:txBody>
      </p:sp>
      <p:sp>
        <p:nvSpPr>
          <p:cNvPr id="6" name="Footer Placeholder 5">
            <a:extLst>
              <a:ext uri="{FF2B5EF4-FFF2-40B4-BE49-F238E27FC236}">
                <a16:creationId xmlns:a16="http://schemas.microsoft.com/office/drawing/2014/main" id="{80866FFB-6ABF-17CA-BCA6-D922A295E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4A0FFB-7AB2-CA80-3362-4BC8D3BDC02F}"/>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166657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699D-712B-8414-F5DE-503123CCE5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DDB326-8ABB-DEE4-36C3-FF7BD07EA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47A41D-2143-8009-1934-A566911C99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BD12F9-4D64-A3C4-66CE-44FF0A0C74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85E8CD-3FEE-16DC-0159-4249F147B5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2B1C88-E84E-27EC-1171-CE257C8B5D99}"/>
              </a:ext>
            </a:extLst>
          </p:cNvPr>
          <p:cNvSpPr>
            <a:spLocks noGrp="1"/>
          </p:cNvSpPr>
          <p:nvPr>
            <p:ph type="dt" sz="half" idx="10"/>
          </p:nvPr>
        </p:nvSpPr>
        <p:spPr/>
        <p:txBody>
          <a:bodyPr/>
          <a:lstStyle/>
          <a:p>
            <a:fld id="{C070485B-40B0-4433-972F-E9B442A9AC27}" type="datetimeFigureOut">
              <a:rPr lang="en-US" smtClean="0"/>
              <a:t>01/17/24</a:t>
            </a:fld>
            <a:endParaRPr lang="en-US"/>
          </a:p>
        </p:txBody>
      </p:sp>
      <p:sp>
        <p:nvSpPr>
          <p:cNvPr id="8" name="Footer Placeholder 7">
            <a:extLst>
              <a:ext uri="{FF2B5EF4-FFF2-40B4-BE49-F238E27FC236}">
                <a16:creationId xmlns:a16="http://schemas.microsoft.com/office/drawing/2014/main" id="{75B0B0AF-ED0D-AEDC-2C5F-F41D8A3E16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0422F1-E818-FA0D-639E-F1B06FA295D9}"/>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759970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D1F4-3DFB-5241-7A7B-323274CDAF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64E008-D4EC-4A10-814D-495CD7DABC12}"/>
              </a:ext>
            </a:extLst>
          </p:cNvPr>
          <p:cNvSpPr>
            <a:spLocks noGrp="1"/>
          </p:cNvSpPr>
          <p:nvPr>
            <p:ph type="dt" sz="half" idx="10"/>
          </p:nvPr>
        </p:nvSpPr>
        <p:spPr/>
        <p:txBody>
          <a:bodyPr/>
          <a:lstStyle/>
          <a:p>
            <a:fld id="{C070485B-40B0-4433-972F-E9B442A9AC27}" type="datetimeFigureOut">
              <a:rPr lang="en-US" smtClean="0"/>
              <a:t>01/17/24</a:t>
            </a:fld>
            <a:endParaRPr lang="en-US"/>
          </a:p>
        </p:txBody>
      </p:sp>
      <p:sp>
        <p:nvSpPr>
          <p:cNvPr id="4" name="Footer Placeholder 3">
            <a:extLst>
              <a:ext uri="{FF2B5EF4-FFF2-40B4-BE49-F238E27FC236}">
                <a16:creationId xmlns:a16="http://schemas.microsoft.com/office/drawing/2014/main" id="{6C6A209D-D1EB-C7C9-9659-EE1E6EB9DB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737328-1A1F-9644-DB4D-36E3CEAC89B5}"/>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3592595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B6F0C-7199-7E13-72C0-6C5DA96C8153}"/>
              </a:ext>
            </a:extLst>
          </p:cNvPr>
          <p:cNvSpPr>
            <a:spLocks noGrp="1"/>
          </p:cNvSpPr>
          <p:nvPr>
            <p:ph type="dt" sz="half" idx="10"/>
          </p:nvPr>
        </p:nvSpPr>
        <p:spPr/>
        <p:txBody>
          <a:bodyPr/>
          <a:lstStyle/>
          <a:p>
            <a:fld id="{C070485B-40B0-4433-972F-E9B442A9AC27}" type="datetimeFigureOut">
              <a:rPr lang="en-US" smtClean="0"/>
              <a:t>01/17/24</a:t>
            </a:fld>
            <a:endParaRPr lang="en-US"/>
          </a:p>
        </p:txBody>
      </p:sp>
      <p:sp>
        <p:nvSpPr>
          <p:cNvPr id="3" name="Footer Placeholder 2">
            <a:extLst>
              <a:ext uri="{FF2B5EF4-FFF2-40B4-BE49-F238E27FC236}">
                <a16:creationId xmlns:a16="http://schemas.microsoft.com/office/drawing/2014/main" id="{55DCA830-FE73-A2FD-23E2-18BB7ADF9F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8E4ECD-16E1-235B-FD99-90F1CBD90CF6}"/>
              </a:ext>
            </a:extLst>
          </p:cNvPr>
          <p:cNvSpPr>
            <a:spLocks noGrp="1"/>
          </p:cNvSpPr>
          <p:nvPr>
            <p:ph type="sldNum" sz="quarter" idx="12"/>
          </p:nvPr>
        </p:nvSpPr>
        <p:spPr/>
        <p:txBody>
          <a:bodyPr/>
          <a:lstStyle/>
          <a:p>
            <a:fld id="{8D34A960-657D-4BB8-B620-2C03364F75CF}" type="slidenum">
              <a:rPr lang="en-US" smtClean="0"/>
              <a:t>‹#›</a:t>
            </a:fld>
            <a:endParaRPr lang="en-US"/>
          </a:p>
        </p:txBody>
      </p:sp>
      <p:pic>
        <p:nvPicPr>
          <p:cNvPr id="5" name="Picture 2" descr="D:\acer\配图\8ff02d20754c5ff1a50fb722d6517668.png">
            <a:extLst>
              <a:ext uri="{FF2B5EF4-FFF2-40B4-BE49-F238E27FC236}">
                <a16:creationId xmlns:a16="http://schemas.microsoft.com/office/drawing/2014/main" id="{38D065F0-2764-0E79-2EB0-B6298D9C43F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22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8DA8-3ECE-34D6-B1A5-7CA792F3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E315CD-A213-89C7-8C49-B031ABB368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C2DD00-4AFD-CA7C-9273-AD898C977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191EFC-9591-7DF4-B493-014196CEF0FE}"/>
              </a:ext>
            </a:extLst>
          </p:cNvPr>
          <p:cNvSpPr>
            <a:spLocks noGrp="1"/>
          </p:cNvSpPr>
          <p:nvPr>
            <p:ph type="dt" sz="half" idx="10"/>
          </p:nvPr>
        </p:nvSpPr>
        <p:spPr/>
        <p:txBody>
          <a:bodyPr/>
          <a:lstStyle/>
          <a:p>
            <a:fld id="{C070485B-40B0-4433-972F-E9B442A9AC27}" type="datetimeFigureOut">
              <a:rPr lang="en-US" smtClean="0"/>
              <a:t>01/17/24</a:t>
            </a:fld>
            <a:endParaRPr lang="en-US"/>
          </a:p>
        </p:txBody>
      </p:sp>
      <p:sp>
        <p:nvSpPr>
          <p:cNvPr id="6" name="Footer Placeholder 5">
            <a:extLst>
              <a:ext uri="{FF2B5EF4-FFF2-40B4-BE49-F238E27FC236}">
                <a16:creationId xmlns:a16="http://schemas.microsoft.com/office/drawing/2014/main" id="{E5F0A0BD-A684-1336-090B-796623CC13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8460D-095A-A230-F2C5-E900FC43F022}"/>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237885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5.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14.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853F8-F194-1415-254F-75198B196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BB2A0D-ECF2-075B-5D68-7EB4FD040A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A9B61-85B3-D360-7FA0-1CB19EA490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0485B-40B0-4433-972F-E9B442A9AC27}" type="datetimeFigureOut">
              <a:rPr lang="en-US" smtClean="0"/>
              <a:t>01/17/24</a:t>
            </a:fld>
            <a:endParaRPr lang="en-US"/>
          </a:p>
        </p:txBody>
      </p:sp>
      <p:sp>
        <p:nvSpPr>
          <p:cNvPr id="5" name="Footer Placeholder 4">
            <a:extLst>
              <a:ext uri="{FF2B5EF4-FFF2-40B4-BE49-F238E27FC236}">
                <a16:creationId xmlns:a16="http://schemas.microsoft.com/office/drawing/2014/main" id="{572213B7-66ED-A848-7E81-1FB4A24332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9135E8-CE4B-38FE-3F5B-7588DD38AB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4A960-657D-4BB8-B620-2C03364F75CF}" type="slidenum">
              <a:rPr lang="en-US" smtClean="0"/>
              <a:t>‹#›</a:t>
            </a:fld>
            <a:endParaRPr lang="en-US"/>
          </a:p>
        </p:txBody>
      </p:sp>
      <p:pic>
        <p:nvPicPr>
          <p:cNvPr id="8" name="图片 7">
            <a:extLst>
              <a:ext uri="{FF2B5EF4-FFF2-40B4-BE49-F238E27FC236}">
                <a16:creationId xmlns:a16="http://schemas.microsoft.com/office/drawing/2014/main" id="{2535745D-053F-461F-538E-B7ADF01DA9B6}"/>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sp>
        <p:nvSpPr>
          <p:cNvPr id="10" name="TextBox 3">
            <a:extLst>
              <a:ext uri="{FF2B5EF4-FFF2-40B4-BE49-F238E27FC236}">
                <a16:creationId xmlns:a16="http://schemas.microsoft.com/office/drawing/2014/main" id="{0B84C947-AF6F-6DC7-A0E5-AB08EED11344}"/>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1" name="Picture 8">
            <a:extLst>
              <a:ext uri="{FF2B5EF4-FFF2-40B4-BE49-F238E27FC236}">
                <a16:creationId xmlns:a16="http://schemas.microsoft.com/office/drawing/2014/main" id="{7838645A-02B8-FC2E-2CAC-310819AAD73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9">
            <a:extLst>
              <a:ext uri="{FF2B5EF4-FFF2-40B4-BE49-F238E27FC236}">
                <a16:creationId xmlns:a16="http://schemas.microsoft.com/office/drawing/2014/main" id="{C6B09FEB-086E-7C3D-D0FE-F2003ACC1D4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0">
            <a:extLst>
              <a:ext uri="{FF2B5EF4-FFF2-40B4-BE49-F238E27FC236}">
                <a16:creationId xmlns:a16="http://schemas.microsoft.com/office/drawing/2014/main" id="{CA27C730-582D-22D4-60FA-4307881744AC}"/>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1">
            <a:extLst>
              <a:ext uri="{FF2B5EF4-FFF2-40B4-BE49-F238E27FC236}">
                <a16:creationId xmlns:a16="http://schemas.microsoft.com/office/drawing/2014/main" id="{73D4DE24-CE2D-D6D3-3506-AB61A780012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5" name="Picture 14">
            <a:extLst>
              <a:ext uri="{FF2B5EF4-FFF2-40B4-BE49-F238E27FC236}">
                <a16:creationId xmlns:a16="http://schemas.microsoft.com/office/drawing/2014/main" id="{CFDD2B03-2431-6C01-A6D1-573C97EFE1D8}"/>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EFB54E1A-8209-ADE5-0FF9-45704CB2E488}"/>
              </a:ext>
            </a:extLst>
          </p:cNvPr>
          <p:cNvPicPr>
            <a:picLocks noChangeAspect="1"/>
          </p:cNvPicPr>
          <p:nvPr userDrawn="1"/>
        </p:nvPicPr>
        <p:blipFill>
          <a:blip r:embed="rId17"/>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EEF2E819-279C-5F12-AB7A-6EF1AF3AABCD}"/>
              </a:ext>
            </a:extLst>
          </p:cNvPr>
          <p:cNvPicPr>
            <a:picLocks noChangeAspect="1"/>
          </p:cNvPicPr>
          <p:nvPr userDrawn="1"/>
        </p:nvPicPr>
        <p:blipFill>
          <a:blip r:embed="rId18"/>
          <a:stretch>
            <a:fillRect/>
          </a:stretch>
        </p:blipFill>
        <p:spPr>
          <a:xfrm>
            <a:off x="10816078" y="136525"/>
            <a:ext cx="1536325" cy="518205"/>
          </a:xfrm>
          <a:prstGeom prst="rect">
            <a:avLst/>
          </a:prstGeom>
        </p:spPr>
      </p:pic>
      <p:pic>
        <p:nvPicPr>
          <p:cNvPr id="18" name="Picture 17">
            <a:extLst>
              <a:ext uri="{FF2B5EF4-FFF2-40B4-BE49-F238E27FC236}">
                <a16:creationId xmlns:a16="http://schemas.microsoft.com/office/drawing/2014/main" id="{BF7391C9-47A9-CCAD-DA75-0DF523D16002}"/>
              </a:ext>
            </a:extLst>
          </p:cNvPr>
          <p:cNvPicPr>
            <a:picLocks noChangeAspect="1"/>
          </p:cNvPicPr>
          <p:nvPr userDrawn="1"/>
        </p:nvPicPr>
        <p:blipFill>
          <a:blip r:embed="rId19"/>
          <a:stretch>
            <a:fillRect/>
          </a:stretch>
        </p:blipFill>
        <p:spPr>
          <a:xfrm>
            <a:off x="-90366" y="6356350"/>
            <a:ext cx="1536325" cy="518205"/>
          </a:xfrm>
          <a:prstGeom prst="rect">
            <a:avLst/>
          </a:prstGeom>
        </p:spPr>
      </p:pic>
      <p:pic>
        <p:nvPicPr>
          <p:cNvPr id="19" name="Picture 18">
            <a:extLst>
              <a:ext uri="{FF2B5EF4-FFF2-40B4-BE49-F238E27FC236}">
                <a16:creationId xmlns:a16="http://schemas.microsoft.com/office/drawing/2014/main" id="{0C4C7291-7EA6-A50E-7933-2FD415794FAD}"/>
              </a:ext>
            </a:extLst>
          </p:cNvPr>
          <p:cNvPicPr>
            <a:picLocks noChangeAspect="1"/>
          </p:cNvPicPr>
          <p:nvPr userDrawn="1"/>
        </p:nvPicPr>
        <p:blipFill>
          <a:blip r:embed="rId20"/>
          <a:stretch>
            <a:fillRect/>
          </a:stretch>
        </p:blipFill>
        <p:spPr>
          <a:xfrm>
            <a:off x="9801005" y="-1798837"/>
            <a:ext cx="3566469" cy="627942"/>
          </a:xfrm>
          <a:prstGeom prst="rect">
            <a:avLst/>
          </a:prstGeom>
        </p:spPr>
      </p:pic>
    </p:spTree>
    <p:extLst>
      <p:ext uri="{BB962C8B-B14F-4D97-AF65-F5344CB8AC3E}">
        <p14:creationId xmlns:p14="http://schemas.microsoft.com/office/powerpoint/2010/main" val="250278815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2">
                    <a:lumMod val="20000"/>
                    <a:lumOff val="80000"/>
                  </a:schemeClr>
                </a:solidFill>
                <a:latin typeface="#9Slide07 HoneyCream" pitchFamily="2" charset="0"/>
              </a:rPr>
              <a:t>Măng</a:t>
            </a:r>
            <a:r>
              <a:rPr lang="en-US" sz="2400" b="0" dirty="0">
                <a:solidFill>
                  <a:schemeClr val="tx2">
                    <a:lumMod val="20000"/>
                    <a:lumOff val="80000"/>
                  </a:schemeClr>
                </a:solidFill>
                <a:latin typeface="#9Slide07 HoneyCream" pitchFamily="2" charset="0"/>
              </a:rPr>
              <a:t> Non</a:t>
            </a: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1525548756"/>
      </p:ext>
    </p:extLst>
  </p:cSld>
  <p:clrMap bg1="lt1" tx1="dk1" bg2="dk2" tx2="lt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43.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8.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46.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C1193C1-5E3B-A57A-31D4-D53A0CED82B3}"/>
              </a:ext>
            </a:extLst>
          </p:cNvPr>
          <p:cNvPicPr>
            <a:picLocks noChangeAspect="1"/>
          </p:cNvPicPr>
          <p:nvPr/>
        </p:nvPicPr>
        <p:blipFill>
          <a:blip r:embed="rId2"/>
          <a:stretch>
            <a:fillRect/>
          </a:stretch>
        </p:blipFill>
        <p:spPr>
          <a:xfrm>
            <a:off x="3026398" y="1749406"/>
            <a:ext cx="6139204" cy="3359187"/>
          </a:xfrm>
          <a:prstGeom prst="rect">
            <a:avLst/>
          </a:prstGeom>
        </p:spPr>
      </p:pic>
      <p:pic>
        <p:nvPicPr>
          <p:cNvPr id="19" name="Picture 18">
            <a:extLst>
              <a:ext uri="{FF2B5EF4-FFF2-40B4-BE49-F238E27FC236}">
                <a16:creationId xmlns:a16="http://schemas.microsoft.com/office/drawing/2014/main" id="{2B3883B8-AD3A-9BE7-B0E4-583C41657634}"/>
              </a:ext>
            </a:extLst>
          </p:cNvPr>
          <p:cNvPicPr>
            <a:picLocks noChangeAspect="1"/>
          </p:cNvPicPr>
          <p:nvPr/>
        </p:nvPicPr>
        <p:blipFill>
          <a:blip r:embed="rId3"/>
          <a:stretch>
            <a:fillRect/>
          </a:stretch>
        </p:blipFill>
        <p:spPr>
          <a:xfrm>
            <a:off x="5169327" y="875993"/>
            <a:ext cx="1853345" cy="1286367"/>
          </a:xfrm>
          <a:prstGeom prst="rect">
            <a:avLst/>
          </a:prstGeom>
        </p:spPr>
      </p:pic>
    </p:spTree>
    <p:extLst>
      <p:ext uri="{BB962C8B-B14F-4D97-AF65-F5344CB8AC3E}">
        <p14:creationId xmlns:p14="http://schemas.microsoft.com/office/powerpoint/2010/main" val="4286661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A196BADA-A895-C1E1-F1D0-27E1D3DCF9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12" name="Group 11">
            <a:extLst>
              <a:ext uri="{FF2B5EF4-FFF2-40B4-BE49-F238E27FC236}">
                <a16:creationId xmlns:a16="http://schemas.microsoft.com/office/drawing/2014/main" id="{A807F1FB-510E-751C-9D53-D75750FAC531}"/>
              </a:ext>
            </a:extLst>
          </p:cNvPr>
          <p:cNvGrpSpPr/>
          <p:nvPr/>
        </p:nvGrpSpPr>
        <p:grpSpPr>
          <a:xfrm>
            <a:off x="261339" y="922065"/>
            <a:ext cx="3811819" cy="3130368"/>
            <a:chOff x="458904" y="2119930"/>
            <a:chExt cx="3811819" cy="3130368"/>
          </a:xfrm>
        </p:grpSpPr>
        <p:pic>
          <p:nvPicPr>
            <p:cNvPr id="3" name="图片 6">
              <a:extLst>
                <a:ext uri="{FF2B5EF4-FFF2-40B4-BE49-F238E27FC236}">
                  <a16:creationId xmlns:a16="http://schemas.microsoft.com/office/drawing/2014/main" id="{DAAB6659-5903-D414-CBE7-F4944C54AE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904" y="2119930"/>
              <a:ext cx="3811819" cy="3130368"/>
            </a:xfrm>
            <a:prstGeom prst="rect">
              <a:avLst/>
            </a:prstGeom>
          </p:spPr>
        </p:pic>
        <p:sp>
          <p:nvSpPr>
            <p:cNvPr id="10" name="TextBox 9">
              <a:extLst>
                <a:ext uri="{FF2B5EF4-FFF2-40B4-BE49-F238E27FC236}">
                  <a16:creationId xmlns:a16="http://schemas.microsoft.com/office/drawing/2014/main" id="{032BFB76-E628-89B2-7AFD-169D6BF6F223}"/>
                </a:ext>
              </a:extLst>
            </p:cNvPr>
            <p:cNvSpPr txBox="1"/>
            <p:nvPr/>
          </p:nvSpPr>
          <p:spPr>
            <a:xfrm>
              <a:off x="716838" y="2887943"/>
              <a:ext cx="3366927" cy="1305037"/>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1: </a:t>
              </a: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qua </a:t>
              </a:r>
              <a:r>
                <a:rPr lang="en-US" sz="2800" b="1" i="1" dirty="0" err="1">
                  <a:latin typeface="Cambria" panose="02040503050406030204" pitchFamily="18" charset="0"/>
                  <a:ea typeface="Cambria" panose="02040503050406030204" pitchFamily="18" charset="0"/>
                </a:rPr>
                <a:t>ngày</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khác</a:t>
              </a:r>
              <a:endParaRPr lang="vi-VN" sz="2800" b="1" i="1" dirty="0">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F253260B-F25C-75DA-21D6-57B26793A6C0}"/>
              </a:ext>
            </a:extLst>
          </p:cNvPr>
          <p:cNvGrpSpPr/>
          <p:nvPr/>
        </p:nvGrpSpPr>
        <p:grpSpPr>
          <a:xfrm>
            <a:off x="3360383" y="3727632"/>
            <a:ext cx="3503496" cy="3130368"/>
            <a:chOff x="4314626" y="2119930"/>
            <a:chExt cx="3503496" cy="4348108"/>
          </a:xfrm>
        </p:grpSpPr>
        <p:pic>
          <p:nvPicPr>
            <p:cNvPr id="4" name="图片 6">
              <a:extLst>
                <a:ext uri="{FF2B5EF4-FFF2-40B4-BE49-F238E27FC236}">
                  <a16:creationId xmlns:a16="http://schemas.microsoft.com/office/drawing/2014/main" id="{24F64730-BDC4-C99C-531A-5F516E6072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4626" y="2119930"/>
              <a:ext cx="3503496" cy="4348108"/>
            </a:xfrm>
            <a:prstGeom prst="rect">
              <a:avLst/>
            </a:prstGeom>
          </p:spPr>
        </p:pic>
        <p:sp>
          <p:nvSpPr>
            <p:cNvPr id="11" name="TextBox 10">
              <a:extLst>
                <a:ext uri="{FF2B5EF4-FFF2-40B4-BE49-F238E27FC236}">
                  <a16:creationId xmlns:a16="http://schemas.microsoft.com/office/drawing/2014/main" id="{D0AC22C4-FCB4-2F98-06DC-604D7716E74D}"/>
                </a:ext>
              </a:extLst>
            </p:cNvPr>
            <p:cNvSpPr txBox="1"/>
            <p:nvPr/>
          </p:nvSpPr>
          <p:spPr>
            <a:xfrm>
              <a:off x="4623359" y="3388532"/>
              <a:ext cx="2941906" cy="1305037"/>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2: </a:t>
              </a:r>
              <a:r>
                <a:rPr lang="en-US" sz="2800" b="1" dirty="0" err="1">
                  <a:latin typeface="Cambria" panose="02040503050406030204" pitchFamily="18" charset="0"/>
                  <a:ea typeface="Cambria" panose="02040503050406030204" pitchFamily="18" charset="0"/>
                </a:rPr>
                <a:t>tiếp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sông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Cửu</a:t>
              </a:r>
              <a:r>
                <a:rPr lang="en-US" sz="2800" b="1" i="1" dirty="0">
                  <a:latin typeface="Cambria" panose="02040503050406030204" pitchFamily="18" charset="0"/>
                  <a:ea typeface="Cambria" panose="02040503050406030204" pitchFamily="18" charset="0"/>
                </a:rPr>
                <a:t> Long.</a:t>
              </a:r>
              <a:endParaRPr lang="vi-VN" sz="2800" b="1" i="1" dirty="0">
                <a:effectLst/>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ECCE2288-9016-F205-662A-5C0DEBA3E6E5}"/>
              </a:ext>
            </a:extLst>
          </p:cNvPr>
          <p:cNvGrpSpPr/>
          <p:nvPr/>
        </p:nvGrpSpPr>
        <p:grpSpPr>
          <a:xfrm>
            <a:off x="6244767" y="1135392"/>
            <a:ext cx="3503496" cy="2969457"/>
            <a:chOff x="8216069" y="2280841"/>
            <a:chExt cx="3503496" cy="2969457"/>
          </a:xfrm>
        </p:grpSpPr>
        <p:pic>
          <p:nvPicPr>
            <p:cNvPr id="5" name="图片 6">
              <a:extLst>
                <a:ext uri="{FF2B5EF4-FFF2-40B4-BE49-F238E27FC236}">
                  <a16:creationId xmlns:a16="http://schemas.microsoft.com/office/drawing/2014/main" id="{2DAA5005-6A90-F753-D2A1-D4A8D44AB2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6069" y="2280841"/>
              <a:ext cx="3503496" cy="2969457"/>
            </a:xfrm>
            <a:prstGeom prst="rect">
              <a:avLst/>
            </a:prstGeom>
          </p:spPr>
        </p:pic>
        <p:sp>
          <p:nvSpPr>
            <p:cNvPr id="13" name="TextBox 12">
              <a:extLst>
                <a:ext uri="{FF2B5EF4-FFF2-40B4-BE49-F238E27FC236}">
                  <a16:creationId xmlns:a16="http://schemas.microsoft.com/office/drawing/2014/main" id="{37B9E0AC-9DF2-FCCF-53C7-5BBB5515BB27}"/>
                </a:ext>
              </a:extLst>
            </p:cNvPr>
            <p:cNvSpPr txBox="1"/>
            <p:nvPr/>
          </p:nvSpPr>
          <p:spPr>
            <a:xfrm>
              <a:off x="8475717" y="3192368"/>
              <a:ext cx="2984199" cy="1305037"/>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tiếp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tận</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đồng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sâu</a:t>
              </a:r>
              <a:r>
                <a:rPr lang="en-US" sz="2800" b="1" i="1" dirty="0">
                  <a:latin typeface="Cambria" panose="02040503050406030204" pitchFamily="18" charset="0"/>
                  <a:ea typeface="Cambria" panose="02040503050406030204" pitchFamily="18" charset="0"/>
                </a:rPr>
                <a:t>.</a:t>
              </a:r>
              <a:endParaRPr lang="vi-VN" sz="2800" b="1" i="1" dirty="0">
                <a:effectLst/>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B6637111-EC22-6642-D3C8-A6786322F643}"/>
              </a:ext>
            </a:extLst>
          </p:cNvPr>
          <p:cNvGrpSpPr/>
          <p:nvPr/>
        </p:nvGrpSpPr>
        <p:grpSpPr>
          <a:xfrm>
            <a:off x="8416375" y="3812343"/>
            <a:ext cx="3503497" cy="2969457"/>
            <a:chOff x="8216068" y="2280841"/>
            <a:chExt cx="3503497" cy="2969457"/>
          </a:xfrm>
        </p:grpSpPr>
        <p:pic>
          <p:nvPicPr>
            <p:cNvPr id="17" name="图片 6">
              <a:extLst>
                <a:ext uri="{FF2B5EF4-FFF2-40B4-BE49-F238E27FC236}">
                  <a16:creationId xmlns:a16="http://schemas.microsoft.com/office/drawing/2014/main" id="{4039CC60-9C7D-A72D-3B42-9D7E6C2138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6068" y="2280841"/>
              <a:ext cx="3503497" cy="2969457"/>
            </a:xfrm>
            <a:prstGeom prst="rect">
              <a:avLst/>
            </a:prstGeom>
          </p:spPr>
        </p:pic>
        <p:sp>
          <p:nvSpPr>
            <p:cNvPr id="18" name="TextBox 17">
              <a:extLst>
                <a:ext uri="{FF2B5EF4-FFF2-40B4-BE49-F238E27FC236}">
                  <a16:creationId xmlns:a16="http://schemas.microsoft.com/office/drawing/2014/main" id="{0225D3AB-C876-9CFB-4433-A28CA6780169}"/>
                </a:ext>
              </a:extLst>
            </p:cNvPr>
            <p:cNvSpPr txBox="1"/>
            <p:nvPr/>
          </p:nvSpPr>
          <p:spPr>
            <a:xfrm>
              <a:off x="8603543" y="3563398"/>
              <a:ext cx="2941906" cy="658706"/>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4: </a:t>
              </a:r>
              <a:r>
                <a:rPr lang="en-US" sz="2800" b="1" dirty="0" err="1">
                  <a:latin typeface="Cambria" panose="02040503050406030204" pitchFamily="18" charset="0"/>
                  <a:ea typeface="Cambria" panose="02040503050406030204" pitchFamily="18" charset="0"/>
                </a:rPr>
                <a:t>còn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lại</a:t>
              </a:r>
              <a:endParaRPr lang="vi-VN" sz="2800" b="1" i="1" dirty="0">
                <a:effectLst/>
                <a:latin typeface="Cambria" panose="02040503050406030204" pitchFamily="18" charset="0"/>
                <a:ea typeface="Cambria" panose="02040503050406030204" pitchFamily="18" charset="0"/>
              </a:endParaRPr>
            </a:p>
          </p:txBody>
        </p:sp>
      </p:grpSp>
      <p:sp>
        <p:nvSpPr>
          <p:cNvPr id="20" name="任意多边形: 形状 22">
            <a:extLst>
              <a:ext uri="{FF2B5EF4-FFF2-40B4-BE49-F238E27FC236}">
                <a16:creationId xmlns:a16="http://schemas.microsoft.com/office/drawing/2014/main" id="{40A092CC-4C44-E01F-7F6E-A91640223358}"/>
              </a:ext>
            </a:extLst>
          </p:cNvPr>
          <p:cNvSpPr/>
          <p:nvPr/>
        </p:nvSpPr>
        <p:spPr>
          <a:xfrm>
            <a:off x="6742756" y="4001772"/>
            <a:ext cx="699247" cy="551351"/>
          </a:xfrm>
          <a:custGeom>
            <a:avLst/>
            <a:gdLst>
              <a:gd name="connsiteX0" fmla="*/ 0 w 699247"/>
              <a:gd name="connsiteY0" fmla="*/ 551351 h 551351"/>
              <a:gd name="connsiteX1" fmla="*/ 147918 w 699247"/>
              <a:gd name="connsiteY1" fmla="*/ 511010 h 551351"/>
              <a:gd name="connsiteX2" fmla="*/ 309282 w 699247"/>
              <a:gd name="connsiteY2" fmla="*/ 363092 h 551351"/>
              <a:gd name="connsiteX3" fmla="*/ 363071 w 699247"/>
              <a:gd name="connsiteY3" fmla="*/ 282410 h 551351"/>
              <a:gd name="connsiteX4" fmla="*/ 470647 w 699247"/>
              <a:gd name="connsiteY4" fmla="*/ 188280 h 551351"/>
              <a:gd name="connsiteX5" fmla="*/ 497541 w 699247"/>
              <a:gd name="connsiteY5" fmla="*/ 147939 h 551351"/>
              <a:gd name="connsiteX6" fmla="*/ 578224 w 699247"/>
              <a:gd name="connsiteY6" fmla="*/ 94151 h 551351"/>
              <a:gd name="connsiteX7" fmla="*/ 618565 w 699247"/>
              <a:gd name="connsiteY7" fmla="*/ 67257 h 551351"/>
              <a:gd name="connsiteX8" fmla="*/ 699247 w 699247"/>
              <a:gd name="connsiteY8" fmla="*/ 21 h 5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47" h="551351">
                <a:moveTo>
                  <a:pt x="0" y="551351"/>
                </a:moveTo>
                <a:cubicBezTo>
                  <a:pt x="60497" y="542709"/>
                  <a:pt x="99602" y="547247"/>
                  <a:pt x="147918" y="511010"/>
                </a:cubicBezTo>
                <a:cubicBezTo>
                  <a:pt x="160715" y="501412"/>
                  <a:pt x="282393" y="396703"/>
                  <a:pt x="309282" y="363092"/>
                </a:cubicBezTo>
                <a:cubicBezTo>
                  <a:pt x="329474" y="337852"/>
                  <a:pt x="340216" y="305266"/>
                  <a:pt x="363071" y="282410"/>
                </a:cubicBezTo>
                <a:cubicBezTo>
                  <a:pt x="441734" y="203746"/>
                  <a:pt x="403934" y="232755"/>
                  <a:pt x="470647" y="188280"/>
                </a:cubicBezTo>
                <a:cubicBezTo>
                  <a:pt x="479612" y="174833"/>
                  <a:pt x="485378" y="158581"/>
                  <a:pt x="497541" y="147939"/>
                </a:cubicBezTo>
                <a:cubicBezTo>
                  <a:pt x="521867" y="126654"/>
                  <a:pt x="551330" y="112080"/>
                  <a:pt x="578224" y="94151"/>
                </a:cubicBezTo>
                <a:cubicBezTo>
                  <a:pt x="591671" y="85186"/>
                  <a:pt x="607137" y="78685"/>
                  <a:pt x="618565" y="67257"/>
                </a:cubicBezTo>
                <a:cubicBezTo>
                  <a:pt x="688969" y="-3149"/>
                  <a:pt x="654105" y="21"/>
                  <a:pt x="699247" y="21"/>
                </a:cubicBezTo>
              </a:path>
            </a:pathLst>
          </a:custGeom>
          <a:noFill/>
          <a:ln w="57150">
            <a:solidFill>
              <a:srgbClr val="677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任意多边形: 形状 22">
            <a:extLst>
              <a:ext uri="{FF2B5EF4-FFF2-40B4-BE49-F238E27FC236}">
                <a16:creationId xmlns:a16="http://schemas.microsoft.com/office/drawing/2014/main" id="{402CF43E-03B0-1014-EDA4-1EE48BCD9DFF}"/>
              </a:ext>
            </a:extLst>
          </p:cNvPr>
          <p:cNvSpPr/>
          <p:nvPr/>
        </p:nvSpPr>
        <p:spPr>
          <a:xfrm rot="4826060">
            <a:off x="2718047" y="4001770"/>
            <a:ext cx="699247" cy="551351"/>
          </a:xfrm>
          <a:custGeom>
            <a:avLst/>
            <a:gdLst>
              <a:gd name="connsiteX0" fmla="*/ 0 w 699247"/>
              <a:gd name="connsiteY0" fmla="*/ 551351 h 551351"/>
              <a:gd name="connsiteX1" fmla="*/ 147918 w 699247"/>
              <a:gd name="connsiteY1" fmla="*/ 511010 h 551351"/>
              <a:gd name="connsiteX2" fmla="*/ 309282 w 699247"/>
              <a:gd name="connsiteY2" fmla="*/ 363092 h 551351"/>
              <a:gd name="connsiteX3" fmla="*/ 363071 w 699247"/>
              <a:gd name="connsiteY3" fmla="*/ 282410 h 551351"/>
              <a:gd name="connsiteX4" fmla="*/ 470647 w 699247"/>
              <a:gd name="connsiteY4" fmla="*/ 188280 h 551351"/>
              <a:gd name="connsiteX5" fmla="*/ 497541 w 699247"/>
              <a:gd name="connsiteY5" fmla="*/ 147939 h 551351"/>
              <a:gd name="connsiteX6" fmla="*/ 578224 w 699247"/>
              <a:gd name="connsiteY6" fmla="*/ 94151 h 551351"/>
              <a:gd name="connsiteX7" fmla="*/ 618565 w 699247"/>
              <a:gd name="connsiteY7" fmla="*/ 67257 h 551351"/>
              <a:gd name="connsiteX8" fmla="*/ 699247 w 699247"/>
              <a:gd name="connsiteY8" fmla="*/ 21 h 5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47" h="551351">
                <a:moveTo>
                  <a:pt x="0" y="551351"/>
                </a:moveTo>
                <a:cubicBezTo>
                  <a:pt x="60497" y="542709"/>
                  <a:pt x="99602" y="547247"/>
                  <a:pt x="147918" y="511010"/>
                </a:cubicBezTo>
                <a:cubicBezTo>
                  <a:pt x="160715" y="501412"/>
                  <a:pt x="282393" y="396703"/>
                  <a:pt x="309282" y="363092"/>
                </a:cubicBezTo>
                <a:cubicBezTo>
                  <a:pt x="329474" y="337852"/>
                  <a:pt x="340216" y="305266"/>
                  <a:pt x="363071" y="282410"/>
                </a:cubicBezTo>
                <a:cubicBezTo>
                  <a:pt x="441734" y="203746"/>
                  <a:pt x="403934" y="232755"/>
                  <a:pt x="470647" y="188280"/>
                </a:cubicBezTo>
                <a:cubicBezTo>
                  <a:pt x="479612" y="174833"/>
                  <a:pt x="485378" y="158581"/>
                  <a:pt x="497541" y="147939"/>
                </a:cubicBezTo>
                <a:cubicBezTo>
                  <a:pt x="521867" y="126654"/>
                  <a:pt x="551330" y="112080"/>
                  <a:pt x="578224" y="94151"/>
                </a:cubicBezTo>
                <a:cubicBezTo>
                  <a:pt x="591671" y="85186"/>
                  <a:pt x="607137" y="78685"/>
                  <a:pt x="618565" y="67257"/>
                </a:cubicBezTo>
                <a:cubicBezTo>
                  <a:pt x="688969" y="-3149"/>
                  <a:pt x="654105" y="21"/>
                  <a:pt x="699247" y="21"/>
                </a:cubicBezTo>
              </a:path>
            </a:pathLst>
          </a:custGeom>
          <a:noFill/>
          <a:ln w="57150">
            <a:solidFill>
              <a:srgbClr val="677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任意多边形: 形状 22">
            <a:extLst>
              <a:ext uri="{FF2B5EF4-FFF2-40B4-BE49-F238E27FC236}">
                <a16:creationId xmlns:a16="http://schemas.microsoft.com/office/drawing/2014/main" id="{27D4F5BF-D70B-8115-6C9F-7D46034BA394}"/>
              </a:ext>
            </a:extLst>
          </p:cNvPr>
          <p:cNvSpPr/>
          <p:nvPr/>
        </p:nvSpPr>
        <p:spPr>
          <a:xfrm rot="15419057">
            <a:off x="9658288" y="3276527"/>
            <a:ext cx="699247" cy="551351"/>
          </a:xfrm>
          <a:custGeom>
            <a:avLst/>
            <a:gdLst>
              <a:gd name="connsiteX0" fmla="*/ 0 w 699247"/>
              <a:gd name="connsiteY0" fmla="*/ 551351 h 551351"/>
              <a:gd name="connsiteX1" fmla="*/ 147918 w 699247"/>
              <a:gd name="connsiteY1" fmla="*/ 511010 h 551351"/>
              <a:gd name="connsiteX2" fmla="*/ 309282 w 699247"/>
              <a:gd name="connsiteY2" fmla="*/ 363092 h 551351"/>
              <a:gd name="connsiteX3" fmla="*/ 363071 w 699247"/>
              <a:gd name="connsiteY3" fmla="*/ 282410 h 551351"/>
              <a:gd name="connsiteX4" fmla="*/ 470647 w 699247"/>
              <a:gd name="connsiteY4" fmla="*/ 188280 h 551351"/>
              <a:gd name="connsiteX5" fmla="*/ 497541 w 699247"/>
              <a:gd name="connsiteY5" fmla="*/ 147939 h 551351"/>
              <a:gd name="connsiteX6" fmla="*/ 578224 w 699247"/>
              <a:gd name="connsiteY6" fmla="*/ 94151 h 551351"/>
              <a:gd name="connsiteX7" fmla="*/ 618565 w 699247"/>
              <a:gd name="connsiteY7" fmla="*/ 67257 h 551351"/>
              <a:gd name="connsiteX8" fmla="*/ 699247 w 699247"/>
              <a:gd name="connsiteY8" fmla="*/ 21 h 5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47" h="551351">
                <a:moveTo>
                  <a:pt x="0" y="551351"/>
                </a:moveTo>
                <a:cubicBezTo>
                  <a:pt x="60497" y="542709"/>
                  <a:pt x="99602" y="547247"/>
                  <a:pt x="147918" y="511010"/>
                </a:cubicBezTo>
                <a:cubicBezTo>
                  <a:pt x="160715" y="501412"/>
                  <a:pt x="282393" y="396703"/>
                  <a:pt x="309282" y="363092"/>
                </a:cubicBezTo>
                <a:cubicBezTo>
                  <a:pt x="329474" y="337852"/>
                  <a:pt x="340216" y="305266"/>
                  <a:pt x="363071" y="282410"/>
                </a:cubicBezTo>
                <a:cubicBezTo>
                  <a:pt x="441734" y="203746"/>
                  <a:pt x="403934" y="232755"/>
                  <a:pt x="470647" y="188280"/>
                </a:cubicBezTo>
                <a:cubicBezTo>
                  <a:pt x="479612" y="174833"/>
                  <a:pt x="485378" y="158581"/>
                  <a:pt x="497541" y="147939"/>
                </a:cubicBezTo>
                <a:cubicBezTo>
                  <a:pt x="521867" y="126654"/>
                  <a:pt x="551330" y="112080"/>
                  <a:pt x="578224" y="94151"/>
                </a:cubicBezTo>
                <a:cubicBezTo>
                  <a:pt x="591671" y="85186"/>
                  <a:pt x="607137" y="78685"/>
                  <a:pt x="618565" y="67257"/>
                </a:cubicBezTo>
                <a:cubicBezTo>
                  <a:pt x="688969" y="-3149"/>
                  <a:pt x="654105" y="21"/>
                  <a:pt x="699247" y="21"/>
                </a:cubicBezTo>
              </a:path>
            </a:pathLst>
          </a:custGeom>
          <a:noFill/>
          <a:ln w="57150">
            <a:solidFill>
              <a:srgbClr val="677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7" name="Picture 26">
            <a:extLst>
              <a:ext uri="{FF2B5EF4-FFF2-40B4-BE49-F238E27FC236}">
                <a16:creationId xmlns:a16="http://schemas.microsoft.com/office/drawing/2014/main" id="{4233EB49-7EA9-A29C-B617-03C38ECDBAEE}"/>
              </a:ext>
            </a:extLst>
          </p:cNvPr>
          <p:cNvPicPr>
            <a:picLocks noChangeAspect="1"/>
          </p:cNvPicPr>
          <p:nvPr/>
        </p:nvPicPr>
        <p:blipFill>
          <a:blip r:embed="rId4"/>
          <a:stretch>
            <a:fillRect/>
          </a:stretch>
        </p:blipFill>
        <p:spPr>
          <a:xfrm>
            <a:off x="1570210" y="-76856"/>
            <a:ext cx="8785037" cy="1717926"/>
          </a:xfrm>
          <a:prstGeom prst="rect">
            <a:avLst/>
          </a:prstGeom>
        </p:spPr>
      </p:pic>
    </p:spTree>
    <p:extLst>
      <p:ext uri="{BB962C8B-B14F-4D97-AF65-F5344CB8AC3E}">
        <p14:creationId xmlns:p14="http://schemas.microsoft.com/office/powerpoint/2010/main" val="32201459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par>
                                <p:cTn id="27" presetID="14" presetClass="entr" presetSubtype="1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par>
                                <p:cTn id="35" presetID="14"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3">
            <a:extLst>
              <a:ext uri="{FF2B5EF4-FFF2-40B4-BE49-F238E27FC236}">
                <a16:creationId xmlns:a16="http://schemas.microsoft.com/office/drawing/2014/main" id="{6577A279-3CC9-1EE0-4EA2-FFF1CA5DE5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8" name="Group 7">
            <a:extLst>
              <a:ext uri="{FF2B5EF4-FFF2-40B4-BE49-F238E27FC236}">
                <a16:creationId xmlns:a16="http://schemas.microsoft.com/office/drawing/2014/main" id="{59069C57-4CD4-92D2-2732-DF0469E812FD}"/>
              </a:ext>
            </a:extLst>
          </p:cNvPr>
          <p:cNvGrpSpPr/>
          <p:nvPr/>
        </p:nvGrpSpPr>
        <p:grpSpPr>
          <a:xfrm>
            <a:off x="384506" y="1447800"/>
            <a:ext cx="11422987" cy="5120640"/>
            <a:chOff x="665018" y="3301792"/>
            <a:chExt cx="8685869" cy="13284400"/>
          </a:xfrm>
        </p:grpSpPr>
        <p:grpSp>
          <p:nvGrpSpPr>
            <p:cNvPr id="9" name="Group 8">
              <a:extLst>
                <a:ext uri="{FF2B5EF4-FFF2-40B4-BE49-F238E27FC236}">
                  <a16:creationId xmlns:a16="http://schemas.microsoft.com/office/drawing/2014/main" id="{FD3AFA85-DCC0-8C10-5CE5-F66A604C265F}"/>
                </a:ext>
              </a:extLst>
            </p:cNvPr>
            <p:cNvGrpSpPr/>
            <p:nvPr/>
          </p:nvGrpSpPr>
          <p:grpSpPr>
            <a:xfrm>
              <a:off x="665018" y="3301792"/>
              <a:ext cx="8685869" cy="13284400"/>
              <a:chOff x="812800" y="3315855"/>
              <a:chExt cx="6008291" cy="13284400"/>
            </a:xfrm>
          </p:grpSpPr>
          <p:sp>
            <p:nvSpPr>
              <p:cNvPr id="11" name="Rectangle: Rounded Corners 10">
                <a:extLst>
                  <a:ext uri="{FF2B5EF4-FFF2-40B4-BE49-F238E27FC236}">
                    <a16:creationId xmlns:a16="http://schemas.microsoft.com/office/drawing/2014/main" id="{D87BF244-CBB4-2E0D-F3C3-235FFF309BFD}"/>
                  </a:ext>
                </a:extLst>
              </p:cNvPr>
              <p:cNvSpPr/>
              <p:nvPr/>
            </p:nvSpPr>
            <p:spPr>
              <a:xfrm>
                <a:off x="812800" y="3352800"/>
                <a:ext cx="5938982" cy="13247453"/>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2" name="Rectangle: Rounded Corners 11">
                <a:extLst>
                  <a:ext uri="{FF2B5EF4-FFF2-40B4-BE49-F238E27FC236}">
                    <a16:creationId xmlns:a16="http://schemas.microsoft.com/office/drawing/2014/main" id="{74765C6D-3064-70DC-04AA-5EF079B19E0A}"/>
                  </a:ext>
                </a:extLst>
              </p:cNvPr>
              <p:cNvSpPr/>
              <p:nvPr/>
            </p:nvSpPr>
            <p:spPr>
              <a:xfrm>
                <a:off x="882109" y="3315855"/>
                <a:ext cx="5938982"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C95B59"/>
                  </a:solidFill>
                </a:endParaRPr>
              </a:p>
            </p:txBody>
          </p:sp>
        </p:grpSp>
        <p:sp>
          <p:nvSpPr>
            <p:cNvPr id="10" name="TextBox 9">
              <a:extLst>
                <a:ext uri="{FF2B5EF4-FFF2-40B4-BE49-F238E27FC236}">
                  <a16:creationId xmlns:a16="http://schemas.microsoft.com/office/drawing/2014/main" id="{7A9676EA-68EA-1703-C80D-7E3DD99877E5}"/>
                </a:ext>
              </a:extLst>
            </p:cNvPr>
            <p:cNvSpPr txBox="1"/>
            <p:nvPr/>
          </p:nvSpPr>
          <p:spPr>
            <a:xfrm>
              <a:off x="765215" y="3863133"/>
              <a:ext cx="8485475" cy="12068394"/>
            </a:xfrm>
            <a:prstGeom prst="rect">
              <a:avLst/>
            </a:prstGeom>
            <a:noFill/>
          </p:spPr>
          <p:txBody>
            <a:bodyPr wrap="square" rtlCol="0">
              <a:spAutoFit/>
            </a:bodyPr>
            <a:lstStyle/>
            <a:p>
              <a:pPr indent="441325" algn="just">
                <a:lnSpc>
                  <a:spcPct val="150000"/>
                </a:lnSpc>
              </a:pPr>
              <a:r>
                <a:rPr lang="vi-VN" sz="2000" dirty="0">
                  <a:effectLst/>
                  <a:latin typeface="Cambria" panose="02040503050406030204" pitchFamily="18" charset="0"/>
                  <a:ea typeface="Cambria" panose="02040503050406030204" pitchFamily="18" charset="0"/>
                </a:rPr>
                <a:t>Mùa này, người làng tôi gọi là mùa nước nổi, không gọi là mùa nước lũ, vì nước lên hiền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Nước mỗi ngày một dâng lên. Mưa dầm dề, mưa sướt mướt ngày này qua ngày khác.</a:t>
              </a:r>
            </a:p>
            <a:p>
              <a:pPr indent="441325" algn="just">
                <a:lnSpc>
                  <a:spcPct val="150000"/>
                </a:lnSpc>
              </a:pPr>
              <a:r>
                <a:rPr lang="vi-VN" sz="2000" dirty="0">
                  <a:effectLst/>
                  <a:latin typeface="Cambria" panose="02040503050406030204" pitchFamily="18" charset="0"/>
                  <a:ea typeface="Cambria" panose="02040503050406030204" pitchFamily="18" charset="0"/>
                </a:rPr>
                <a:t>Rồi đến rằm tháng Bảy. “Rằm tháng Bảy nước nhảy lên bờ”. Dòng sông Cửu Long đã no đầy, lại tràn qua bờ. Nước trong ao hồ, trong đồng ruộng của mùa mưa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lẫn với nước dòng sông Cửu Long.</a:t>
              </a:r>
            </a:p>
            <a:p>
              <a:pPr indent="441325" algn="just">
                <a:lnSpc>
                  <a:spcPct val="150000"/>
                </a:lnSpc>
              </a:pPr>
              <a:r>
                <a:rPr lang="vi-VN" sz="2000" dirty="0">
                  <a:effectLst/>
                  <a:latin typeface="Cambria" panose="02040503050406030204" pitchFamily="18" charset="0"/>
                  <a:ea typeface="Cambria" panose="02040503050406030204" pitchFamily="18" charset="0"/>
                </a:rPr>
                <a:t>Đồng ruộng, vườn tược và cây cỏ như biết giữ lại hạt phù sa ở quanh mình, nước lại trong dần. Ngồi trong nhà, ta thấy cả những đàn cá ròng </a:t>
              </a:r>
              <a:r>
                <a:rPr lang="vi-VN" sz="2000" dirty="0" err="1">
                  <a:effectLst/>
                  <a:latin typeface="Cambria" panose="02040503050406030204" pitchFamily="18" charset="0"/>
                  <a:ea typeface="Cambria" panose="02040503050406030204" pitchFamily="18" charset="0"/>
                </a:rPr>
                <a:t>ròng</a:t>
              </a:r>
              <a:r>
                <a:rPr lang="vi-VN" sz="2000" dirty="0">
                  <a:effectLst/>
                  <a:latin typeface="Cambria" panose="02040503050406030204" pitchFamily="18" charset="0"/>
                  <a:ea typeface="Cambria" panose="02040503050406030204" pitchFamily="18" charset="0"/>
                </a:rPr>
                <a:t>, từng đàn, từng đàn theo c</a:t>
              </a:r>
              <a:r>
                <a:rPr lang="en-US" sz="2000" dirty="0">
                  <a:latin typeface="Cambria" panose="02040503050406030204" pitchFamily="18" charset="0"/>
                  <a:ea typeface="Cambria" panose="02040503050406030204" pitchFamily="18" charset="0"/>
                </a:rPr>
                <a:t>á</a:t>
              </a:r>
              <a:r>
                <a:rPr lang="vi-VN" sz="2000" dirty="0">
                  <a:effectLst/>
                  <a:latin typeface="Cambria" panose="02040503050406030204" pitchFamily="18" charset="0"/>
                  <a:ea typeface="Cambria" panose="02040503050406030204" pitchFamily="18" charset="0"/>
                </a:rPr>
                <a:t> mẹ xuôi theo dòng nước, vào tận đồng sâu.</a:t>
              </a:r>
            </a:p>
            <a:p>
              <a:pPr indent="441325" algn="just">
                <a:lnSpc>
                  <a:spcPct val="150000"/>
                </a:lnSpc>
              </a:pPr>
              <a:r>
                <a:rPr lang="vi-VN" sz="2000" dirty="0">
                  <a:effectLst/>
                  <a:latin typeface="Cambria" panose="02040503050406030204" pitchFamily="18" charset="0"/>
                  <a:ea typeface="Cambria" panose="02040503050406030204" pitchFamily="18" charset="0"/>
                </a:rPr>
                <a:t>Ngủ một đêm, sáng dậy, nước ngập lên những viên gạch. Phải lấy ván, lấy tre làm cầu từ cửa trước vào đến tận bếp. Vui quá! Có cả một cây cầu lắt lẻo ngay dưới mái nhà.</a:t>
              </a:r>
            </a:p>
            <a:p>
              <a:pPr indent="441325" algn="r">
                <a:lnSpc>
                  <a:spcPct val="150000"/>
                </a:lnSpc>
              </a:pPr>
              <a:r>
                <a:rPr lang="vi-VN" sz="2000" i="1" dirty="0">
                  <a:effectLst/>
                  <a:latin typeface="Cambria" panose="02040503050406030204" pitchFamily="18" charset="0"/>
                  <a:ea typeface="Cambria" panose="02040503050406030204" pitchFamily="18" charset="0"/>
                </a:rPr>
                <a:t>(Theo Nguyễn Quang Sáng)</a:t>
              </a:r>
            </a:p>
          </p:txBody>
        </p:sp>
      </p:grpSp>
      <p:pic>
        <p:nvPicPr>
          <p:cNvPr id="16" name="Picture 15">
            <a:extLst>
              <a:ext uri="{FF2B5EF4-FFF2-40B4-BE49-F238E27FC236}">
                <a16:creationId xmlns:a16="http://schemas.microsoft.com/office/drawing/2014/main" id="{510397DA-70A1-D6BE-C93D-83D3C77FF357}"/>
              </a:ext>
            </a:extLst>
          </p:cNvPr>
          <p:cNvPicPr>
            <a:picLocks noChangeAspect="1"/>
          </p:cNvPicPr>
          <p:nvPr/>
        </p:nvPicPr>
        <p:blipFill>
          <a:blip r:embed="rId3"/>
          <a:stretch>
            <a:fillRect/>
          </a:stretch>
        </p:blipFill>
        <p:spPr>
          <a:xfrm>
            <a:off x="0" y="509435"/>
            <a:ext cx="2895851" cy="755970"/>
          </a:xfrm>
          <a:prstGeom prst="rect">
            <a:avLst/>
          </a:prstGeom>
        </p:spPr>
      </p:pic>
      <p:pic>
        <p:nvPicPr>
          <p:cNvPr id="22" name="Picture 21">
            <a:extLst>
              <a:ext uri="{FF2B5EF4-FFF2-40B4-BE49-F238E27FC236}">
                <a16:creationId xmlns:a16="http://schemas.microsoft.com/office/drawing/2014/main" id="{6E26F1D8-17CB-FC8C-A902-33E1E9E0C00D}"/>
              </a:ext>
            </a:extLst>
          </p:cNvPr>
          <p:cNvPicPr>
            <a:picLocks noChangeAspect="1"/>
          </p:cNvPicPr>
          <p:nvPr/>
        </p:nvPicPr>
        <p:blipFill>
          <a:blip r:embed="rId4"/>
          <a:stretch>
            <a:fillRect/>
          </a:stretch>
        </p:blipFill>
        <p:spPr>
          <a:xfrm>
            <a:off x="1675162" y="47376"/>
            <a:ext cx="8841671" cy="1743544"/>
          </a:xfrm>
          <a:prstGeom prst="rect">
            <a:avLst/>
          </a:prstGeom>
        </p:spPr>
      </p:pic>
    </p:spTree>
    <p:extLst>
      <p:ext uri="{BB962C8B-B14F-4D97-AF65-F5344CB8AC3E}">
        <p14:creationId xmlns:p14="http://schemas.microsoft.com/office/powerpoint/2010/main" val="2941300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3">
            <a:extLst>
              <a:ext uri="{FF2B5EF4-FFF2-40B4-BE49-F238E27FC236}">
                <a16:creationId xmlns:a16="http://schemas.microsoft.com/office/drawing/2014/main" id="{6577A279-3CC9-1EE0-4EA2-FFF1CA5DE5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8" name="Group 7">
            <a:extLst>
              <a:ext uri="{FF2B5EF4-FFF2-40B4-BE49-F238E27FC236}">
                <a16:creationId xmlns:a16="http://schemas.microsoft.com/office/drawing/2014/main" id="{59069C57-4CD4-92D2-2732-DF0469E812FD}"/>
              </a:ext>
            </a:extLst>
          </p:cNvPr>
          <p:cNvGrpSpPr/>
          <p:nvPr/>
        </p:nvGrpSpPr>
        <p:grpSpPr>
          <a:xfrm>
            <a:off x="384506" y="1447800"/>
            <a:ext cx="11422987" cy="5120640"/>
            <a:chOff x="665018" y="3301792"/>
            <a:chExt cx="8685869" cy="13284400"/>
          </a:xfrm>
        </p:grpSpPr>
        <p:grpSp>
          <p:nvGrpSpPr>
            <p:cNvPr id="9" name="Group 8">
              <a:extLst>
                <a:ext uri="{FF2B5EF4-FFF2-40B4-BE49-F238E27FC236}">
                  <a16:creationId xmlns:a16="http://schemas.microsoft.com/office/drawing/2014/main" id="{FD3AFA85-DCC0-8C10-5CE5-F66A604C265F}"/>
                </a:ext>
              </a:extLst>
            </p:cNvPr>
            <p:cNvGrpSpPr/>
            <p:nvPr/>
          </p:nvGrpSpPr>
          <p:grpSpPr>
            <a:xfrm>
              <a:off x="665018" y="3301792"/>
              <a:ext cx="8685869" cy="13284400"/>
              <a:chOff x="812800" y="3315855"/>
              <a:chExt cx="6008291" cy="13284400"/>
            </a:xfrm>
          </p:grpSpPr>
          <p:sp>
            <p:nvSpPr>
              <p:cNvPr id="11" name="Rectangle: Rounded Corners 10">
                <a:extLst>
                  <a:ext uri="{FF2B5EF4-FFF2-40B4-BE49-F238E27FC236}">
                    <a16:creationId xmlns:a16="http://schemas.microsoft.com/office/drawing/2014/main" id="{D87BF244-CBB4-2E0D-F3C3-235FFF309BFD}"/>
                  </a:ext>
                </a:extLst>
              </p:cNvPr>
              <p:cNvSpPr/>
              <p:nvPr/>
            </p:nvSpPr>
            <p:spPr>
              <a:xfrm>
                <a:off x="812800" y="3352800"/>
                <a:ext cx="5938982" cy="13247453"/>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2" name="Rectangle: Rounded Corners 11">
                <a:extLst>
                  <a:ext uri="{FF2B5EF4-FFF2-40B4-BE49-F238E27FC236}">
                    <a16:creationId xmlns:a16="http://schemas.microsoft.com/office/drawing/2014/main" id="{74765C6D-3064-70DC-04AA-5EF079B19E0A}"/>
                  </a:ext>
                </a:extLst>
              </p:cNvPr>
              <p:cNvSpPr/>
              <p:nvPr/>
            </p:nvSpPr>
            <p:spPr>
              <a:xfrm>
                <a:off x="882109" y="3315855"/>
                <a:ext cx="5938982"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C95B59"/>
                  </a:solidFill>
                </a:endParaRPr>
              </a:p>
            </p:txBody>
          </p:sp>
        </p:grpSp>
        <p:sp>
          <p:nvSpPr>
            <p:cNvPr id="10" name="TextBox 9">
              <a:extLst>
                <a:ext uri="{FF2B5EF4-FFF2-40B4-BE49-F238E27FC236}">
                  <a16:creationId xmlns:a16="http://schemas.microsoft.com/office/drawing/2014/main" id="{7A9676EA-68EA-1703-C80D-7E3DD99877E5}"/>
                </a:ext>
              </a:extLst>
            </p:cNvPr>
            <p:cNvSpPr txBox="1"/>
            <p:nvPr/>
          </p:nvSpPr>
          <p:spPr>
            <a:xfrm>
              <a:off x="765215" y="3863133"/>
              <a:ext cx="8485475" cy="12068394"/>
            </a:xfrm>
            <a:prstGeom prst="rect">
              <a:avLst/>
            </a:prstGeom>
            <a:noFill/>
          </p:spPr>
          <p:txBody>
            <a:bodyPr wrap="square" rtlCol="0">
              <a:spAutoFit/>
            </a:bodyPr>
            <a:lstStyle/>
            <a:p>
              <a:pPr indent="441325" algn="just">
                <a:lnSpc>
                  <a:spcPct val="150000"/>
                </a:lnSpc>
              </a:pPr>
              <a:r>
                <a:rPr lang="vi-VN" sz="2000" dirty="0">
                  <a:effectLst/>
                  <a:latin typeface="Cambria" panose="02040503050406030204" pitchFamily="18" charset="0"/>
                  <a:ea typeface="Cambria" panose="02040503050406030204" pitchFamily="18" charset="0"/>
                </a:rPr>
                <a:t>Mùa này, người làng tôi gọi là mùa nước nổi, không gọi là mùa nước lũ, vì nước lên hiền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Nước mỗi ngày một dâng lên. Mưa dầm dề, mưa sướt mướt ngày này qua ngày khác.</a:t>
              </a:r>
            </a:p>
            <a:p>
              <a:pPr indent="441325" algn="just">
                <a:lnSpc>
                  <a:spcPct val="150000"/>
                </a:lnSpc>
              </a:pPr>
              <a:r>
                <a:rPr lang="vi-VN" sz="2000" dirty="0">
                  <a:effectLst/>
                  <a:latin typeface="Cambria" panose="02040503050406030204" pitchFamily="18" charset="0"/>
                  <a:ea typeface="Cambria" panose="02040503050406030204" pitchFamily="18" charset="0"/>
                </a:rPr>
                <a:t>Rồi đến rằm tháng Bảy. “Rằm tháng Bảy nước nhảy lên bờ”. Dòng sông Cửu Long đã no đầy, lại tràn qua bờ. Nước trong ao hồ, trong đồng ruộng của mùa mưa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lẫn với nước dòng sông Cửu Long.</a:t>
              </a:r>
            </a:p>
            <a:p>
              <a:pPr indent="441325" algn="just">
                <a:lnSpc>
                  <a:spcPct val="150000"/>
                </a:lnSpc>
              </a:pPr>
              <a:r>
                <a:rPr lang="vi-VN" sz="2000" dirty="0">
                  <a:effectLst/>
                  <a:latin typeface="Cambria" panose="02040503050406030204" pitchFamily="18" charset="0"/>
                  <a:ea typeface="Cambria" panose="02040503050406030204" pitchFamily="18" charset="0"/>
                </a:rPr>
                <a:t>Đồng ruộng, vườn tược và cây cỏ như biết giữ lại hạt phù sa ở quanh mình, nước lại trong dần. Ngồi trong nhà, ta thấy cả những đàn cá ròng </a:t>
              </a:r>
              <a:r>
                <a:rPr lang="vi-VN" sz="2000" dirty="0" err="1">
                  <a:effectLst/>
                  <a:latin typeface="Cambria" panose="02040503050406030204" pitchFamily="18" charset="0"/>
                  <a:ea typeface="Cambria" panose="02040503050406030204" pitchFamily="18" charset="0"/>
                </a:rPr>
                <a:t>ròng</a:t>
              </a:r>
              <a:r>
                <a:rPr lang="vi-VN" sz="2000" dirty="0">
                  <a:effectLst/>
                  <a:latin typeface="Cambria" panose="02040503050406030204" pitchFamily="18" charset="0"/>
                  <a:ea typeface="Cambria" panose="02040503050406030204" pitchFamily="18" charset="0"/>
                </a:rPr>
                <a:t>, từng đàn, từng đàn theo c</a:t>
              </a:r>
              <a:r>
                <a:rPr lang="en-US" sz="2000" dirty="0">
                  <a:latin typeface="Cambria" panose="02040503050406030204" pitchFamily="18" charset="0"/>
                  <a:ea typeface="Cambria" panose="02040503050406030204" pitchFamily="18" charset="0"/>
                </a:rPr>
                <a:t>á</a:t>
              </a:r>
              <a:r>
                <a:rPr lang="vi-VN" sz="2000" dirty="0">
                  <a:effectLst/>
                  <a:latin typeface="Cambria" panose="02040503050406030204" pitchFamily="18" charset="0"/>
                  <a:ea typeface="Cambria" panose="02040503050406030204" pitchFamily="18" charset="0"/>
                </a:rPr>
                <a:t> mẹ xuôi theo dòng nước, vào tận đồng sâu.</a:t>
              </a:r>
            </a:p>
            <a:p>
              <a:pPr indent="441325" algn="just">
                <a:lnSpc>
                  <a:spcPct val="150000"/>
                </a:lnSpc>
              </a:pPr>
              <a:r>
                <a:rPr lang="vi-VN" sz="2000" dirty="0">
                  <a:effectLst/>
                  <a:latin typeface="Cambria" panose="02040503050406030204" pitchFamily="18" charset="0"/>
                  <a:ea typeface="Cambria" panose="02040503050406030204" pitchFamily="18" charset="0"/>
                </a:rPr>
                <a:t>Ngủ một đêm, sáng dậy, nước ngập lên những viên gạch. Phải lấy ván, lấy tre làm cầu từ cửa trước vào đến tận bếp. Vui quá! Có cả một cây cầu lắt lẻo ngay dưới mái nhà.</a:t>
              </a:r>
            </a:p>
            <a:p>
              <a:pPr indent="441325" algn="r">
                <a:lnSpc>
                  <a:spcPct val="150000"/>
                </a:lnSpc>
              </a:pPr>
              <a:r>
                <a:rPr lang="vi-VN" sz="2000" i="1" dirty="0">
                  <a:effectLst/>
                  <a:latin typeface="Cambria" panose="02040503050406030204" pitchFamily="18" charset="0"/>
                  <a:ea typeface="Cambria" panose="02040503050406030204" pitchFamily="18" charset="0"/>
                </a:rPr>
                <a:t>(Theo Nguyễn Quang Sáng)</a:t>
              </a:r>
            </a:p>
          </p:txBody>
        </p:sp>
      </p:grpSp>
      <p:pic>
        <p:nvPicPr>
          <p:cNvPr id="14" name="Picture 13">
            <a:extLst>
              <a:ext uri="{FF2B5EF4-FFF2-40B4-BE49-F238E27FC236}">
                <a16:creationId xmlns:a16="http://schemas.microsoft.com/office/drawing/2014/main" id="{1C08BEAD-8843-FD6A-6300-66FD8B8EECE6}"/>
              </a:ext>
            </a:extLst>
          </p:cNvPr>
          <p:cNvPicPr>
            <a:picLocks noChangeAspect="1"/>
          </p:cNvPicPr>
          <p:nvPr/>
        </p:nvPicPr>
        <p:blipFill>
          <a:blip r:embed="rId3"/>
          <a:stretch>
            <a:fillRect/>
          </a:stretch>
        </p:blipFill>
        <p:spPr>
          <a:xfrm>
            <a:off x="1675162" y="47376"/>
            <a:ext cx="8841671" cy="1743544"/>
          </a:xfrm>
          <a:prstGeom prst="rect">
            <a:avLst/>
          </a:prstGeom>
        </p:spPr>
      </p:pic>
      <p:pic>
        <p:nvPicPr>
          <p:cNvPr id="16" name="Picture 15">
            <a:extLst>
              <a:ext uri="{FF2B5EF4-FFF2-40B4-BE49-F238E27FC236}">
                <a16:creationId xmlns:a16="http://schemas.microsoft.com/office/drawing/2014/main" id="{65DB0ADF-A38A-F669-E5D3-BD6D60629819}"/>
              </a:ext>
            </a:extLst>
          </p:cNvPr>
          <p:cNvPicPr>
            <a:picLocks noChangeAspect="1"/>
          </p:cNvPicPr>
          <p:nvPr/>
        </p:nvPicPr>
        <p:blipFill>
          <a:blip r:embed="rId4"/>
          <a:stretch>
            <a:fillRect/>
          </a:stretch>
        </p:blipFill>
        <p:spPr>
          <a:xfrm>
            <a:off x="384502" y="152308"/>
            <a:ext cx="2170364" cy="1243692"/>
          </a:xfrm>
          <a:prstGeom prst="rect">
            <a:avLst/>
          </a:prstGeom>
        </p:spPr>
      </p:pic>
    </p:spTree>
    <p:extLst>
      <p:ext uri="{BB962C8B-B14F-4D97-AF65-F5344CB8AC3E}">
        <p14:creationId xmlns:p14="http://schemas.microsoft.com/office/powerpoint/2010/main" val="15949735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3">
            <a:extLst>
              <a:ext uri="{FF2B5EF4-FFF2-40B4-BE49-F238E27FC236}">
                <a16:creationId xmlns:a16="http://schemas.microsoft.com/office/drawing/2014/main" id="{5215ABEE-A3BB-14F3-3411-E426436B80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10" name="Group 9">
            <a:extLst>
              <a:ext uri="{FF2B5EF4-FFF2-40B4-BE49-F238E27FC236}">
                <a16:creationId xmlns:a16="http://schemas.microsoft.com/office/drawing/2014/main" id="{BD0C30E0-43E9-610B-CC72-284E0F34D1B5}"/>
              </a:ext>
            </a:extLst>
          </p:cNvPr>
          <p:cNvGrpSpPr/>
          <p:nvPr/>
        </p:nvGrpSpPr>
        <p:grpSpPr>
          <a:xfrm>
            <a:off x="217703" y="2249649"/>
            <a:ext cx="11644834" cy="1351893"/>
            <a:chOff x="665018" y="2900498"/>
            <a:chExt cx="8685869" cy="13685694"/>
          </a:xfrm>
        </p:grpSpPr>
        <p:grpSp>
          <p:nvGrpSpPr>
            <p:cNvPr id="11" name="Group 10">
              <a:extLst>
                <a:ext uri="{FF2B5EF4-FFF2-40B4-BE49-F238E27FC236}">
                  <a16:creationId xmlns:a16="http://schemas.microsoft.com/office/drawing/2014/main" id="{5408275D-469A-EBB4-2E50-7BBDEE32A646}"/>
                </a:ext>
              </a:extLst>
            </p:cNvPr>
            <p:cNvGrpSpPr/>
            <p:nvPr/>
          </p:nvGrpSpPr>
          <p:grpSpPr>
            <a:xfrm>
              <a:off x="665018" y="3301792"/>
              <a:ext cx="8685869" cy="13284400"/>
              <a:chOff x="812800" y="3315855"/>
              <a:chExt cx="6008291" cy="13284400"/>
            </a:xfrm>
          </p:grpSpPr>
          <p:sp>
            <p:nvSpPr>
              <p:cNvPr id="13" name="Rectangle: Rounded Corners 12">
                <a:extLst>
                  <a:ext uri="{FF2B5EF4-FFF2-40B4-BE49-F238E27FC236}">
                    <a16:creationId xmlns:a16="http://schemas.microsoft.com/office/drawing/2014/main" id="{F308A92E-9717-063B-BEFE-11098A20BF6D}"/>
                  </a:ext>
                </a:extLst>
              </p:cNvPr>
              <p:cNvSpPr/>
              <p:nvPr/>
            </p:nvSpPr>
            <p:spPr>
              <a:xfrm>
                <a:off x="812800" y="3352803"/>
                <a:ext cx="5938982" cy="13247452"/>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14" name="Rectangle: Rounded Corners 13">
                <a:extLst>
                  <a:ext uri="{FF2B5EF4-FFF2-40B4-BE49-F238E27FC236}">
                    <a16:creationId xmlns:a16="http://schemas.microsoft.com/office/drawing/2014/main" id="{E6D779DE-E15C-C334-4805-36254DEC5FD2}"/>
                  </a:ext>
                </a:extLst>
              </p:cNvPr>
              <p:cNvSpPr/>
              <p:nvPr/>
            </p:nvSpPr>
            <p:spPr>
              <a:xfrm>
                <a:off x="882110" y="3315855"/>
                <a:ext cx="5938981"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endParaRPr>
              </a:p>
            </p:txBody>
          </p:sp>
        </p:grpSp>
        <p:sp>
          <p:nvSpPr>
            <p:cNvPr id="12" name="TextBox 11">
              <a:extLst>
                <a:ext uri="{FF2B5EF4-FFF2-40B4-BE49-F238E27FC236}">
                  <a16:creationId xmlns:a16="http://schemas.microsoft.com/office/drawing/2014/main" id="{8F66F246-BD09-9BAA-81DC-118F29F307C3}"/>
                </a:ext>
              </a:extLst>
            </p:cNvPr>
            <p:cNvSpPr txBox="1"/>
            <p:nvPr/>
          </p:nvSpPr>
          <p:spPr>
            <a:xfrm>
              <a:off x="765215" y="2900498"/>
              <a:ext cx="8485474" cy="13536628"/>
            </a:xfrm>
            <a:prstGeom prst="rect">
              <a:avLst/>
            </a:prstGeom>
            <a:noFill/>
          </p:spPr>
          <p:txBody>
            <a:bodyPr wrap="square" rtlCol="0">
              <a:spAutoFit/>
            </a:bodyPr>
            <a:lstStyle/>
            <a:p>
              <a:pPr indent="441325" algn="just">
                <a:lnSpc>
                  <a:spcPct val="150000"/>
                </a:lnSpc>
              </a:pPr>
              <a:r>
                <a:rPr lang="en-US" sz="2800" b="1" dirty="0" err="1">
                  <a:latin typeface="Cambria" panose="02040503050406030204" pitchFamily="18" charset="0"/>
                  <a:ea typeface="Cambria" panose="02040503050406030204" pitchFamily="18" charset="0"/>
                </a:rPr>
                <a:t>Cá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ròng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ròng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lòng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ròng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loài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thường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mùa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nước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nổi</a:t>
              </a:r>
              <a:r>
                <a:rPr lang="en-US" sz="2800" b="1" dirty="0">
                  <a:latin typeface="Cambria" panose="02040503050406030204" pitchFamily="18" charset="0"/>
                  <a:ea typeface="Cambria" panose="02040503050406030204" pitchFamily="18" charset="0"/>
                </a:rPr>
                <a:t>.</a:t>
              </a:r>
            </a:p>
          </p:txBody>
        </p:sp>
      </p:grpSp>
      <p:grpSp>
        <p:nvGrpSpPr>
          <p:cNvPr id="15" name="Group 14">
            <a:extLst>
              <a:ext uri="{FF2B5EF4-FFF2-40B4-BE49-F238E27FC236}">
                <a16:creationId xmlns:a16="http://schemas.microsoft.com/office/drawing/2014/main" id="{F6B78754-0CC1-1468-BBF6-C91BDAA67CCA}"/>
              </a:ext>
            </a:extLst>
          </p:cNvPr>
          <p:cNvGrpSpPr/>
          <p:nvPr/>
        </p:nvGrpSpPr>
        <p:grpSpPr>
          <a:xfrm>
            <a:off x="245645" y="4299133"/>
            <a:ext cx="11644834" cy="1351893"/>
            <a:chOff x="665018" y="2900498"/>
            <a:chExt cx="8685869" cy="13685694"/>
          </a:xfrm>
        </p:grpSpPr>
        <p:grpSp>
          <p:nvGrpSpPr>
            <p:cNvPr id="16" name="Group 15">
              <a:extLst>
                <a:ext uri="{FF2B5EF4-FFF2-40B4-BE49-F238E27FC236}">
                  <a16:creationId xmlns:a16="http://schemas.microsoft.com/office/drawing/2014/main" id="{19F3FF2E-89AF-EA3F-066B-DA38B6B444B5}"/>
                </a:ext>
              </a:extLst>
            </p:cNvPr>
            <p:cNvGrpSpPr/>
            <p:nvPr/>
          </p:nvGrpSpPr>
          <p:grpSpPr>
            <a:xfrm>
              <a:off x="665018" y="3301792"/>
              <a:ext cx="8685869" cy="13284400"/>
              <a:chOff x="812800" y="3315855"/>
              <a:chExt cx="6008291" cy="13284400"/>
            </a:xfrm>
          </p:grpSpPr>
          <p:sp>
            <p:nvSpPr>
              <p:cNvPr id="18" name="Rectangle: Rounded Corners 17">
                <a:extLst>
                  <a:ext uri="{FF2B5EF4-FFF2-40B4-BE49-F238E27FC236}">
                    <a16:creationId xmlns:a16="http://schemas.microsoft.com/office/drawing/2014/main" id="{C7C31CAB-4CF1-AACA-6B99-E899D22DBAC9}"/>
                  </a:ext>
                </a:extLst>
              </p:cNvPr>
              <p:cNvSpPr/>
              <p:nvPr/>
            </p:nvSpPr>
            <p:spPr>
              <a:xfrm>
                <a:off x="812800" y="3352803"/>
                <a:ext cx="5938982" cy="13247452"/>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19" name="Rectangle: Rounded Corners 18">
                <a:extLst>
                  <a:ext uri="{FF2B5EF4-FFF2-40B4-BE49-F238E27FC236}">
                    <a16:creationId xmlns:a16="http://schemas.microsoft.com/office/drawing/2014/main" id="{2911ED8A-6602-5144-4416-155CA4DB68F4}"/>
                  </a:ext>
                </a:extLst>
              </p:cNvPr>
              <p:cNvSpPr/>
              <p:nvPr/>
            </p:nvSpPr>
            <p:spPr>
              <a:xfrm>
                <a:off x="882110" y="3315855"/>
                <a:ext cx="5938981"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endParaRPr>
              </a:p>
            </p:txBody>
          </p:sp>
        </p:grpSp>
        <p:sp>
          <p:nvSpPr>
            <p:cNvPr id="17" name="TextBox 16">
              <a:extLst>
                <a:ext uri="{FF2B5EF4-FFF2-40B4-BE49-F238E27FC236}">
                  <a16:creationId xmlns:a16="http://schemas.microsoft.com/office/drawing/2014/main" id="{33D4D282-E43B-F2F2-FABE-F5EDB7A79DA6}"/>
                </a:ext>
              </a:extLst>
            </p:cNvPr>
            <p:cNvSpPr txBox="1"/>
            <p:nvPr/>
          </p:nvSpPr>
          <p:spPr>
            <a:xfrm>
              <a:off x="765215" y="2900498"/>
              <a:ext cx="8485474" cy="13536628"/>
            </a:xfrm>
            <a:prstGeom prst="rect">
              <a:avLst/>
            </a:prstGeom>
            <a:noFill/>
          </p:spPr>
          <p:txBody>
            <a:bodyPr wrap="square" rtlCol="0">
              <a:spAutoFit/>
            </a:bodyPr>
            <a:lstStyle/>
            <a:p>
              <a:pPr indent="441325" algn="just">
                <a:lnSpc>
                  <a:spcPct val="150000"/>
                </a:lnSpc>
              </a:pPr>
              <a:r>
                <a:rPr lang="vi-VN" sz="2800" b="1" dirty="0">
                  <a:latin typeface="Cambria" panose="02040503050406030204" pitchFamily="18" charset="0"/>
                  <a:ea typeface="Cambria" panose="02040503050406030204" pitchFamily="18" charset="0"/>
                </a:rPr>
                <a:t>Phù sa: đất, cát nhỏ mịn, hòa tan trong dòng nước hoặc lắng đọng lại ở bờ sông, bãi bồi.</a:t>
              </a:r>
            </a:p>
          </p:txBody>
        </p:sp>
      </p:grpSp>
      <p:pic>
        <p:nvPicPr>
          <p:cNvPr id="24" name="Picture 23">
            <a:extLst>
              <a:ext uri="{FF2B5EF4-FFF2-40B4-BE49-F238E27FC236}">
                <a16:creationId xmlns:a16="http://schemas.microsoft.com/office/drawing/2014/main" id="{3C86CE62-F01A-EB40-171E-5F520EB9922C}"/>
              </a:ext>
            </a:extLst>
          </p:cNvPr>
          <p:cNvPicPr>
            <a:picLocks noChangeAspect="1"/>
          </p:cNvPicPr>
          <p:nvPr/>
        </p:nvPicPr>
        <p:blipFill>
          <a:blip r:embed="rId3"/>
          <a:stretch>
            <a:fillRect/>
          </a:stretch>
        </p:blipFill>
        <p:spPr>
          <a:xfrm>
            <a:off x="2111226" y="314001"/>
            <a:ext cx="8048003" cy="1573798"/>
          </a:xfrm>
          <a:prstGeom prst="rect">
            <a:avLst/>
          </a:prstGeom>
        </p:spPr>
      </p:pic>
    </p:spTree>
    <p:extLst>
      <p:ext uri="{BB962C8B-B14F-4D97-AF65-F5344CB8AC3E}">
        <p14:creationId xmlns:p14="http://schemas.microsoft.com/office/powerpoint/2010/main" val="2827139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3">
            <a:extLst>
              <a:ext uri="{FF2B5EF4-FFF2-40B4-BE49-F238E27FC236}">
                <a16:creationId xmlns:a16="http://schemas.microsoft.com/office/drawing/2014/main" id="{5215ABEE-A3BB-14F3-3411-E426436B80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2" name="Group 1">
            <a:extLst>
              <a:ext uri="{FF2B5EF4-FFF2-40B4-BE49-F238E27FC236}">
                <a16:creationId xmlns:a16="http://schemas.microsoft.com/office/drawing/2014/main" id="{943A5BE8-DC62-403C-303F-17E5664B89A2}"/>
              </a:ext>
            </a:extLst>
          </p:cNvPr>
          <p:cNvGrpSpPr/>
          <p:nvPr/>
        </p:nvGrpSpPr>
        <p:grpSpPr>
          <a:xfrm>
            <a:off x="1861309" y="1490604"/>
            <a:ext cx="8868424" cy="830998"/>
            <a:chOff x="665018" y="3301792"/>
            <a:chExt cx="8685869" cy="13284400"/>
          </a:xfrm>
        </p:grpSpPr>
        <p:grpSp>
          <p:nvGrpSpPr>
            <p:cNvPr id="4" name="Group 3">
              <a:extLst>
                <a:ext uri="{FF2B5EF4-FFF2-40B4-BE49-F238E27FC236}">
                  <a16:creationId xmlns:a16="http://schemas.microsoft.com/office/drawing/2014/main" id="{1DBEFE01-B5FE-EF19-EDEB-F9B188270E52}"/>
                </a:ext>
              </a:extLst>
            </p:cNvPr>
            <p:cNvGrpSpPr/>
            <p:nvPr/>
          </p:nvGrpSpPr>
          <p:grpSpPr>
            <a:xfrm>
              <a:off x="665018" y="3301792"/>
              <a:ext cx="8685869" cy="13284400"/>
              <a:chOff x="812800" y="3315855"/>
              <a:chExt cx="6008291" cy="13284400"/>
            </a:xfrm>
          </p:grpSpPr>
          <p:sp>
            <p:nvSpPr>
              <p:cNvPr id="21" name="Rectangle: Rounded Corners 20">
                <a:extLst>
                  <a:ext uri="{FF2B5EF4-FFF2-40B4-BE49-F238E27FC236}">
                    <a16:creationId xmlns:a16="http://schemas.microsoft.com/office/drawing/2014/main" id="{AEB148AE-B011-01FE-08C1-1DEF67493D5C}"/>
                  </a:ext>
                </a:extLst>
              </p:cNvPr>
              <p:cNvSpPr/>
              <p:nvPr/>
            </p:nvSpPr>
            <p:spPr>
              <a:xfrm>
                <a:off x="812800" y="3352803"/>
                <a:ext cx="5938982" cy="13247452"/>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2" name="Rectangle: Rounded Corners 21">
                <a:extLst>
                  <a:ext uri="{FF2B5EF4-FFF2-40B4-BE49-F238E27FC236}">
                    <a16:creationId xmlns:a16="http://schemas.microsoft.com/office/drawing/2014/main" id="{6ACC1DBC-B8B8-E7B8-ED99-60A15E1E147D}"/>
                  </a:ext>
                </a:extLst>
              </p:cNvPr>
              <p:cNvSpPr/>
              <p:nvPr/>
            </p:nvSpPr>
            <p:spPr>
              <a:xfrm>
                <a:off x="882110" y="3315855"/>
                <a:ext cx="5938981"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endParaRPr>
              </a:p>
            </p:txBody>
          </p:sp>
        </p:grpSp>
        <p:sp>
          <p:nvSpPr>
            <p:cNvPr id="20" name="TextBox 19">
              <a:extLst>
                <a:ext uri="{FF2B5EF4-FFF2-40B4-BE49-F238E27FC236}">
                  <a16:creationId xmlns:a16="http://schemas.microsoft.com/office/drawing/2014/main" id="{C92C815D-BDB1-C4C4-4092-567B8F4D9218}"/>
                </a:ext>
              </a:extLst>
            </p:cNvPr>
            <p:cNvSpPr txBox="1"/>
            <p:nvPr/>
          </p:nvSpPr>
          <p:spPr>
            <a:xfrm>
              <a:off x="665018" y="3374838"/>
              <a:ext cx="8365215" cy="13211354"/>
            </a:xfrm>
            <a:prstGeom prst="rect">
              <a:avLst/>
            </a:prstGeom>
            <a:noFill/>
          </p:spPr>
          <p:txBody>
            <a:bodyPr wrap="square" rtlCol="0">
              <a:spAutoFit/>
            </a:bodyPr>
            <a:lstStyle/>
            <a:p>
              <a:pPr indent="441325" algn="just">
                <a:lnSpc>
                  <a:spcPct val="150000"/>
                </a:lnSpc>
              </a:pPr>
              <a:r>
                <a:rPr lang="vi-VN" sz="2800" b="1" dirty="0">
                  <a:latin typeface="Cambria" panose="02040503050406030204" pitchFamily="18" charset="0"/>
                  <a:ea typeface="Cambria" panose="02040503050406030204" pitchFamily="18" charset="0"/>
                </a:rPr>
                <a:t>Cửu Long: một con sông lớn ở miền Nam nước ta</a:t>
              </a:r>
            </a:p>
          </p:txBody>
        </p:sp>
      </p:grpSp>
      <p:pic>
        <p:nvPicPr>
          <p:cNvPr id="26" name="Picture 25">
            <a:extLst>
              <a:ext uri="{FF2B5EF4-FFF2-40B4-BE49-F238E27FC236}">
                <a16:creationId xmlns:a16="http://schemas.microsoft.com/office/drawing/2014/main" id="{3EAFDCD2-9D9B-535E-D916-EED5D51C0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564" y="2429144"/>
            <a:ext cx="5816871" cy="4214510"/>
          </a:xfrm>
          <a:prstGeom prst="rect">
            <a:avLst/>
          </a:prstGeom>
        </p:spPr>
      </p:pic>
      <p:pic>
        <p:nvPicPr>
          <p:cNvPr id="27" name="Picture 26">
            <a:extLst>
              <a:ext uri="{FF2B5EF4-FFF2-40B4-BE49-F238E27FC236}">
                <a16:creationId xmlns:a16="http://schemas.microsoft.com/office/drawing/2014/main" id="{19CD59EA-1A61-67B0-AA25-61478983864C}"/>
              </a:ext>
            </a:extLst>
          </p:cNvPr>
          <p:cNvPicPr>
            <a:picLocks noChangeAspect="1"/>
          </p:cNvPicPr>
          <p:nvPr/>
        </p:nvPicPr>
        <p:blipFill>
          <a:blip r:embed="rId4"/>
          <a:stretch>
            <a:fillRect/>
          </a:stretch>
        </p:blipFill>
        <p:spPr>
          <a:xfrm>
            <a:off x="2111226" y="314001"/>
            <a:ext cx="8048003" cy="1573798"/>
          </a:xfrm>
          <a:prstGeom prst="rect">
            <a:avLst/>
          </a:prstGeom>
        </p:spPr>
      </p:pic>
    </p:spTree>
    <p:extLst>
      <p:ext uri="{BB962C8B-B14F-4D97-AF65-F5344CB8AC3E}">
        <p14:creationId xmlns:p14="http://schemas.microsoft.com/office/powerpoint/2010/main" val="278661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70C460E-2FDA-D2E6-E378-01B40BFDBC9F}"/>
              </a:ext>
            </a:extLst>
          </p:cNvPr>
          <p:cNvGrpSpPr/>
          <p:nvPr/>
        </p:nvGrpSpPr>
        <p:grpSpPr>
          <a:xfrm>
            <a:off x="4744714" y="1918302"/>
            <a:ext cx="4674658" cy="677459"/>
            <a:chOff x="665018" y="2900498"/>
            <a:chExt cx="8685869" cy="13685694"/>
          </a:xfrm>
        </p:grpSpPr>
        <p:grpSp>
          <p:nvGrpSpPr>
            <p:cNvPr id="10" name="Group 9">
              <a:extLst>
                <a:ext uri="{FF2B5EF4-FFF2-40B4-BE49-F238E27FC236}">
                  <a16:creationId xmlns:a16="http://schemas.microsoft.com/office/drawing/2014/main" id="{3110534A-E85C-FA01-E8D8-1C940F33F919}"/>
                </a:ext>
              </a:extLst>
            </p:cNvPr>
            <p:cNvGrpSpPr/>
            <p:nvPr/>
          </p:nvGrpSpPr>
          <p:grpSpPr>
            <a:xfrm>
              <a:off x="665018" y="3301792"/>
              <a:ext cx="8685869" cy="13284400"/>
              <a:chOff x="812800" y="3315855"/>
              <a:chExt cx="6008291" cy="13284400"/>
            </a:xfrm>
          </p:grpSpPr>
          <p:sp>
            <p:nvSpPr>
              <p:cNvPr id="12" name="Rectangle: Rounded Corners 11">
                <a:extLst>
                  <a:ext uri="{FF2B5EF4-FFF2-40B4-BE49-F238E27FC236}">
                    <a16:creationId xmlns:a16="http://schemas.microsoft.com/office/drawing/2014/main" id="{18D6D32A-ABA9-E236-A3EF-009D54D26A3F}"/>
                  </a:ext>
                </a:extLst>
              </p:cNvPr>
              <p:cNvSpPr/>
              <p:nvPr/>
            </p:nvSpPr>
            <p:spPr>
              <a:xfrm>
                <a:off x="812800" y="3352803"/>
                <a:ext cx="5938982" cy="13247452"/>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13" name="Rectangle: Rounded Corners 12">
                <a:extLst>
                  <a:ext uri="{FF2B5EF4-FFF2-40B4-BE49-F238E27FC236}">
                    <a16:creationId xmlns:a16="http://schemas.microsoft.com/office/drawing/2014/main" id="{0A1A753A-9656-5B0F-7465-0190E1035B62}"/>
                  </a:ext>
                </a:extLst>
              </p:cNvPr>
              <p:cNvSpPr/>
              <p:nvPr/>
            </p:nvSpPr>
            <p:spPr>
              <a:xfrm>
                <a:off x="882110" y="3315855"/>
                <a:ext cx="5938981"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endParaRPr>
              </a:p>
            </p:txBody>
          </p:sp>
        </p:grpSp>
        <p:sp>
          <p:nvSpPr>
            <p:cNvPr id="11" name="TextBox 10">
              <a:extLst>
                <a:ext uri="{FF2B5EF4-FFF2-40B4-BE49-F238E27FC236}">
                  <a16:creationId xmlns:a16="http://schemas.microsoft.com/office/drawing/2014/main" id="{1761ECB2-1406-06A1-2CE2-F595EB95EEC8}"/>
                </a:ext>
              </a:extLst>
            </p:cNvPr>
            <p:cNvSpPr txBox="1"/>
            <p:nvPr/>
          </p:nvSpPr>
          <p:spPr>
            <a:xfrm>
              <a:off x="765215" y="2900498"/>
              <a:ext cx="8485474" cy="6668315"/>
            </a:xfrm>
            <a:prstGeom prst="rect">
              <a:avLst/>
            </a:prstGeom>
            <a:noFill/>
          </p:spPr>
          <p:txBody>
            <a:bodyPr wrap="square" rtlCol="0">
              <a:spAutoFit/>
            </a:bodyPr>
            <a:lstStyle/>
            <a:p>
              <a:pPr algn="just">
                <a:lnSpc>
                  <a:spcPct val="150000"/>
                </a:lnSpc>
              </a:pPr>
              <a:r>
                <a:rPr lang="vi-VN" sz="2800" b="1" dirty="0">
                  <a:latin typeface="Cambria" panose="02040503050406030204" pitchFamily="18" charset="0"/>
                  <a:ea typeface="Cambria" panose="02040503050406030204" pitchFamily="18" charset="0"/>
                </a:rPr>
                <a:t>Dầm dề: ý nói mưa kéo dài</a:t>
              </a:r>
            </a:p>
          </p:txBody>
        </p:sp>
      </p:grpSp>
      <p:grpSp>
        <p:nvGrpSpPr>
          <p:cNvPr id="14" name="Group 13">
            <a:extLst>
              <a:ext uri="{FF2B5EF4-FFF2-40B4-BE49-F238E27FC236}">
                <a16:creationId xmlns:a16="http://schemas.microsoft.com/office/drawing/2014/main" id="{CE0FAF78-C466-C797-D8B4-6E1CE1F84C04}"/>
              </a:ext>
            </a:extLst>
          </p:cNvPr>
          <p:cNvGrpSpPr/>
          <p:nvPr/>
        </p:nvGrpSpPr>
        <p:grpSpPr>
          <a:xfrm>
            <a:off x="1074516" y="3025712"/>
            <a:ext cx="5021484" cy="954107"/>
            <a:chOff x="665018" y="2900498"/>
            <a:chExt cx="8685869" cy="19274401"/>
          </a:xfrm>
        </p:grpSpPr>
        <p:grpSp>
          <p:nvGrpSpPr>
            <p:cNvPr id="15" name="Group 14">
              <a:extLst>
                <a:ext uri="{FF2B5EF4-FFF2-40B4-BE49-F238E27FC236}">
                  <a16:creationId xmlns:a16="http://schemas.microsoft.com/office/drawing/2014/main" id="{8F7B4254-0164-676A-98C1-8779AA204BFE}"/>
                </a:ext>
              </a:extLst>
            </p:cNvPr>
            <p:cNvGrpSpPr/>
            <p:nvPr/>
          </p:nvGrpSpPr>
          <p:grpSpPr>
            <a:xfrm>
              <a:off x="665018" y="3301792"/>
              <a:ext cx="8685869" cy="13284400"/>
              <a:chOff x="812800" y="3315855"/>
              <a:chExt cx="6008291" cy="13284400"/>
            </a:xfrm>
          </p:grpSpPr>
          <p:sp>
            <p:nvSpPr>
              <p:cNvPr id="17" name="Rectangle: Rounded Corners 16">
                <a:extLst>
                  <a:ext uri="{FF2B5EF4-FFF2-40B4-BE49-F238E27FC236}">
                    <a16:creationId xmlns:a16="http://schemas.microsoft.com/office/drawing/2014/main" id="{EAAA2A92-22DD-5E1C-3676-21CB50D63A68}"/>
                  </a:ext>
                </a:extLst>
              </p:cNvPr>
              <p:cNvSpPr/>
              <p:nvPr/>
            </p:nvSpPr>
            <p:spPr>
              <a:xfrm>
                <a:off x="812800" y="3352803"/>
                <a:ext cx="5938982" cy="13247452"/>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18" name="Rectangle: Rounded Corners 17">
                <a:extLst>
                  <a:ext uri="{FF2B5EF4-FFF2-40B4-BE49-F238E27FC236}">
                    <a16:creationId xmlns:a16="http://schemas.microsoft.com/office/drawing/2014/main" id="{E037D633-9B07-EB5A-4EA2-F2A712DF7FDC}"/>
                  </a:ext>
                </a:extLst>
              </p:cNvPr>
              <p:cNvSpPr/>
              <p:nvPr/>
            </p:nvSpPr>
            <p:spPr>
              <a:xfrm>
                <a:off x="882110" y="3315855"/>
                <a:ext cx="5938981"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endParaRPr>
              </a:p>
            </p:txBody>
          </p:sp>
        </p:grpSp>
        <p:sp>
          <p:nvSpPr>
            <p:cNvPr id="16" name="TextBox 15">
              <a:extLst>
                <a:ext uri="{FF2B5EF4-FFF2-40B4-BE49-F238E27FC236}">
                  <a16:creationId xmlns:a16="http://schemas.microsoft.com/office/drawing/2014/main" id="{552C6DC8-CD93-6B2C-3B57-4F5C0B846462}"/>
                </a:ext>
              </a:extLst>
            </p:cNvPr>
            <p:cNvSpPr txBox="1"/>
            <p:nvPr/>
          </p:nvSpPr>
          <p:spPr>
            <a:xfrm>
              <a:off x="765215" y="2900498"/>
              <a:ext cx="8485474" cy="19274401"/>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Sướt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mướt</a:t>
              </a:r>
              <a:r>
                <a:rPr lang="en-US" sz="2800" b="1" dirty="0">
                  <a:latin typeface="Cambria" panose="02040503050406030204" pitchFamily="18" charset="0"/>
                  <a:ea typeface="Cambria" panose="02040503050406030204" pitchFamily="18" charset="0"/>
                </a:rPr>
                <a:t>: ý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buồn</a:t>
              </a:r>
              <a:endParaRPr lang="en-US" sz="2800" b="1"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E5FC8631-E149-D057-2780-A333592DB7FB}"/>
              </a:ext>
            </a:extLst>
          </p:cNvPr>
          <p:cNvGrpSpPr/>
          <p:nvPr/>
        </p:nvGrpSpPr>
        <p:grpSpPr>
          <a:xfrm>
            <a:off x="2366094" y="4256467"/>
            <a:ext cx="9324336" cy="954107"/>
            <a:chOff x="665018" y="2900498"/>
            <a:chExt cx="8685869" cy="19274401"/>
          </a:xfrm>
        </p:grpSpPr>
        <p:grpSp>
          <p:nvGrpSpPr>
            <p:cNvPr id="20" name="Group 19">
              <a:extLst>
                <a:ext uri="{FF2B5EF4-FFF2-40B4-BE49-F238E27FC236}">
                  <a16:creationId xmlns:a16="http://schemas.microsoft.com/office/drawing/2014/main" id="{3C442EE3-94AD-8C51-8865-1C79BE9BEC4E}"/>
                </a:ext>
              </a:extLst>
            </p:cNvPr>
            <p:cNvGrpSpPr/>
            <p:nvPr/>
          </p:nvGrpSpPr>
          <p:grpSpPr>
            <a:xfrm>
              <a:off x="665018" y="3301792"/>
              <a:ext cx="8685869" cy="13284400"/>
              <a:chOff x="812800" y="3315855"/>
              <a:chExt cx="6008291" cy="13284400"/>
            </a:xfrm>
          </p:grpSpPr>
          <p:sp>
            <p:nvSpPr>
              <p:cNvPr id="22" name="Rectangle: Rounded Corners 21">
                <a:extLst>
                  <a:ext uri="{FF2B5EF4-FFF2-40B4-BE49-F238E27FC236}">
                    <a16:creationId xmlns:a16="http://schemas.microsoft.com/office/drawing/2014/main" id="{5674D559-F31F-1895-0B03-3743EB2A7E7E}"/>
                  </a:ext>
                </a:extLst>
              </p:cNvPr>
              <p:cNvSpPr/>
              <p:nvPr/>
            </p:nvSpPr>
            <p:spPr>
              <a:xfrm>
                <a:off x="812800" y="3352803"/>
                <a:ext cx="5938982" cy="13247452"/>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3" name="Rectangle: Rounded Corners 22">
                <a:extLst>
                  <a:ext uri="{FF2B5EF4-FFF2-40B4-BE49-F238E27FC236}">
                    <a16:creationId xmlns:a16="http://schemas.microsoft.com/office/drawing/2014/main" id="{7BD19856-C368-095C-2F8E-DFE197C9F7C3}"/>
                  </a:ext>
                </a:extLst>
              </p:cNvPr>
              <p:cNvSpPr/>
              <p:nvPr/>
            </p:nvSpPr>
            <p:spPr>
              <a:xfrm>
                <a:off x="882110" y="3315855"/>
                <a:ext cx="5938981"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endParaRPr>
              </a:p>
            </p:txBody>
          </p:sp>
        </p:grpSp>
        <p:sp>
          <p:nvSpPr>
            <p:cNvPr id="21" name="TextBox 20">
              <a:extLst>
                <a:ext uri="{FF2B5EF4-FFF2-40B4-BE49-F238E27FC236}">
                  <a16:creationId xmlns:a16="http://schemas.microsoft.com/office/drawing/2014/main" id="{7DBA8CDF-8062-42B8-F5C0-18C8806DB578}"/>
                </a:ext>
              </a:extLst>
            </p:cNvPr>
            <p:cNvSpPr txBox="1"/>
            <p:nvPr/>
          </p:nvSpPr>
          <p:spPr>
            <a:xfrm>
              <a:off x="765215" y="2900498"/>
              <a:ext cx="8485474" cy="19274401"/>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Lắt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léo</a:t>
              </a:r>
              <a:r>
                <a:rPr lang="en-US" sz="2800" b="1" dirty="0">
                  <a:latin typeface="Cambria" panose="02040503050406030204" pitchFamily="18" charset="0"/>
                  <a:ea typeface="Cambria" panose="02040503050406030204" pitchFamily="18" charset="0"/>
                </a:rPr>
                <a:t>: ý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chênh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vững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chắc</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trên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cao</a:t>
              </a:r>
              <a:endParaRPr lang="en-US" sz="2800" b="1" dirty="0">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477A63D9-637E-7368-9B40-57F7C493F4A0}"/>
              </a:ext>
            </a:extLst>
          </p:cNvPr>
          <p:cNvPicPr>
            <a:picLocks noChangeAspect="1"/>
          </p:cNvPicPr>
          <p:nvPr/>
        </p:nvPicPr>
        <p:blipFill>
          <a:blip r:embed="rId2"/>
          <a:stretch>
            <a:fillRect/>
          </a:stretch>
        </p:blipFill>
        <p:spPr>
          <a:xfrm>
            <a:off x="2111226" y="314001"/>
            <a:ext cx="8048003" cy="1573798"/>
          </a:xfrm>
          <a:prstGeom prst="rect">
            <a:avLst/>
          </a:prstGeom>
        </p:spPr>
      </p:pic>
      <p:pic>
        <p:nvPicPr>
          <p:cNvPr id="26" name="图片 22">
            <a:extLst>
              <a:ext uri="{FF2B5EF4-FFF2-40B4-BE49-F238E27FC236}">
                <a16:creationId xmlns:a16="http://schemas.microsoft.com/office/drawing/2014/main" id="{6568D1BE-72AB-E710-3130-87E0CC1FE802}"/>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a:off x="9738746" y="1100900"/>
            <a:ext cx="1951684" cy="1706545"/>
          </a:xfrm>
          <a:prstGeom prst="rect">
            <a:avLst/>
          </a:prstGeom>
        </p:spPr>
      </p:pic>
      <p:pic>
        <p:nvPicPr>
          <p:cNvPr id="27" name="图片 22">
            <a:extLst>
              <a:ext uri="{FF2B5EF4-FFF2-40B4-BE49-F238E27FC236}">
                <a16:creationId xmlns:a16="http://schemas.microsoft.com/office/drawing/2014/main" id="{4DCEDF7C-D8FA-1494-A0B3-D65AEF9B50F9}"/>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a:off x="6347020" y="2441095"/>
            <a:ext cx="1951684" cy="1706545"/>
          </a:xfrm>
          <a:prstGeom prst="rect">
            <a:avLst/>
          </a:prstGeom>
        </p:spPr>
      </p:pic>
      <p:pic>
        <p:nvPicPr>
          <p:cNvPr id="28" name="图片 21">
            <a:extLst>
              <a:ext uri="{FF2B5EF4-FFF2-40B4-BE49-F238E27FC236}">
                <a16:creationId xmlns:a16="http://schemas.microsoft.com/office/drawing/2014/main" id="{6704CB8D-7432-F26B-5F30-964FD0646A7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flipH="1">
            <a:off x="50211" y="3605535"/>
            <a:ext cx="2106536" cy="1841947"/>
          </a:xfrm>
          <a:prstGeom prst="rect">
            <a:avLst/>
          </a:prstGeom>
        </p:spPr>
      </p:pic>
    </p:spTree>
    <p:extLst>
      <p:ext uri="{BB962C8B-B14F-4D97-AF65-F5344CB8AC3E}">
        <p14:creationId xmlns:p14="http://schemas.microsoft.com/office/powerpoint/2010/main" val="146197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3">
            <a:extLst>
              <a:ext uri="{FF2B5EF4-FFF2-40B4-BE49-F238E27FC236}">
                <a16:creationId xmlns:a16="http://schemas.microsoft.com/office/drawing/2014/main" id="{6577A279-3CC9-1EE0-4EA2-FFF1CA5DE5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8" name="Group 7">
            <a:extLst>
              <a:ext uri="{FF2B5EF4-FFF2-40B4-BE49-F238E27FC236}">
                <a16:creationId xmlns:a16="http://schemas.microsoft.com/office/drawing/2014/main" id="{59069C57-4CD4-92D2-2732-DF0469E812FD}"/>
              </a:ext>
            </a:extLst>
          </p:cNvPr>
          <p:cNvGrpSpPr/>
          <p:nvPr/>
        </p:nvGrpSpPr>
        <p:grpSpPr>
          <a:xfrm>
            <a:off x="384506" y="1447800"/>
            <a:ext cx="11422987" cy="5120640"/>
            <a:chOff x="665018" y="3301792"/>
            <a:chExt cx="8685869" cy="13284400"/>
          </a:xfrm>
        </p:grpSpPr>
        <p:grpSp>
          <p:nvGrpSpPr>
            <p:cNvPr id="9" name="Group 8">
              <a:extLst>
                <a:ext uri="{FF2B5EF4-FFF2-40B4-BE49-F238E27FC236}">
                  <a16:creationId xmlns:a16="http://schemas.microsoft.com/office/drawing/2014/main" id="{FD3AFA85-DCC0-8C10-5CE5-F66A604C265F}"/>
                </a:ext>
              </a:extLst>
            </p:cNvPr>
            <p:cNvGrpSpPr/>
            <p:nvPr/>
          </p:nvGrpSpPr>
          <p:grpSpPr>
            <a:xfrm>
              <a:off x="665018" y="3301792"/>
              <a:ext cx="8685869" cy="13284400"/>
              <a:chOff x="812800" y="3315855"/>
              <a:chExt cx="6008291" cy="13284400"/>
            </a:xfrm>
          </p:grpSpPr>
          <p:sp>
            <p:nvSpPr>
              <p:cNvPr id="11" name="Rectangle: Rounded Corners 10">
                <a:extLst>
                  <a:ext uri="{FF2B5EF4-FFF2-40B4-BE49-F238E27FC236}">
                    <a16:creationId xmlns:a16="http://schemas.microsoft.com/office/drawing/2014/main" id="{D87BF244-CBB4-2E0D-F3C3-235FFF309BFD}"/>
                  </a:ext>
                </a:extLst>
              </p:cNvPr>
              <p:cNvSpPr/>
              <p:nvPr/>
            </p:nvSpPr>
            <p:spPr>
              <a:xfrm>
                <a:off x="812800" y="3352800"/>
                <a:ext cx="5938982" cy="13247453"/>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2" name="Rectangle: Rounded Corners 11">
                <a:extLst>
                  <a:ext uri="{FF2B5EF4-FFF2-40B4-BE49-F238E27FC236}">
                    <a16:creationId xmlns:a16="http://schemas.microsoft.com/office/drawing/2014/main" id="{74765C6D-3064-70DC-04AA-5EF079B19E0A}"/>
                  </a:ext>
                </a:extLst>
              </p:cNvPr>
              <p:cNvSpPr/>
              <p:nvPr/>
            </p:nvSpPr>
            <p:spPr>
              <a:xfrm>
                <a:off x="882109" y="3315855"/>
                <a:ext cx="5938982"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C95B59"/>
                  </a:solidFill>
                </a:endParaRPr>
              </a:p>
            </p:txBody>
          </p:sp>
        </p:grpSp>
        <p:sp>
          <p:nvSpPr>
            <p:cNvPr id="10" name="TextBox 9">
              <a:extLst>
                <a:ext uri="{FF2B5EF4-FFF2-40B4-BE49-F238E27FC236}">
                  <a16:creationId xmlns:a16="http://schemas.microsoft.com/office/drawing/2014/main" id="{7A9676EA-68EA-1703-C80D-7E3DD99877E5}"/>
                </a:ext>
              </a:extLst>
            </p:cNvPr>
            <p:cNvSpPr txBox="1"/>
            <p:nvPr/>
          </p:nvSpPr>
          <p:spPr>
            <a:xfrm>
              <a:off x="765215" y="3863133"/>
              <a:ext cx="8485475" cy="12068394"/>
            </a:xfrm>
            <a:prstGeom prst="rect">
              <a:avLst/>
            </a:prstGeom>
            <a:noFill/>
          </p:spPr>
          <p:txBody>
            <a:bodyPr wrap="square" rtlCol="0">
              <a:spAutoFit/>
            </a:bodyPr>
            <a:lstStyle/>
            <a:p>
              <a:pPr indent="441325" algn="just">
                <a:lnSpc>
                  <a:spcPct val="150000"/>
                </a:lnSpc>
              </a:pPr>
              <a:r>
                <a:rPr lang="vi-VN" sz="2000" dirty="0">
                  <a:effectLst/>
                  <a:latin typeface="Cambria" panose="02040503050406030204" pitchFamily="18" charset="0"/>
                  <a:ea typeface="Cambria" panose="02040503050406030204" pitchFamily="18" charset="0"/>
                </a:rPr>
                <a:t>Mùa này, người làng tôi gọi là mùa nước nổi, không gọi là mùa nước lũ, vì nước lên hiền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Nước mỗi ngày một dâng lên. Mưa dầm dề, mưa sướt mướt ngày này qua ngày khác.</a:t>
              </a:r>
            </a:p>
            <a:p>
              <a:pPr indent="441325" algn="just">
                <a:lnSpc>
                  <a:spcPct val="150000"/>
                </a:lnSpc>
              </a:pPr>
              <a:r>
                <a:rPr lang="vi-VN" sz="2000" dirty="0">
                  <a:effectLst/>
                  <a:latin typeface="Cambria" panose="02040503050406030204" pitchFamily="18" charset="0"/>
                  <a:ea typeface="Cambria" panose="02040503050406030204" pitchFamily="18" charset="0"/>
                </a:rPr>
                <a:t>Rồi đến rằm tháng Bảy. “Rằm tháng Bảy nước nhảy lên bờ”. Dòng sông Cửu Long đã no đầy, lại tràn qua bờ. Nước trong ao hồ, trong đồng ruộng của mùa mưa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lẫn với nước dòng sông Cửu Long.</a:t>
              </a:r>
            </a:p>
            <a:p>
              <a:pPr indent="441325" algn="just">
                <a:lnSpc>
                  <a:spcPct val="150000"/>
                </a:lnSpc>
              </a:pPr>
              <a:r>
                <a:rPr lang="vi-VN" sz="2000" dirty="0">
                  <a:effectLst/>
                  <a:latin typeface="Cambria" panose="02040503050406030204" pitchFamily="18" charset="0"/>
                  <a:ea typeface="Cambria" panose="02040503050406030204" pitchFamily="18" charset="0"/>
                </a:rPr>
                <a:t>Đồng ruộng, vườn tược và cây cỏ như biết giữ lại hạt phù sa ở quanh mình, nước lại trong dần. Ngồi trong nhà, ta thấy cả những đàn cá ròng </a:t>
              </a:r>
              <a:r>
                <a:rPr lang="vi-VN" sz="2000" dirty="0" err="1">
                  <a:effectLst/>
                  <a:latin typeface="Cambria" panose="02040503050406030204" pitchFamily="18" charset="0"/>
                  <a:ea typeface="Cambria" panose="02040503050406030204" pitchFamily="18" charset="0"/>
                </a:rPr>
                <a:t>ròng</a:t>
              </a:r>
              <a:r>
                <a:rPr lang="vi-VN" sz="2000" dirty="0">
                  <a:effectLst/>
                  <a:latin typeface="Cambria" panose="02040503050406030204" pitchFamily="18" charset="0"/>
                  <a:ea typeface="Cambria" panose="02040503050406030204" pitchFamily="18" charset="0"/>
                </a:rPr>
                <a:t>, từng đàn, từng đàn theo cả mẹ xuôi theo dòng nước, vào tận đồng sâu.</a:t>
              </a:r>
            </a:p>
            <a:p>
              <a:pPr indent="441325" algn="just">
                <a:lnSpc>
                  <a:spcPct val="150000"/>
                </a:lnSpc>
              </a:pPr>
              <a:r>
                <a:rPr lang="vi-VN" sz="2000" dirty="0">
                  <a:effectLst/>
                  <a:latin typeface="Cambria" panose="02040503050406030204" pitchFamily="18" charset="0"/>
                  <a:ea typeface="Cambria" panose="02040503050406030204" pitchFamily="18" charset="0"/>
                </a:rPr>
                <a:t>Ngủ một đêm, sáng dậy, nước ngập lên những viên gạch. Phải lấy ván, lấy tre làm cầu từ cửa trước vào đến tận bếp. Vui quá! Có cả một cây cầu lắt lẻo ngay dưới mái nhà.</a:t>
              </a:r>
            </a:p>
            <a:p>
              <a:pPr indent="441325" algn="r">
                <a:lnSpc>
                  <a:spcPct val="150000"/>
                </a:lnSpc>
              </a:pPr>
              <a:r>
                <a:rPr lang="vi-VN" sz="2000" i="1" dirty="0">
                  <a:effectLst/>
                  <a:latin typeface="Cambria" panose="02040503050406030204" pitchFamily="18" charset="0"/>
                  <a:ea typeface="Cambria" panose="02040503050406030204" pitchFamily="18" charset="0"/>
                </a:rPr>
                <a:t>(Theo Nguyễn Quang Sáng)</a:t>
              </a:r>
            </a:p>
          </p:txBody>
        </p:sp>
      </p:grpSp>
      <p:pic>
        <p:nvPicPr>
          <p:cNvPr id="14" name="Picture 13">
            <a:extLst>
              <a:ext uri="{FF2B5EF4-FFF2-40B4-BE49-F238E27FC236}">
                <a16:creationId xmlns:a16="http://schemas.microsoft.com/office/drawing/2014/main" id="{6D1506AC-339D-8BAA-6AEB-2BC40F7DB540}"/>
              </a:ext>
            </a:extLst>
          </p:cNvPr>
          <p:cNvPicPr>
            <a:picLocks noChangeAspect="1"/>
          </p:cNvPicPr>
          <p:nvPr/>
        </p:nvPicPr>
        <p:blipFill>
          <a:blip r:embed="rId3"/>
          <a:stretch>
            <a:fillRect/>
          </a:stretch>
        </p:blipFill>
        <p:spPr>
          <a:xfrm>
            <a:off x="1675162" y="47376"/>
            <a:ext cx="8841671" cy="1743544"/>
          </a:xfrm>
          <a:prstGeom prst="rect">
            <a:avLst/>
          </a:prstGeom>
        </p:spPr>
      </p:pic>
      <p:pic>
        <p:nvPicPr>
          <p:cNvPr id="16" name="Picture 15">
            <a:extLst>
              <a:ext uri="{FF2B5EF4-FFF2-40B4-BE49-F238E27FC236}">
                <a16:creationId xmlns:a16="http://schemas.microsoft.com/office/drawing/2014/main" id="{1DC814A4-78C7-9A8A-2666-E5DF70F4C15E}"/>
              </a:ext>
            </a:extLst>
          </p:cNvPr>
          <p:cNvPicPr>
            <a:picLocks noChangeAspect="1"/>
          </p:cNvPicPr>
          <p:nvPr/>
        </p:nvPicPr>
        <p:blipFill>
          <a:blip r:embed="rId4"/>
          <a:stretch>
            <a:fillRect/>
          </a:stretch>
        </p:blipFill>
        <p:spPr>
          <a:xfrm>
            <a:off x="384502" y="168136"/>
            <a:ext cx="2170364" cy="1243692"/>
          </a:xfrm>
          <a:prstGeom prst="rect">
            <a:avLst/>
          </a:prstGeom>
        </p:spPr>
      </p:pic>
    </p:spTree>
    <p:extLst>
      <p:ext uri="{BB962C8B-B14F-4D97-AF65-F5344CB8AC3E}">
        <p14:creationId xmlns:p14="http://schemas.microsoft.com/office/powerpoint/2010/main" val="1439924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3">
            <a:extLst>
              <a:ext uri="{FF2B5EF4-FFF2-40B4-BE49-F238E27FC236}">
                <a16:creationId xmlns:a16="http://schemas.microsoft.com/office/drawing/2014/main" id="{6577A279-3CC9-1EE0-4EA2-FFF1CA5DE5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8" name="Group 7">
            <a:extLst>
              <a:ext uri="{FF2B5EF4-FFF2-40B4-BE49-F238E27FC236}">
                <a16:creationId xmlns:a16="http://schemas.microsoft.com/office/drawing/2014/main" id="{59069C57-4CD4-92D2-2732-DF0469E812FD}"/>
              </a:ext>
            </a:extLst>
          </p:cNvPr>
          <p:cNvGrpSpPr/>
          <p:nvPr/>
        </p:nvGrpSpPr>
        <p:grpSpPr>
          <a:xfrm>
            <a:off x="384506" y="1447800"/>
            <a:ext cx="11422987" cy="5120640"/>
            <a:chOff x="665018" y="3301792"/>
            <a:chExt cx="8685869" cy="13284400"/>
          </a:xfrm>
        </p:grpSpPr>
        <p:grpSp>
          <p:nvGrpSpPr>
            <p:cNvPr id="9" name="Group 8">
              <a:extLst>
                <a:ext uri="{FF2B5EF4-FFF2-40B4-BE49-F238E27FC236}">
                  <a16:creationId xmlns:a16="http://schemas.microsoft.com/office/drawing/2014/main" id="{FD3AFA85-DCC0-8C10-5CE5-F66A604C265F}"/>
                </a:ext>
              </a:extLst>
            </p:cNvPr>
            <p:cNvGrpSpPr/>
            <p:nvPr/>
          </p:nvGrpSpPr>
          <p:grpSpPr>
            <a:xfrm>
              <a:off x="665018" y="3301792"/>
              <a:ext cx="8685869" cy="13284400"/>
              <a:chOff x="812800" y="3315855"/>
              <a:chExt cx="6008291" cy="13284400"/>
            </a:xfrm>
          </p:grpSpPr>
          <p:sp>
            <p:nvSpPr>
              <p:cNvPr id="11" name="Rectangle: Rounded Corners 10">
                <a:extLst>
                  <a:ext uri="{FF2B5EF4-FFF2-40B4-BE49-F238E27FC236}">
                    <a16:creationId xmlns:a16="http://schemas.microsoft.com/office/drawing/2014/main" id="{D87BF244-CBB4-2E0D-F3C3-235FFF309BFD}"/>
                  </a:ext>
                </a:extLst>
              </p:cNvPr>
              <p:cNvSpPr/>
              <p:nvPr/>
            </p:nvSpPr>
            <p:spPr>
              <a:xfrm>
                <a:off x="812800" y="3352800"/>
                <a:ext cx="5938982" cy="13247453"/>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2" name="Rectangle: Rounded Corners 11">
                <a:extLst>
                  <a:ext uri="{FF2B5EF4-FFF2-40B4-BE49-F238E27FC236}">
                    <a16:creationId xmlns:a16="http://schemas.microsoft.com/office/drawing/2014/main" id="{74765C6D-3064-70DC-04AA-5EF079B19E0A}"/>
                  </a:ext>
                </a:extLst>
              </p:cNvPr>
              <p:cNvSpPr/>
              <p:nvPr/>
            </p:nvSpPr>
            <p:spPr>
              <a:xfrm>
                <a:off x="882109" y="3315855"/>
                <a:ext cx="5938982"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C95B59"/>
                  </a:solidFill>
                </a:endParaRPr>
              </a:p>
            </p:txBody>
          </p:sp>
        </p:grpSp>
        <p:sp>
          <p:nvSpPr>
            <p:cNvPr id="10" name="TextBox 9">
              <a:extLst>
                <a:ext uri="{FF2B5EF4-FFF2-40B4-BE49-F238E27FC236}">
                  <a16:creationId xmlns:a16="http://schemas.microsoft.com/office/drawing/2014/main" id="{7A9676EA-68EA-1703-C80D-7E3DD99877E5}"/>
                </a:ext>
              </a:extLst>
            </p:cNvPr>
            <p:cNvSpPr txBox="1"/>
            <p:nvPr/>
          </p:nvSpPr>
          <p:spPr>
            <a:xfrm>
              <a:off x="765215" y="3863133"/>
              <a:ext cx="8485475" cy="12068394"/>
            </a:xfrm>
            <a:prstGeom prst="rect">
              <a:avLst/>
            </a:prstGeom>
            <a:noFill/>
          </p:spPr>
          <p:txBody>
            <a:bodyPr wrap="square" rtlCol="0">
              <a:spAutoFit/>
            </a:bodyPr>
            <a:lstStyle/>
            <a:p>
              <a:pPr indent="441325" algn="just">
                <a:lnSpc>
                  <a:spcPct val="150000"/>
                </a:lnSpc>
              </a:pPr>
              <a:r>
                <a:rPr lang="vi-VN" sz="2000" dirty="0">
                  <a:effectLst/>
                  <a:latin typeface="Cambria" panose="02040503050406030204" pitchFamily="18" charset="0"/>
                  <a:ea typeface="Cambria" panose="02040503050406030204" pitchFamily="18" charset="0"/>
                </a:rPr>
                <a:t>Mùa này, người làng tôi gọi là mùa nước nổi, không gọi là mùa nước lũ, vì nước lên hiền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Nước mỗi ngày một dâng lên. Mưa dầm dề, mưa sướt mướt ngày này qua ngày khác.</a:t>
              </a:r>
            </a:p>
            <a:p>
              <a:pPr indent="441325" algn="just">
                <a:lnSpc>
                  <a:spcPct val="150000"/>
                </a:lnSpc>
              </a:pPr>
              <a:r>
                <a:rPr lang="vi-VN" sz="2000" dirty="0">
                  <a:effectLst/>
                  <a:latin typeface="Cambria" panose="02040503050406030204" pitchFamily="18" charset="0"/>
                  <a:ea typeface="Cambria" panose="02040503050406030204" pitchFamily="18" charset="0"/>
                </a:rPr>
                <a:t>Rồi đến rằm tháng Bảy. “Rằm tháng Bảy nước nhảy lên bờ”. Dòng sông Cửu Long đã no đầy, lại tràn qua bờ. Nước trong ao hồ, trong đồng ruộng của mùa mưa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lẫn với nước dòng sông Cửu Long.</a:t>
              </a:r>
            </a:p>
            <a:p>
              <a:pPr indent="441325" algn="just">
                <a:lnSpc>
                  <a:spcPct val="150000"/>
                </a:lnSpc>
              </a:pPr>
              <a:r>
                <a:rPr lang="vi-VN" sz="2000" dirty="0">
                  <a:effectLst/>
                  <a:latin typeface="Cambria" panose="02040503050406030204" pitchFamily="18" charset="0"/>
                  <a:ea typeface="Cambria" panose="02040503050406030204" pitchFamily="18" charset="0"/>
                </a:rPr>
                <a:t>Đồng ruộng, vườn tược và cây cỏ như biết giữ lại hạt phù sa ở quanh mình, nước lại trong dần. Ngồi trong nhà, ta thấy cả những đàn cá ròng </a:t>
              </a:r>
              <a:r>
                <a:rPr lang="vi-VN" sz="2000" dirty="0" err="1">
                  <a:effectLst/>
                  <a:latin typeface="Cambria" panose="02040503050406030204" pitchFamily="18" charset="0"/>
                  <a:ea typeface="Cambria" panose="02040503050406030204" pitchFamily="18" charset="0"/>
                </a:rPr>
                <a:t>ròng</a:t>
              </a:r>
              <a:r>
                <a:rPr lang="vi-VN" sz="2000" dirty="0">
                  <a:effectLst/>
                  <a:latin typeface="Cambria" panose="02040503050406030204" pitchFamily="18" charset="0"/>
                  <a:ea typeface="Cambria" panose="02040503050406030204" pitchFamily="18" charset="0"/>
                </a:rPr>
                <a:t>, từng đàn, từng đàn theo cả mẹ xuôi theo dòng nước, vào tận đồng sâu.</a:t>
              </a:r>
            </a:p>
            <a:p>
              <a:pPr indent="441325" algn="just">
                <a:lnSpc>
                  <a:spcPct val="150000"/>
                </a:lnSpc>
              </a:pPr>
              <a:r>
                <a:rPr lang="vi-VN" sz="2000" dirty="0">
                  <a:effectLst/>
                  <a:latin typeface="Cambria" panose="02040503050406030204" pitchFamily="18" charset="0"/>
                  <a:ea typeface="Cambria" panose="02040503050406030204" pitchFamily="18" charset="0"/>
                </a:rPr>
                <a:t>Ngủ một đêm, sáng dậy, nước ngập lên những viên gạch. Phải lấy ván, lấy tre làm cầu từ cửa trước vào đến tận bếp. Vui quá! Có cả một cây cầu lắt lẻo ngay dưới mái nhà.</a:t>
              </a:r>
            </a:p>
            <a:p>
              <a:pPr indent="441325" algn="r">
                <a:lnSpc>
                  <a:spcPct val="150000"/>
                </a:lnSpc>
              </a:pPr>
              <a:r>
                <a:rPr lang="vi-VN" sz="2000" i="1" dirty="0">
                  <a:effectLst/>
                  <a:latin typeface="Cambria" panose="02040503050406030204" pitchFamily="18" charset="0"/>
                  <a:ea typeface="Cambria" panose="02040503050406030204" pitchFamily="18" charset="0"/>
                </a:rPr>
                <a:t>(Theo Nguyễn Quang Sáng)</a:t>
              </a:r>
            </a:p>
          </p:txBody>
        </p:sp>
      </p:grpSp>
      <p:pic>
        <p:nvPicPr>
          <p:cNvPr id="14" name="Picture 13">
            <a:extLst>
              <a:ext uri="{FF2B5EF4-FFF2-40B4-BE49-F238E27FC236}">
                <a16:creationId xmlns:a16="http://schemas.microsoft.com/office/drawing/2014/main" id="{E9E71980-D1CE-2951-9FC1-628410642A8C}"/>
              </a:ext>
            </a:extLst>
          </p:cNvPr>
          <p:cNvPicPr>
            <a:picLocks noChangeAspect="1"/>
          </p:cNvPicPr>
          <p:nvPr/>
        </p:nvPicPr>
        <p:blipFill>
          <a:blip r:embed="rId3"/>
          <a:stretch>
            <a:fillRect/>
          </a:stretch>
        </p:blipFill>
        <p:spPr>
          <a:xfrm>
            <a:off x="1675162" y="47376"/>
            <a:ext cx="8841671" cy="1743544"/>
          </a:xfrm>
          <a:prstGeom prst="rect">
            <a:avLst/>
          </a:prstGeom>
        </p:spPr>
      </p:pic>
      <p:pic>
        <p:nvPicPr>
          <p:cNvPr id="16" name="Picture 15">
            <a:extLst>
              <a:ext uri="{FF2B5EF4-FFF2-40B4-BE49-F238E27FC236}">
                <a16:creationId xmlns:a16="http://schemas.microsoft.com/office/drawing/2014/main" id="{D6C71569-E4A5-A5EB-8664-502FDF5396B2}"/>
              </a:ext>
            </a:extLst>
          </p:cNvPr>
          <p:cNvPicPr>
            <a:picLocks noChangeAspect="1"/>
          </p:cNvPicPr>
          <p:nvPr/>
        </p:nvPicPr>
        <p:blipFill>
          <a:blip r:embed="rId4"/>
          <a:stretch>
            <a:fillRect/>
          </a:stretch>
        </p:blipFill>
        <p:spPr>
          <a:xfrm>
            <a:off x="196990" y="509435"/>
            <a:ext cx="2633700" cy="755970"/>
          </a:xfrm>
          <a:prstGeom prst="rect">
            <a:avLst/>
          </a:prstGeom>
        </p:spPr>
      </p:pic>
    </p:spTree>
    <p:extLst>
      <p:ext uri="{BB962C8B-B14F-4D97-AF65-F5344CB8AC3E}">
        <p14:creationId xmlns:p14="http://schemas.microsoft.com/office/powerpoint/2010/main" val="392094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8">
            <a:extLst>
              <a:ext uri="{FF2B5EF4-FFF2-40B4-BE49-F238E27FC236}">
                <a16:creationId xmlns:a16="http://schemas.microsoft.com/office/drawing/2014/main" id="{7D84258C-F483-55BE-AB3D-F22AA658D60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5931583" y="727676"/>
            <a:ext cx="5620557" cy="5402647"/>
          </a:xfrm>
          <a:prstGeom prst="rect">
            <a:avLst/>
          </a:prstGeom>
        </p:spPr>
      </p:pic>
      <p:pic>
        <p:nvPicPr>
          <p:cNvPr id="17" name="Picture 2" descr="D:\acer\配图\8ff02d20754c5ff1a50fb722d6517668.png">
            <a:extLst>
              <a:ext uri="{FF2B5EF4-FFF2-40B4-BE49-F238E27FC236}">
                <a16:creationId xmlns:a16="http://schemas.microsoft.com/office/drawing/2014/main" id="{7BD2B550-D9F8-E7AA-94C3-9D4976F9FD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218"/>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99909B-C46D-4B55-8177-0584AA29163B}"/>
              </a:ext>
            </a:extLst>
          </p:cNvPr>
          <p:cNvPicPr>
            <a:picLocks noChangeAspect="1"/>
          </p:cNvPicPr>
          <p:nvPr/>
        </p:nvPicPr>
        <p:blipFill>
          <a:blip r:embed="rId4"/>
          <a:stretch>
            <a:fillRect/>
          </a:stretch>
        </p:blipFill>
        <p:spPr>
          <a:xfrm>
            <a:off x="0" y="273749"/>
            <a:ext cx="5950212" cy="6584251"/>
          </a:xfrm>
          <a:prstGeom prst="rect">
            <a:avLst/>
          </a:prstGeom>
        </p:spPr>
      </p:pic>
    </p:spTree>
    <p:extLst>
      <p:ext uri="{BB962C8B-B14F-4D97-AF65-F5344CB8AC3E}">
        <p14:creationId xmlns:p14="http://schemas.microsoft.com/office/powerpoint/2010/main" val="41826245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9D9595AB-74D9-E25F-4881-E767FC8718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119" name="Group 118">
            <a:extLst>
              <a:ext uri="{FF2B5EF4-FFF2-40B4-BE49-F238E27FC236}">
                <a16:creationId xmlns:a16="http://schemas.microsoft.com/office/drawing/2014/main" id="{82548D2E-2241-4523-CD0C-A75E7FEDF3C4}"/>
              </a:ext>
            </a:extLst>
          </p:cNvPr>
          <p:cNvGrpSpPr/>
          <p:nvPr/>
        </p:nvGrpSpPr>
        <p:grpSpPr>
          <a:xfrm>
            <a:off x="362940" y="989475"/>
            <a:ext cx="11466120" cy="1244124"/>
            <a:chOff x="362940" y="989475"/>
            <a:chExt cx="11466120" cy="1244124"/>
          </a:xfrm>
        </p:grpSpPr>
        <p:grpSp>
          <p:nvGrpSpPr>
            <p:cNvPr id="12" name="Group 11">
              <a:extLst>
                <a:ext uri="{FF2B5EF4-FFF2-40B4-BE49-F238E27FC236}">
                  <a16:creationId xmlns:a16="http://schemas.microsoft.com/office/drawing/2014/main" id="{6603DB40-2445-3259-EE8D-89DD1BA216AD}"/>
                </a:ext>
              </a:extLst>
            </p:cNvPr>
            <p:cNvGrpSpPr/>
            <p:nvPr/>
          </p:nvGrpSpPr>
          <p:grpSpPr>
            <a:xfrm>
              <a:off x="362940" y="989475"/>
              <a:ext cx="11466120" cy="1244124"/>
              <a:chOff x="362940" y="989475"/>
              <a:chExt cx="11466120" cy="1244124"/>
            </a:xfrm>
          </p:grpSpPr>
          <p:sp>
            <p:nvSpPr>
              <p:cNvPr id="10" name="Speech Bubble: Rectangle with Corners Rounded 9">
                <a:extLst>
                  <a:ext uri="{FF2B5EF4-FFF2-40B4-BE49-F238E27FC236}">
                    <a16:creationId xmlns:a16="http://schemas.microsoft.com/office/drawing/2014/main" id="{45877C29-F065-EE6C-12F9-B2A69068FC60}"/>
                  </a:ext>
                </a:extLst>
              </p:cNvPr>
              <p:cNvSpPr/>
              <p:nvPr/>
            </p:nvSpPr>
            <p:spPr>
              <a:xfrm>
                <a:off x="362940" y="1097250"/>
                <a:ext cx="11371859" cy="1136349"/>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5659DA7B-716D-FF78-463A-1B6E7745E732}"/>
                  </a:ext>
                </a:extLst>
              </p:cNvPr>
              <p:cNvSpPr/>
              <p:nvPr/>
            </p:nvSpPr>
            <p:spPr>
              <a:xfrm>
                <a:off x="457201" y="989475"/>
                <a:ext cx="11371859" cy="1136349"/>
              </a:xfrm>
              <a:prstGeom prst="wedgeRoundRectCallout">
                <a:avLst/>
              </a:prstGeom>
              <a:noFill/>
              <a:ln w="28575">
                <a:solidFill>
                  <a:srgbClr val="677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686E696-A528-2039-04BB-38B600EAB769}"/>
                </a:ext>
              </a:extLst>
            </p:cNvPr>
            <p:cNvSpPr txBox="1"/>
            <p:nvPr/>
          </p:nvSpPr>
          <p:spPr>
            <a:xfrm>
              <a:off x="551462" y="1097248"/>
              <a:ext cx="11277598" cy="107721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Vì sao người ta gọi là mùa nước nổi mà không gọi là mùa nước lũ?</a:t>
              </a:r>
              <a:endParaRPr lang="en-US" sz="3200" b="1" dirty="0">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5462620-1BD5-DD86-C586-DDD5BCD6FDF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567670" y="2485089"/>
            <a:ext cx="6261390" cy="3672840"/>
          </a:xfrm>
          <a:prstGeom prst="rect">
            <a:avLst/>
          </a:prstGeom>
        </p:spPr>
      </p:pic>
      <p:grpSp>
        <p:nvGrpSpPr>
          <p:cNvPr id="120" name="Group 119">
            <a:extLst>
              <a:ext uri="{FF2B5EF4-FFF2-40B4-BE49-F238E27FC236}">
                <a16:creationId xmlns:a16="http://schemas.microsoft.com/office/drawing/2014/main" id="{6725752F-9696-BF28-53F2-6B94BEE473C3}"/>
              </a:ext>
            </a:extLst>
          </p:cNvPr>
          <p:cNvGrpSpPr/>
          <p:nvPr/>
        </p:nvGrpSpPr>
        <p:grpSpPr>
          <a:xfrm>
            <a:off x="228454" y="2449143"/>
            <a:ext cx="5339216" cy="3769369"/>
            <a:chOff x="228454" y="2449143"/>
            <a:chExt cx="5339216" cy="3769369"/>
          </a:xfrm>
        </p:grpSpPr>
        <p:sp>
          <p:nvSpPr>
            <p:cNvPr id="19" name="TextBox 18">
              <a:extLst>
                <a:ext uri="{FF2B5EF4-FFF2-40B4-BE49-F238E27FC236}">
                  <a16:creationId xmlns:a16="http://schemas.microsoft.com/office/drawing/2014/main" id="{87FC38B9-16EF-B5DB-09E6-5E98AEF3EE52}"/>
                </a:ext>
              </a:extLst>
            </p:cNvPr>
            <p:cNvSpPr txBox="1"/>
            <p:nvPr/>
          </p:nvSpPr>
          <p:spPr>
            <a:xfrm>
              <a:off x="1053717" y="3572021"/>
              <a:ext cx="4144451" cy="1569660"/>
            </a:xfrm>
            <a:prstGeom prst="rect">
              <a:avLst/>
            </a:prstGeom>
            <a:noFill/>
          </p:spPr>
          <p:txBody>
            <a:bodyPr wrap="square">
              <a:spAutoFit/>
            </a:bodyPr>
            <a:lstStyle/>
            <a:p>
              <a:r>
                <a:rPr lang="vi-VN" sz="3200" b="1" dirty="0">
                  <a:latin typeface="Cambria" panose="02040503050406030204" pitchFamily="18" charset="0"/>
                  <a:ea typeface="Cambria" panose="02040503050406030204" pitchFamily="18" charset="0"/>
                </a:rPr>
                <a:t>Người ta gọi là mùa nước nổi vì nước lên hiền hòa. </a:t>
              </a:r>
              <a:endParaRPr lang="en-US" sz="3200" b="1" dirty="0">
                <a:latin typeface="Cambria" panose="02040503050406030204" pitchFamily="18" charset="0"/>
                <a:ea typeface="Cambria" panose="02040503050406030204" pitchFamily="18" charset="0"/>
              </a:endParaRPr>
            </a:p>
          </p:txBody>
        </p:sp>
        <p:grpSp>
          <p:nvGrpSpPr>
            <p:cNvPr id="21" name="PA_chenying0907 4">
              <a:extLst>
                <a:ext uri="{FF2B5EF4-FFF2-40B4-BE49-F238E27FC236}">
                  <a16:creationId xmlns:a16="http://schemas.microsoft.com/office/drawing/2014/main" id="{821F3498-DF88-8400-3B21-80B204B80232}"/>
                </a:ext>
              </a:extLst>
            </p:cNvPr>
            <p:cNvGrpSpPr/>
            <p:nvPr>
              <p:custDataLst>
                <p:tags r:id="rId1"/>
              </p:custDataLst>
            </p:nvPr>
          </p:nvGrpSpPr>
          <p:grpSpPr>
            <a:xfrm flipH="1">
              <a:off x="228454" y="2449143"/>
              <a:ext cx="5339216" cy="3769369"/>
              <a:chOff x="3246438" y="1068388"/>
              <a:chExt cx="5711825" cy="4678363"/>
            </a:xfrm>
            <a:solidFill>
              <a:schemeClr val="tx1"/>
            </a:solidFill>
          </p:grpSpPr>
          <p:sp>
            <p:nvSpPr>
              <p:cNvPr id="25" name="chenying0907 5">
                <a:extLst>
                  <a:ext uri="{FF2B5EF4-FFF2-40B4-BE49-F238E27FC236}">
                    <a16:creationId xmlns:a16="http://schemas.microsoft.com/office/drawing/2014/main" id="{C95A757F-F828-7BC8-96B9-E66555D98DB9}"/>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chenying0907 6">
                <a:extLst>
                  <a:ext uri="{FF2B5EF4-FFF2-40B4-BE49-F238E27FC236}">
                    <a16:creationId xmlns:a16="http://schemas.microsoft.com/office/drawing/2014/main" id="{2EC1B995-0EAA-2D50-0CE8-8A191A23744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chenying0907 7">
                <a:extLst>
                  <a:ext uri="{FF2B5EF4-FFF2-40B4-BE49-F238E27FC236}">
                    <a16:creationId xmlns:a16="http://schemas.microsoft.com/office/drawing/2014/main" id="{BE7CAAFB-9F7B-8C29-E8D1-D486168CC98D}"/>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chenying0907 8">
                <a:extLst>
                  <a:ext uri="{FF2B5EF4-FFF2-40B4-BE49-F238E27FC236}">
                    <a16:creationId xmlns:a16="http://schemas.microsoft.com/office/drawing/2014/main" id="{ADD9C2DF-6DAE-6284-70DA-190AC3305ED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chenying0907 9">
                <a:extLst>
                  <a:ext uri="{FF2B5EF4-FFF2-40B4-BE49-F238E27FC236}">
                    <a16:creationId xmlns:a16="http://schemas.microsoft.com/office/drawing/2014/main" id="{56E1E653-BAF2-5B2B-138C-01CF98D6207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chenying0907 10">
                <a:extLst>
                  <a:ext uri="{FF2B5EF4-FFF2-40B4-BE49-F238E27FC236}">
                    <a16:creationId xmlns:a16="http://schemas.microsoft.com/office/drawing/2014/main" id="{F3E4AF18-F22C-2F97-D43B-A0194B026E73}"/>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chenying0907 11">
                <a:extLst>
                  <a:ext uri="{FF2B5EF4-FFF2-40B4-BE49-F238E27FC236}">
                    <a16:creationId xmlns:a16="http://schemas.microsoft.com/office/drawing/2014/main" id="{A8B509E9-C778-D5CB-B32E-625C214B646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32" name="chenying0907 239">
                <a:extLst>
                  <a:ext uri="{FF2B5EF4-FFF2-40B4-BE49-F238E27FC236}">
                    <a16:creationId xmlns:a16="http://schemas.microsoft.com/office/drawing/2014/main" id="{F86DE8D1-13B8-A1ED-12D4-684E5AD9DD8D}"/>
                  </a:ext>
                </a:extLst>
              </p:cNvPr>
              <p:cNvGrpSpPr/>
              <p:nvPr/>
            </p:nvGrpSpPr>
            <p:grpSpPr>
              <a:xfrm>
                <a:off x="3517901" y="1225551"/>
                <a:ext cx="5260975" cy="4090987"/>
                <a:chOff x="3517901" y="1225551"/>
                <a:chExt cx="5260975" cy="4090987"/>
              </a:xfrm>
              <a:grpFill/>
            </p:grpSpPr>
            <p:sp>
              <p:nvSpPr>
                <p:cNvPr id="33" name="chenying0907 12">
                  <a:extLst>
                    <a:ext uri="{FF2B5EF4-FFF2-40B4-BE49-F238E27FC236}">
                      <a16:creationId xmlns:a16="http://schemas.microsoft.com/office/drawing/2014/main" id="{1A53981D-1770-911A-E200-6C30ECA65D31}"/>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chenying0907 13">
                  <a:extLst>
                    <a:ext uri="{FF2B5EF4-FFF2-40B4-BE49-F238E27FC236}">
                      <a16:creationId xmlns:a16="http://schemas.microsoft.com/office/drawing/2014/main" id="{A1B17F09-8E3C-FB7E-D8E8-F38263A0CE3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chenying0907 14">
                  <a:extLst>
                    <a:ext uri="{FF2B5EF4-FFF2-40B4-BE49-F238E27FC236}">
                      <a16:creationId xmlns:a16="http://schemas.microsoft.com/office/drawing/2014/main" id="{8833C8E3-E766-D6E7-A2CA-E30E388E45A1}"/>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810ED75B-C01D-7EB6-90EC-0DF0C1D0ADC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35556BC8-C288-4EA5-F338-2ACD868A109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764FBF19-D74E-4579-77EF-8A32AA3AA21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297B8927-67EE-784D-3C85-DABAB919B5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AE1A3F3-8710-2E8D-62B1-848F880AD0AF}"/>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6727DCA-0B6E-955D-38C4-91558F960C4B}"/>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34C5A1B7-A218-2555-C247-E23576CBA5E9}"/>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CD83C51D-1E11-9313-0C6A-4252F9F26B5D}"/>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A9122E4C-DE75-5D22-8112-6550DA98F03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5EBD1E6A-BE12-847F-F152-81C46B32217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53AC0475-F5FB-8D13-46A8-E86ED00DCB6E}"/>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B3E952D4-CBB4-6666-7FA5-6D5E2F48BE65}"/>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9A278DD8-A358-72CD-7E1A-8887373F7DB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2FB83534-AB7E-972A-F782-14607D224D0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0EE0A3D0-4D41-09E8-32F0-159327C09B96}"/>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777CBC3B-65A5-6EDC-86A1-F8412FED58E3}"/>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60C4B538-9F99-9CA0-9DA2-C4ADD359650B}"/>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D6E9D1B1-7DC1-74FD-498A-7286186836F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AB9E478F-3A96-76BE-0089-135602DDD9A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2506DEC1-076A-F205-F58E-A57944F7F47F}"/>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9B6ED025-127F-B479-8C30-C1B3B917E7D2}"/>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A1848B27-8D18-A905-B4B1-F9EF06724550}"/>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26CB610D-CCBA-1FC1-B487-05DD9BDB6FE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29DD67C0-5981-0774-B3FC-A5675303233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1B0B4F36-6E3A-8446-0CEA-AE92AE5E017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DC9E655E-B9AF-5FFB-2B28-A18293DC37F4}"/>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69F7EED-A5A7-085A-337B-DDE149798979}"/>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78ADEE8A-E9B8-BCF8-0608-34AA5A2D41A1}"/>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36A56751-77A9-090E-077A-836AA8A4D65F}"/>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5AD22B42-4952-261E-2FC3-B900F6535FD3}"/>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EF72AB27-12B7-CB72-BE9A-12A4DB4FCB8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24566107-2611-AEBE-D5F4-6917DA90129A}"/>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4268BAE7-4ED9-3074-08A3-4DFDEBB0A0AD}"/>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EF8E03C1-7AA7-D4A3-CBA8-9DF20B8DFF4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F1202E1C-D729-0EEA-3DCE-A510070B32A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5D790559-24A5-3B1A-F1D6-9586B9923E3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A53798DF-8A04-5796-C66A-B06FDE96C94D}"/>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2F0479EF-4ED7-0AB6-3879-A6932754E3AF}"/>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9C2655FA-AC39-B51C-82C7-6E64D6442B85}"/>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BCEB3948-63CD-9EB5-1A4A-50884459EFC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38DBE779-E882-3590-037C-8C65272269E1}"/>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457EC8FC-0DEA-EE9F-CA98-5201E89561E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A91A23FA-420B-7FDB-A7EC-0985E0F0341A}"/>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D84C0BD8-61FD-CFB4-9612-02CDCB9362F5}"/>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D7F43D03-2365-BA31-9E8E-614ACCE6F20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1" name="chenying0907 60">
                  <a:extLst>
                    <a:ext uri="{FF2B5EF4-FFF2-40B4-BE49-F238E27FC236}">
                      <a16:creationId xmlns:a16="http://schemas.microsoft.com/office/drawing/2014/main" id="{52274BEB-B34B-6363-E737-26CDFD2E742C}"/>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2" name="chenying0907 61">
                  <a:extLst>
                    <a:ext uri="{FF2B5EF4-FFF2-40B4-BE49-F238E27FC236}">
                      <a16:creationId xmlns:a16="http://schemas.microsoft.com/office/drawing/2014/main" id="{7EE5CE5E-57E6-5A04-03B8-3CA25855210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3" name="chenying0907 62">
                  <a:extLst>
                    <a:ext uri="{FF2B5EF4-FFF2-40B4-BE49-F238E27FC236}">
                      <a16:creationId xmlns:a16="http://schemas.microsoft.com/office/drawing/2014/main" id="{2EAE199B-EC4F-C445-5A7E-CFC88340DA36}"/>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4" name="chenying0907 63">
                  <a:extLst>
                    <a:ext uri="{FF2B5EF4-FFF2-40B4-BE49-F238E27FC236}">
                      <a16:creationId xmlns:a16="http://schemas.microsoft.com/office/drawing/2014/main" id="{E642E5FE-158A-C0DD-CC63-478D66F6EAD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5" name="chenying0907 64">
                  <a:extLst>
                    <a:ext uri="{FF2B5EF4-FFF2-40B4-BE49-F238E27FC236}">
                      <a16:creationId xmlns:a16="http://schemas.microsoft.com/office/drawing/2014/main" id="{2AD26287-0035-B763-54B7-2B674736174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6" name="chenying0907 65">
                  <a:extLst>
                    <a:ext uri="{FF2B5EF4-FFF2-40B4-BE49-F238E27FC236}">
                      <a16:creationId xmlns:a16="http://schemas.microsoft.com/office/drawing/2014/main" id="{A0755DCB-C03E-BA7C-A15B-546FB24A123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7" name="chenying0907 66">
                  <a:extLst>
                    <a:ext uri="{FF2B5EF4-FFF2-40B4-BE49-F238E27FC236}">
                      <a16:creationId xmlns:a16="http://schemas.microsoft.com/office/drawing/2014/main" id="{C50C5C09-9224-9D2F-2FD3-F47C25C500B7}"/>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8" name="chenying0907 67">
                  <a:extLst>
                    <a:ext uri="{FF2B5EF4-FFF2-40B4-BE49-F238E27FC236}">
                      <a16:creationId xmlns:a16="http://schemas.microsoft.com/office/drawing/2014/main" id="{BCA5DF95-96B4-BDD3-22F5-46B669C1AC3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9" name="chenying0907 68">
                  <a:extLst>
                    <a:ext uri="{FF2B5EF4-FFF2-40B4-BE49-F238E27FC236}">
                      <a16:creationId xmlns:a16="http://schemas.microsoft.com/office/drawing/2014/main" id="{A66C16AB-DC4F-564D-399D-ED064D0DD4B5}"/>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0" name="chenying0907 69">
                  <a:extLst>
                    <a:ext uri="{FF2B5EF4-FFF2-40B4-BE49-F238E27FC236}">
                      <a16:creationId xmlns:a16="http://schemas.microsoft.com/office/drawing/2014/main" id="{47775DDC-D242-5E46-7AD0-29AE739C6B3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1" name="chenying0907 70">
                  <a:extLst>
                    <a:ext uri="{FF2B5EF4-FFF2-40B4-BE49-F238E27FC236}">
                      <a16:creationId xmlns:a16="http://schemas.microsoft.com/office/drawing/2014/main" id="{E33BE8CA-D179-06D0-B860-0B7A5FE81F1C}"/>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2" name="chenying0907 71">
                  <a:extLst>
                    <a:ext uri="{FF2B5EF4-FFF2-40B4-BE49-F238E27FC236}">
                      <a16:creationId xmlns:a16="http://schemas.microsoft.com/office/drawing/2014/main" id="{C5DA2880-2410-75A9-EA13-2A71B24128A8}"/>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3" name="chenying0907 72">
                  <a:extLst>
                    <a:ext uri="{FF2B5EF4-FFF2-40B4-BE49-F238E27FC236}">
                      <a16:creationId xmlns:a16="http://schemas.microsoft.com/office/drawing/2014/main" id="{CAF21AD6-B64F-CD4C-8E83-342073910EE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4" name="chenying0907 73">
                  <a:extLst>
                    <a:ext uri="{FF2B5EF4-FFF2-40B4-BE49-F238E27FC236}">
                      <a16:creationId xmlns:a16="http://schemas.microsoft.com/office/drawing/2014/main" id="{970F1785-D0ED-36D5-3B57-D1EFEA93894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5" name="chenying0907 74">
                  <a:extLst>
                    <a:ext uri="{FF2B5EF4-FFF2-40B4-BE49-F238E27FC236}">
                      <a16:creationId xmlns:a16="http://schemas.microsoft.com/office/drawing/2014/main" id="{4668BDD9-D395-D7D8-EE7E-56A4D662EA0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6" name="chenying0907 75">
                  <a:extLst>
                    <a:ext uri="{FF2B5EF4-FFF2-40B4-BE49-F238E27FC236}">
                      <a16:creationId xmlns:a16="http://schemas.microsoft.com/office/drawing/2014/main" id="{3ABAAF2E-D150-8FAE-DAE1-4DC4B194CB0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7" name="chenying0907 76">
                  <a:extLst>
                    <a:ext uri="{FF2B5EF4-FFF2-40B4-BE49-F238E27FC236}">
                      <a16:creationId xmlns:a16="http://schemas.microsoft.com/office/drawing/2014/main" id="{58C40EC3-92AC-AE35-D732-8EC096B1005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8" name="chenying0907 77">
                  <a:extLst>
                    <a:ext uri="{FF2B5EF4-FFF2-40B4-BE49-F238E27FC236}">
                      <a16:creationId xmlns:a16="http://schemas.microsoft.com/office/drawing/2014/main" id="{4F4B4A08-1F73-2D30-E4A2-FE5389976119}"/>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9" name="chenying0907 78">
                  <a:extLst>
                    <a:ext uri="{FF2B5EF4-FFF2-40B4-BE49-F238E27FC236}">
                      <a16:creationId xmlns:a16="http://schemas.microsoft.com/office/drawing/2014/main" id="{F30C62B4-7C15-FB18-01CE-A31593D7CD45}"/>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0" name="chenying0907 79">
                  <a:extLst>
                    <a:ext uri="{FF2B5EF4-FFF2-40B4-BE49-F238E27FC236}">
                      <a16:creationId xmlns:a16="http://schemas.microsoft.com/office/drawing/2014/main" id="{6DF23E3C-468B-8867-5641-439B7194BAF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1" name="chenying0907 80">
                  <a:extLst>
                    <a:ext uri="{FF2B5EF4-FFF2-40B4-BE49-F238E27FC236}">
                      <a16:creationId xmlns:a16="http://schemas.microsoft.com/office/drawing/2014/main" id="{F238C4D8-58FE-BF4D-83B0-70AC20FA52C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2" name="chenying0907 81">
                  <a:extLst>
                    <a:ext uri="{FF2B5EF4-FFF2-40B4-BE49-F238E27FC236}">
                      <a16:creationId xmlns:a16="http://schemas.microsoft.com/office/drawing/2014/main" id="{FF345535-ED51-8953-061A-D0CA87ED99F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3" name="chenying0907 82">
                  <a:extLst>
                    <a:ext uri="{FF2B5EF4-FFF2-40B4-BE49-F238E27FC236}">
                      <a16:creationId xmlns:a16="http://schemas.microsoft.com/office/drawing/2014/main" id="{1C281E96-9A7A-F85B-DDB5-4423F0A1D5E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4" name="chenying0907 83">
                  <a:extLst>
                    <a:ext uri="{FF2B5EF4-FFF2-40B4-BE49-F238E27FC236}">
                      <a16:creationId xmlns:a16="http://schemas.microsoft.com/office/drawing/2014/main" id="{37D97617-5475-3D1B-6428-DA4F5AFAD3DA}"/>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5" name="chenying0907 84">
                  <a:extLst>
                    <a:ext uri="{FF2B5EF4-FFF2-40B4-BE49-F238E27FC236}">
                      <a16:creationId xmlns:a16="http://schemas.microsoft.com/office/drawing/2014/main" id="{AB19F4EE-0F96-E519-C1B0-ABEA4C57A0E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6" name="chenying0907 85">
                  <a:extLst>
                    <a:ext uri="{FF2B5EF4-FFF2-40B4-BE49-F238E27FC236}">
                      <a16:creationId xmlns:a16="http://schemas.microsoft.com/office/drawing/2014/main" id="{EB7E9BCE-5F72-D534-CC15-3FC8E3C8A49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7" name="chenying0907 86">
                  <a:extLst>
                    <a:ext uri="{FF2B5EF4-FFF2-40B4-BE49-F238E27FC236}">
                      <a16:creationId xmlns:a16="http://schemas.microsoft.com/office/drawing/2014/main" id="{A4B3A143-2D21-EB14-2CAF-1C4580960058}"/>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8" name="chenying0907 87">
                  <a:extLst>
                    <a:ext uri="{FF2B5EF4-FFF2-40B4-BE49-F238E27FC236}">
                      <a16:creationId xmlns:a16="http://schemas.microsoft.com/office/drawing/2014/main" id="{0384DC3C-64D9-1F2A-F527-95AB5475CA70}"/>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9" name="chenying0907 88">
                  <a:extLst>
                    <a:ext uri="{FF2B5EF4-FFF2-40B4-BE49-F238E27FC236}">
                      <a16:creationId xmlns:a16="http://schemas.microsoft.com/office/drawing/2014/main" id="{851C81D8-EF86-5D83-0996-FF3398902EF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0" name="chenying0907 89">
                  <a:extLst>
                    <a:ext uri="{FF2B5EF4-FFF2-40B4-BE49-F238E27FC236}">
                      <a16:creationId xmlns:a16="http://schemas.microsoft.com/office/drawing/2014/main" id="{D73EC76D-018D-DEAB-3642-9B06A9D63A9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1" name="chenying0907 90">
                  <a:extLst>
                    <a:ext uri="{FF2B5EF4-FFF2-40B4-BE49-F238E27FC236}">
                      <a16:creationId xmlns:a16="http://schemas.microsoft.com/office/drawing/2014/main" id="{A2C03CFF-2742-0DCA-7F6A-1590D0D2FD5B}"/>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2" name="chenying0907 91">
                  <a:extLst>
                    <a:ext uri="{FF2B5EF4-FFF2-40B4-BE49-F238E27FC236}">
                      <a16:creationId xmlns:a16="http://schemas.microsoft.com/office/drawing/2014/main" id="{21B1E9F0-4016-F94B-4D73-FAE13054D3C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3" name="chenying0907 92">
                  <a:extLst>
                    <a:ext uri="{FF2B5EF4-FFF2-40B4-BE49-F238E27FC236}">
                      <a16:creationId xmlns:a16="http://schemas.microsoft.com/office/drawing/2014/main" id="{B6D71EDA-EE5C-EE20-F37F-A3FDC1C79A3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grpSp>
      <p:pic>
        <p:nvPicPr>
          <p:cNvPr id="118" name="Picture 117">
            <a:extLst>
              <a:ext uri="{FF2B5EF4-FFF2-40B4-BE49-F238E27FC236}">
                <a16:creationId xmlns:a16="http://schemas.microsoft.com/office/drawing/2014/main" id="{C1009397-EB76-358D-B84B-2ECFB392A7EC}"/>
              </a:ext>
            </a:extLst>
          </p:cNvPr>
          <p:cNvPicPr>
            <a:picLocks noChangeAspect="1"/>
          </p:cNvPicPr>
          <p:nvPr/>
        </p:nvPicPr>
        <p:blipFill>
          <a:blip r:embed="rId6"/>
          <a:stretch>
            <a:fillRect/>
          </a:stretch>
        </p:blipFill>
        <p:spPr>
          <a:xfrm>
            <a:off x="2008634" y="21221"/>
            <a:ext cx="2609314" cy="1286367"/>
          </a:xfrm>
          <a:prstGeom prst="rect">
            <a:avLst/>
          </a:prstGeom>
        </p:spPr>
      </p:pic>
    </p:spTree>
    <p:extLst>
      <p:ext uri="{BB962C8B-B14F-4D97-AF65-F5344CB8AC3E}">
        <p14:creationId xmlns:p14="http://schemas.microsoft.com/office/powerpoint/2010/main" val="42100848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anim calcmode="lin" valueType="num">
                                      <p:cBhvr>
                                        <p:cTn id="8" dur="1000" fill="hold"/>
                                        <p:tgtEl>
                                          <p:spTgt spid="118"/>
                                        </p:tgtEl>
                                        <p:attrNameLst>
                                          <p:attrName>ppt_x</p:attrName>
                                        </p:attrNameLst>
                                      </p:cBhvr>
                                      <p:tavLst>
                                        <p:tav tm="0">
                                          <p:val>
                                            <p:strVal val="#ppt_x"/>
                                          </p:val>
                                        </p:tav>
                                        <p:tav tm="100000">
                                          <p:val>
                                            <p:strVal val="#ppt_x"/>
                                          </p:val>
                                        </p:tav>
                                      </p:tavLst>
                                    </p:anim>
                                    <p:anim calcmode="lin" valueType="num">
                                      <p:cBhvr>
                                        <p:cTn id="9" dur="1000" fill="hold"/>
                                        <p:tgtEl>
                                          <p:spTgt spid="1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9"/>
                                        </p:tgtEl>
                                        <p:attrNameLst>
                                          <p:attrName>style.visibility</p:attrName>
                                        </p:attrNameLst>
                                      </p:cBhvr>
                                      <p:to>
                                        <p:strVal val="visible"/>
                                      </p:to>
                                    </p:set>
                                    <p:animEffect transition="in" filter="randombar(horizontal)">
                                      <p:cBhvr>
                                        <p:cTn id="13" dur="500"/>
                                        <p:tgtEl>
                                          <p:spTgt spid="119"/>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wipe(down)">
                                      <p:cBhvr>
                                        <p:cTn id="2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0A42092-7E89-1FBF-89CE-B74F1E6490DB}"/>
              </a:ext>
            </a:extLst>
          </p:cNvPr>
          <p:cNvGrpSpPr/>
          <p:nvPr/>
        </p:nvGrpSpPr>
        <p:grpSpPr>
          <a:xfrm>
            <a:off x="384506" y="1203767"/>
            <a:ext cx="11422987" cy="5467704"/>
            <a:chOff x="665018" y="3301792"/>
            <a:chExt cx="8685869" cy="13284400"/>
          </a:xfrm>
        </p:grpSpPr>
        <p:grpSp>
          <p:nvGrpSpPr>
            <p:cNvPr id="16" name="Group 15">
              <a:extLst>
                <a:ext uri="{FF2B5EF4-FFF2-40B4-BE49-F238E27FC236}">
                  <a16:creationId xmlns:a16="http://schemas.microsoft.com/office/drawing/2014/main" id="{A4D7AE78-A812-A77C-443A-93AABE51877D}"/>
                </a:ext>
              </a:extLst>
            </p:cNvPr>
            <p:cNvGrpSpPr/>
            <p:nvPr/>
          </p:nvGrpSpPr>
          <p:grpSpPr>
            <a:xfrm>
              <a:off x="665018" y="3301792"/>
              <a:ext cx="8685869" cy="13284400"/>
              <a:chOff x="812800" y="3315855"/>
              <a:chExt cx="6008291" cy="13284400"/>
            </a:xfrm>
          </p:grpSpPr>
          <p:sp>
            <p:nvSpPr>
              <p:cNvPr id="18" name="Rectangle: Rounded Corners 17">
                <a:extLst>
                  <a:ext uri="{FF2B5EF4-FFF2-40B4-BE49-F238E27FC236}">
                    <a16:creationId xmlns:a16="http://schemas.microsoft.com/office/drawing/2014/main" id="{411C4132-2BF0-050E-F1A3-ED8B529C0A9A}"/>
                  </a:ext>
                </a:extLst>
              </p:cNvPr>
              <p:cNvSpPr/>
              <p:nvPr/>
            </p:nvSpPr>
            <p:spPr>
              <a:xfrm>
                <a:off x="812800" y="3352800"/>
                <a:ext cx="5938982" cy="13247453"/>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9" name="Rectangle: Rounded Corners 18">
                <a:extLst>
                  <a:ext uri="{FF2B5EF4-FFF2-40B4-BE49-F238E27FC236}">
                    <a16:creationId xmlns:a16="http://schemas.microsoft.com/office/drawing/2014/main" id="{4CB1A5CE-6327-ACE0-C5A8-D1A609A99213}"/>
                  </a:ext>
                </a:extLst>
              </p:cNvPr>
              <p:cNvSpPr/>
              <p:nvPr/>
            </p:nvSpPr>
            <p:spPr>
              <a:xfrm>
                <a:off x="882109" y="3315855"/>
                <a:ext cx="5938982"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C95B59"/>
                  </a:solidFill>
                </a:endParaRPr>
              </a:p>
            </p:txBody>
          </p:sp>
        </p:grpSp>
        <p:sp>
          <p:nvSpPr>
            <p:cNvPr id="17" name="TextBox 16">
              <a:extLst>
                <a:ext uri="{FF2B5EF4-FFF2-40B4-BE49-F238E27FC236}">
                  <a16:creationId xmlns:a16="http://schemas.microsoft.com/office/drawing/2014/main" id="{A3E6270C-EF94-CD4E-9BCA-AF5D70D97E33}"/>
                </a:ext>
              </a:extLst>
            </p:cNvPr>
            <p:cNvSpPr txBox="1"/>
            <p:nvPr/>
          </p:nvSpPr>
          <p:spPr>
            <a:xfrm>
              <a:off x="882258" y="5067554"/>
              <a:ext cx="8151193" cy="9789814"/>
            </a:xfrm>
            <a:prstGeom prst="rect">
              <a:avLst/>
            </a:prstGeom>
            <a:noFill/>
          </p:spPr>
          <p:txBody>
            <a:bodyPr wrap="square" rtlCol="0">
              <a:spAutoFit/>
            </a:bodyPr>
            <a:lstStyle/>
            <a:p>
              <a:pPr algn="just">
                <a:lnSpc>
                  <a:spcPct val="150000"/>
                </a:lnSpc>
              </a:pPr>
              <a:r>
                <a:rPr lang="vi-VN" sz="4400" dirty="0">
                  <a:effectLst/>
                  <a:latin typeface="Cambria" panose="02040503050406030204" pitchFamily="18" charset="0"/>
                  <a:ea typeface="Cambria" panose="02040503050406030204" pitchFamily="18" charset="0"/>
                </a:rPr>
                <a:t>- Đọc đúng các tiếng trong bài, ngắt nghỉ đúng giữa các cụm từ.</a:t>
              </a:r>
            </a:p>
            <a:p>
              <a:pPr algn="just">
                <a:lnSpc>
                  <a:spcPct val="150000"/>
                </a:lnSpc>
              </a:pPr>
              <a:r>
                <a:rPr lang="vi-VN" sz="4400" dirty="0">
                  <a:effectLst/>
                  <a:latin typeface="Cambria" panose="02040503050406030204" pitchFamily="18" charset="0"/>
                  <a:ea typeface="Cambria" panose="02040503050406030204" pitchFamily="18" charset="0"/>
                </a:rPr>
                <a:t>- Trả lời được các câu hỏi của bài.</a:t>
              </a:r>
            </a:p>
            <a:p>
              <a:pPr algn="just">
                <a:lnSpc>
                  <a:spcPct val="150000"/>
                </a:lnSpc>
              </a:pPr>
              <a:r>
                <a:rPr lang="vi-VN" sz="4400" dirty="0">
                  <a:effectLst/>
                  <a:latin typeface="Cambria" panose="02040503050406030204" pitchFamily="18" charset="0"/>
                  <a:ea typeface="Cambria" panose="02040503050406030204" pitchFamily="18" charset="0"/>
                </a:rPr>
                <a:t>- Hiểu nội dung bài</a:t>
              </a:r>
              <a:endParaRPr lang="en-US" sz="4400" dirty="0">
                <a:effectLst/>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79847C16-3049-5936-BA64-D64F1E5509D7}"/>
              </a:ext>
            </a:extLst>
          </p:cNvPr>
          <p:cNvPicPr>
            <a:picLocks noChangeAspect="1"/>
          </p:cNvPicPr>
          <p:nvPr/>
        </p:nvPicPr>
        <p:blipFill>
          <a:blip r:embed="rId2"/>
          <a:stretch>
            <a:fillRect/>
          </a:stretch>
        </p:blipFill>
        <p:spPr>
          <a:xfrm>
            <a:off x="2834357" y="95456"/>
            <a:ext cx="6523285" cy="1713124"/>
          </a:xfrm>
          <a:prstGeom prst="rect">
            <a:avLst/>
          </a:prstGeom>
        </p:spPr>
      </p:pic>
    </p:spTree>
    <p:extLst>
      <p:ext uri="{BB962C8B-B14F-4D97-AF65-F5344CB8AC3E}">
        <p14:creationId xmlns:p14="http://schemas.microsoft.com/office/powerpoint/2010/main" val="883774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9D9595AB-74D9-E25F-4881-E767FC8718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4" name="Group 3">
            <a:extLst>
              <a:ext uri="{FF2B5EF4-FFF2-40B4-BE49-F238E27FC236}">
                <a16:creationId xmlns:a16="http://schemas.microsoft.com/office/drawing/2014/main" id="{08989894-4BC1-35D8-AF90-73061809EB19}"/>
              </a:ext>
            </a:extLst>
          </p:cNvPr>
          <p:cNvGrpSpPr/>
          <p:nvPr/>
        </p:nvGrpSpPr>
        <p:grpSpPr>
          <a:xfrm>
            <a:off x="362940" y="989475"/>
            <a:ext cx="11466120" cy="948179"/>
            <a:chOff x="362940" y="989475"/>
            <a:chExt cx="11466120" cy="948179"/>
          </a:xfrm>
        </p:grpSpPr>
        <p:grpSp>
          <p:nvGrpSpPr>
            <p:cNvPr id="12" name="Group 11">
              <a:extLst>
                <a:ext uri="{FF2B5EF4-FFF2-40B4-BE49-F238E27FC236}">
                  <a16:creationId xmlns:a16="http://schemas.microsoft.com/office/drawing/2014/main" id="{6603DB40-2445-3259-EE8D-89DD1BA216AD}"/>
                </a:ext>
              </a:extLst>
            </p:cNvPr>
            <p:cNvGrpSpPr/>
            <p:nvPr/>
          </p:nvGrpSpPr>
          <p:grpSpPr>
            <a:xfrm>
              <a:off x="362940" y="989475"/>
              <a:ext cx="11466120" cy="948179"/>
              <a:chOff x="362940" y="989475"/>
              <a:chExt cx="11466120" cy="1244124"/>
            </a:xfrm>
          </p:grpSpPr>
          <p:sp>
            <p:nvSpPr>
              <p:cNvPr id="10" name="Speech Bubble: Rectangle with Corners Rounded 9">
                <a:extLst>
                  <a:ext uri="{FF2B5EF4-FFF2-40B4-BE49-F238E27FC236}">
                    <a16:creationId xmlns:a16="http://schemas.microsoft.com/office/drawing/2014/main" id="{45877C29-F065-EE6C-12F9-B2A69068FC60}"/>
                  </a:ext>
                </a:extLst>
              </p:cNvPr>
              <p:cNvSpPr/>
              <p:nvPr/>
            </p:nvSpPr>
            <p:spPr>
              <a:xfrm>
                <a:off x="362940" y="1097250"/>
                <a:ext cx="11371859" cy="1136349"/>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5659DA7B-716D-FF78-463A-1B6E7745E732}"/>
                  </a:ext>
                </a:extLst>
              </p:cNvPr>
              <p:cNvSpPr/>
              <p:nvPr/>
            </p:nvSpPr>
            <p:spPr>
              <a:xfrm>
                <a:off x="457201" y="989475"/>
                <a:ext cx="11371859" cy="1136349"/>
              </a:xfrm>
              <a:prstGeom prst="wedgeRoundRectCallout">
                <a:avLst/>
              </a:prstGeom>
              <a:noFill/>
              <a:ln w="28575">
                <a:solidFill>
                  <a:srgbClr val="677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686E696-A528-2039-04BB-38B600EAB769}"/>
                </a:ext>
              </a:extLst>
            </p:cNvPr>
            <p:cNvSpPr txBox="1"/>
            <p:nvPr/>
          </p:nvSpPr>
          <p:spPr>
            <a:xfrm>
              <a:off x="2356095" y="1188114"/>
              <a:ext cx="7479810"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Cảnh vật trong mùa nước nổi thế nào?</a:t>
              </a:r>
              <a:endParaRPr lang="en-US" sz="3200" b="1" dirty="0">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5462620-1BD5-DD86-C586-DDD5BCD6FDF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62940" y="2233593"/>
            <a:ext cx="7473403" cy="4383789"/>
          </a:xfrm>
          <a:prstGeom prst="rect">
            <a:avLst/>
          </a:prstGeom>
        </p:spPr>
      </p:pic>
      <p:sp>
        <p:nvSpPr>
          <p:cNvPr id="14" name="TextBox 13">
            <a:extLst>
              <a:ext uri="{FF2B5EF4-FFF2-40B4-BE49-F238E27FC236}">
                <a16:creationId xmlns:a16="http://schemas.microsoft.com/office/drawing/2014/main" id="{89D5F278-DA8E-A74D-2C0A-C665B1126377}"/>
              </a:ext>
            </a:extLst>
          </p:cNvPr>
          <p:cNvSpPr txBox="1"/>
          <p:nvPr/>
        </p:nvSpPr>
        <p:spPr>
          <a:xfrm>
            <a:off x="8110500" y="2825314"/>
            <a:ext cx="3718560" cy="2366930"/>
          </a:xfrm>
          <a:prstGeom prst="rect">
            <a:avLst/>
          </a:prstGeom>
          <a:noFill/>
        </p:spPr>
        <p:txBody>
          <a:bodyPr wrap="square">
            <a:spAutoFit/>
          </a:bodyPr>
          <a:lstStyle/>
          <a:p>
            <a:pPr algn="just">
              <a:lnSpc>
                <a:spcPct val="107000"/>
              </a:lnSpc>
              <a:spcAft>
                <a:spcPts val="800"/>
              </a:spcAft>
            </a:pPr>
            <a:r>
              <a:rPr lang="vi-VN" sz="3200" b="1" dirty="0">
                <a:effectLst/>
                <a:latin typeface="Cambria" panose="02040503050406030204" pitchFamily="18" charset="0"/>
                <a:ea typeface="Cambria" panose="02040503050406030204" pitchFamily="18" charset="0"/>
                <a:cs typeface="Times New Roman" panose="02020603050405020304" pitchFamily="18" charset="0"/>
              </a:rPr>
              <a:t>- Sông, nước</a:t>
            </a:r>
          </a:p>
          <a:p>
            <a:pPr>
              <a:lnSpc>
                <a:spcPct val="107000"/>
              </a:lnSpc>
              <a:spcAft>
                <a:spcPts val="800"/>
              </a:spcAft>
            </a:pPr>
            <a:r>
              <a:rPr lang="vi-VN" sz="3200" b="1" dirty="0">
                <a:effectLst/>
                <a:latin typeface="Cambria" panose="02040503050406030204" pitchFamily="18" charset="0"/>
                <a:ea typeface="Cambria" panose="02040503050406030204" pitchFamily="18" charset="0"/>
                <a:cs typeface="Times New Roman" panose="02020603050405020304" pitchFamily="18" charset="0"/>
              </a:rPr>
              <a: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effectLst/>
                <a:latin typeface="Cambria" panose="02040503050406030204" pitchFamily="18" charset="0"/>
                <a:ea typeface="Cambria" panose="02040503050406030204" pitchFamily="18" charset="0"/>
                <a:cs typeface="Times New Roman" panose="02020603050405020304" pitchFamily="18" charset="0"/>
              </a:rPr>
              <a:t>Đồng ruộng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a:t>
            </a:r>
            <a:r>
              <a:rPr lang="vi-VN" sz="3200" b="1" dirty="0">
                <a:effectLst/>
                <a:latin typeface="Cambria" panose="02040503050406030204" pitchFamily="18" charset="0"/>
                <a:ea typeface="Cambria" panose="02040503050406030204" pitchFamily="18" charset="0"/>
                <a:cs typeface="Times New Roman" panose="02020603050405020304" pitchFamily="18" charset="0"/>
              </a:rPr>
              <a:t> vườn tược, cây cỏ</a:t>
            </a:r>
          </a:p>
          <a:p>
            <a:pPr algn="just">
              <a:lnSpc>
                <a:spcPct val="107000"/>
              </a:lnSpc>
              <a:spcAft>
                <a:spcPts val="800"/>
              </a:spcAft>
            </a:pPr>
            <a:r>
              <a:rPr lang="vi-VN" sz="3200" b="1" dirty="0">
                <a:effectLst/>
                <a:latin typeface="Cambria" panose="02040503050406030204" pitchFamily="18" charset="0"/>
                <a:ea typeface="Cambria" panose="02040503050406030204" pitchFamily="18" charset="0"/>
                <a:cs typeface="Times New Roman" panose="02020603050405020304" pitchFamily="18" charset="0"/>
              </a:rPr>
              <a:t>- Cá</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780C6B5B-09DF-5532-5662-90FB51BA75CF}"/>
              </a:ext>
            </a:extLst>
          </p:cNvPr>
          <p:cNvPicPr>
            <a:picLocks noChangeAspect="1"/>
          </p:cNvPicPr>
          <p:nvPr/>
        </p:nvPicPr>
        <p:blipFill>
          <a:blip r:embed="rId5"/>
          <a:stretch>
            <a:fillRect/>
          </a:stretch>
        </p:blipFill>
        <p:spPr>
          <a:xfrm>
            <a:off x="2144551" y="-8692"/>
            <a:ext cx="2609314" cy="1286367"/>
          </a:xfrm>
          <a:prstGeom prst="rect">
            <a:avLst/>
          </a:prstGeom>
        </p:spPr>
      </p:pic>
    </p:spTree>
    <p:extLst>
      <p:ext uri="{BB962C8B-B14F-4D97-AF65-F5344CB8AC3E}">
        <p14:creationId xmlns:p14="http://schemas.microsoft.com/office/powerpoint/2010/main" val="26225679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9D9595AB-74D9-E25F-4881-E767FC8718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15" name="Picture 14">
            <a:extLst>
              <a:ext uri="{FF2B5EF4-FFF2-40B4-BE49-F238E27FC236}">
                <a16:creationId xmlns:a16="http://schemas.microsoft.com/office/drawing/2014/main" id="{15462620-1BD5-DD86-C586-DDD5BCD6FDF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6096000" y="1877185"/>
            <a:ext cx="5711249" cy="3350135"/>
          </a:xfrm>
          <a:prstGeom prst="rect">
            <a:avLst/>
          </a:prstGeom>
        </p:spPr>
      </p:pic>
      <p:sp>
        <p:nvSpPr>
          <p:cNvPr id="3" name="TextBox 2">
            <a:extLst>
              <a:ext uri="{FF2B5EF4-FFF2-40B4-BE49-F238E27FC236}">
                <a16:creationId xmlns:a16="http://schemas.microsoft.com/office/drawing/2014/main" id="{780FB7EF-0698-23AD-95C1-C92F22376AA6}"/>
              </a:ext>
            </a:extLst>
          </p:cNvPr>
          <p:cNvSpPr txBox="1"/>
          <p:nvPr/>
        </p:nvSpPr>
        <p:spPr>
          <a:xfrm>
            <a:off x="216180" y="876891"/>
            <a:ext cx="5879820" cy="5104218"/>
          </a:xfrm>
          <a:prstGeom prst="rect">
            <a:avLst/>
          </a:prstGeom>
          <a:noFill/>
        </p:spPr>
        <p:txBody>
          <a:bodyPr wrap="square">
            <a:spAutoFit/>
          </a:bodyPr>
          <a:lstStyle/>
          <a:p>
            <a:pPr algn="just">
              <a:lnSpc>
                <a:spcPct val="107000"/>
              </a:lnSpc>
              <a:spcAft>
                <a:spcPts val="800"/>
              </a:spcAft>
            </a:pPr>
            <a:r>
              <a:rPr lang="vi-VN" sz="3200" b="1" dirty="0">
                <a:effectLst/>
                <a:latin typeface="Cambria" panose="02040503050406030204" pitchFamily="18" charset="0"/>
                <a:ea typeface="Cambria" panose="02040503050406030204" pitchFamily="18" charset="0"/>
                <a:cs typeface="Times New Roman" panose="02020603050405020304" pitchFamily="18" charset="0"/>
              </a:rPr>
              <a:t>Cảnh vật trong mùa nước nổi: </a:t>
            </a:r>
          </a:p>
          <a:p>
            <a:pPr algn="just">
              <a:lnSpc>
                <a:spcPct val="107000"/>
              </a:lnSpc>
              <a:spcAft>
                <a:spcPts val="800"/>
              </a:spcAft>
            </a:pPr>
            <a:r>
              <a:rPr lang="vi-VN" sz="3200" b="1" dirty="0">
                <a:effectLst/>
                <a:latin typeface="Cambria" panose="02040503050406030204" pitchFamily="18" charset="0"/>
                <a:ea typeface="Cambria" panose="02040503050406030204" pitchFamily="18" charset="0"/>
                <a:cs typeface="Times New Roman" panose="02020603050405020304" pitchFamily="18" charset="0"/>
              </a:rPr>
              <a:t>+ Sông nước: no đầy, tràn qua bờ</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n</a:t>
            </a:r>
            <a:r>
              <a:rPr lang="vi-VN" sz="3200" b="1" dirty="0">
                <a:effectLst/>
                <a:latin typeface="Cambria" panose="02040503050406030204" pitchFamily="18" charset="0"/>
                <a:ea typeface="Cambria" panose="02040503050406030204" pitchFamily="18" charset="0"/>
                <a:cs typeface="Times New Roman" panose="02020603050405020304" pitchFamily="18" charset="0"/>
              </a:rPr>
              <a:t>ước trong ao hồ, trong đồng ruộng hòa lẫn với nước của dòng sông Cửu Long.</a:t>
            </a:r>
          </a:p>
          <a:p>
            <a:pPr algn="just">
              <a:lnSpc>
                <a:spcPct val="107000"/>
              </a:lnSpc>
              <a:spcAft>
                <a:spcPts val="800"/>
              </a:spcAft>
            </a:pPr>
            <a:r>
              <a:rPr lang="vi-VN" sz="3200" b="1" dirty="0">
                <a:effectLst/>
                <a:latin typeface="Cambria" panose="02040503050406030204" pitchFamily="18" charset="0"/>
                <a:ea typeface="Cambria" panose="02040503050406030204" pitchFamily="18" charset="0"/>
                <a:cs typeface="Times New Roman" panose="02020603050405020304" pitchFamily="18" charset="0"/>
              </a:rPr>
              <a:t>+ Đồng ruộng, vườn tược, cây cỏ</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effectLst/>
                <a:latin typeface="Cambria" panose="02040503050406030204" pitchFamily="18" charset="0"/>
                <a:ea typeface="Cambria" panose="02040503050406030204" pitchFamily="18" charset="0"/>
                <a:cs typeface="Times New Roman" panose="02020603050405020304" pitchFamily="18" charset="0"/>
              </a:rPr>
              <a:t>giữ lại những hạt phù sa </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vi-VN"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a:effectLst/>
                <a:latin typeface="Cambria" panose="02040503050406030204" pitchFamily="18" charset="0"/>
                <a:ea typeface="Cambria" panose="02040503050406030204" pitchFamily="18" charset="0"/>
                <a:cs typeface="Times New Roman" panose="02020603050405020304" pitchFamily="18" charset="0"/>
              </a:rPr>
              <a:t>C</a:t>
            </a:r>
            <a:r>
              <a:rPr lang="vi-VN" sz="3200" b="1" dirty="0">
                <a:effectLst/>
                <a:latin typeface="Cambria" panose="02040503050406030204" pitchFamily="18" charset="0"/>
                <a:ea typeface="Cambria" panose="02040503050406030204" pitchFamily="18" charset="0"/>
                <a:cs typeface="Times New Roman" panose="02020603050405020304" pitchFamily="18" charset="0"/>
              </a:rPr>
              <a:t>á</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effectLst/>
                <a:latin typeface="Cambria" panose="02040503050406030204" pitchFamily="18" charset="0"/>
                <a:ea typeface="Cambria" panose="02040503050406030204" pitchFamily="18" charset="0"/>
                <a:cs typeface="Times New Roman" panose="02020603050405020304" pitchFamily="18" charset="0"/>
              </a:rPr>
              <a:t>từng đàn theo cá mẹ xuôi</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dòng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tận</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đồng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sâu</a:t>
            </a:r>
            <a:r>
              <a:rPr lang="vi-VN" sz="3200" b="1" dirty="0">
                <a:effectLst/>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323730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9D9595AB-74D9-E25F-4881-E767FC8718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4" name="Group 3">
            <a:extLst>
              <a:ext uri="{FF2B5EF4-FFF2-40B4-BE49-F238E27FC236}">
                <a16:creationId xmlns:a16="http://schemas.microsoft.com/office/drawing/2014/main" id="{08989894-4BC1-35D8-AF90-73061809EB19}"/>
              </a:ext>
            </a:extLst>
          </p:cNvPr>
          <p:cNvGrpSpPr/>
          <p:nvPr/>
        </p:nvGrpSpPr>
        <p:grpSpPr>
          <a:xfrm>
            <a:off x="362939" y="989475"/>
            <a:ext cx="11466120" cy="1351893"/>
            <a:chOff x="362940" y="989475"/>
            <a:chExt cx="11466120" cy="948179"/>
          </a:xfrm>
        </p:grpSpPr>
        <p:grpSp>
          <p:nvGrpSpPr>
            <p:cNvPr id="12" name="Group 11">
              <a:extLst>
                <a:ext uri="{FF2B5EF4-FFF2-40B4-BE49-F238E27FC236}">
                  <a16:creationId xmlns:a16="http://schemas.microsoft.com/office/drawing/2014/main" id="{6603DB40-2445-3259-EE8D-89DD1BA216AD}"/>
                </a:ext>
              </a:extLst>
            </p:cNvPr>
            <p:cNvGrpSpPr/>
            <p:nvPr/>
          </p:nvGrpSpPr>
          <p:grpSpPr>
            <a:xfrm>
              <a:off x="362940" y="989475"/>
              <a:ext cx="11466120" cy="948179"/>
              <a:chOff x="362940" y="989475"/>
              <a:chExt cx="11466120" cy="1244124"/>
            </a:xfrm>
          </p:grpSpPr>
          <p:sp>
            <p:nvSpPr>
              <p:cNvPr id="10" name="Speech Bubble: Rectangle with Corners Rounded 9">
                <a:extLst>
                  <a:ext uri="{FF2B5EF4-FFF2-40B4-BE49-F238E27FC236}">
                    <a16:creationId xmlns:a16="http://schemas.microsoft.com/office/drawing/2014/main" id="{45877C29-F065-EE6C-12F9-B2A69068FC60}"/>
                  </a:ext>
                </a:extLst>
              </p:cNvPr>
              <p:cNvSpPr/>
              <p:nvPr/>
            </p:nvSpPr>
            <p:spPr>
              <a:xfrm>
                <a:off x="362940" y="1097250"/>
                <a:ext cx="11371859" cy="1136349"/>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5659DA7B-716D-FF78-463A-1B6E7745E732}"/>
                  </a:ext>
                </a:extLst>
              </p:cNvPr>
              <p:cNvSpPr/>
              <p:nvPr/>
            </p:nvSpPr>
            <p:spPr>
              <a:xfrm>
                <a:off x="457201" y="989475"/>
                <a:ext cx="11371859" cy="1136349"/>
              </a:xfrm>
              <a:prstGeom prst="wedgeRoundRectCallout">
                <a:avLst/>
              </a:prstGeom>
              <a:noFill/>
              <a:ln w="28575">
                <a:solidFill>
                  <a:srgbClr val="677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686E696-A528-2039-04BB-38B600EAB769}"/>
                </a:ext>
              </a:extLst>
            </p:cNvPr>
            <p:cNvSpPr txBox="1"/>
            <p:nvPr/>
          </p:nvSpPr>
          <p:spPr>
            <a:xfrm>
              <a:off x="486270" y="1136278"/>
              <a:ext cx="11125198" cy="604780"/>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Vì sao vào mùa nước nổi, người ta phải làm cầu từ cửa trước vào đến tận bếp?</a:t>
              </a:r>
              <a:endParaRPr lang="en-US" sz="2800" b="1" dirty="0">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5462620-1BD5-DD86-C586-DDD5BCD6FDF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r="39841"/>
          <a:stretch/>
        </p:blipFill>
        <p:spPr>
          <a:xfrm>
            <a:off x="6825115" y="2233593"/>
            <a:ext cx="4535590" cy="4422441"/>
          </a:xfrm>
          <a:prstGeom prst="rect">
            <a:avLst/>
          </a:prstGeom>
        </p:spPr>
      </p:pic>
      <p:grpSp>
        <p:nvGrpSpPr>
          <p:cNvPr id="18" name="Group 17">
            <a:extLst>
              <a:ext uri="{FF2B5EF4-FFF2-40B4-BE49-F238E27FC236}">
                <a16:creationId xmlns:a16="http://schemas.microsoft.com/office/drawing/2014/main" id="{64A02C88-5002-12C5-369C-429C2240A3A9}"/>
              </a:ext>
            </a:extLst>
          </p:cNvPr>
          <p:cNvGrpSpPr/>
          <p:nvPr/>
        </p:nvGrpSpPr>
        <p:grpSpPr>
          <a:xfrm>
            <a:off x="219852" y="2502339"/>
            <a:ext cx="5458740" cy="4028587"/>
            <a:chOff x="210540" y="2539852"/>
            <a:chExt cx="5458740" cy="4028587"/>
          </a:xfrm>
        </p:grpSpPr>
        <p:pic>
          <p:nvPicPr>
            <p:cNvPr id="17" name="图片 6">
              <a:extLst>
                <a:ext uri="{FF2B5EF4-FFF2-40B4-BE49-F238E27FC236}">
                  <a16:creationId xmlns:a16="http://schemas.microsoft.com/office/drawing/2014/main" id="{4EE74EE8-F40D-A5A2-04E7-D859084826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0540" y="2539852"/>
              <a:ext cx="5458740" cy="4028587"/>
            </a:xfrm>
            <a:prstGeom prst="rect">
              <a:avLst/>
            </a:prstGeom>
          </p:spPr>
        </p:pic>
        <p:sp>
          <p:nvSpPr>
            <p:cNvPr id="5" name="TextBox 4">
              <a:extLst>
                <a:ext uri="{FF2B5EF4-FFF2-40B4-BE49-F238E27FC236}">
                  <a16:creationId xmlns:a16="http://schemas.microsoft.com/office/drawing/2014/main" id="{77139D69-182B-CF9C-152B-B60CDCBBD6AB}"/>
                </a:ext>
              </a:extLst>
            </p:cNvPr>
            <p:cNvSpPr txBox="1"/>
            <p:nvPr/>
          </p:nvSpPr>
          <p:spPr>
            <a:xfrm>
              <a:off x="821983" y="3215317"/>
              <a:ext cx="4235853" cy="2677656"/>
            </a:xfrm>
            <a:prstGeom prst="rect">
              <a:avLst/>
            </a:prstGeom>
            <a:solidFill>
              <a:srgbClr val="CEEBFD"/>
            </a:solid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Vào mùa nước nổi, người ta phải làm cầu từ cửa trước vào đến tận bếp là bởi </a:t>
              </a:r>
              <a:r>
                <a:rPr lang="vi-VN" sz="2800" b="1" i="0" dirty="0">
                  <a:solidFill>
                    <a:srgbClr val="000000"/>
                  </a:solidFill>
                  <a:effectLst/>
                  <a:highlight>
                    <a:srgbClr val="FFFF00"/>
                  </a:highlight>
                  <a:latin typeface="Cambria" panose="02040503050406030204" pitchFamily="18" charset="0"/>
                  <a:ea typeface="Cambria" panose="02040503050406030204" pitchFamily="18" charset="0"/>
                </a:rPr>
                <a:t>vì nước ngập lên những viên gạch, không đi lại được.</a:t>
              </a:r>
              <a:endParaRPr lang="en-US" sz="2800" b="1" dirty="0">
                <a:highlight>
                  <a:srgbClr val="FFFF00"/>
                </a:highlight>
                <a:latin typeface="Cambria" panose="02040503050406030204" pitchFamily="18" charset="0"/>
                <a:ea typeface="Cambria" panose="02040503050406030204" pitchFamily="18" charset="0"/>
              </a:endParaRPr>
            </a:p>
          </p:txBody>
        </p:sp>
      </p:grpSp>
      <p:pic>
        <p:nvPicPr>
          <p:cNvPr id="23" name="Picture 22">
            <a:extLst>
              <a:ext uri="{FF2B5EF4-FFF2-40B4-BE49-F238E27FC236}">
                <a16:creationId xmlns:a16="http://schemas.microsoft.com/office/drawing/2014/main" id="{6B5D9776-8E57-BFBE-42BD-B56C87CB2275}"/>
              </a:ext>
            </a:extLst>
          </p:cNvPr>
          <p:cNvPicPr>
            <a:picLocks noChangeAspect="1"/>
          </p:cNvPicPr>
          <p:nvPr/>
        </p:nvPicPr>
        <p:blipFill>
          <a:blip r:embed="rId6"/>
          <a:stretch>
            <a:fillRect/>
          </a:stretch>
        </p:blipFill>
        <p:spPr>
          <a:xfrm>
            <a:off x="1997343" y="-66458"/>
            <a:ext cx="2609314" cy="1286367"/>
          </a:xfrm>
          <a:prstGeom prst="rect">
            <a:avLst/>
          </a:prstGeom>
        </p:spPr>
      </p:pic>
    </p:spTree>
    <p:extLst>
      <p:ext uri="{BB962C8B-B14F-4D97-AF65-F5344CB8AC3E}">
        <p14:creationId xmlns:p14="http://schemas.microsoft.com/office/powerpoint/2010/main" val="17375051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9D9595AB-74D9-E25F-4881-E767FC8718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4" name="Group 3">
            <a:extLst>
              <a:ext uri="{FF2B5EF4-FFF2-40B4-BE49-F238E27FC236}">
                <a16:creationId xmlns:a16="http://schemas.microsoft.com/office/drawing/2014/main" id="{08989894-4BC1-35D8-AF90-73061809EB19}"/>
              </a:ext>
            </a:extLst>
          </p:cNvPr>
          <p:cNvGrpSpPr/>
          <p:nvPr/>
        </p:nvGrpSpPr>
        <p:grpSpPr>
          <a:xfrm>
            <a:off x="362939" y="989475"/>
            <a:ext cx="11466120" cy="1351893"/>
            <a:chOff x="362940" y="989475"/>
            <a:chExt cx="11466120" cy="948179"/>
          </a:xfrm>
        </p:grpSpPr>
        <p:grpSp>
          <p:nvGrpSpPr>
            <p:cNvPr id="12" name="Group 11">
              <a:extLst>
                <a:ext uri="{FF2B5EF4-FFF2-40B4-BE49-F238E27FC236}">
                  <a16:creationId xmlns:a16="http://schemas.microsoft.com/office/drawing/2014/main" id="{6603DB40-2445-3259-EE8D-89DD1BA216AD}"/>
                </a:ext>
              </a:extLst>
            </p:cNvPr>
            <p:cNvGrpSpPr/>
            <p:nvPr/>
          </p:nvGrpSpPr>
          <p:grpSpPr>
            <a:xfrm>
              <a:off x="362940" y="989475"/>
              <a:ext cx="11466120" cy="948179"/>
              <a:chOff x="362940" y="989475"/>
              <a:chExt cx="11466120" cy="1244124"/>
            </a:xfrm>
          </p:grpSpPr>
          <p:sp>
            <p:nvSpPr>
              <p:cNvPr id="10" name="Speech Bubble: Rectangle with Corners Rounded 9">
                <a:extLst>
                  <a:ext uri="{FF2B5EF4-FFF2-40B4-BE49-F238E27FC236}">
                    <a16:creationId xmlns:a16="http://schemas.microsoft.com/office/drawing/2014/main" id="{45877C29-F065-EE6C-12F9-B2A69068FC60}"/>
                  </a:ext>
                </a:extLst>
              </p:cNvPr>
              <p:cNvSpPr/>
              <p:nvPr/>
            </p:nvSpPr>
            <p:spPr>
              <a:xfrm>
                <a:off x="362940" y="1097250"/>
                <a:ext cx="11371859" cy="1136349"/>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peech Bubble: Rectangle with Corners Rounded 10">
                <a:extLst>
                  <a:ext uri="{FF2B5EF4-FFF2-40B4-BE49-F238E27FC236}">
                    <a16:creationId xmlns:a16="http://schemas.microsoft.com/office/drawing/2014/main" id="{5659DA7B-716D-FF78-463A-1B6E7745E732}"/>
                  </a:ext>
                </a:extLst>
              </p:cNvPr>
              <p:cNvSpPr/>
              <p:nvPr/>
            </p:nvSpPr>
            <p:spPr>
              <a:xfrm>
                <a:off x="457201" y="989475"/>
                <a:ext cx="11371859" cy="1136349"/>
              </a:xfrm>
              <a:prstGeom prst="wedgeRoundRectCallout">
                <a:avLst/>
              </a:prstGeom>
              <a:noFill/>
              <a:ln w="28575">
                <a:solidFill>
                  <a:srgbClr val="677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686E696-A528-2039-04BB-38B600EAB769}"/>
                </a:ext>
              </a:extLst>
            </p:cNvPr>
            <p:cNvSpPr txBox="1"/>
            <p:nvPr/>
          </p:nvSpPr>
          <p:spPr>
            <a:xfrm>
              <a:off x="2289951" y="1260104"/>
              <a:ext cx="7612099" cy="41014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Em thích nhất hình ảnh nào trong bài?</a:t>
              </a:r>
              <a:endParaRPr lang="en-US" sz="3200" b="1" dirty="0">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5462620-1BD5-DD86-C586-DDD5BCD6FDF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635354" y="2630044"/>
            <a:ext cx="6432445" cy="3773178"/>
          </a:xfrm>
          <a:prstGeom prst="rect">
            <a:avLst/>
          </a:prstGeom>
        </p:spPr>
      </p:pic>
      <p:pic>
        <p:nvPicPr>
          <p:cNvPr id="21" name="Picture 20">
            <a:extLst>
              <a:ext uri="{FF2B5EF4-FFF2-40B4-BE49-F238E27FC236}">
                <a16:creationId xmlns:a16="http://schemas.microsoft.com/office/drawing/2014/main" id="{B0B1B6E4-8704-63AE-9F24-46B7081C279B}"/>
              </a:ext>
            </a:extLst>
          </p:cNvPr>
          <p:cNvPicPr>
            <a:picLocks noChangeAspect="1"/>
          </p:cNvPicPr>
          <p:nvPr/>
        </p:nvPicPr>
        <p:blipFill>
          <a:blip r:embed="rId5"/>
          <a:stretch>
            <a:fillRect/>
          </a:stretch>
        </p:blipFill>
        <p:spPr>
          <a:xfrm>
            <a:off x="2144550" y="30409"/>
            <a:ext cx="2609314" cy="1286367"/>
          </a:xfrm>
          <a:prstGeom prst="rect">
            <a:avLst/>
          </a:prstGeom>
        </p:spPr>
      </p:pic>
    </p:spTree>
    <p:extLst>
      <p:ext uri="{BB962C8B-B14F-4D97-AF65-F5344CB8AC3E}">
        <p14:creationId xmlns:p14="http://schemas.microsoft.com/office/powerpoint/2010/main" val="3506190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C23A088-9370-AC5A-99F5-D7B148BCF3F5}"/>
              </a:ext>
            </a:extLst>
          </p:cNvPr>
          <p:cNvGrpSpPr/>
          <p:nvPr/>
        </p:nvGrpSpPr>
        <p:grpSpPr>
          <a:xfrm>
            <a:off x="1266595" y="1520913"/>
            <a:ext cx="9218525" cy="5165798"/>
            <a:chOff x="1266595" y="1520913"/>
            <a:chExt cx="9218525" cy="5165798"/>
          </a:xfrm>
        </p:grpSpPr>
        <p:pic>
          <p:nvPicPr>
            <p:cNvPr id="8" name="图片 14">
              <a:extLst>
                <a:ext uri="{FF2B5EF4-FFF2-40B4-BE49-F238E27FC236}">
                  <a16:creationId xmlns:a16="http://schemas.microsoft.com/office/drawing/2014/main" id="{AD536B0E-9798-E60B-11EE-C11AAC69DC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66595" y="1520913"/>
              <a:ext cx="9218525" cy="5165798"/>
            </a:xfrm>
            <a:prstGeom prst="rect">
              <a:avLst/>
            </a:prstGeom>
          </p:spPr>
        </p:pic>
        <p:sp>
          <p:nvSpPr>
            <p:cNvPr id="3" name="TextBox 2">
              <a:extLst>
                <a:ext uri="{FF2B5EF4-FFF2-40B4-BE49-F238E27FC236}">
                  <a16:creationId xmlns:a16="http://schemas.microsoft.com/office/drawing/2014/main" id="{AE9BB3A4-1355-9BAD-38DA-D0FE1E481491}"/>
                </a:ext>
              </a:extLst>
            </p:cNvPr>
            <p:cNvSpPr txBox="1"/>
            <p:nvPr/>
          </p:nvSpPr>
          <p:spPr>
            <a:xfrm>
              <a:off x="2271121" y="2518566"/>
              <a:ext cx="7649755" cy="2955681"/>
            </a:xfrm>
            <a:prstGeom prst="rect">
              <a:avLst/>
            </a:prstGeom>
            <a:noFill/>
          </p:spPr>
          <p:txBody>
            <a:bodyPr wrap="square">
              <a:spAutoFit/>
            </a:bodyPr>
            <a:lstStyle/>
            <a:p>
              <a:pPr algn="just">
                <a:lnSpc>
                  <a:spcPct val="150000"/>
                </a:lnSpc>
              </a:pPr>
              <a:r>
                <a:rPr lang="vi-VN" sz="3200" b="1" dirty="0">
                  <a:effectLst/>
                  <a:latin typeface="Cambria" panose="02040503050406030204" pitchFamily="18" charset="0"/>
                  <a:ea typeface="Cambria" panose="02040503050406030204" pitchFamily="18" charset="0"/>
                </a:rPr>
                <a:t>Bài văn đã tái hiện lại hiện thực mùa nước nổi xảy ra ở đồng bằng sông Cửu Long hàng năm. Qua đó thấy được tình yêu của tác giả với vùng đất này.</a:t>
              </a:r>
            </a:p>
          </p:txBody>
        </p:sp>
      </p:grpSp>
      <p:pic>
        <p:nvPicPr>
          <p:cNvPr id="10" name="图片 23">
            <a:extLst>
              <a:ext uri="{FF2B5EF4-FFF2-40B4-BE49-F238E27FC236}">
                <a16:creationId xmlns:a16="http://schemas.microsoft.com/office/drawing/2014/main" id="{EDB03E06-3516-4C92-F1E2-A35337AA48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15" name="Picture 14">
            <a:extLst>
              <a:ext uri="{FF2B5EF4-FFF2-40B4-BE49-F238E27FC236}">
                <a16:creationId xmlns:a16="http://schemas.microsoft.com/office/drawing/2014/main" id="{05B03326-C1CD-314C-9C41-AFF47AEA8FA9}"/>
              </a:ext>
            </a:extLst>
          </p:cNvPr>
          <p:cNvPicPr>
            <a:picLocks noChangeAspect="1"/>
          </p:cNvPicPr>
          <p:nvPr/>
        </p:nvPicPr>
        <p:blipFill>
          <a:blip r:embed="rId4"/>
          <a:stretch>
            <a:fillRect/>
          </a:stretch>
        </p:blipFill>
        <p:spPr>
          <a:xfrm>
            <a:off x="2757275" y="-120142"/>
            <a:ext cx="6523285" cy="2139881"/>
          </a:xfrm>
          <a:prstGeom prst="rect">
            <a:avLst/>
          </a:prstGeom>
        </p:spPr>
      </p:pic>
    </p:spTree>
    <p:extLst>
      <p:ext uri="{BB962C8B-B14F-4D97-AF65-F5344CB8AC3E}">
        <p14:creationId xmlns:p14="http://schemas.microsoft.com/office/powerpoint/2010/main" val="3165460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8">
            <a:extLst>
              <a:ext uri="{FF2B5EF4-FFF2-40B4-BE49-F238E27FC236}">
                <a16:creationId xmlns:a16="http://schemas.microsoft.com/office/drawing/2014/main" id="{7D84258C-F483-55BE-AB3D-F22AA658D60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5931583" y="727676"/>
            <a:ext cx="5620557" cy="5402647"/>
          </a:xfrm>
          <a:prstGeom prst="rect">
            <a:avLst/>
          </a:prstGeom>
        </p:spPr>
      </p:pic>
      <p:pic>
        <p:nvPicPr>
          <p:cNvPr id="17" name="Picture 2" descr="D:\acer\配图\8ff02d20754c5ff1a50fb722d6517668.png">
            <a:extLst>
              <a:ext uri="{FF2B5EF4-FFF2-40B4-BE49-F238E27FC236}">
                <a16:creationId xmlns:a16="http://schemas.microsoft.com/office/drawing/2014/main" id="{7BD2B550-D9F8-E7AA-94C3-9D4976F9FD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218"/>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1AB8E83-EDB8-2173-60CE-F784B26001D6}"/>
              </a:ext>
            </a:extLst>
          </p:cNvPr>
          <p:cNvPicPr>
            <a:picLocks noChangeAspect="1"/>
          </p:cNvPicPr>
          <p:nvPr/>
        </p:nvPicPr>
        <p:blipFill>
          <a:blip r:embed="rId4"/>
          <a:stretch>
            <a:fillRect/>
          </a:stretch>
        </p:blipFill>
        <p:spPr>
          <a:xfrm>
            <a:off x="-76482" y="568404"/>
            <a:ext cx="6492803" cy="6584251"/>
          </a:xfrm>
          <a:prstGeom prst="rect">
            <a:avLst/>
          </a:prstGeom>
        </p:spPr>
      </p:pic>
    </p:spTree>
    <p:extLst>
      <p:ext uri="{BB962C8B-B14F-4D97-AF65-F5344CB8AC3E}">
        <p14:creationId xmlns:p14="http://schemas.microsoft.com/office/powerpoint/2010/main" val="7229303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B155F37E-B476-34E7-1037-2DB67BC9CB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7" name="Group 6">
            <a:extLst>
              <a:ext uri="{FF2B5EF4-FFF2-40B4-BE49-F238E27FC236}">
                <a16:creationId xmlns:a16="http://schemas.microsoft.com/office/drawing/2014/main" id="{A355BEDB-3A4A-33EE-5592-11901974037E}"/>
              </a:ext>
            </a:extLst>
          </p:cNvPr>
          <p:cNvGrpSpPr/>
          <p:nvPr/>
        </p:nvGrpSpPr>
        <p:grpSpPr>
          <a:xfrm>
            <a:off x="384506" y="1447800"/>
            <a:ext cx="11422987" cy="5120640"/>
            <a:chOff x="665018" y="3301792"/>
            <a:chExt cx="8685869" cy="13284400"/>
          </a:xfrm>
        </p:grpSpPr>
        <p:grpSp>
          <p:nvGrpSpPr>
            <p:cNvPr id="8" name="Group 7">
              <a:extLst>
                <a:ext uri="{FF2B5EF4-FFF2-40B4-BE49-F238E27FC236}">
                  <a16:creationId xmlns:a16="http://schemas.microsoft.com/office/drawing/2014/main" id="{CA59F851-607F-A730-0997-776F1C562BFA}"/>
                </a:ext>
              </a:extLst>
            </p:cNvPr>
            <p:cNvGrpSpPr/>
            <p:nvPr/>
          </p:nvGrpSpPr>
          <p:grpSpPr>
            <a:xfrm>
              <a:off x="665018" y="3301792"/>
              <a:ext cx="8685869" cy="13284400"/>
              <a:chOff x="812800" y="3315855"/>
              <a:chExt cx="6008291" cy="13284400"/>
            </a:xfrm>
          </p:grpSpPr>
          <p:sp>
            <p:nvSpPr>
              <p:cNvPr id="10" name="Rectangle: Rounded Corners 9">
                <a:extLst>
                  <a:ext uri="{FF2B5EF4-FFF2-40B4-BE49-F238E27FC236}">
                    <a16:creationId xmlns:a16="http://schemas.microsoft.com/office/drawing/2014/main" id="{5438F219-B050-0737-C3B9-BCF8730207F7}"/>
                  </a:ext>
                </a:extLst>
              </p:cNvPr>
              <p:cNvSpPr/>
              <p:nvPr/>
            </p:nvSpPr>
            <p:spPr>
              <a:xfrm>
                <a:off x="812800" y="3352800"/>
                <a:ext cx="5938982" cy="13247453"/>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1" name="Rectangle: Rounded Corners 10">
                <a:extLst>
                  <a:ext uri="{FF2B5EF4-FFF2-40B4-BE49-F238E27FC236}">
                    <a16:creationId xmlns:a16="http://schemas.microsoft.com/office/drawing/2014/main" id="{C781E92C-BC59-8436-BC3D-876666D563A5}"/>
                  </a:ext>
                </a:extLst>
              </p:cNvPr>
              <p:cNvSpPr/>
              <p:nvPr/>
            </p:nvSpPr>
            <p:spPr>
              <a:xfrm>
                <a:off x="882109" y="3315855"/>
                <a:ext cx="5938982"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C95B59"/>
                  </a:solidFill>
                </a:endParaRPr>
              </a:p>
            </p:txBody>
          </p:sp>
        </p:grpSp>
        <p:sp>
          <p:nvSpPr>
            <p:cNvPr id="9" name="TextBox 8">
              <a:extLst>
                <a:ext uri="{FF2B5EF4-FFF2-40B4-BE49-F238E27FC236}">
                  <a16:creationId xmlns:a16="http://schemas.microsoft.com/office/drawing/2014/main" id="{764811E4-914B-4C2C-2C2E-2EA90A65B811}"/>
                </a:ext>
              </a:extLst>
            </p:cNvPr>
            <p:cNvSpPr txBox="1"/>
            <p:nvPr/>
          </p:nvSpPr>
          <p:spPr>
            <a:xfrm>
              <a:off x="765215" y="3863133"/>
              <a:ext cx="8485475" cy="12068394"/>
            </a:xfrm>
            <a:prstGeom prst="rect">
              <a:avLst/>
            </a:prstGeom>
            <a:noFill/>
          </p:spPr>
          <p:txBody>
            <a:bodyPr wrap="square" rtlCol="0">
              <a:spAutoFit/>
            </a:bodyPr>
            <a:lstStyle/>
            <a:p>
              <a:pPr indent="441325" algn="just">
                <a:lnSpc>
                  <a:spcPct val="150000"/>
                </a:lnSpc>
              </a:pPr>
              <a:r>
                <a:rPr lang="vi-VN" sz="2000" dirty="0">
                  <a:effectLst/>
                  <a:latin typeface="Cambria" panose="02040503050406030204" pitchFamily="18" charset="0"/>
                  <a:ea typeface="Cambria" panose="02040503050406030204" pitchFamily="18" charset="0"/>
                </a:rPr>
                <a:t>Mùa này, người làng tôi gọi là mùa nước nổi, không gọi là mùa nước lũ, vì nước lên hiền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Nước mỗi ngày một dâng lên. Mưa dầm dề, mưa sướt mướt ngày này qua ngày khác.</a:t>
              </a:r>
            </a:p>
            <a:p>
              <a:pPr indent="441325" algn="just">
                <a:lnSpc>
                  <a:spcPct val="150000"/>
                </a:lnSpc>
              </a:pPr>
              <a:r>
                <a:rPr lang="vi-VN" sz="2000" dirty="0">
                  <a:effectLst/>
                  <a:latin typeface="Cambria" panose="02040503050406030204" pitchFamily="18" charset="0"/>
                  <a:ea typeface="Cambria" panose="02040503050406030204" pitchFamily="18" charset="0"/>
                </a:rPr>
                <a:t>Rồi đến rằm tháng Bảy. “Rằm tháng Bảy nước nhảy lên bờ”. Dòng sông Cửu Long đã no đầy, lại tràn qua bờ. Nước trong ao hồ, trong đồng ruộng của mùa mưa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lẫn với nước dòng sông Cửu Long.</a:t>
              </a:r>
            </a:p>
            <a:p>
              <a:pPr indent="441325" algn="just">
                <a:lnSpc>
                  <a:spcPct val="150000"/>
                </a:lnSpc>
              </a:pPr>
              <a:r>
                <a:rPr lang="vi-VN" sz="2000" dirty="0">
                  <a:effectLst/>
                  <a:latin typeface="Cambria" panose="02040503050406030204" pitchFamily="18" charset="0"/>
                  <a:ea typeface="Cambria" panose="02040503050406030204" pitchFamily="18" charset="0"/>
                </a:rPr>
                <a:t>Đồng ruộng, vườn tược và cây cỏ như biết giữ lại hạt phù sa ở quanh mình, nước lại trong dần. Ngồi trong nhà, ta thấy cả những đàn cá ròng </a:t>
              </a:r>
              <a:r>
                <a:rPr lang="vi-VN" sz="2000" dirty="0" err="1">
                  <a:effectLst/>
                  <a:latin typeface="Cambria" panose="02040503050406030204" pitchFamily="18" charset="0"/>
                  <a:ea typeface="Cambria" panose="02040503050406030204" pitchFamily="18" charset="0"/>
                </a:rPr>
                <a:t>ròng</a:t>
              </a:r>
              <a:r>
                <a:rPr lang="vi-VN" sz="2000" dirty="0">
                  <a:effectLst/>
                  <a:latin typeface="Cambria" panose="02040503050406030204" pitchFamily="18" charset="0"/>
                  <a:ea typeface="Cambria" panose="02040503050406030204" pitchFamily="18" charset="0"/>
                </a:rPr>
                <a:t>, từng đàn, từng đàn theo cả mẹ xuôi theo dòng nước, vào tận đồng sâu.</a:t>
              </a:r>
            </a:p>
            <a:p>
              <a:pPr indent="441325" algn="just">
                <a:lnSpc>
                  <a:spcPct val="150000"/>
                </a:lnSpc>
              </a:pPr>
              <a:r>
                <a:rPr lang="vi-VN" sz="2000" dirty="0">
                  <a:effectLst/>
                  <a:latin typeface="Cambria" panose="02040503050406030204" pitchFamily="18" charset="0"/>
                  <a:ea typeface="Cambria" panose="02040503050406030204" pitchFamily="18" charset="0"/>
                </a:rPr>
                <a:t>Ngủ một đêm, sáng dậy, nước ngập lên những viên gạch. Phải lấy ván, lấy tre làm cầu từ cửa trước vào đến tận bếp. Vui quá! Có cả một cây cầu lắt lẻo ngay dưới mái nhà.</a:t>
              </a:r>
            </a:p>
            <a:p>
              <a:pPr indent="441325" algn="r">
                <a:lnSpc>
                  <a:spcPct val="150000"/>
                </a:lnSpc>
              </a:pPr>
              <a:r>
                <a:rPr lang="vi-VN" sz="2000" i="1" dirty="0">
                  <a:effectLst/>
                  <a:latin typeface="Cambria" panose="02040503050406030204" pitchFamily="18" charset="0"/>
                  <a:ea typeface="Cambria" panose="02040503050406030204" pitchFamily="18" charset="0"/>
                </a:rPr>
                <a:t>(Theo Nguyễn Quang Sáng)</a:t>
              </a:r>
            </a:p>
          </p:txBody>
        </p:sp>
      </p:grpSp>
      <p:pic>
        <p:nvPicPr>
          <p:cNvPr id="12" name="Picture 11">
            <a:extLst>
              <a:ext uri="{FF2B5EF4-FFF2-40B4-BE49-F238E27FC236}">
                <a16:creationId xmlns:a16="http://schemas.microsoft.com/office/drawing/2014/main" id="{E07AC782-E358-B2AD-BC6F-C257D0334CF7}"/>
              </a:ext>
            </a:extLst>
          </p:cNvPr>
          <p:cNvPicPr>
            <a:picLocks noChangeAspect="1"/>
          </p:cNvPicPr>
          <p:nvPr/>
        </p:nvPicPr>
        <p:blipFill>
          <a:blip r:embed="rId3"/>
          <a:stretch>
            <a:fillRect/>
          </a:stretch>
        </p:blipFill>
        <p:spPr>
          <a:xfrm>
            <a:off x="1675162" y="47376"/>
            <a:ext cx="8841671" cy="1743544"/>
          </a:xfrm>
          <a:prstGeom prst="rect">
            <a:avLst/>
          </a:prstGeom>
        </p:spPr>
      </p:pic>
    </p:spTree>
    <p:extLst>
      <p:ext uri="{BB962C8B-B14F-4D97-AF65-F5344CB8AC3E}">
        <p14:creationId xmlns:p14="http://schemas.microsoft.com/office/powerpoint/2010/main" val="255115550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C9B61A-F794-E9F8-9029-0FE59B3EF228}"/>
              </a:ext>
            </a:extLst>
          </p:cNvPr>
          <p:cNvPicPr>
            <a:picLocks noChangeAspect="1"/>
          </p:cNvPicPr>
          <p:nvPr/>
        </p:nvPicPr>
        <p:blipFill>
          <a:blip r:embed="rId2"/>
          <a:stretch>
            <a:fillRect/>
          </a:stretch>
        </p:blipFill>
        <p:spPr>
          <a:xfrm>
            <a:off x="3386093" y="1414097"/>
            <a:ext cx="5419814" cy="4029805"/>
          </a:xfrm>
          <a:prstGeom prst="rect">
            <a:avLst/>
          </a:prstGeom>
        </p:spPr>
      </p:pic>
    </p:spTree>
    <p:extLst>
      <p:ext uri="{BB962C8B-B14F-4D97-AF65-F5344CB8AC3E}">
        <p14:creationId xmlns:p14="http://schemas.microsoft.com/office/powerpoint/2010/main" val="33490567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A1818D0-8F48-BD8E-EEED-5F1AF05FF7E7}"/>
              </a:ext>
            </a:extLst>
          </p:cNvPr>
          <p:cNvGrpSpPr/>
          <p:nvPr/>
        </p:nvGrpSpPr>
        <p:grpSpPr>
          <a:xfrm>
            <a:off x="362939" y="989475"/>
            <a:ext cx="11466120" cy="991725"/>
            <a:chOff x="362940" y="989475"/>
            <a:chExt cx="11466120" cy="948179"/>
          </a:xfrm>
        </p:grpSpPr>
        <p:grpSp>
          <p:nvGrpSpPr>
            <p:cNvPr id="7" name="Group 6">
              <a:extLst>
                <a:ext uri="{FF2B5EF4-FFF2-40B4-BE49-F238E27FC236}">
                  <a16:creationId xmlns:a16="http://schemas.microsoft.com/office/drawing/2014/main" id="{5A368C1B-62F4-059A-3895-2FEF5055206D}"/>
                </a:ext>
              </a:extLst>
            </p:cNvPr>
            <p:cNvGrpSpPr/>
            <p:nvPr/>
          </p:nvGrpSpPr>
          <p:grpSpPr>
            <a:xfrm>
              <a:off x="362940" y="989475"/>
              <a:ext cx="11466120" cy="948179"/>
              <a:chOff x="362940" y="989475"/>
              <a:chExt cx="11466120" cy="1244124"/>
            </a:xfrm>
          </p:grpSpPr>
          <p:sp>
            <p:nvSpPr>
              <p:cNvPr id="9" name="Speech Bubble: Rectangle with Corners Rounded 8">
                <a:extLst>
                  <a:ext uri="{FF2B5EF4-FFF2-40B4-BE49-F238E27FC236}">
                    <a16:creationId xmlns:a16="http://schemas.microsoft.com/office/drawing/2014/main" id="{BE6A7E65-224D-9CE2-414A-09EEEEFAFE47}"/>
                  </a:ext>
                </a:extLst>
              </p:cNvPr>
              <p:cNvSpPr/>
              <p:nvPr/>
            </p:nvSpPr>
            <p:spPr>
              <a:xfrm>
                <a:off x="362940" y="1097250"/>
                <a:ext cx="11371859" cy="1136349"/>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with Corners Rounded 9">
                <a:extLst>
                  <a:ext uri="{FF2B5EF4-FFF2-40B4-BE49-F238E27FC236}">
                    <a16:creationId xmlns:a16="http://schemas.microsoft.com/office/drawing/2014/main" id="{B339E72F-6C66-A488-AFEA-08E61494A9A5}"/>
                  </a:ext>
                </a:extLst>
              </p:cNvPr>
              <p:cNvSpPr/>
              <p:nvPr/>
            </p:nvSpPr>
            <p:spPr>
              <a:xfrm>
                <a:off x="457201" y="989475"/>
                <a:ext cx="11371859" cy="1136349"/>
              </a:xfrm>
              <a:prstGeom prst="wedgeRoundRectCallout">
                <a:avLst/>
              </a:prstGeom>
              <a:noFill/>
              <a:ln w="28575">
                <a:solidFill>
                  <a:srgbClr val="677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39ED56E-B1A6-B028-E369-6C08DD5DBFCD}"/>
                </a:ext>
              </a:extLst>
            </p:cNvPr>
            <p:cNvSpPr txBox="1"/>
            <p:nvPr/>
          </p:nvSpPr>
          <p:spPr>
            <a:xfrm>
              <a:off x="2155755" y="1239009"/>
              <a:ext cx="7880491" cy="36697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Từ nào chỉ đặc điểm của mưa có trong bài đọc?</a:t>
              </a:r>
              <a:endParaRPr lang="en-US" sz="2800" b="1" dirty="0">
                <a:latin typeface="Cambria" panose="02040503050406030204" pitchFamily="18" charset="0"/>
                <a:ea typeface="Cambria" panose="02040503050406030204" pitchFamily="18" charset="0"/>
              </a:endParaRPr>
            </a:p>
          </p:txBody>
        </p:sp>
      </p:grpSp>
      <p:pic>
        <p:nvPicPr>
          <p:cNvPr id="15" name="图片 23">
            <a:extLst>
              <a:ext uri="{FF2B5EF4-FFF2-40B4-BE49-F238E27FC236}">
                <a16:creationId xmlns:a16="http://schemas.microsoft.com/office/drawing/2014/main" id="{B1828A1B-1151-2E54-508D-77251552B3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18" name="Group 17">
            <a:extLst>
              <a:ext uri="{FF2B5EF4-FFF2-40B4-BE49-F238E27FC236}">
                <a16:creationId xmlns:a16="http://schemas.microsoft.com/office/drawing/2014/main" id="{64A46C71-E89D-970C-0CA7-3FF2F258D01E}"/>
              </a:ext>
            </a:extLst>
          </p:cNvPr>
          <p:cNvGrpSpPr/>
          <p:nvPr/>
        </p:nvGrpSpPr>
        <p:grpSpPr>
          <a:xfrm>
            <a:off x="457200" y="2772410"/>
            <a:ext cx="2134934" cy="905815"/>
            <a:chOff x="622341" y="2686019"/>
            <a:chExt cx="2134934" cy="905815"/>
          </a:xfrm>
        </p:grpSpPr>
        <p:sp>
          <p:nvSpPr>
            <p:cNvPr id="16" name="Freeform 7">
              <a:extLst>
                <a:ext uri="{FF2B5EF4-FFF2-40B4-BE49-F238E27FC236}">
                  <a16:creationId xmlns:a16="http://schemas.microsoft.com/office/drawing/2014/main" id="{9A2B6F2A-6F2C-337B-9415-476B1F4FA9F4}"/>
                </a:ext>
              </a:extLst>
            </p:cNvPr>
            <p:cNvSpPr>
              <a:spLocks noEditPoints="1"/>
            </p:cNvSpPr>
            <p:nvPr/>
          </p:nvSpPr>
          <p:spPr bwMode="auto">
            <a:xfrm flipH="1" flipV="1">
              <a:off x="622341" y="2686019"/>
              <a:ext cx="2134934" cy="90581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TextBox 16">
              <a:extLst>
                <a:ext uri="{FF2B5EF4-FFF2-40B4-BE49-F238E27FC236}">
                  <a16:creationId xmlns:a16="http://schemas.microsoft.com/office/drawing/2014/main" id="{540BFB0D-2681-E308-B351-D874BD5D6FBD}"/>
                </a:ext>
              </a:extLst>
            </p:cNvPr>
            <p:cNvSpPr txBox="1"/>
            <p:nvPr/>
          </p:nvSpPr>
          <p:spPr>
            <a:xfrm>
              <a:off x="875676" y="2844225"/>
              <a:ext cx="1628264"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dầm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dề</a:t>
              </a:r>
              <a:endParaRPr lang="en-US" sz="3200" b="1"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A41FEFD4-AAD8-A381-A31A-9250A8AE83E5}"/>
              </a:ext>
            </a:extLst>
          </p:cNvPr>
          <p:cNvGrpSpPr/>
          <p:nvPr/>
        </p:nvGrpSpPr>
        <p:grpSpPr>
          <a:xfrm>
            <a:off x="5502268" y="2789325"/>
            <a:ext cx="2850049" cy="905815"/>
            <a:chOff x="622341" y="2686019"/>
            <a:chExt cx="2134934" cy="905815"/>
          </a:xfrm>
        </p:grpSpPr>
        <p:sp>
          <p:nvSpPr>
            <p:cNvPr id="20" name="Freeform 7">
              <a:extLst>
                <a:ext uri="{FF2B5EF4-FFF2-40B4-BE49-F238E27FC236}">
                  <a16:creationId xmlns:a16="http://schemas.microsoft.com/office/drawing/2014/main" id="{3F58A0B1-62A5-E02C-23CF-F783347DE8BF}"/>
                </a:ext>
              </a:extLst>
            </p:cNvPr>
            <p:cNvSpPr>
              <a:spLocks noEditPoints="1"/>
            </p:cNvSpPr>
            <p:nvPr/>
          </p:nvSpPr>
          <p:spPr bwMode="auto">
            <a:xfrm flipH="1" flipV="1">
              <a:off x="622341" y="2686019"/>
              <a:ext cx="2134934" cy="90581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TextBox 20">
              <a:extLst>
                <a:ext uri="{FF2B5EF4-FFF2-40B4-BE49-F238E27FC236}">
                  <a16:creationId xmlns:a16="http://schemas.microsoft.com/office/drawing/2014/main" id="{D100C6AA-0AFA-C697-0A78-134B544F587A}"/>
                </a:ext>
              </a:extLst>
            </p:cNvPr>
            <p:cNvSpPr txBox="1"/>
            <p:nvPr/>
          </p:nvSpPr>
          <p:spPr>
            <a:xfrm>
              <a:off x="794672" y="2864589"/>
              <a:ext cx="1790271"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sướt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mướt</a:t>
              </a:r>
              <a:endParaRPr lang="en-US" sz="3200" b="1" dirty="0">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7A9C1D34-7EFE-BCD7-976A-70F70F0D9901}"/>
              </a:ext>
            </a:extLst>
          </p:cNvPr>
          <p:cNvGrpSpPr/>
          <p:nvPr/>
        </p:nvGrpSpPr>
        <p:grpSpPr>
          <a:xfrm>
            <a:off x="2979734" y="2789325"/>
            <a:ext cx="2134934" cy="905815"/>
            <a:chOff x="622341" y="2686019"/>
            <a:chExt cx="2134934" cy="905815"/>
          </a:xfrm>
        </p:grpSpPr>
        <p:sp>
          <p:nvSpPr>
            <p:cNvPr id="23" name="Freeform 7">
              <a:extLst>
                <a:ext uri="{FF2B5EF4-FFF2-40B4-BE49-F238E27FC236}">
                  <a16:creationId xmlns:a16="http://schemas.microsoft.com/office/drawing/2014/main" id="{8DC85ADE-1D94-5C27-08A4-EC0DE8702D59}"/>
                </a:ext>
              </a:extLst>
            </p:cNvPr>
            <p:cNvSpPr>
              <a:spLocks noEditPoints="1"/>
            </p:cNvSpPr>
            <p:nvPr/>
          </p:nvSpPr>
          <p:spPr bwMode="auto">
            <a:xfrm flipH="1" flipV="1">
              <a:off x="622341" y="2686019"/>
              <a:ext cx="2134934" cy="90581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TextBox 23">
              <a:extLst>
                <a:ext uri="{FF2B5EF4-FFF2-40B4-BE49-F238E27FC236}">
                  <a16:creationId xmlns:a16="http://schemas.microsoft.com/office/drawing/2014/main" id="{1121DD3A-D0ED-9D8B-E6D6-87D0CFACD000}"/>
                </a:ext>
              </a:extLst>
            </p:cNvPr>
            <p:cNvSpPr txBox="1"/>
            <p:nvPr/>
          </p:nvSpPr>
          <p:spPr>
            <a:xfrm>
              <a:off x="875676" y="2844225"/>
              <a:ext cx="1628264"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rích</a:t>
              </a:r>
              <a:endParaRPr lang="en-US" sz="3200" b="1" dirty="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4D6BBAFF-ACD9-32CB-1900-98669BEBA0FC}"/>
              </a:ext>
            </a:extLst>
          </p:cNvPr>
          <p:cNvGrpSpPr/>
          <p:nvPr/>
        </p:nvGrpSpPr>
        <p:grpSpPr>
          <a:xfrm>
            <a:off x="8739917" y="2807374"/>
            <a:ext cx="2850049" cy="905815"/>
            <a:chOff x="622341" y="2686019"/>
            <a:chExt cx="2134934" cy="905815"/>
          </a:xfrm>
        </p:grpSpPr>
        <p:sp>
          <p:nvSpPr>
            <p:cNvPr id="26" name="Freeform 7">
              <a:extLst>
                <a:ext uri="{FF2B5EF4-FFF2-40B4-BE49-F238E27FC236}">
                  <a16:creationId xmlns:a16="http://schemas.microsoft.com/office/drawing/2014/main" id="{4D91655F-E776-09F4-80BA-D55EC7F9BC6B}"/>
                </a:ext>
              </a:extLst>
            </p:cNvPr>
            <p:cNvSpPr>
              <a:spLocks noEditPoints="1"/>
            </p:cNvSpPr>
            <p:nvPr/>
          </p:nvSpPr>
          <p:spPr bwMode="auto">
            <a:xfrm flipH="1" flipV="1">
              <a:off x="622341" y="2686019"/>
              <a:ext cx="2134934" cy="90581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TextBox 26">
              <a:extLst>
                <a:ext uri="{FF2B5EF4-FFF2-40B4-BE49-F238E27FC236}">
                  <a16:creationId xmlns:a16="http://schemas.microsoft.com/office/drawing/2014/main" id="{6821811C-4755-4C24-3A3C-74F0F19B99D4}"/>
                </a:ext>
              </a:extLst>
            </p:cNvPr>
            <p:cNvSpPr txBox="1"/>
            <p:nvPr/>
          </p:nvSpPr>
          <p:spPr>
            <a:xfrm>
              <a:off x="794672" y="2864589"/>
              <a:ext cx="1790271"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dai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dẳng</a:t>
              </a:r>
              <a:endParaRPr lang="en-US" sz="3200" b="1" dirty="0">
                <a:latin typeface="Cambria" panose="02040503050406030204" pitchFamily="18" charset="0"/>
                <a:ea typeface="Cambria" panose="02040503050406030204" pitchFamily="18" charset="0"/>
              </a:endParaRPr>
            </a:p>
          </p:txBody>
        </p:sp>
      </p:grpSp>
      <p:pic>
        <p:nvPicPr>
          <p:cNvPr id="28" name="Picture 27">
            <a:extLst>
              <a:ext uri="{FF2B5EF4-FFF2-40B4-BE49-F238E27FC236}">
                <a16:creationId xmlns:a16="http://schemas.microsoft.com/office/drawing/2014/main" id="{73FEAF58-2EF2-24C8-7287-43C10C0FF12F}"/>
              </a:ext>
            </a:extLst>
          </p:cNvPr>
          <p:cNvPicPr>
            <a:picLocks noChangeAspect="1"/>
          </p:cNvPicPr>
          <p:nvPr/>
        </p:nvPicPr>
        <p:blipFill>
          <a:blip r:embed="rId3"/>
          <a:stretch>
            <a:fillRect/>
          </a:stretch>
        </p:blipFill>
        <p:spPr>
          <a:xfrm>
            <a:off x="2008634" y="21221"/>
            <a:ext cx="2609314" cy="1286367"/>
          </a:xfrm>
          <a:prstGeom prst="rect">
            <a:avLst/>
          </a:prstGeom>
        </p:spPr>
      </p:pic>
    </p:spTree>
    <p:extLst>
      <p:ext uri="{BB962C8B-B14F-4D97-AF65-F5344CB8AC3E}">
        <p14:creationId xmlns:p14="http://schemas.microsoft.com/office/powerpoint/2010/main" val="407427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p:cTn id="38" dur="indefinite"/>
                                        <p:tgtEl>
                                          <p:spTgt spid="22"/>
                                        </p:tgtEl>
                                        <p:attrNameLst>
                                          <p:attrName>style.opacity</p:attrName>
                                        </p:attrNameLst>
                                      </p:cBhvr>
                                      <p:to>
                                        <p:strVal val="0.5"/>
                                      </p:to>
                                    </p:set>
                                    <p:animEffect filter="image" prLst="opacity: 0.5">
                                      <p:cBhvr rctx="IE">
                                        <p:cTn id="39" dur="indefinite"/>
                                        <p:tgtEl>
                                          <p:spTgt spid="22"/>
                                        </p:tgtEl>
                                      </p:cBhvr>
                                    </p:animEffect>
                                  </p:childTnLst>
                                </p:cTn>
                              </p:par>
                              <p:par>
                                <p:cTn id="40" presetID="9" presetClass="emph" presetSubtype="0" nodeType="withEffect">
                                  <p:stCondLst>
                                    <p:cond delay="0"/>
                                  </p:stCondLst>
                                  <p:childTnLst>
                                    <p:set>
                                      <p:cBhvr>
                                        <p:cTn id="41" dur="indefinite"/>
                                        <p:tgtEl>
                                          <p:spTgt spid="25"/>
                                        </p:tgtEl>
                                        <p:attrNameLst>
                                          <p:attrName>style.opacity</p:attrName>
                                        </p:attrNameLst>
                                      </p:cBhvr>
                                      <p:to>
                                        <p:strVal val="0.5"/>
                                      </p:to>
                                    </p:set>
                                    <p:animEffect filter="image" prLst="opacity: 0.5">
                                      <p:cBhvr rctx="IE">
                                        <p:cTn id="42"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A1818D0-8F48-BD8E-EEED-5F1AF05FF7E7}"/>
              </a:ext>
            </a:extLst>
          </p:cNvPr>
          <p:cNvGrpSpPr/>
          <p:nvPr/>
        </p:nvGrpSpPr>
        <p:grpSpPr>
          <a:xfrm>
            <a:off x="648456" y="3096962"/>
            <a:ext cx="11466120" cy="2633460"/>
            <a:chOff x="362940" y="989476"/>
            <a:chExt cx="11466120" cy="2517826"/>
          </a:xfrm>
        </p:grpSpPr>
        <p:grpSp>
          <p:nvGrpSpPr>
            <p:cNvPr id="7" name="Group 6">
              <a:extLst>
                <a:ext uri="{FF2B5EF4-FFF2-40B4-BE49-F238E27FC236}">
                  <a16:creationId xmlns:a16="http://schemas.microsoft.com/office/drawing/2014/main" id="{5A368C1B-62F4-059A-3895-2FEF5055206D}"/>
                </a:ext>
              </a:extLst>
            </p:cNvPr>
            <p:cNvGrpSpPr/>
            <p:nvPr/>
          </p:nvGrpSpPr>
          <p:grpSpPr>
            <a:xfrm>
              <a:off x="362940" y="989476"/>
              <a:ext cx="11466120" cy="2517826"/>
              <a:chOff x="362940" y="989476"/>
              <a:chExt cx="11466120" cy="3303688"/>
            </a:xfrm>
          </p:grpSpPr>
          <p:sp>
            <p:nvSpPr>
              <p:cNvPr id="9" name="Speech Bubble: Rectangle with Corners Rounded 8">
                <a:extLst>
                  <a:ext uri="{FF2B5EF4-FFF2-40B4-BE49-F238E27FC236}">
                    <a16:creationId xmlns:a16="http://schemas.microsoft.com/office/drawing/2014/main" id="{BE6A7E65-224D-9CE2-414A-09EEEEFAFE47}"/>
                  </a:ext>
                </a:extLst>
              </p:cNvPr>
              <p:cNvSpPr/>
              <p:nvPr/>
            </p:nvSpPr>
            <p:spPr>
              <a:xfrm>
                <a:off x="362940" y="1097251"/>
                <a:ext cx="11371859" cy="3195913"/>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with Corners Rounded 9">
                <a:extLst>
                  <a:ext uri="{FF2B5EF4-FFF2-40B4-BE49-F238E27FC236}">
                    <a16:creationId xmlns:a16="http://schemas.microsoft.com/office/drawing/2014/main" id="{B339E72F-6C66-A488-AFEA-08E61494A9A5}"/>
                  </a:ext>
                </a:extLst>
              </p:cNvPr>
              <p:cNvSpPr/>
              <p:nvPr/>
            </p:nvSpPr>
            <p:spPr>
              <a:xfrm>
                <a:off x="457201" y="989476"/>
                <a:ext cx="11371859" cy="3072556"/>
              </a:xfrm>
              <a:prstGeom prst="wedgeRoundRectCallout">
                <a:avLst/>
              </a:prstGeom>
              <a:noFill/>
              <a:ln w="28575">
                <a:solidFill>
                  <a:srgbClr val="677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39ED56E-B1A6-B028-E369-6C08DD5DBFCD}"/>
                </a:ext>
              </a:extLst>
            </p:cNvPr>
            <p:cNvSpPr txBox="1"/>
            <p:nvPr/>
          </p:nvSpPr>
          <p:spPr>
            <a:xfrm>
              <a:off x="613460" y="1186150"/>
              <a:ext cx="10926500" cy="1971557"/>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Luật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chơi</a:t>
              </a:r>
              <a:r>
                <a:rPr lang="en-US" sz="3200" b="1" dirty="0">
                  <a:latin typeface="Cambria" panose="02040503050406030204" pitchFamily="18" charset="0"/>
                  <a:ea typeface="Cambria" panose="02040503050406030204" pitchFamily="18" charset="0"/>
                </a:rPr>
                <a:t>: Chia </a:t>
              </a:r>
              <a:r>
                <a:rPr lang="en-US" sz="3200" b="1" dirty="0" err="1">
                  <a:latin typeface="Cambria" panose="02040503050406030204" pitchFamily="18" charset="0"/>
                  <a:ea typeface="Cambria" panose="02040503050406030204" pitchFamily="18" charset="0"/>
                </a:rPr>
                <a:t>cả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lớp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hai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mưa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gian</a:t>
              </a:r>
              <a:r>
                <a:rPr lang="en-US" sz="3200" b="1" dirty="0">
                  <a:latin typeface="Cambria" panose="02040503050406030204" pitchFamily="18" charset="0"/>
                  <a:ea typeface="Cambria" panose="02040503050406030204" pitchFamily="18" charset="0"/>
                </a:rPr>
                <a:t> 2 </a:t>
              </a:r>
              <a:r>
                <a:rPr lang="en-US" sz="3200" b="1" dirty="0" err="1">
                  <a:latin typeface="Cambria" panose="02040503050406030204" pitchFamily="18" charset="0"/>
                  <a:ea typeface="Cambria" panose="02040503050406030204" pitchFamily="18" charset="0"/>
                </a:rPr>
                <a:t>phút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nhiều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mưa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chiến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thắng</a:t>
              </a:r>
              <a:r>
                <a:rPr lang="en-US" sz="3200" b="1" dirty="0">
                  <a:latin typeface="Cambria" panose="02040503050406030204" pitchFamily="18" charset="0"/>
                  <a:ea typeface="Cambria" panose="02040503050406030204" pitchFamily="18" charset="0"/>
                </a:rPr>
                <a:t>.</a:t>
              </a:r>
            </a:p>
          </p:txBody>
        </p:sp>
      </p:grpSp>
      <p:pic>
        <p:nvPicPr>
          <p:cNvPr id="15" name="图片 23">
            <a:extLst>
              <a:ext uri="{FF2B5EF4-FFF2-40B4-BE49-F238E27FC236}">
                <a16:creationId xmlns:a16="http://schemas.microsoft.com/office/drawing/2014/main" id="{B1828A1B-1151-2E54-508D-77251552B3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31" name="图片 1">
            <a:extLst>
              <a:ext uri="{FF2B5EF4-FFF2-40B4-BE49-F238E27FC236}">
                <a16:creationId xmlns:a16="http://schemas.microsoft.com/office/drawing/2014/main" id="{3DACAB2F-0FA5-A760-113A-0FE8363E4A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1924" y="4739903"/>
            <a:ext cx="4350071" cy="1784374"/>
          </a:xfrm>
          <a:prstGeom prst="rect">
            <a:avLst/>
          </a:prstGeom>
        </p:spPr>
      </p:pic>
      <p:grpSp>
        <p:nvGrpSpPr>
          <p:cNvPr id="46" name="Group 45">
            <a:extLst>
              <a:ext uri="{FF2B5EF4-FFF2-40B4-BE49-F238E27FC236}">
                <a16:creationId xmlns:a16="http://schemas.microsoft.com/office/drawing/2014/main" id="{D982A7DA-B9E5-C8B1-CC2E-05C637059F3D}"/>
              </a:ext>
            </a:extLst>
          </p:cNvPr>
          <p:cNvGrpSpPr/>
          <p:nvPr/>
        </p:nvGrpSpPr>
        <p:grpSpPr>
          <a:xfrm>
            <a:off x="2482157" y="169298"/>
            <a:ext cx="7252180" cy="3359187"/>
            <a:chOff x="2482157" y="169298"/>
            <a:chExt cx="7252180" cy="3359187"/>
          </a:xfrm>
        </p:grpSpPr>
        <p:pic>
          <p:nvPicPr>
            <p:cNvPr id="39" name="Picture 38">
              <a:extLst>
                <a:ext uri="{FF2B5EF4-FFF2-40B4-BE49-F238E27FC236}">
                  <a16:creationId xmlns:a16="http://schemas.microsoft.com/office/drawing/2014/main" id="{A4B6D6B5-5B5C-095B-C843-A13DCC65DD76}"/>
                </a:ext>
              </a:extLst>
            </p:cNvPr>
            <p:cNvPicPr>
              <a:picLocks noChangeAspect="1"/>
            </p:cNvPicPr>
            <p:nvPr/>
          </p:nvPicPr>
          <p:blipFill rotWithShape="1">
            <a:blip r:embed="rId4">
              <a:extLst>
                <a:ext uri="{28A0092B-C50C-407E-A947-70E740481C1C}">
                  <a14:useLocalDpi xmlns:a14="http://schemas.microsoft.com/office/drawing/2010/main" val="0"/>
                </a:ext>
              </a:extLst>
            </a:blip>
            <a:srcRect t="28366" r="84749" b="45445"/>
            <a:stretch/>
          </p:blipFill>
          <p:spPr>
            <a:xfrm rot="18982469">
              <a:off x="2482157" y="957469"/>
              <a:ext cx="1090988" cy="1782847"/>
            </a:xfrm>
            <a:prstGeom prst="rect">
              <a:avLst/>
            </a:prstGeom>
          </p:spPr>
        </p:pic>
        <p:pic>
          <p:nvPicPr>
            <p:cNvPr id="40" name="Picture 39">
              <a:extLst>
                <a:ext uri="{FF2B5EF4-FFF2-40B4-BE49-F238E27FC236}">
                  <a16:creationId xmlns:a16="http://schemas.microsoft.com/office/drawing/2014/main" id="{6ED38EC1-42AE-194B-FB73-2653A80C59E5}"/>
                </a:ext>
              </a:extLst>
            </p:cNvPr>
            <p:cNvPicPr>
              <a:picLocks noChangeAspect="1"/>
            </p:cNvPicPr>
            <p:nvPr/>
          </p:nvPicPr>
          <p:blipFill rotWithShape="1">
            <a:blip r:embed="rId5">
              <a:extLst>
                <a:ext uri="{28A0092B-C50C-407E-A947-70E740481C1C}">
                  <a14:useLocalDpi xmlns:a14="http://schemas.microsoft.com/office/drawing/2010/main" val="0"/>
                </a:ext>
              </a:extLst>
            </a:blip>
            <a:srcRect l="84511" t="80446" r="939" b="-476"/>
            <a:stretch/>
          </p:blipFill>
          <p:spPr>
            <a:xfrm rot="3548619">
              <a:off x="8316458" y="1127114"/>
              <a:ext cx="1227581" cy="1608177"/>
            </a:xfrm>
            <a:prstGeom prst="rect">
              <a:avLst/>
            </a:prstGeom>
          </p:spPr>
        </p:pic>
        <p:pic>
          <p:nvPicPr>
            <p:cNvPr id="45" name="Picture 44">
              <a:extLst>
                <a:ext uri="{FF2B5EF4-FFF2-40B4-BE49-F238E27FC236}">
                  <a16:creationId xmlns:a16="http://schemas.microsoft.com/office/drawing/2014/main" id="{F422DAB2-A31B-E3F5-847B-5499350CE14F}"/>
                </a:ext>
              </a:extLst>
            </p:cNvPr>
            <p:cNvPicPr>
              <a:picLocks noChangeAspect="1"/>
            </p:cNvPicPr>
            <p:nvPr/>
          </p:nvPicPr>
          <p:blipFill>
            <a:blip r:embed="rId6"/>
            <a:stretch>
              <a:fillRect/>
            </a:stretch>
          </p:blipFill>
          <p:spPr>
            <a:xfrm>
              <a:off x="2822164" y="169298"/>
              <a:ext cx="6547671" cy="3359187"/>
            </a:xfrm>
            <a:prstGeom prst="rect">
              <a:avLst/>
            </a:prstGeom>
          </p:spPr>
        </p:pic>
      </p:grpSp>
    </p:spTree>
    <p:extLst>
      <p:ext uri="{BB962C8B-B14F-4D97-AF65-F5344CB8AC3E}">
        <p14:creationId xmlns:p14="http://schemas.microsoft.com/office/powerpoint/2010/main" val="399421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25C748-FCF9-EC52-3335-6AE20718F461}"/>
              </a:ext>
            </a:extLst>
          </p:cNvPr>
          <p:cNvPicPr>
            <a:picLocks noChangeAspect="1"/>
          </p:cNvPicPr>
          <p:nvPr/>
        </p:nvPicPr>
        <p:blipFill>
          <a:blip r:embed="rId2"/>
          <a:stretch>
            <a:fillRect/>
          </a:stretch>
        </p:blipFill>
        <p:spPr>
          <a:xfrm>
            <a:off x="3508023" y="1270829"/>
            <a:ext cx="5175953" cy="4316342"/>
          </a:xfrm>
          <a:prstGeom prst="rect">
            <a:avLst/>
          </a:prstGeom>
        </p:spPr>
      </p:pic>
    </p:spTree>
    <p:extLst>
      <p:ext uri="{BB962C8B-B14F-4D97-AF65-F5344CB8AC3E}">
        <p14:creationId xmlns:p14="http://schemas.microsoft.com/office/powerpoint/2010/main" val="40261457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A3890229-8911-DBE5-4C40-63E99A0543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21" name="Group 20">
            <a:extLst>
              <a:ext uri="{FF2B5EF4-FFF2-40B4-BE49-F238E27FC236}">
                <a16:creationId xmlns:a16="http://schemas.microsoft.com/office/drawing/2014/main" id="{0BFD87E3-1005-9588-4A49-11D50358917F}"/>
              </a:ext>
            </a:extLst>
          </p:cNvPr>
          <p:cNvGrpSpPr/>
          <p:nvPr/>
        </p:nvGrpSpPr>
        <p:grpSpPr>
          <a:xfrm>
            <a:off x="6600979" y="873179"/>
            <a:ext cx="4730448" cy="5418843"/>
            <a:chOff x="6600979" y="873179"/>
            <a:chExt cx="4730448" cy="5418843"/>
          </a:xfrm>
        </p:grpSpPr>
        <p:pic>
          <p:nvPicPr>
            <p:cNvPr id="18" name="图形 11">
              <a:extLst>
                <a:ext uri="{FF2B5EF4-FFF2-40B4-BE49-F238E27FC236}">
                  <a16:creationId xmlns:a16="http://schemas.microsoft.com/office/drawing/2014/main" id="{A621DEAF-36B0-5BF4-2127-EB51E4018A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0979" y="873179"/>
              <a:ext cx="4730448" cy="5418843"/>
            </a:xfrm>
            <a:prstGeom prst="rect">
              <a:avLst/>
            </a:prstGeom>
          </p:spPr>
        </p:pic>
        <p:sp>
          <p:nvSpPr>
            <p:cNvPr id="19" name="TextBox 18">
              <a:extLst>
                <a:ext uri="{FF2B5EF4-FFF2-40B4-BE49-F238E27FC236}">
                  <a16:creationId xmlns:a16="http://schemas.microsoft.com/office/drawing/2014/main" id="{E8E5AABD-45E8-4939-134F-927E04DBE860}"/>
                </a:ext>
              </a:extLst>
            </p:cNvPr>
            <p:cNvSpPr txBox="1"/>
            <p:nvPr/>
          </p:nvSpPr>
          <p:spPr>
            <a:xfrm>
              <a:off x="6734353" y="3092547"/>
              <a:ext cx="4389560" cy="3079426"/>
            </a:xfrm>
            <a:prstGeom prst="rect">
              <a:avLst/>
            </a:prstGeom>
            <a:noFill/>
          </p:spPr>
          <p:txBody>
            <a:bodyPr wrap="square" rtlCol="0" anchor="ctr" anchorCtr="0">
              <a:noAutofit/>
            </a:bodyPr>
            <a:lstStyle/>
            <a:p>
              <a:pPr algn="ctr"/>
              <a:r>
                <a:rPr lang="en-US" sz="8800" dirty="0" err="1">
                  <a:solidFill>
                    <a:srgbClr val="677EA7"/>
                  </a:solidFill>
                  <a:latin typeface="#9Slide07 SVNZiclets" panose="02000603000000000000" pitchFamily="2" charset="0"/>
                  <a:ea typeface="DFVN Catchland" pitchFamily="50" charset="-93"/>
                </a:rPr>
                <a:t>Nhóm</a:t>
              </a:r>
              <a:r>
                <a:rPr lang="en-US" sz="8800" dirty="0">
                  <a:solidFill>
                    <a:srgbClr val="677EA7"/>
                  </a:solidFill>
                  <a:latin typeface="#9Slide07 SVNZiclets" panose="02000603000000000000" pitchFamily="2" charset="0"/>
                  <a:ea typeface="DFVN Catchland" pitchFamily="50" charset="-93"/>
                </a:rPr>
                <a:t> </a:t>
              </a:r>
            </a:p>
            <a:p>
              <a:pPr algn="ctr"/>
              <a:r>
                <a:rPr lang="en-US" sz="8800" dirty="0">
                  <a:solidFill>
                    <a:srgbClr val="677EA7"/>
                  </a:solidFill>
                  <a:latin typeface="#9Slide07 SVNZiclets" panose="02000603000000000000" pitchFamily="2" charset="0"/>
                  <a:ea typeface="DFVN Catchland" pitchFamily="50" charset="-93"/>
                </a:rPr>
                <a:t>2</a:t>
              </a:r>
            </a:p>
          </p:txBody>
        </p:sp>
      </p:grpSp>
      <p:grpSp>
        <p:nvGrpSpPr>
          <p:cNvPr id="22" name="Group 21">
            <a:extLst>
              <a:ext uri="{FF2B5EF4-FFF2-40B4-BE49-F238E27FC236}">
                <a16:creationId xmlns:a16="http://schemas.microsoft.com/office/drawing/2014/main" id="{7E131B5A-6678-6ACD-A1AD-CDD868185A8E}"/>
              </a:ext>
            </a:extLst>
          </p:cNvPr>
          <p:cNvGrpSpPr/>
          <p:nvPr/>
        </p:nvGrpSpPr>
        <p:grpSpPr>
          <a:xfrm>
            <a:off x="776868" y="1005479"/>
            <a:ext cx="4557223" cy="5455626"/>
            <a:chOff x="776868" y="1005479"/>
            <a:chExt cx="4557223" cy="5455626"/>
          </a:xfrm>
        </p:grpSpPr>
        <p:grpSp>
          <p:nvGrpSpPr>
            <p:cNvPr id="3" name="图形 2">
              <a:extLst>
                <a:ext uri="{FF2B5EF4-FFF2-40B4-BE49-F238E27FC236}">
                  <a16:creationId xmlns:a16="http://schemas.microsoft.com/office/drawing/2014/main" id="{21B1F272-D12E-2A82-1FE9-88C71E075C67}"/>
                </a:ext>
              </a:extLst>
            </p:cNvPr>
            <p:cNvGrpSpPr/>
            <p:nvPr/>
          </p:nvGrpSpPr>
          <p:grpSpPr>
            <a:xfrm rot="21410303">
              <a:off x="776868" y="1005479"/>
              <a:ext cx="4557223" cy="5404055"/>
              <a:chOff x="4791075" y="1595437"/>
              <a:chExt cx="2609850" cy="3667125"/>
            </a:xfrm>
          </p:grpSpPr>
          <p:sp>
            <p:nvSpPr>
              <p:cNvPr id="4" name="任意多边形: 形状 25">
                <a:extLst>
                  <a:ext uri="{FF2B5EF4-FFF2-40B4-BE49-F238E27FC236}">
                    <a16:creationId xmlns:a16="http://schemas.microsoft.com/office/drawing/2014/main" id="{0D55361A-9848-2AA8-4A05-DEC4A224F0EF}"/>
                  </a:ext>
                </a:extLst>
              </p:cNvPr>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任意多边形: 形状 26">
                <a:extLst>
                  <a:ext uri="{FF2B5EF4-FFF2-40B4-BE49-F238E27FC236}">
                    <a16:creationId xmlns:a16="http://schemas.microsoft.com/office/drawing/2014/main" id="{5DB4BB3F-7114-FD43-1E6C-333AC21C1F60}"/>
                  </a:ext>
                </a:extLst>
              </p:cNvPr>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 name="任意多边形: 形状 27">
                <a:extLst>
                  <a:ext uri="{FF2B5EF4-FFF2-40B4-BE49-F238E27FC236}">
                    <a16:creationId xmlns:a16="http://schemas.microsoft.com/office/drawing/2014/main" id="{D439C63F-84B0-AEB0-9BAB-0B01A8963CBC}"/>
                  </a:ext>
                </a:extLst>
              </p:cNvPr>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 name="任意多边形: 形状 28">
                <a:extLst>
                  <a:ext uri="{FF2B5EF4-FFF2-40B4-BE49-F238E27FC236}">
                    <a16:creationId xmlns:a16="http://schemas.microsoft.com/office/drawing/2014/main" id="{9DD7FCC2-A78C-0DA4-41C2-62E9C1BD5CE0}"/>
                  </a:ext>
                </a:extLst>
              </p:cNvPr>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任意多边形: 形状 29">
                <a:extLst>
                  <a:ext uri="{FF2B5EF4-FFF2-40B4-BE49-F238E27FC236}">
                    <a16:creationId xmlns:a16="http://schemas.microsoft.com/office/drawing/2014/main" id="{7AA383C4-AAC5-759C-F274-A2DB61ADEE0C}"/>
                  </a:ext>
                </a:extLst>
              </p:cNvPr>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任意多边形: 形状 30">
                <a:extLst>
                  <a:ext uri="{FF2B5EF4-FFF2-40B4-BE49-F238E27FC236}">
                    <a16:creationId xmlns:a16="http://schemas.microsoft.com/office/drawing/2014/main" id="{A32EB474-9CE0-DB5A-3267-E1566D70661B}"/>
                  </a:ext>
                </a:extLst>
              </p:cNvPr>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任意多边形: 形状 31">
                <a:extLst>
                  <a:ext uri="{FF2B5EF4-FFF2-40B4-BE49-F238E27FC236}">
                    <a16:creationId xmlns:a16="http://schemas.microsoft.com/office/drawing/2014/main" id="{F97149E2-2790-D071-FFFD-75FFD4B433C6}"/>
                  </a:ext>
                </a:extLst>
              </p:cNvPr>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任意多边形: 形状 32">
                <a:extLst>
                  <a:ext uri="{FF2B5EF4-FFF2-40B4-BE49-F238E27FC236}">
                    <a16:creationId xmlns:a16="http://schemas.microsoft.com/office/drawing/2014/main" id="{477D364E-2B4A-3CBD-97F4-211310BA1E88}"/>
                  </a:ext>
                </a:extLst>
              </p:cNvPr>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任意多边形: 形状 33">
                <a:extLst>
                  <a:ext uri="{FF2B5EF4-FFF2-40B4-BE49-F238E27FC236}">
                    <a16:creationId xmlns:a16="http://schemas.microsoft.com/office/drawing/2014/main" id="{C8DFF77B-FFB9-C328-EAA5-1A307A84DD44}"/>
                  </a:ext>
                </a:extLst>
              </p:cNvPr>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任意多边形: 形状 34">
                <a:extLst>
                  <a:ext uri="{FF2B5EF4-FFF2-40B4-BE49-F238E27FC236}">
                    <a16:creationId xmlns:a16="http://schemas.microsoft.com/office/drawing/2014/main" id="{C07F637B-9AF8-B017-BEAA-B2CE5EB7EC56}"/>
                  </a:ext>
                </a:extLst>
              </p:cNvPr>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任意多边形: 形状 35">
                <a:extLst>
                  <a:ext uri="{FF2B5EF4-FFF2-40B4-BE49-F238E27FC236}">
                    <a16:creationId xmlns:a16="http://schemas.microsoft.com/office/drawing/2014/main" id="{E5404B94-F3A0-7681-9D38-BFFE267DA667}"/>
                  </a:ext>
                </a:extLst>
              </p:cNvPr>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任意多边形: 形状 36">
                <a:extLst>
                  <a:ext uri="{FF2B5EF4-FFF2-40B4-BE49-F238E27FC236}">
                    <a16:creationId xmlns:a16="http://schemas.microsoft.com/office/drawing/2014/main" id="{A045FA6E-54BE-EEC8-62F6-6EEF9AD38170}"/>
                  </a:ext>
                </a:extLst>
              </p:cNvPr>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任意多边形: 形状 37">
                <a:extLst>
                  <a:ext uri="{FF2B5EF4-FFF2-40B4-BE49-F238E27FC236}">
                    <a16:creationId xmlns:a16="http://schemas.microsoft.com/office/drawing/2014/main" id="{65716CFE-CC74-4A00-677E-722E0BAB023E}"/>
                  </a:ext>
                </a:extLst>
              </p:cNvPr>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任意多边形: 形状 38">
                <a:extLst>
                  <a:ext uri="{FF2B5EF4-FFF2-40B4-BE49-F238E27FC236}">
                    <a16:creationId xmlns:a16="http://schemas.microsoft.com/office/drawing/2014/main" id="{5C5D9AF4-D749-7993-1CB8-9F2FB30A9CE9}"/>
                  </a:ext>
                </a:extLst>
              </p:cNvPr>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0" name="TextBox 19">
              <a:extLst>
                <a:ext uri="{FF2B5EF4-FFF2-40B4-BE49-F238E27FC236}">
                  <a16:creationId xmlns:a16="http://schemas.microsoft.com/office/drawing/2014/main" id="{E5CB2B23-5E02-3E51-6A54-7033248F6AB0}"/>
                </a:ext>
              </a:extLst>
            </p:cNvPr>
            <p:cNvSpPr txBox="1"/>
            <p:nvPr/>
          </p:nvSpPr>
          <p:spPr>
            <a:xfrm rot="21408228">
              <a:off x="856353" y="3381679"/>
              <a:ext cx="4389560" cy="3079426"/>
            </a:xfrm>
            <a:prstGeom prst="rect">
              <a:avLst/>
            </a:prstGeom>
            <a:noFill/>
          </p:spPr>
          <p:txBody>
            <a:bodyPr wrap="square" rtlCol="0" anchor="ctr" anchorCtr="0">
              <a:noAutofit/>
            </a:bodyPr>
            <a:lstStyle/>
            <a:p>
              <a:pPr algn="ctr"/>
              <a:r>
                <a:rPr lang="en-US" sz="8800" dirty="0" err="1">
                  <a:solidFill>
                    <a:srgbClr val="E98719"/>
                  </a:solidFill>
                  <a:latin typeface="#9Slide07 SVNZiclets" panose="02000603000000000000" pitchFamily="2" charset="0"/>
                  <a:ea typeface="DFVN Catchland" pitchFamily="50" charset="-93"/>
                </a:rPr>
                <a:t>Nhóm</a:t>
              </a:r>
              <a:r>
                <a:rPr lang="en-US" sz="8800" dirty="0">
                  <a:solidFill>
                    <a:srgbClr val="E98719"/>
                  </a:solidFill>
                  <a:latin typeface="#9Slide07 SVNZiclets" panose="02000603000000000000" pitchFamily="2" charset="0"/>
                  <a:ea typeface="DFVN Catchland" pitchFamily="50" charset="-93"/>
                </a:rPr>
                <a:t> </a:t>
              </a:r>
            </a:p>
            <a:p>
              <a:pPr algn="ctr"/>
              <a:r>
                <a:rPr lang="en-US" sz="8800" dirty="0">
                  <a:solidFill>
                    <a:srgbClr val="E98719"/>
                  </a:solidFill>
                  <a:latin typeface="#9Slide07 SVNZiclets" panose="02000603000000000000" pitchFamily="2" charset="0"/>
                  <a:ea typeface="DFVN Catchland" pitchFamily="50" charset="-93"/>
                </a:rPr>
                <a:t>1</a:t>
              </a:r>
            </a:p>
          </p:txBody>
        </p:sp>
      </p:grpSp>
    </p:spTree>
    <p:extLst>
      <p:ext uri="{BB962C8B-B14F-4D97-AF65-F5344CB8AC3E}">
        <p14:creationId xmlns:p14="http://schemas.microsoft.com/office/powerpoint/2010/main" val="39763032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8B7485D3-29F0-9D39-ACE2-8147B2C120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11" name="Group 10">
            <a:extLst>
              <a:ext uri="{FF2B5EF4-FFF2-40B4-BE49-F238E27FC236}">
                <a16:creationId xmlns:a16="http://schemas.microsoft.com/office/drawing/2014/main" id="{C5F4C57C-4CBD-E7BB-D60E-DC36ACC6419A}"/>
              </a:ext>
            </a:extLst>
          </p:cNvPr>
          <p:cNvGrpSpPr/>
          <p:nvPr/>
        </p:nvGrpSpPr>
        <p:grpSpPr>
          <a:xfrm>
            <a:off x="2927220" y="2681521"/>
            <a:ext cx="6337556" cy="1194025"/>
            <a:chOff x="3736083" y="2234975"/>
            <a:chExt cx="4719832" cy="1194025"/>
          </a:xfrm>
        </p:grpSpPr>
        <p:sp>
          <p:nvSpPr>
            <p:cNvPr id="7" name="Freeform 2144">
              <a:extLst>
                <a:ext uri="{FF2B5EF4-FFF2-40B4-BE49-F238E27FC236}">
                  <a16:creationId xmlns:a16="http://schemas.microsoft.com/office/drawing/2014/main" id="{C8F62443-3BC0-B9F9-47D1-CE09061C8E1B}"/>
                </a:ext>
              </a:extLst>
            </p:cNvPr>
            <p:cNvSpPr>
              <a:spLocks noChangeArrowheads="1"/>
            </p:cNvSpPr>
            <p:nvPr/>
          </p:nvSpPr>
          <p:spPr bwMode="auto">
            <a:xfrm>
              <a:off x="3736083" y="2234975"/>
              <a:ext cx="4719832"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rgbClr val="9ADBFF"/>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9" name="TextBox 8">
              <a:extLst>
                <a:ext uri="{FF2B5EF4-FFF2-40B4-BE49-F238E27FC236}">
                  <a16:creationId xmlns:a16="http://schemas.microsoft.com/office/drawing/2014/main" id="{1515A2F5-D539-B284-8DEE-15073FB97C6D}"/>
                </a:ext>
              </a:extLst>
            </p:cNvPr>
            <p:cNvSpPr txBox="1"/>
            <p:nvPr/>
          </p:nvSpPr>
          <p:spPr>
            <a:xfrm>
              <a:off x="4210793" y="2508821"/>
              <a:ext cx="4125487"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Luyện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endParaRPr lang="en-US" sz="3600" b="1" dirty="0">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EF3C4924-2E90-2F6A-E96C-E88064FC83CF}"/>
              </a:ext>
            </a:extLst>
          </p:cNvPr>
          <p:cNvGrpSpPr/>
          <p:nvPr/>
        </p:nvGrpSpPr>
        <p:grpSpPr>
          <a:xfrm>
            <a:off x="2927220" y="4494049"/>
            <a:ext cx="6337557" cy="1194025"/>
            <a:chOff x="3736082" y="2234975"/>
            <a:chExt cx="6337557" cy="1194025"/>
          </a:xfrm>
        </p:grpSpPr>
        <p:sp>
          <p:nvSpPr>
            <p:cNvPr id="13" name="Freeform 2144">
              <a:extLst>
                <a:ext uri="{FF2B5EF4-FFF2-40B4-BE49-F238E27FC236}">
                  <a16:creationId xmlns:a16="http://schemas.microsoft.com/office/drawing/2014/main" id="{BDF8FC2B-EDE2-2837-B37E-E028B8785515}"/>
                </a:ext>
              </a:extLst>
            </p:cNvPr>
            <p:cNvSpPr>
              <a:spLocks noChangeArrowheads="1"/>
            </p:cNvSpPr>
            <p:nvPr/>
          </p:nvSpPr>
          <p:spPr bwMode="auto">
            <a:xfrm>
              <a:off x="3736082" y="2234975"/>
              <a:ext cx="6337557"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rgbClr val="9ADBFF"/>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4" name="TextBox 13">
              <a:extLst>
                <a:ext uri="{FF2B5EF4-FFF2-40B4-BE49-F238E27FC236}">
                  <a16:creationId xmlns:a16="http://schemas.microsoft.com/office/drawing/2014/main" id="{17BF9540-94FC-3072-82AF-9CEE65075F03}"/>
                </a:ext>
              </a:extLst>
            </p:cNvPr>
            <p:cNvSpPr txBox="1"/>
            <p:nvPr/>
          </p:nvSpPr>
          <p:spPr>
            <a:xfrm>
              <a:off x="4210793" y="2508821"/>
              <a:ext cx="5862846" cy="646331"/>
            </a:xfrm>
            <a:prstGeom prst="rect">
              <a:avLst/>
            </a:prstGeom>
            <a:no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Chuẩn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nội</a:t>
              </a:r>
              <a:r>
                <a:rPr lang="en-US" sz="3600" b="1" dirty="0">
                  <a:latin typeface="Cambria" panose="02040503050406030204" pitchFamily="18" charset="0"/>
                  <a:ea typeface="Cambria" panose="02040503050406030204" pitchFamily="18" charset="0"/>
                </a:rPr>
                <a:t> dung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mới</a:t>
              </a:r>
              <a:endParaRPr lang="en-US" sz="3600" b="1" dirty="0">
                <a:latin typeface="Cambria" panose="02040503050406030204" pitchFamily="18" charset="0"/>
                <a:ea typeface="Cambria" panose="02040503050406030204" pitchFamily="18" charset="0"/>
              </a:endParaRPr>
            </a:p>
          </p:txBody>
        </p:sp>
      </p:grpSp>
      <p:pic>
        <p:nvPicPr>
          <p:cNvPr id="15" name="图片 1">
            <a:extLst>
              <a:ext uri="{FF2B5EF4-FFF2-40B4-BE49-F238E27FC236}">
                <a16:creationId xmlns:a16="http://schemas.microsoft.com/office/drawing/2014/main" id="{44EF06BD-3753-2B15-F687-97E94713A7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 y="3935073"/>
            <a:ext cx="4292216" cy="2849880"/>
          </a:xfrm>
          <a:prstGeom prst="rect">
            <a:avLst/>
          </a:prstGeom>
        </p:spPr>
      </p:pic>
      <p:pic>
        <p:nvPicPr>
          <p:cNvPr id="16" name="图片 19">
            <a:extLst>
              <a:ext uri="{FF2B5EF4-FFF2-40B4-BE49-F238E27FC236}">
                <a16:creationId xmlns:a16="http://schemas.microsoft.com/office/drawing/2014/main" id="{79FB643B-1CAF-38D5-A440-80F6447D12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27073" y="3340894"/>
            <a:ext cx="4571570" cy="2860964"/>
          </a:xfrm>
          <a:prstGeom prst="rect">
            <a:avLst/>
          </a:prstGeom>
        </p:spPr>
      </p:pic>
      <p:pic>
        <p:nvPicPr>
          <p:cNvPr id="25" name="Picture 24">
            <a:extLst>
              <a:ext uri="{FF2B5EF4-FFF2-40B4-BE49-F238E27FC236}">
                <a16:creationId xmlns:a16="http://schemas.microsoft.com/office/drawing/2014/main" id="{CAD51990-22A5-66B9-5640-C65A86F052E6}"/>
              </a:ext>
            </a:extLst>
          </p:cNvPr>
          <p:cNvPicPr>
            <a:picLocks noChangeAspect="1"/>
          </p:cNvPicPr>
          <p:nvPr/>
        </p:nvPicPr>
        <p:blipFill>
          <a:blip r:embed="rId5"/>
          <a:stretch>
            <a:fillRect/>
          </a:stretch>
        </p:blipFill>
        <p:spPr>
          <a:xfrm>
            <a:off x="3492780" y="524298"/>
            <a:ext cx="5206435" cy="2816596"/>
          </a:xfrm>
          <a:prstGeom prst="rect">
            <a:avLst/>
          </a:prstGeom>
        </p:spPr>
      </p:pic>
    </p:spTree>
    <p:extLst>
      <p:ext uri="{BB962C8B-B14F-4D97-AF65-F5344CB8AC3E}">
        <p14:creationId xmlns:p14="http://schemas.microsoft.com/office/powerpoint/2010/main" val="2244095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640C64F-5676-E58A-4CE0-764DD027BCDA}"/>
              </a:ext>
            </a:extLst>
          </p:cNvPr>
          <p:cNvPicPr>
            <a:picLocks noChangeAspect="1"/>
          </p:cNvPicPr>
          <p:nvPr/>
        </p:nvPicPr>
        <p:blipFill>
          <a:blip r:embed="rId2"/>
          <a:stretch>
            <a:fillRect/>
          </a:stretch>
        </p:blipFill>
        <p:spPr>
          <a:xfrm>
            <a:off x="3484666" y="335317"/>
            <a:ext cx="4938188" cy="1828959"/>
          </a:xfrm>
          <a:prstGeom prst="rect">
            <a:avLst/>
          </a:prstGeom>
        </p:spPr>
      </p:pic>
      <p:pic>
        <p:nvPicPr>
          <p:cNvPr id="21" name="Picture 20">
            <a:extLst>
              <a:ext uri="{FF2B5EF4-FFF2-40B4-BE49-F238E27FC236}">
                <a16:creationId xmlns:a16="http://schemas.microsoft.com/office/drawing/2014/main" id="{57794EB2-186E-8568-A50B-4F08FE68E980}"/>
              </a:ext>
            </a:extLst>
          </p:cNvPr>
          <p:cNvPicPr>
            <a:picLocks noChangeAspect="1"/>
          </p:cNvPicPr>
          <p:nvPr/>
        </p:nvPicPr>
        <p:blipFill>
          <a:blip r:embed="rId3"/>
          <a:stretch>
            <a:fillRect/>
          </a:stretch>
        </p:blipFill>
        <p:spPr>
          <a:xfrm>
            <a:off x="1075509" y="2044017"/>
            <a:ext cx="10040982" cy="4029805"/>
          </a:xfrm>
          <a:prstGeom prst="rect">
            <a:avLst/>
          </a:prstGeom>
        </p:spPr>
      </p:pic>
    </p:spTree>
    <p:extLst>
      <p:ext uri="{BB962C8B-B14F-4D97-AF65-F5344CB8AC3E}">
        <p14:creationId xmlns:p14="http://schemas.microsoft.com/office/powerpoint/2010/main" val="14825662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497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03E2509F-0C08-2FD0-7133-A389264F3F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3" name="Seasons _ Word Songs _ Word Power _ Pinkfong Songs for Children">
            <a:hlinkClick r:id="" action="ppaction://media"/>
            <a:extLst>
              <a:ext uri="{FF2B5EF4-FFF2-40B4-BE49-F238E27FC236}">
                <a16:creationId xmlns:a16="http://schemas.microsoft.com/office/drawing/2014/main" id="{6C6FD8B5-E836-D343-FFF3-0C074F81A5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510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2D135A-D38F-3254-6CEF-036BD31932B3}"/>
              </a:ext>
            </a:extLst>
          </p:cNvPr>
          <p:cNvPicPr>
            <a:picLocks noChangeAspect="1"/>
          </p:cNvPicPr>
          <p:nvPr/>
        </p:nvPicPr>
        <p:blipFill>
          <a:blip r:embed="rId2"/>
          <a:stretch>
            <a:fillRect/>
          </a:stretch>
        </p:blipFill>
        <p:spPr>
          <a:xfrm>
            <a:off x="3437913" y="1414097"/>
            <a:ext cx="5316173" cy="4029805"/>
          </a:xfrm>
          <a:prstGeom prst="rect">
            <a:avLst/>
          </a:prstGeom>
        </p:spPr>
      </p:pic>
    </p:spTree>
    <p:extLst>
      <p:ext uri="{BB962C8B-B14F-4D97-AF65-F5344CB8AC3E}">
        <p14:creationId xmlns:p14="http://schemas.microsoft.com/office/powerpoint/2010/main" val="28938784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8">
            <a:extLst>
              <a:ext uri="{FF2B5EF4-FFF2-40B4-BE49-F238E27FC236}">
                <a16:creationId xmlns:a16="http://schemas.microsoft.com/office/drawing/2014/main" id="{7D84258C-F483-55BE-AB3D-F22AA658D60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5931583" y="727676"/>
            <a:ext cx="5620557" cy="5402647"/>
          </a:xfrm>
          <a:prstGeom prst="rect">
            <a:avLst/>
          </a:prstGeom>
        </p:spPr>
      </p:pic>
      <p:pic>
        <p:nvPicPr>
          <p:cNvPr id="17" name="Picture 2" descr="D:\acer\配图\8ff02d20754c5ff1a50fb722d6517668.png">
            <a:extLst>
              <a:ext uri="{FF2B5EF4-FFF2-40B4-BE49-F238E27FC236}">
                <a16:creationId xmlns:a16="http://schemas.microsoft.com/office/drawing/2014/main" id="{7BD2B550-D9F8-E7AA-94C3-9D4976F9FD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218"/>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ADB7ECC-1780-8A99-6014-BEF5D7E7B38D}"/>
              </a:ext>
            </a:extLst>
          </p:cNvPr>
          <p:cNvPicPr>
            <a:picLocks noChangeAspect="1"/>
          </p:cNvPicPr>
          <p:nvPr/>
        </p:nvPicPr>
        <p:blipFill>
          <a:blip r:embed="rId4"/>
          <a:stretch>
            <a:fillRect/>
          </a:stretch>
        </p:blipFill>
        <p:spPr>
          <a:xfrm>
            <a:off x="-336088" y="877341"/>
            <a:ext cx="7053683" cy="5797798"/>
          </a:xfrm>
          <a:prstGeom prst="rect">
            <a:avLst/>
          </a:prstGeom>
        </p:spPr>
      </p:pic>
    </p:spTree>
    <p:extLst>
      <p:ext uri="{BB962C8B-B14F-4D97-AF65-F5344CB8AC3E}">
        <p14:creationId xmlns:p14="http://schemas.microsoft.com/office/powerpoint/2010/main" val="2349516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3">
            <a:extLst>
              <a:ext uri="{FF2B5EF4-FFF2-40B4-BE49-F238E27FC236}">
                <a16:creationId xmlns:a16="http://schemas.microsoft.com/office/drawing/2014/main" id="{EF475350-74A4-B46D-A715-F4C2BDFC75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13" name="Group 12">
            <a:extLst>
              <a:ext uri="{FF2B5EF4-FFF2-40B4-BE49-F238E27FC236}">
                <a16:creationId xmlns:a16="http://schemas.microsoft.com/office/drawing/2014/main" id="{0E4063F1-F5A5-B869-6873-39C3BCF54789}"/>
              </a:ext>
            </a:extLst>
          </p:cNvPr>
          <p:cNvGrpSpPr/>
          <p:nvPr/>
        </p:nvGrpSpPr>
        <p:grpSpPr>
          <a:xfrm>
            <a:off x="384506" y="1447800"/>
            <a:ext cx="11422987" cy="5120640"/>
            <a:chOff x="665018" y="3301792"/>
            <a:chExt cx="8685869" cy="13284400"/>
          </a:xfrm>
        </p:grpSpPr>
        <p:grpSp>
          <p:nvGrpSpPr>
            <p:cNvPr id="14" name="Group 13">
              <a:extLst>
                <a:ext uri="{FF2B5EF4-FFF2-40B4-BE49-F238E27FC236}">
                  <a16:creationId xmlns:a16="http://schemas.microsoft.com/office/drawing/2014/main" id="{C9907806-40F5-F504-683F-02DFECD829B5}"/>
                </a:ext>
              </a:extLst>
            </p:cNvPr>
            <p:cNvGrpSpPr/>
            <p:nvPr/>
          </p:nvGrpSpPr>
          <p:grpSpPr>
            <a:xfrm>
              <a:off x="665018" y="3301792"/>
              <a:ext cx="8685869" cy="13284400"/>
              <a:chOff x="812800" y="3315855"/>
              <a:chExt cx="6008291" cy="13284400"/>
            </a:xfrm>
          </p:grpSpPr>
          <p:sp>
            <p:nvSpPr>
              <p:cNvPr id="16" name="Rectangle: Rounded Corners 15">
                <a:extLst>
                  <a:ext uri="{FF2B5EF4-FFF2-40B4-BE49-F238E27FC236}">
                    <a16:creationId xmlns:a16="http://schemas.microsoft.com/office/drawing/2014/main" id="{29FF43B4-CD44-7B87-B153-6F693848A95D}"/>
                  </a:ext>
                </a:extLst>
              </p:cNvPr>
              <p:cNvSpPr/>
              <p:nvPr/>
            </p:nvSpPr>
            <p:spPr>
              <a:xfrm>
                <a:off x="812800" y="3352800"/>
                <a:ext cx="5938982" cy="13247453"/>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7" name="Rectangle: Rounded Corners 16">
                <a:extLst>
                  <a:ext uri="{FF2B5EF4-FFF2-40B4-BE49-F238E27FC236}">
                    <a16:creationId xmlns:a16="http://schemas.microsoft.com/office/drawing/2014/main" id="{876FA202-D24B-E0DD-2E01-4C9F15B0B2F5}"/>
                  </a:ext>
                </a:extLst>
              </p:cNvPr>
              <p:cNvSpPr/>
              <p:nvPr/>
            </p:nvSpPr>
            <p:spPr>
              <a:xfrm>
                <a:off x="882109" y="3315855"/>
                <a:ext cx="5938982"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C95B59"/>
                  </a:solidFill>
                </a:endParaRPr>
              </a:p>
            </p:txBody>
          </p:sp>
        </p:grpSp>
        <p:sp>
          <p:nvSpPr>
            <p:cNvPr id="15" name="TextBox 14">
              <a:extLst>
                <a:ext uri="{FF2B5EF4-FFF2-40B4-BE49-F238E27FC236}">
                  <a16:creationId xmlns:a16="http://schemas.microsoft.com/office/drawing/2014/main" id="{811294E2-0D06-B6F2-05F3-0D2FFCC6BAD9}"/>
                </a:ext>
              </a:extLst>
            </p:cNvPr>
            <p:cNvSpPr txBox="1"/>
            <p:nvPr/>
          </p:nvSpPr>
          <p:spPr>
            <a:xfrm>
              <a:off x="765215" y="3863133"/>
              <a:ext cx="8485475" cy="12068394"/>
            </a:xfrm>
            <a:prstGeom prst="rect">
              <a:avLst/>
            </a:prstGeom>
            <a:noFill/>
          </p:spPr>
          <p:txBody>
            <a:bodyPr wrap="square" rtlCol="0">
              <a:spAutoFit/>
            </a:bodyPr>
            <a:lstStyle/>
            <a:p>
              <a:pPr indent="441325" algn="just">
                <a:lnSpc>
                  <a:spcPct val="150000"/>
                </a:lnSpc>
              </a:pPr>
              <a:r>
                <a:rPr lang="vi-VN" sz="2000" dirty="0">
                  <a:effectLst/>
                  <a:latin typeface="Cambria" panose="02040503050406030204" pitchFamily="18" charset="0"/>
                  <a:ea typeface="Cambria" panose="02040503050406030204" pitchFamily="18" charset="0"/>
                </a:rPr>
                <a:t>Mùa này, người làng tôi gọi là mùa nước nổi, không gọi là mùa nước lũ, vì nước lên hiền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Nước mỗi ngày một dâng lên. Mưa dầm dề, mưa sướt mướt ngày này qua ngày khác.</a:t>
              </a:r>
            </a:p>
            <a:p>
              <a:pPr indent="441325" algn="just">
                <a:lnSpc>
                  <a:spcPct val="150000"/>
                </a:lnSpc>
              </a:pPr>
              <a:r>
                <a:rPr lang="vi-VN" sz="2000" dirty="0">
                  <a:effectLst/>
                  <a:latin typeface="Cambria" panose="02040503050406030204" pitchFamily="18" charset="0"/>
                  <a:ea typeface="Cambria" panose="02040503050406030204" pitchFamily="18" charset="0"/>
                </a:rPr>
                <a:t>Rồi đến rằm tháng Bảy. “Rằm tháng Bảy nước nhảy lên bờ”. Dòng sông Cửu Long đã no đầy, lại tràn qua bờ. Nước trong ao hồ, trong đồng ruộng của mùa mưa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lẫn với nước dòng sông Cửu Long.</a:t>
              </a:r>
            </a:p>
            <a:p>
              <a:pPr indent="441325" algn="just">
                <a:lnSpc>
                  <a:spcPct val="150000"/>
                </a:lnSpc>
              </a:pPr>
              <a:r>
                <a:rPr lang="vi-VN" sz="2000" dirty="0">
                  <a:effectLst/>
                  <a:latin typeface="Cambria" panose="02040503050406030204" pitchFamily="18" charset="0"/>
                  <a:ea typeface="Cambria" panose="02040503050406030204" pitchFamily="18" charset="0"/>
                </a:rPr>
                <a:t>Đồng ruộng, vườn tược và cây cỏ như biết giữ lại hạt phù sa ở quanh mình, nước lại trong dần. Ngồi trong nhà, ta thấy cả những đàn cá ròng </a:t>
              </a:r>
              <a:r>
                <a:rPr lang="vi-VN" sz="2000" dirty="0" err="1">
                  <a:effectLst/>
                  <a:latin typeface="Cambria" panose="02040503050406030204" pitchFamily="18" charset="0"/>
                  <a:ea typeface="Cambria" panose="02040503050406030204" pitchFamily="18" charset="0"/>
                </a:rPr>
                <a:t>ròng</a:t>
              </a:r>
              <a:r>
                <a:rPr lang="vi-VN" sz="2000" dirty="0">
                  <a:effectLst/>
                  <a:latin typeface="Cambria" panose="02040503050406030204" pitchFamily="18" charset="0"/>
                  <a:ea typeface="Cambria" panose="02040503050406030204" pitchFamily="18" charset="0"/>
                </a:rPr>
                <a:t>, từng đàn, từng đàn theo cả mẹ xuôi theo dòng nước, vào tận đồng sâu.</a:t>
              </a:r>
            </a:p>
            <a:p>
              <a:pPr indent="441325" algn="just">
                <a:lnSpc>
                  <a:spcPct val="150000"/>
                </a:lnSpc>
              </a:pPr>
              <a:r>
                <a:rPr lang="vi-VN" sz="2000" dirty="0">
                  <a:effectLst/>
                  <a:latin typeface="Cambria" panose="02040503050406030204" pitchFamily="18" charset="0"/>
                  <a:ea typeface="Cambria" panose="02040503050406030204" pitchFamily="18" charset="0"/>
                </a:rPr>
                <a:t>Ngủ một đêm, sáng dậy, nước ngập lên những viên gạch. Phải lấy ván, lấy tre làm cầu từ cửa trước vào đến tận bếp. Vui quá! Có cả một cây cầu lắt lẻo ngay dưới mái nhà.</a:t>
              </a:r>
            </a:p>
            <a:p>
              <a:pPr indent="441325" algn="r">
                <a:lnSpc>
                  <a:spcPct val="150000"/>
                </a:lnSpc>
              </a:pPr>
              <a:r>
                <a:rPr lang="vi-VN" sz="2000" i="1" dirty="0">
                  <a:effectLst/>
                  <a:latin typeface="Cambria" panose="02040503050406030204" pitchFamily="18" charset="0"/>
                  <a:ea typeface="Cambria" panose="02040503050406030204" pitchFamily="18" charset="0"/>
                </a:rPr>
                <a:t>(Theo Nguyễn Quang Sáng)</a:t>
              </a:r>
            </a:p>
          </p:txBody>
        </p:sp>
      </p:grpSp>
      <p:pic>
        <p:nvPicPr>
          <p:cNvPr id="22" name="Picture 21">
            <a:extLst>
              <a:ext uri="{FF2B5EF4-FFF2-40B4-BE49-F238E27FC236}">
                <a16:creationId xmlns:a16="http://schemas.microsoft.com/office/drawing/2014/main" id="{B38FE7E0-038C-2483-35ED-3A1E0F53E483}"/>
              </a:ext>
            </a:extLst>
          </p:cNvPr>
          <p:cNvPicPr>
            <a:picLocks noChangeAspect="1"/>
          </p:cNvPicPr>
          <p:nvPr/>
        </p:nvPicPr>
        <p:blipFill>
          <a:blip r:embed="rId3"/>
          <a:stretch>
            <a:fillRect/>
          </a:stretch>
        </p:blipFill>
        <p:spPr>
          <a:xfrm>
            <a:off x="1675164" y="-25250"/>
            <a:ext cx="8841671" cy="1743544"/>
          </a:xfrm>
          <a:prstGeom prst="rect">
            <a:avLst/>
          </a:prstGeom>
        </p:spPr>
      </p:pic>
    </p:spTree>
    <p:extLst>
      <p:ext uri="{BB962C8B-B14F-4D97-AF65-F5344CB8AC3E}">
        <p14:creationId xmlns:p14="http://schemas.microsoft.com/office/powerpoint/2010/main" val="51296638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3">
            <a:extLst>
              <a:ext uri="{FF2B5EF4-FFF2-40B4-BE49-F238E27FC236}">
                <a16:creationId xmlns:a16="http://schemas.microsoft.com/office/drawing/2014/main" id="{A07361AA-B13E-B0CE-7CAE-2B121B1E61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13" name="Group 12">
            <a:extLst>
              <a:ext uri="{FF2B5EF4-FFF2-40B4-BE49-F238E27FC236}">
                <a16:creationId xmlns:a16="http://schemas.microsoft.com/office/drawing/2014/main" id="{0A52F600-5BA6-37F7-D9A2-07C2D7A62619}"/>
              </a:ext>
            </a:extLst>
          </p:cNvPr>
          <p:cNvGrpSpPr/>
          <p:nvPr/>
        </p:nvGrpSpPr>
        <p:grpSpPr>
          <a:xfrm>
            <a:off x="920875" y="1990182"/>
            <a:ext cx="2406755" cy="890970"/>
            <a:chOff x="350520" y="1730310"/>
            <a:chExt cx="2406755" cy="890970"/>
          </a:xfrm>
        </p:grpSpPr>
        <p:sp>
          <p:nvSpPr>
            <p:cNvPr id="11" name="Freeform 7">
              <a:extLst>
                <a:ext uri="{FF2B5EF4-FFF2-40B4-BE49-F238E27FC236}">
                  <a16:creationId xmlns:a16="http://schemas.microsoft.com/office/drawing/2014/main" id="{64846857-564F-F11D-80DC-5E4CCCDEB85A}"/>
                </a:ext>
              </a:extLst>
            </p:cNvPr>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TextBox 11">
              <a:extLst>
                <a:ext uri="{FF2B5EF4-FFF2-40B4-BE49-F238E27FC236}">
                  <a16:creationId xmlns:a16="http://schemas.microsoft.com/office/drawing/2014/main" id="{A3CCDE04-B0A8-F0A3-73E1-B6E37E8403F6}"/>
                </a:ext>
              </a:extLst>
            </p:cNvPr>
            <p:cNvSpPr txBox="1"/>
            <p:nvPr/>
          </p:nvSpPr>
          <p:spPr>
            <a:xfrm>
              <a:off x="550139" y="1884002"/>
              <a:ext cx="1988114"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sướt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mướt</a:t>
              </a:r>
              <a:endParaRPr lang="en-US" sz="28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6E89E9F-6D35-0FCD-88DD-B30FA5B9D0F5}"/>
              </a:ext>
            </a:extLst>
          </p:cNvPr>
          <p:cNvGrpSpPr/>
          <p:nvPr/>
        </p:nvGrpSpPr>
        <p:grpSpPr>
          <a:xfrm>
            <a:off x="4412815" y="1919485"/>
            <a:ext cx="2500274" cy="890970"/>
            <a:chOff x="406901" y="1730310"/>
            <a:chExt cx="2500274" cy="890970"/>
          </a:xfrm>
        </p:grpSpPr>
        <p:sp>
          <p:nvSpPr>
            <p:cNvPr id="15" name="Freeform 7">
              <a:extLst>
                <a:ext uri="{FF2B5EF4-FFF2-40B4-BE49-F238E27FC236}">
                  <a16:creationId xmlns:a16="http://schemas.microsoft.com/office/drawing/2014/main" id="{69725DE8-C421-53E8-DB94-CCB336E1C2C3}"/>
                </a:ext>
              </a:extLst>
            </p:cNvPr>
            <p:cNvSpPr>
              <a:spLocks noEditPoints="1"/>
            </p:cNvSpPr>
            <p:nvPr/>
          </p:nvSpPr>
          <p:spPr bwMode="auto">
            <a:xfrm flipH="1" flipV="1">
              <a:off x="406901" y="1730310"/>
              <a:ext cx="2500274"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sz="28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TextBox 15">
              <a:extLst>
                <a:ext uri="{FF2B5EF4-FFF2-40B4-BE49-F238E27FC236}">
                  <a16:creationId xmlns:a16="http://schemas.microsoft.com/office/drawing/2014/main" id="{69B07423-5A66-B677-F5CB-64D6C295344B}"/>
                </a:ext>
              </a:extLst>
            </p:cNvPr>
            <p:cNvSpPr txBox="1"/>
            <p:nvPr/>
          </p:nvSpPr>
          <p:spPr>
            <a:xfrm>
              <a:off x="656238" y="1908724"/>
              <a:ext cx="2250937"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đồng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ruộng</a:t>
              </a:r>
              <a:endParaRPr lang="en-US" sz="2800" b="1"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5F8809C7-ECAE-9FEE-8415-AE5585D8E9E2}"/>
              </a:ext>
            </a:extLst>
          </p:cNvPr>
          <p:cNvGrpSpPr/>
          <p:nvPr/>
        </p:nvGrpSpPr>
        <p:grpSpPr>
          <a:xfrm>
            <a:off x="8864372" y="2211278"/>
            <a:ext cx="2129933" cy="890970"/>
            <a:chOff x="500420" y="1730310"/>
            <a:chExt cx="2129933" cy="890970"/>
          </a:xfrm>
        </p:grpSpPr>
        <p:sp>
          <p:nvSpPr>
            <p:cNvPr id="18" name="Freeform 7">
              <a:extLst>
                <a:ext uri="{FF2B5EF4-FFF2-40B4-BE49-F238E27FC236}">
                  <a16:creationId xmlns:a16="http://schemas.microsoft.com/office/drawing/2014/main" id="{3B22D57D-E24C-5049-B478-2885F4EC20E9}"/>
                </a:ext>
              </a:extLst>
            </p:cNvPr>
            <p:cNvSpPr>
              <a:spLocks noEditPoints="1"/>
            </p:cNvSpPr>
            <p:nvPr/>
          </p:nvSpPr>
          <p:spPr bwMode="auto">
            <a:xfrm flipH="1" flipV="1">
              <a:off x="500420" y="1730310"/>
              <a:ext cx="2129933"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TextBox 18">
              <a:extLst>
                <a:ext uri="{FF2B5EF4-FFF2-40B4-BE49-F238E27FC236}">
                  <a16:creationId xmlns:a16="http://schemas.microsoft.com/office/drawing/2014/main" id="{9B6FDD42-E8E1-7F0F-01E3-476A75268584}"/>
                </a:ext>
              </a:extLst>
            </p:cNvPr>
            <p:cNvSpPr txBox="1"/>
            <p:nvPr/>
          </p:nvSpPr>
          <p:spPr>
            <a:xfrm>
              <a:off x="930095" y="1884002"/>
              <a:ext cx="1270582"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phù</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sa</a:t>
              </a:r>
              <a:endParaRPr lang="en-US" sz="2800" b="1"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F2826E4-9070-932C-0946-C23F00B59719}"/>
              </a:ext>
            </a:extLst>
          </p:cNvPr>
          <p:cNvGrpSpPr/>
          <p:nvPr/>
        </p:nvGrpSpPr>
        <p:grpSpPr>
          <a:xfrm>
            <a:off x="2114551" y="3976849"/>
            <a:ext cx="2406755" cy="890970"/>
            <a:chOff x="350520" y="1730310"/>
            <a:chExt cx="2406755" cy="890970"/>
          </a:xfrm>
        </p:grpSpPr>
        <p:sp>
          <p:nvSpPr>
            <p:cNvPr id="24" name="Freeform 7">
              <a:extLst>
                <a:ext uri="{FF2B5EF4-FFF2-40B4-BE49-F238E27FC236}">
                  <a16:creationId xmlns:a16="http://schemas.microsoft.com/office/drawing/2014/main" id="{F7D3359E-ABEE-B860-716E-9D50AEF09BC0}"/>
                </a:ext>
              </a:extLst>
            </p:cNvPr>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TextBox 24">
              <a:extLst>
                <a:ext uri="{FF2B5EF4-FFF2-40B4-BE49-F238E27FC236}">
                  <a16:creationId xmlns:a16="http://schemas.microsoft.com/office/drawing/2014/main" id="{0E4661A7-D3A1-2579-E174-E6E9A87698A9}"/>
                </a:ext>
              </a:extLst>
            </p:cNvPr>
            <p:cNvSpPr txBox="1"/>
            <p:nvPr/>
          </p:nvSpPr>
          <p:spPr>
            <a:xfrm>
              <a:off x="550139" y="1884002"/>
              <a:ext cx="1988114" cy="52322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ròng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ròng</a:t>
              </a:r>
              <a:endParaRPr lang="en-US" sz="2800" b="1" dirty="0">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7C74E4C1-F0F6-CF94-103D-A790818A848E}"/>
              </a:ext>
            </a:extLst>
          </p:cNvPr>
          <p:cNvGrpSpPr/>
          <p:nvPr/>
        </p:nvGrpSpPr>
        <p:grpSpPr>
          <a:xfrm>
            <a:off x="4725356" y="5301535"/>
            <a:ext cx="2406755" cy="890970"/>
            <a:chOff x="350520" y="1730310"/>
            <a:chExt cx="2406755" cy="890970"/>
          </a:xfrm>
        </p:grpSpPr>
        <p:sp>
          <p:nvSpPr>
            <p:cNvPr id="27" name="Freeform 7">
              <a:extLst>
                <a:ext uri="{FF2B5EF4-FFF2-40B4-BE49-F238E27FC236}">
                  <a16:creationId xmlns:a16="http://schemas.microsoft.com/office/drawing/2014/main" id="{2BD416FE-491A-90BA-6AFD-9E7C00F8CF24}"/>
                </a:ext>
              </a:extLst>
            </p:cNvPr>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TextBox 27">
              <a:extLst>
                <a:ext uri="{FF2B5EF4-FFF2-40B4-BE49-F238E27FC236}">
                  <a16:creationId xmlns:a16="http://schemas.microsoft.com/office/drawing/2014/main" id="{1CE7D4A5-BF8C-FB2E-2415-2CD6A1BD6170}"/>
                </a:ext>
              </a:extLst>
            </p:cNvPr>
            <p:cNvSpPr txBox="1"/>
            <p:nvPr/>
          </p:nvSpPr>
          <p:spPr>
            <a:xfrm>
              <a:off x="550139" y="1884002"/>
              <a:ext cx="1988114" cy="52322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đồng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sâu</a:t>
              </a:r>
              <a:endParaRPr lang="en-US" sz="2800" b="1"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A50729C0-DF3D-A007-48E1-78B5041B1F1C}"/>
              </a:ext>
            </a:extLst>
          </p:cNvPr>
          <p:cNvGrpSpPr/>
          <p:nvPr/>
        </p:nvGrpSpPr>
        <p:grpSpPr>
          <a:xfrm>
            <a:off x="6467318" y="3587429"/>
            <a:ext cx="2406755" cy="890970"/>
            <a:chOff x="350520" y="1730310"/>
            <a:chExt cx="2406755" cy="890970"/>
          </a:xfrm>
        </p:grpSpPr>
        <p:sp>
          <p:nvSpPr>
            <p:cNvPr id="30" name="Freeform 7">
              <a:extLst>
                <a:ext uri="{FF2B5EF4-FFF2-40B4-BE49-F238E27FC236}">
                  <a16:creationId xmlns:a16="http://schemas.microsoft.com/office/drawing/2014/main" id="{C60FFA24-F6FD-B1FE-7CD0-5D724E352A07}"/>
                </a:ext>
              </a:extLst>
            </p:cNvPr>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TextBox 30">
              <a:extLst>
                <a:ext uri="{FF2B5EF4-FFF2-40B4-BE49-F238E27FC236}">
                  <a16:creationId xmlns:a16="http://schemas.microsoft.com/office/drawing/2014/main" id="{24F0DEB0-6D1D-9EE8-D0A3-46F1F1436530}"/>
                </a:ext>
              </a:extLst>
            </p:cNvPr>
            <p:cNvSpPr txBox="1"/>
            <p:nvPr/>
          </p:nvSpPr>
          <p:spPr>
            <a:xfrm>
              <a:off x="550139" y="1884002"/>
              <a:ext cx="1988114" cy="52322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lắt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lẻo</a:t>
              </a:r>
              <a:endParaRPr lang="en-US" sz="2800" b="1" dirty="0">
                <a:latin typeface="Cambria" panose="02040503050406030204" pitchFamily="18" charset="0"/>
                <a:ea typeface="Cambria" panose="02040503050406030204" pitchFamily="18" charset="0"/>
              </a:endParaRPr>
            </a:p>
          </p:txBody>
        </p:sp>
      </p:grpSp>
      <p:pic>
        <p:nvPicPr>
          <p:cNvPr id="36" name="Picture 35">
            <a:extLst>
              <a:ext uri="{FF2B5EF4-FFF2-40B4-BE49-F238E27FC236}">
                <a16:creationId xmlns:a16="http://schemas.microsoft.com/office/drawing/2014/main" id="{2C0F5425-86C1-3A4B-6753-DE3DC2B4CA51}"/>
              </a:ext>
            </a:extLst>
          </p:cNvPr>
          <p:cNvPicPr>
            <a:picLocks noChangeAspect="1"/>
          </p:cNvPicPr>
          <p:nvPr/>
        </p:nvPicPr>
        <p:blipFill>
          <a:blip r:embed="rId3"/>
          <a:stretch>
            <a:fillRect/>
          </a:stretch>
        </p:blipFill>
        <p:spPr>
          <a:xfrm>
            <a:off x="1337904" y="196824"/>
            <a:ext cx="9516195" cy="1860905"/>
          </a:xfrm>
          <a:prstGeom prst="rect">
            <a:avLst/>
          </a:prstGeom>
        </p:spPr>
      </p:pic>
    </p:spTree>
    <p:extLst>
      <p:ext uri="{BB962C8B-B14F-4D97-AF65-F5344CB8AC3E}">
        <p14:creationId xmlns:p14="http://schemas.microsoft.com/office/powerpoint/2010/main" val="39434197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D9AD270F-FAA5-3D68-32BE-7F52BCE421B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sp>
        <p:nvSpPr>
          <p:cNvPr id="4" name="TextBox 3">
            <a:extLst>
              <a:ext uri="{FF2B5EF4-FFF2-40B4-BE49-F238E27FC236}">
                <a16:creationId xmlns:a16="http://schemas.microsoft.com/office/drawing/2014/main" id="{929423A5-3979-81F7-BEA7-2E820777FE79}"/>
              </a:ext>
            </a:extLst>
          </p:cNvPr>
          <p:cNvSpPr txBox="1"/>
          <p:nvPr/>
        </p:nvSpPr>
        <p:spPr>
          <a:xfrm>
            <a:off x="669974" y="2689823"/>
            <a:ext cx="10852052" cy="1478353"/>
          </a:xfrm>
          <a:prstGeom prst="rect">
            <a:avLst/>
          </a:prstGeom>
          <a:noFill/>
        </p:spPr>
        <p:txBody>
          <a:bodyPr wrap="square">
            <a:spAutoFit/>
          </a:bodyPr>
          <a:lstStyle/>
          <a:p>
            <a:pPr algn="just">
              <a:lnSpc>
                <a:spcPct val="150000"/>
              </a:lnSpc>
            </a:pPr>
            <a:r>
              <a:rPr lang="vi-VN" sz="3200" b="1" dirty="0">
                <a:effectLst/>
                <a:latin typeface="Cambria" panose="02040503050406030204" pitchFamily="18" charset="0"/>
                <a:ea typeface="Cambria" panose="02040503050406030204" pitchFamily="18" charset="0"/>
              </a:rPr>
              <a:t>Nước trong ao hồ, trong đồng ruộng của mùa mưa </a:t>
            </a:r>
            <a:r>
              <a:rPr lang="vi-VN" sz="3200" b="1" dirty="0" err="1">
                <a:effectLst/>
                <a:latin typeface="Cambria" panose="02040503050406030204" pitchFamily="18" charset="0"/>
                <a:ea typeface="Cambria" panose="02040503050406030204" pitchFamily="18" charset="0"/>
              </a:rPr>
              <a:t>hoà</a:t>
            </a:r>
            <a:r>
              <a:rPr lang="vi-VN" sz="3200" b="1" dirty="0">
                <a:effectLst/>
                <a:latin typeface="Cambria" panose="02040503050406030204" pitchFamily="18" charset="0"/>
                <a:ea typeface="Cambria" panose="02040503050406030204" pitchFamily="18" charset="0"/>
              </a:rPr>
              <a:t> lẫn với nước dòng sông Cửu Long.</a:t>
            </a:r>
          </a:p>
        </p:txBody>
      </p:sp>
      <p:cxnSp>
        <p:nvCxnSpPr>
          <p:cNvPr id="10" name="Straight Connector 9">
            <a:extLst>
              <a:ext uri="{FF2B5EF4-FFF2-40B4-BE49-F238E27FC236}">
                <a16:creationId xmlns:a16="http://schemas.microsoft.com/office/drawing/2014/main" id="{6F1FF947-FB73-BB46-C383-6123D91D8D61}"/>
              </a:ext>
            </a:extLst>
          </p:cNvPr>
          <p:cNvCxnSpPr/>
          <p:nvPr/>
        </p:nvCxnSpPr>
        <p:spPr>
          <a:xfrm flipH="1">
            <a:off x="4206240" y="2667000"/>
            <a:ext cx="259080" cy="762000"/>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939FC5CC-25B6-5C57-8950-4DC54DDDC27C}"/>
              </a:ext>
            </a:extLst>
          </p:cNvPr>
          <p:cNvCxnSpPr/>
          <p:nvPr/>
        </p:nvCxnSpPr>
        <p:spPr>
          <a:xfrm flipH="1">
            <a:off x="10561906" y="2709120"/>
            <a:ext cx="259080" cy="762000"/>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pic>
        <p:nvPicPr>
          <p:cNvPr id="17" name="Picture 16">
            <a:extLst>
              <a:ext uri="{FF2B5EF4-FFF2-40B4-BE49-F238E27FC236}">
                <a16:creationId xmlns:a16="http://schemas.microsoft.com/office/drawing/2014/main" id="{BB478FB4-CF42-A6EE-FF29-58D347DCBAE9}"/>
              </a:ext>
            </a:extLst>
          </p:cNvPr>
          <p:cNvPicPr>
            <a:picLocks noChangeAspect="1"/>
          </p:cNvPicPr>
          <p:nvPr/>
        </p:nvPicPr>
        <p:blipFill>
          <a:blip r:embed="rId3"/>
          <a:stretch>
            <a:fillRect/>
          </a:stretch>
        </p:blipFill>
        <p:spPr>
          <a:xfrm>
            <a:off x="1769941" y="538047"/>
            <a:ext cx="8652118" cy="1661143"/>
          </a:xfrm>
          <a:prstGeom prst="rect">
            <a:avLst/>
          </a:prstGeom>
        </p:spPr>
      </p:pic>
    </p:spTree>
    <p:extLst>
      <p:ext uri="{BB962C8B-B14F-4D97-AF65-F5344CB8AC3E}">
        <p14:creationId xmlns:p14="http://schemas.microsoft.com/office/powerpoint/2010/main" val="37604095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1677</Words>
  <Application>Microsoft Office PowerPoint</Application>
  <PresentationFormat>Màn hình rộng</PresentationFormat>
  <Paragraphs>76</Paragraphs>
  <Slides>33</Slides>
  <Notes>0</Notes>
  <HiddenSlides>0</HiddenSlides>
  <MMClips>1</MMClips>
  <ScaleCrop>false</ScaleCrop>
  <HeadingPairs>
    <vt:vector size="6" baseType="variant">
      <vt:variant>
        <vt:lpstr>Phông được Dùng</vt:lpstr>
      </vt:variant>
      <vt:variant>
        <vt:i4>13</vt:i4>
      </vt:variant>
      <vt:variant>
        <vt:lpstr>Chủ đề</vt:lpstr>
      </vt:variant>
      <vt:variant>
        <vt:i4>2</vt:i4>
      </vt:variant>
      <vt:variant>
        <vt:lpstr>Tiêu đề Bản chiếu</vt:lpstr>
      </vt:variant>
      <vt:variant>
        <vt:i4>33</vt:i4>
      </vt:variant>
    </vt:vector>
  </HeadingPairs>
  <TitlesOfParts>
    <vt:vector size="48" baseType="lpstr">
      <vt:lpstr>SVN-Dancing Script</vt:lpstr>
      <vt:lpstr>Fredoka One</vt:lpstr>
      <vt:lpstr>Times New Roman</vt:lpstr>
      <vt:lpstr>#9Slide07 SVNZiclets</vt:lpstr>
      <vt:lpstr>Calibri Light</vt:lpstr>
      <vt:lpstr>M PLUS Rounded 1c</vt:lpstr>
      <vt:lpstr>UTM Avo</vt:lpstr>
      <vt:lpstr>SVN-Newton</vt:lpstr>
      <vt:lpstr>Cambria</vt:lpstr>
      <vt:lpstr>Calibri</vt:lpstr>
      <vt:lpstr>字魂59号-创粗黑</vt:lpstr>
      <vt:lpstr>#9Slide07 HoneyCream</vt:lpstr>
      <vt:lpstr>Arial</vt:lpstr>
      <vt:lpstr>Office Theme</vt:lpstr>
      <vt:lpstr>1_Awesome Teachers Meeting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Hanh Ngo</dc:creator>
  <cp:lastModifiedBy>Do  Thuy Nga</cp:lastModifiedBy>
  <cp:revision>10</cp:revision>
  <dcterms:created xsi:type="dcterms:W3CDTF">2022-12-26T14:07:09Z</dcterms:created>
  <dcterms:modified xsi:type="dcterms:W3CDTF">2024-01-17T03:27:07Z</dcterms:modified>
</cp:coreProperties>
</file>