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7" r:id="rId2"/>
  </p:sldIdLst>
  <p:sldSz cx="12192000" cy="6858000"/>
  <p:notesSz cx="6858000" cy="9144000"/>
  <p:embeddedFontLst>
    <p:embeddedFont>
      <p:font typeface="SVN-Newton" panose="02040603050506020204" pitchFamily="18" charset="0"/>
      <p:regular r:id="rId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D9217B-C9CB-4CA2-8F7D-ED5BB2346F9D}" v="3" dt="2023-02-24T08:28:51.3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1" autoAdjust="0"/>
    <p:restoredTop sz="94660"/>
  </p:normalViewPr>
  <p:slideViewPr>
    <p:cSldViewPr snapToGrid="0">
      <p:cViewPr varScale="1">
        <p:scale>
          <a:sx n="89" d="100"/>
          <a:sy n="89" d="100"/>
        </p:scale>
        <p:origin x="88" y="21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  Thuy Nga" userId="5e61f1ef-ec16-4b95-83f0-8a16fe7096de" providerId="ADAL" clId="{F1D9217B-C9CB-4CA2-8F7D-ED5BB2346F9D}"/>
    <pc:docChg chg="custSel addSld modSld">
      <pc:chgData name="Do  Thuy Nga" userId="5e61f1ef-ec16-4b95-83f0-8a16fe7096de" providerId="ADAL" clId="{F1D9217B-C9CB-4CA2-8F7D-ED5BB2346F9D}" dt="2023-02-24T08:28:51.308" v="4"/>
      <pc:docMkLst>
        <pc:docMk/>
      </pc:docMkLst>
      <pc:sldChg chg="addSp delSp modSp mod delAnim modAnim">
        <pc:chgData name="Do  Thuy Nga" userId="5e61f1ef-ec16-4b95-83f0-8a16fe7096de" providerId="ADAL" clId="{F1D9217B-C9CB-4CA2-8F7D-ED5BB2346F9D}" dt="2023-02-24T08:28:44.481" v="2" actId="478"/>
        <pc:sldMkLst>
          <pc:docMk/>
          <pc:sldMk cId="3720623817" sldId="321"/>
        </pc:sldMkLst>
        <pc:spChg chg="mod">
          <ac:chgData name="Do  Thuy Nga" userId="5e61f1ef-ec16-4b95-83f0-8a16fe7096de" providerId="ADAL" clId="{F1D9217B-C9CB-4CA2-8F7D-ED5BB2346F9D}" dt="2023-02-24T08:28:03.645" v="0"/>
          <ac:spMkLst>
            <pc:docMk/>
            <pc:sldMk cId="3720623817" sldId="321"/>
            <ac:spMk id="25" creationId="{3DE70A02-D971-BD33-CAC6-84BB3A473254}"/>
          </ac:spMkLst>
        </pc:spChg>
        <pc:spChg chg="mod">
          <ac:chgData name="Do  Thuy Nga" userId="5e61f1ef-ec16-4b95-83f0-8a16fe7096de" providerId="ADAL" clId="{F1D9217B-C9CB-4CA2-8F7D-ED5BB2346F9D}" dt="2023-02-24T08:28:03.645" v="0"/>
          <ac:spMkLst>
            <pc:docMk/>
            <pc:sldMk cId="3720623817" sldId="321"/>
            <ac:spMk id="26" creationId="{B01352A6-0268-21AC-E594-653B6F5DB804}"/>
          </ac:spMkLst>
        </pc:spChg>
        <pc:spChg chg="mod">
          <ac:chgData name="Do  Thuy Nga" userId="5e61f1ef-ec16-4b95-83f0-8a16fe7096de" providerId="ADAL" clId="{F1D9217B-C9CB-4CA2-8F7D-ED5BB2346F9D}" dt="2023-02-24T08:28:03.645" v="0"/>
          <ac:spMkLst>
            <pc:docMk/>
            <pc:sldMk cId="3720623817" sldId="321"/>
            <ac:spMk id="27" creationId="{D68E8BA3-398D-4896-DA4A-5B7614386384}"/>
          </ac:spMkLst>
        </pc:spChg>
        <pc:spChg chg="mod">
          <ac:chgData name="Do  Thuy Nga" userId="5e61f1ef-ec16-4b95-83f0-8a16fe7096de" providerId="ADAL" clId="{F1D9217B-C9CB-4CA2-8F7D-ED5BB2346F9D}" dt="2023-02-24T08:28:03.645" v="0"/>
          <ac:spMkLst>
            <pc:docMk/>
            <pc:sldMk cId="3720623817" sldId="321"/>
            <ac:spMk id="28" creationId="{599CBF8C-12CF-7161-F1B6-9958F7E4D84B}"/>
          </ac:spMkLst>
        </pc:spChg>
        <pc:spChg chg="add del mod">
          <ac:chgData name="Do  Thuy Nga" userId="5e61f1ef-ec16-4b95-83f0-8a16fe7096de" providerId="ADAL" clId="{F1D9217B-C9CB-4CA2-8F7D-ED5BB2346F9D}" dt="2023-02-24T08:28:44.481" v="2" actId="478"/>
          <ac:spMkLst>
            <pc:docMk/>
            <pc:sldMk cId="3720623817" sldId="321"/>
            <ac:spMk id="29" creationId="{2A934FFD-E2C0-B1EA-A86A-D6B36A480C05}"/>
          </ac:spMkLst>
        </pc:spChg>
        <pc:spChg chg="add del mod">
          <ac:chgData name="Do  Thuy Nga" userId="5e61f1ef-ec16-4b95-83f0-8a16fe7096de" providerId="ADAL" clId="{F1D9217B-C9CB-4CA2-8F7D-ED5BB2346F9D}" dt="2023-02-24T08:28:44.481" v="2" actId="478"/>
          <ac:spMkLst>
            <pc:docMk/>
            <pc:sldMk cId="3720623817" sldId="321"/>
            <ac:spMk id="30" creationId="{1A30DC48-4A73-8840-5F6A-AFE83632B37A}"/>
          </ac:spMkLst>
        </pc:spChg>
        <pc:grpChg chg="add del mod">
          <ac:chgData name="Do  Thuy Nga" userId="5e61f1ef-ec16-4b95-83f0-8a16fe7096de" providerId="ADAL" clId="{F1D9217B-C9CB-4CA2-8F7D-ED5BB2346F9D}" dt="2023-02-24T08:28:44.481" v="2" actId="478"/>
          <ac:grpSpMkLst>
            <pc:docMk/>
            <pc:sldMk cId="3720623817" sldId="321"/>
            <ac:grpSpMk id="6" creationId="{F580E336-63A0-5427-31E9-A5A2F7838460}"/>
          </ac:grpSpMkLst>
        </pc:grpChg>
        <pc:grpChg chg="mod">
          <ac:chgData name="Do  Thuy Nga" userId="5e61f1ef-ec16-4b95-83f0-8a16fe7096de" providerId="ADAL" clId="{F1D9217B-C9CB-4CA2-8F7D-ED5BB2346F9D}" dt="2023-02-24T08:28:03.645" v="0"/>
          <ac:grpSpMkLst>
            <pc:docMk/>
            <pc:sldMk cId="3720623817" sldId="321"/>
            <ac:grpSpMk id="7" creationId="{C1043F8B-1278-8CB1-9904-4CED9BF23754}"/>
          </ac:grpSpMkLst>
        </pc:grpChg>
      </pc:sldChg>
      <pc:sldChg chg="addSp modSp new modAnim">
        <pc:chgData name="Do  Thuy Nga" userId="5e61f1ef-ec16-4b95-83f0-8a16fe7096de" providerId="ADAL" clId="{F1D9217B-C9CB-4CA2-8F7D-ED5BB2346F9D}" dt="2023-02-24T08:28:51.308" v="4"/>
        <pc:sldMkLst>
          <pc:docMk/>
          <pc:sldMk cId="1543186117" sldId="431"/>
        </pc:sldMkLst>
        <pc:spChg chg="mod">
          <ac:chgData name="Do  Thuy Nga" userId="5e61f1ef-ec16-4b95-83f0-8a16fe7096de" providerId="ADAL" clId="{F1D9217B-C9CB-4CA2-8F7D-ED5BB2346F9D}" dt="2023-02-24T08:28:51.308" v="4"/>
          <ac:spMkLst>
            <pc:docMk/>
            <pc:sldMk cId="1543186117" sldId="431"/>
            <ac:spMk id="4" creationId="{BE69D920-FABF-A978-A9A3-E179E0B0CA5E}"/>
          </ac:spMkLst>
        </pc:spChg>
        <pc:spChg chg="mod">
          <ac:chgData name="Do  Thuy Nga" userId="5e61f1ef-ec16-4b95-83f0-8a16fe7096de" providerId="ADAL" clId="{F1D9217B-C9CB-4CA2-8F7D-ED5BB2346F9D}" dt="2023-02-24T08:28:51.308" v="4"/>
          <ac:spMkLst>
            <pc:docMk/>
            <pc:sldMk cId="1543186117" sldId="431"/>
            <ac:spMk id="5" creationId="{8AE67C1A-D894-7FB7-77D2-96D4BED55D79}"/>
          </ac:spMkLst>
        </pc:spChg>
        <pc:spChg chg="mod">
          <ac:chgData name="Do  Thuy Nga" userId="5e61f1ef-ec16-4b95-83f0-8a16fe7096de" providerId="ADAL" clId="{F1D9217B-C9CB-4CA2-8F7D-ED5BB2346F9D}" dt="2023-02-24T08:28:51.308" v="4"/>
          <ac:spMkLst>
            <pc:docMk/>
            <pc:sldMk cId="1543186117" sldId="431"/>
            <ac:spMk id="6" creationId="{A181BDB4-F5D4-032F-1F0C-AD7A2E40C232}"/>
          </ac:spMkLst>
        </pc:spChg>
        <pc:spChg chg="mod">
          <ac:chgData name="Do  Thuy Nga" userId="5e61f1ef-ec16-4b95-83f0-8a16fe7096de" providerId="ADAL" clId="{F1D9217B-C9CB-4CA2-8F7D-ED5BB2346F9D}" dt="2023-02-24T08:28:51.308" v="4"/>
          <ac:spMkLst>
            <pc:docMk/>
            <pc:sldMk cId="1543186117" sldId="431"/>
            <ac:spMk id="7" creationId="{15AE55D7-5B6A-E661-A7D3-19223D7854DF}"/>
          </ac:spMkLst>
        </pc:spChg>
        <pc:spChg chg="add mod">
          <ac:chgData name="Do  Thuy Nga" userId="5e61f1ef-ec16-4b95-83f0-8a16fe7096de" providerId="ADAL" clId="{F1D9217B-C9CB-4CA2-8F7D-ED5BB2346F9D}" dt="2023-02-24T08:28:51.308" v="4"/>
          <ac:spMkLst>
            <pc:docMk/>
            <pc:sldMk cId="1543186117" sldId="431"/>
            <ac:spMk id="8" creationId="{39D300FD-C686-79DE-C1AE-F350551BFD73}"/>
          </ac:spMkLst>
        </pc:spChg>
        <pc:spChg chg="add mod">
          <ac:chgData name="Do  Thuy Nga" userId="5e61f1ef-ec16-4b95-83f0-8a16fe7096de" providerId="ADAL" clId="{F1D9217B-C9CB-4CA2-8F7D-ED5BB2346F9D}" dt="2023-02-24T08:28:51.308" v="4"/>
          <ac:spMkLst>
            <pc:docMk/>
            <pc:sldMk cId="1543186117" sldId="431"/>
            <ac:spMk id="9" creationId="{9A65B2DA-9437-568E-4798-79157EE92E86}"/>
          </ac:spMkLst>
        </pc:spChg>
        <pc:grpChg chg="add mod">
          <ac:chgData name="Do  Thuy Nga" userId="5e61f1ef-ec16-4b95-83f0-8a16fe7096de" providerId="ADAL" clId="{F1D9217B-C9CB-4CA2-8F7D-ED5BB2346F9D}" dt="2023-02-24T08:28:51.308" v="4"/>
          <ac:grpSpMkLst>
            <pc:docMk/>
            <pc:sldMk cId="1543186117" sldId="431"/>
            <ac:grpSpMk id="2" creationId="{56218178-9C6D-92A4-31A7-098FEC8690F5}"/>
          </ac:grpSpMkLst>
        </pc:grpChg>
        <pc:grpChg chg="mod">
          <ac:chgData name="Do  Thuy Nga" userId="5e61f1ef-ec16-4b95-83f0-8a16fe7096de" providerId="ADAL" clId="{F1D9217B-C9CB-4CA2-8F7D-ED5BB2346F9D}" dt="2023-02-24T08:28:51.308" v="4"/>
          <ac:grpSpMkLst>
            <pc:docMk/>
            <pc:sldMk cId="1543186117" sldId="431"/>
            <ac:grpSpMk id="3" creationId="{59F2FE32-B24F-DB89-68EF-361981E61A9B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groups/629898828017053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665843" y="562881"/>
            <a:ext cx="10860314" cy="5732236"/>
          </a:xfrm>
          <a:prstGeom prst="roundRect">
            <a:avLst>
              <a:gd name="adj" fmla="val 9577"/>
            </a:avLst>
          </a:prstGeom>
          <a:solidFill>
            <a:schemeClr val="bg1"/>
          </a:solidFill>
          <a:ln w="76200">
            <a:solidFill>
              <a:srgbClr val="79CF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6755BA2B-74EF-5711-F018-5C942F2735BC}"/>
              </a:ext>
            </a:extLst>
          </p:cNvPr>
          <p:cNvSpPr txBox="1"/>
          <p:nvPr userDrawn="1"/>
        </p:nvSpPr>
        <p:spPr>
          <a:xfrm>
            <a:off x="3048000" y="9098618"/>
            <a:ext cx="62281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Mời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lang="en-US" sz="1800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1800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21BE39-4B62-946D-8390-94C5EF3EA76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76692" y="-26525564"/>
            <a:ext cx="2186247" cy="37177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05F4C6-22B5-C5EB-31FB-CD3C4798EB3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8508" y="-26525565"/>
            <a:ext cx="2186247" cy="37177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8C40D4-A608-00A6-00AA-F562F21D79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63118" y="29176636"/>
            <a:ext cx="2186247" cy="37177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6E9E26-02B3-51E6-B40D-3A16E3E378C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672" y="29176635"/>
            <a:ext cx="2186247" cy="371775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BAFB970-4380-062C-0E1E-E7C234201946}"/>
              </a:ext>
            </a:extLst>
          </p:cNvPr>
          <p:cNvSpPr txBox="1">
            <a:spLocks/>
          </p:cNvSpPr>
          <p:nvPr userDrawn="1"/>
        </p:nvSpPr>
        <p:spPr>
          <a:xfrm>
            <a:off x="9869752" y="-1466572"/>
            <a:ext cx="3565436" cy="5423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0" dirty="0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By </a:t>
            </a:r>
            <a:r>
              <a:rPr lang="en-US" sz="1600" b="0" dirty="0" err="1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Khánh</a:t>
            </a:r>
            <a:r>
              <a:rPr lang="en-US" sz="1600" b="0" dirty="0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 </a:t>
            </a:r>
            <a:r>
              <a:rPr lang="en-US" sz="1600" b="0" dirty="0" err="1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Huyền</a:t>
            </a:r>
            <a:endParaRPr lang="en-US" sz="1600" b="0" dirty="0">
              <a:solidFill>
                <a:schemeClr val="accent6">
                  <a:lumMod val="50000"/>
                  <a:alpha val="41000"/>
                </a:schemeClr>
              </a:solidFill>
              <a:latin typeface="SVN-Ready" panose="020406030505060202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7F80315-8392-055D-9C75-8A9F4553222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3006" y="7903349"/>
            <a:ext cx="2188654" cy="26580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19131F-E637-94AB-114B-E497EB5A018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487112" y="-76200"/>
            <a:ext cx="2188654" cy="26580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F378436-B810-AEF5-EC30-F55540EE1F4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D60F36B-1CA5-0C1B-D019-411FFE9784C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95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groups/629898828017053" TargetMode="External"/><Relationship Id="rId7" Type="http://schemas.openxmlformats.org/officeDocument/2006/relationships/image" Target="../media/image4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593D5269-42CD-5BEA-F1A9-C1961A596FC7}"/>
              </a:ext>
            </a:extLst>
          </p:cNvPr>
          <p:cNvSpPr txBox="1"/>
          <p:nvPr userDrawn="1"/>
        </p:nvSpPr>
        <p:spPr>
          <a:xfrm>
            <a:off x="3048000" y="9098618"/>
            <a:ext cx="62281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Mời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lang="en-US" sz="1800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1800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774B8E-13A3-82D9-1AB5-5DA3AB9ECE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76692" y="-26525564"/>
            <a:ext cx="2186247" cy="37177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150DDA-9094-90A5-4B34-122FDB2F4B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8508" y="-26525565"/>
            <a:ext cx="2186247" cy="37177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110D5F-C4A3-3A52-9339-C1C9A716985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63118" y="29176636"/>
            <a:ext cx="2186247" cy="37177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3CD1BF-C42A-9752-DEE0-F8192293D4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672" y="29176635"/>
            <a:ext cx="2186247" cy="371775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32CC50F-AB46-ECF0-DA5D-EA2211966706}"/>
              </a:ext>
            </a:extLst>
          </p:cNvPr>
          <p:cNvSpPr txBox="1">
            <a:spLocks/>
          </p:cNvSpPr>
          <p:nvPr userDrawn="1"/>
        </p:nvSpPr>
        <p:spPr>
          <a:xfrm>
            <a:off x="9869752" y="-1466572"/>
            <a:ext cx="3565436" cy="5423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0" dirty="0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By </a:t>
            </a:r>
            <a:r>
              <a:rPr lang="en-US" sz="1600" b="0" dirty="0" err="1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Khánh</a:t>
            </a:r>
            <a:r>
              <a:rPr lang="en-US" sz="1600" b="0" dirty="0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 </a:t>
            </a:r>
            <a:r>
              <a:rPr lang="en-US" sz="1600" b="0" dirty="0" err="1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Huyền</a:t>
            </a:r>
            <a:endParaRPr lang="en-US" sz="1600" b="0" dirty="0">
              <a:solidFill>
                <a:schemeClr val="accent6">
                  <a:lumMod val="50000"/>
                  <a:alpha val="41000"/>
                </a:schemeClr>
              </a:solidFill>
              <a:latin typeface="SVN-Ready" panose="0204060305050602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643D732-7A5B-C639-AE12-8E3E94CCCDE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3006" y="7903349"/>
            <a:ext cx="2188654" cy="26580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E495B4-5D40-7558-4EBD-4C0BB31679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487112" y="-76200"/>
            <a:ext cx="2188654" cy="26580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D6E3138-4700-1588-3D56-4274ED2DC5C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FC6CF6-C6B9-7AF6-5A70-964D6FC0305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055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43CD4834-B86E-9F96-3AEA-089B60180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图片 11" descr="588ku_d86e2212d3e726cc7abb62f88b3a8de2_12503752">
            <a:extLst>
              <a:ext uri="{FF2B5EF4-FFF2-40B4-BE49-F238E27FC236}">
                <a16:creationId xmlns:a16="http://schemas.microsoft.com/office/drawing/2014/main" id="{C9B5CF82-A7F7-EB70-FF25-36E82FAB31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471" t="26223" r="12879" b="20562"/>
          <a:stretch>
            <a:fillRect/>
          </a:stretch>
        </p:blipFill>
        <p:spPr>
          <a:xfrm>
            <a:off x="4572327" y="0"/>
            <a:ext cx="6934362" cy="440731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1692D3A5-A078-82B1-2A81-A810CB940550}"/>
              </a:ext>
            </a:extLst>
          </p:cNvPr>
          <p:cNvGrpSpPr/>
          <p:nvPr/>
        </p:nvGrpSpPr>
        <p:grpSpPr>
          <a:xfrm>
            <a:off x="4572327" y="555152"/>
            <a:ext cx="718799" cy="1463133"/>
            <a:chOff x="4632309" y="229806"/>
            <a:chExt cx="718799" cy="1463133"/>
          </a:xfrm>
        </p:grpSpPr>
        <p:pic>
          <p:nvPicPr>
            <p:cNvPr id="14" name="图片 101">
              <a:extLst>
                <a:ext uri="{FF2B5EF4-FFF2-40B4-BE49-F238E27FC236}">
                  <a16:creationId xmlns:a16="http://schemas.microsoft.com/office/drawing/2014/main" id="{8DDEB543-6B3C-9031-AD12-CD309A09B1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9516" t="28071" r="8274" b="-3583"/>
            <a:stretch/>
          </p:blipFill>
          <p:spPr>
            <a:xfrm rot="20886811">
              <a:off x="4632309" y="229806"/>
              <a:ext cx="685725" cy="1382545"/>
            </a:xfrm>
            <a:prstGeom prst="rect">
              <a:avLst/>
            </a:prstGeom>
          </p:spPr>
        </p:pic>
        <p:pic>
          <p:nvPicPr>
            <p:cNvPr id="15" name="图片 102">
              <a:extLst>
                <a:ext uri="{FF2B5EF4-FFF2-40B4-BE49-F238E27FC236}">
                  <a16:creationId xmlns:a16="http://schemas.microsoft.com/office/drawing/2014/main" id="{135110F5-B29B-BE25-CBAB-787059B878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7790" b="24488"/>
            <a:stretch/>
          </p:blipFill>
          <p:spPr>
            <a:xfrm rot="905193">
              <a:off x="4665383" y="310394"/>
              <a:ext cx="685725" cy="1382545"/>
            </a:xfrm>
            <a:prstGeom prst="rect">
              <a:avLst/>
            </a:prstGeom>
          </p:spPr>
        </p:pic>
      </p:grpSp>
      <p:pic>
        <p:nvPicPr>
          <p:cNvPr id="16" name="图片 104">
            <a:extLst>
              <a:ext uri="{FF2B5EF4-FFF2-40B4-BE49-F238E27FC236}">
                <a16:creationId xmlns:a16="http://schemas.microsoft.com/office/drawing/2014/main" id="{42DDA6A8-A3C2-B077-2CBA-280C7FF16A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242" y="-162484"/>
            <a:ext cx="2898406" cy="28984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52FDCA2-6B56-E53C-8B7B-72A45B03EA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6303" y="671765"/>
            <a:ext cx="5102794" cy="7925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ACF712-C355-BEDE-2639-E2149BE564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59232" y="1993495"/>
            <a:ext cx="5371042" cy="21825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FC98F55-C3DB-D3D4-1951-C708EBF610E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8869" t="-1287" r="28963" b="1287"/>
          <a:stretch/>
        </p:blipFill>
        <p:spPr>
          <a:xfrm>
            <a:off x="6962400" y="1392605"/>
            <a:ext cx="2232409" cy="7392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16D71412-2019-FCE4-6DEC-37CCFD1F87ED}"/>
              </a:ext>
            </a:extLst>
          </p:cNvPr>
          <p:cNvGrpSpPr/>
          <p:nvPr/>
        </p:nvGrpSpPr>
        <p:grpSpPr>
          <a:xfrm>
            <a:off x="488751" y="3690298"/>
            <a:ext cx="3408091" cy="3310254"/>
            <a:chOff x="488751" y="3690298"/>
            <a:chExt cx="3408091" cy="331025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4127F6E-A5A2-A47E-24F1-35DD1CFFA2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48" t="32224" r="34274" b="-2328"/>
            <a:stretch/>
          </p:blipFill>
          <p:spPr>
            <a:xfrm>
              <a:off x="1368287" y="3700528"/>
              <a:ext cx="2528555" cy="330002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F4E8A6D-E953-1794-129B-E349324F9A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2" t="30773" r="17960" b="-878"/>
            <a:stretch/>
          </p:blipFill>
          <p:spPr>
            <a:xfrm flipH="1">
              <a:off x="488751" y="3690298"/>
              <a:ext cx="2481781" cy="3238978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AB987D60-58D9-7DD6-32A9-5B7168ADF83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2" t="27821"/>
          <a:stretch/>
        </p:blipFill>
        <p:spPr>
          <a:xfrm>
            <a:off x="9943493" y="3596442"/>
            <a:ext cx="2017408" cy="339768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0B77157-5E7B-7CCC-B7D7-D18407CEF0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9" t="37211" r="70260" b="836"/>
          <a:stretch/>
        </p:blipFill>
        <p:spPr>
          <a:xfrm flipH="1">
            <a:off x="7704511" y="4114685"/>
            <a:ext cx="2017408" cy="286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33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Màn hình rộng</PresentationFormat>
  <Paragraphs>0</Paragraphs>
  <Slides>1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</vt:i4>
      </vt:variant>
    </vt:vector>
  </HeadingPairs>
  <TitlesOfParts>
    <vt:vector size="6" baseType="lpstr">
      <vt:lpstr>SVN-Newton</vt:lpstr>
      <vt:lpstr>SVN-Ready</vt:lpstr>
      <vt:lpstr>Arial</vt:lpstr>
      <vt:lpstr>Times New Roman</vt:lpstr>
      <vt:lpstr>Office 主题​​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MANGNON</dc:creator>
  <cp:keywords>Mangnon</cp:keywords>
  <cp:lastModifiedBy>Do Nga</cp:lastModifiedBy>
  <cp:revision>6</cp:revision>
  <dcterms:created xsi:type="dcterms:W3CDTF">2023-02-12T11:02:57Z</dcterms:created>
  <dcterms:modified xsi:type="dcterms:W3CDTF">2026-02-23T15:09:19Z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2023-02-12T12:25:36Z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cd62c021-a23c-4851-ac71-bde1e817ed29</vt:lpwstr>
  </property>
  <property fmtid="{D5CDD505-2E9C-101B-9397-08002B2CF9AE}" pid="7" name="MSIP_Label_defa4170-0d19-0005-0004-bc88714345d2_ActionId">
    <vt:lpwstr>17870231-0979-40ef-9f05-f3f9d61101cf</vt:lpwstr>
  </property>
  <property fmtid="{D5CDD505-2E9C-101B-9397-08002B2CF9AE}" pid="8" name="MSIP_Label_defa4170-0d19-0005-0004-bc88714345d2_ContentBits">
    <vt:lpwstr>0</vt:lpwstr>
  </property>
</Properties>
</file>