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  <p:sldId id="271" r:id="rId3"/>
    <p:sldId id="270" r:id="rId4"/>
    <p:sldId id="274" r:id="rId5"/>
    <p:sldId id="273" r:id="rId6"/>
    <p:sldId id="275" r:id="rId7"/>
    <p:sldId id="256" r:id="rId8"/>
    <p:sldId id="319" r:id="rId9"/>
    <p:sldId id="280" r:id="rId10"/>
    <p:sldId id="281" r:id="rId11"/>
  </p:sldIdLst>
  <p:sldSz cx="18288000" cy="10287000"/>
  <p:notesSz cx="6858000" cy="9144000"/>
  <p:embeddedFontLst>
    <p:embeddedFont>
      <p:font typeface="UTM Avo" panose="02040603050506020204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54D"/>
    <a:srgbClr val="FFDE4E"/>
    <a:srgbClr val="E36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717" autoAdjust="0"/>
  </p:normalViewPr>
  <p:slideViewPr>
    <p:cSldViewPr>
      <p:cViewPr varScale="1">
        <p:scale>
          <a:sx n="56" d="100"/>
          <a:sy n="56" d="100"/>
        </p:scale>
        <p:origin x="101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21F35D9A-F884-4F67-90E1-2280DA8AC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  <p:pic>
        <p:nvPicPr>
          <p:cNvPr id="6" name="Picture 5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56B65726-20DF-4F97-ACA3-42B472F209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1"/>
            <a:ext cx="2638984" cy="2720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3E4D8A5A-3D51-4CFA-96F4-985FAA184D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653767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5842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4419600" y="1028327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64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371600" y="391332"/>
            <a:ext cx="15316200" cy="1856568"/>
            <a:chOff x="1447800" y="8343899"/>
            <a:chExt cx="15316200" cy="19489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1676400" y="8485010"/>
              <a:ext cx="15071558" cy="171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3.Tìm ở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C9CB2-D921-73F6-3B9E-BD8873F238DA}"/>
              </a:ext>
            </a:extLst>
          </p:cNvPr>
          <p:cNvGrpSpPr/>
          <p:nvPr/>
        </p:nvGrpSpPr>
        <p:grpSpPr>
          <a:xfrm>
            <a:off x="1694504" y="5050611"/>
            <a:ext cx="5851358" cy="1323440"/>
            <a:chOff x="1616242" y="5503727"/>
            <a:chExt cx="5851358" cy="132344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F35B160-1CF0-B097-0DC2-6387222E0322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9E143E-34CA-12C6-5A26-AB16762C9931}"/>
                </a:ext>
              </a:extLst>
            </p:cNvPr>
            <p:cNvSpPr txBox="1"/>
            <p:nvPr/>
          </p:nvSpPr>
          <p:spPr>
            <a:xfrm>
              <a:off x="2240882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xa</a:t>
              </a:r>
              <a:r>
                <a:rPr lang="en-US" sz="8000" b="1" dirty="0">
                  <a:latin typeface="UTM Avo" panose="02040603050506020204" pitchFamily="18" charset="0"/>
                </a:rPr>
                <a:t> - </a:t>
              </a:r>
              <a:r>
                <a:rPr lang="en-US" sz="8000" b="1" dirty="0" err="1">
                  <a:latin typeface="UTM Avo" panose="02040603050506020204" pitchFamily="18" charset="0"/>
                </a:rPr>
                <a:t>nhà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096B6-4186-BBCA-1B6D-33FDE4409310}"/>
              </a:ext>
            </a:extLst>
          </p:cNvPr>
          <p:cNvGrpSpPr/>
          <p:nvPr/>
        </p:nvGrpSpPr>
        <p:grpSpPr>
          <a:xfrm>
            <a:off x="10887850" y="4995835"/>
            <a:ext cx="7219950" cy="1389852"/>
            <a:chOff x="10896600" y="5243780"/>
            <a:chExt cx="7219950" cy="138985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43162E5-46AC-BB34-78AA-F21DB41CF4EE}"/>
                </a:ext>
              </a:extLst>
            </p:cNvPr>
            <p:cNvSpPr/>
            <p:nvPr/>
          </p:nvSpPr>
          <p:spPr>
            <a:xfrm>
              <a:off x="10896600" y="5310194"/>
              <a:ext cx="5791200" cy="132343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0DF257-21BC-9C2B-00AD-B33738341740}"/>
                </a:ext>
              </a:extLst>
            </p:cNvPr>
            <p:cNvSpPr txBox="1"/>
            <p:nvPr/>
          </p:nvSpPr>
          <p:spPr>
            <a:xfrm>
              <a:off x="11029950" y="5243780"/>
              <a:ext cx="7086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ngày</a:t>
              </a:r>
              <a:r>
                <a:rPr lang="en-US" sz="8000" b="1" dirty="0">
                  <a:latin typeface="UTM Avo" panose="02040603050506020204" pitchFamily="18" charset="0"/>
                </a:rPr>
                <a:t> - </a:t>
              </a:r>
              <a:r>
                <a:rPr lang="en-US" sz="8000" b="1" dirty="0" err="1">
                  <a:latin typeface="UTM Avo" panose="02040603050506020204" pitchFamily="18" charset="0"/>
                </a:rPr>
                <a:t>tay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159C8C-1F5F-8497-CB11-51CA187E410A}"/>
              </a:ext>
            </a:extLst>
          </p:cNvPr>
          <p:cNvGrpSpPr/>
          <p:nvPr/>
        </p:nvGrpSpPr>
        <p:grpSpPr>
          <a:xfrm>
            <a:off x="6400800" y="7245321"/>
            <a:ext cx="7467600" cy="1325187"/>
            <a:chOff x="3048000" y="7581900"/>
            <a:chExt cx="7467600" cy="132518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20BB372-E482-F615-8058-2FAFD068C3F3}"/>
                </a:ext>
              </a:extLst>
            </p:cNvPr>
            <p:cNvSpPr/>
            <p:nvPr/>
          </p:nvSpPr>
          <p:spPr>
            <a:xfrm>
              <a:off x="3048000" y="7581900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0CD08B-5328-8888-3409-71C5C0BF29FE}"/>
                </a:ext>
              </a:extLst>
            </p:cNvPr>
            <p:cNvSpPr txBox="1"/>
            <p:nvPr/>
          </p:nvSpPr>
          <p:spPr>
            <a:xfrm>
              <a:off x="3429000" y="7583648"/>
              <a:ext cx="7086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nào</a:t>
              </a:r>
              <a:r>
                <a:rPr lang="en-US" sz="8000" b="1" dirty="0">
                  <a:latin typeface="UTM Avo" panose="02040603050506020204" pitchFamily="18" charset="0"/>
                </a:rPr>
                <a:t> - bao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5419AC-CE0F-44CA-AC26-320C1243A026}"/>
              </a:ext>
            </a:extLst>
          </p:cNvPr>
          <p:cNvGrpSpPr/>
          <p:nvPr/>
        </p:nvGrpSpPr>
        <p:grpSpPr>
          <a:xfrm>
            <a:off x="4914900" y="2761450"/>
            <a:ext cx="8458200" cy="1323440"/>
            <a:chOff x="1616242" y="5503727"/>
            <a:chExt cx="5851358" cy="13234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F2C3C7A-E0A6-4A65-BD56-28051E87F16E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5A3A86-1AC9-4CFE-B6C5-9E687FD7150B}"/>
                </a:ext>
              </a:extLst>
            </p:cNvPr>
            <p:cNvSpPr txBox="1"/>
            <p:nvPr/>
          </p:nvSpPr>
          <p:spPr>
            <a:xfrm>
              <a:off x="2307591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trước</a:t>
              </a:r>
              <a:r>
                <a:rPr lang="en-US" sz="8000" b="1" dirty="0">
                  <a:latin typeface="UTM Avo" panose="02040603050506020204" pitchFamily="18" charset="0"/>
                </a:rPr>
                <a:t> – </a:t>
              </a:r>
              <a:r>
                <a:rPr lang="en-US" sz="8000" b="1" dirty="0" err="1">
                  <a:latin typeface="UTM Avo" panose="02040603050506020204" pitchFamily="18" charset="0"/>
                </a:rPr>
                <a:t>bước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728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DEB88-C025-0B40-7382-1A97FDF0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30814"/>
            <a:ext cx="22070321" cy="32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8EF44-D8C0-A28E-0D41-B7CBA131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723900"/>
            <a:ext cx="11658600" cy="7772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4682B1-8122-AFE1-C8CE-443E9B072D1C}"/>
              </a:ext>
            </a:extLst>
          </p:cNvPr>
          <p:cNvGrpSpPr/>
          <p:nvPr/>
        </p:nvGrpSpPr>
        <p:grpSpPr>
          <a:xfrm>
            <a:off x="1447800" y="7906375"/>
            <a:ext cx="15392400" cy="1828800"/>
            <a:chOff x="1447800" y="7906375"/>
            <a:chExt cx="15392400" cy="1828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96E876-BB7D-E1F3-CD2A-34A69D4BC1B2}"/>
                </a:ext>
              </a:extLst>
            </p:cNvPr>
            <p:cNvSpPr/>
            <p:nvPr/>
          </p:nvSpPr>
          <p:spPr>
            <a:xfrm>
              <a:off x="1447800" y="7906375"/>
              <a:ext cx="15316200" cy="18288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6BC37-910D-B04A-63F2-78E26A9C38A8}"/>
                </a:ext>
              </a:extLst>
            </p:cNvPr>
            <p:cNvSpPr txBox="1"/>
            <p:nvPr/>
          </p:nvSpPr>
          <p:spPr>
            <a:xfrm>
              <a:off x="1524000" y="8076746"/>
              <a:ext cx="1531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Hai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đang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  <a:p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ai? Em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758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22A1A-905A-EFA0-83E0-918882509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43100"/>
            <a:ext cx="12420600" cy="36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789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398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3733800" y="1428658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40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bạn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>
                <a:latin typeface="UTM Avo" panose="02040603050506020204" pitchFamily="18" charset="0"/>
              </a:rPr>
              <a:t>Con </a:t>
            </a:r>
            <a:r>
              <a:rPr lang="en-US" sz="5000" dirty="0" err="1">
                <a:latin typeface="UTM Avo" panose="02040603050506020204" pitchFamily="18" charset="0"/>
              </a:rPr>
              <a:t>đường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bớt</a:t>
            </a:r>
            <a:r>
              <a:rPr lang="en-US" sz="5000" dirty="0"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hoa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Nở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từ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lòng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tốt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gió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mát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Buổi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đầu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Như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một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Chân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thành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cởi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mở</a:t>
            </a:r>
            <a:endParaRPr lang="en-US" sz="5000" dirty="0"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Ai </a:t>
            </a:r>
            <a:r>
              <a:rPr lang="en-US" sz="5000" dirty="0" err="1">
                <a:latin typeface="UTM Avo" panose="02040603050506020204" pitchFamily="18" charset="0"/>
              </a:rPr>
              <a:t>ai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cũng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nặng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Bạn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đâu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Nhớ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mang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A2185-A435-FF5B-944C-48EF1150B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7945716"/>
            <a:ext cx="4537911" cy="20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70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0200" y="139841"/>
            <a:ext cx="14766652" cy="7245673"/>
            <a:chOff x="0" y="0"/>
            <a:chExt cx="19688869" cy="9660897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6" name="Group 6"/>
            <p:cNvGrpSpPr/>
            <p:nvPr/>
          </p:nvGrpSpPr>
          <p:grpSpPr>
            <a:xfrm>
              <a:off x="339260" y="0"/>
              <a:ext cx="19010350" cy="9660897"/>
              <a:chOff x="0" y="0"/>
              <a:chExt cx="3755131" cy="190832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5131" cy="1908325"/>
              </a:xfrm>
              <a:custGeom>
                <a:avLst/>
                <a:gdLst/>
                <a:ahLst/>
                <a:cxnLst/>
                <a:rect l="l" t="t" r="r" b="b"/>
                <a:pathLst>
                  <a:path w="3755131" h="1908325">
                    <a:moveTo>
                      <a:pt x="0" y="0"/>
                    </a:moveTo>
                    <a:lnTo>
                      <a:pt x="3755131" y="0"/>
                    </a:lnTo>
                    <a:lnTo>
                      <a:pt x="3755131" y="1908325"/>
                    </a:lnTo>
                    <a:lnTo>
                      <a:pt x="0" y="1908325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3755131" cy="20131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9024454"/>
              <a:ext cx="19688869" cy="636443"/>
              <a:chOff x="0" y="0"/>
              <a:chExt cx="3889159" cy="125717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89160" cy="125717"/>
              </a:xfrm>
              <a:custGeom>
                <a:avLst/>
                <a:gdLst/>
                <a:ahLst/>
                <a:cxnLst/>
                <a:rect l="l" t="t" r="r" b="b"/>
                <a:pathLst>
                  <a:path w="3889160" h="125717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25717"/>
                    </a:lnTo>
                    <a:lnTo>
                      <a:pt x="0" y="125717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3889159" cy="23049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39260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13"/>
            <p:cNvSpPr/>
            <p:nvPr/>
          </p:nvSpPr>
          <p:spPr>
            <a:xfrm>
              <a:off x="9844435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>
              <a:off x="0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5" name="Freeform 15"/>
            <p:cNvSpPr/>
            <p:nvPr/>
          </p:nvSpPr>
          <p:spPr>
            <a:xfrm>
              <a:off x="9844435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6061279" y="354171"/>
            <a:ext cx="5382547" cy="1746686"/>
            <a:chOff x="0" y="0"/>
            <a:chExt cx="1606242" cy="2600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06242" cy="260065"/>
            </a:xfrm>
            <a:custGeom>
              <a:avLst/>
              <a:gdLst/>
              <a:ahLst/>
              <a:cxnLst/>
              <a:rect l="l" t="t" r="r" b="b"/>
              <a:pathLst>
                <a:path w="1606242" h="260065">
                  <a:moveTo>
                    <a:pt x="64741" y="0"/>
                  </a:moveTo>
                  <a:lnTo>
                    <a:pt x="1541500" y="0"/>
                  </a:lnTo>
                  <a:cubicBezTo>
                    <a:pt x="1558671" y="0"/>
                    <a:pt x="1575138" y="6821"/>
                    <a:pt x="1587279" y="18962"/>
                  </a:cubicBezTo>
                  <a:cubicBezTo>
                    <a:pt x="1599421" y="31104"/>
                    <a:pt x="1606242" y="47571"/>
                    <a:pt x="1606242" y="64741"/>
                  </a:cubicBezTo>
                  <a:lnTo>
                    <a:pt x="1606242" y="195324"/>
                  </a:lnTo>
                  <a:cubicBezTo>
                    <a:pt x="1606242" y="212494"/>
                    <a:pt x="1599421" y="228962"/>
                    <a:pt x="1587279" y="241103"/>
                  </a:cubicBezTo>
                  <a:cubicBezTo>
                    <a:pt x="1575138" y="253244"/>
                    <a:pt x="1558671" y="260065"/>
                    <a:pt x="1541500" y="260065"/>
                  </a:cubicBezTo>
                  <a:lnTo>
                    <a:pt x="64741" y="260065"/>
                  </a:lnTo>
                  <a:cubicBezTo>
                    <a:pt x="47571" y="260065"/>
                    <a:pt x="31104" y="253244"/>
                    <a:pt x="18962" y="241103"/>
                  </a:cubicBezTo>
                  <a:cubicBezTo>
                    <a:pt x="6821" y="228962"/>
                    <a:pt x="0" y="212494"/>
                    <a:pt x="0" y="195324"/>
                  </a:cubicBezTo>
                  <a:lnTo>
                    <a:pt x="0" y="64741"/>
                  </a:lnTo>
                  <a:cubicBezTo>
                    <a:pt x="0" y="47571"/>
                    <a:pt x="6821" y="31104"/>
                    <a:pt x="18962" y="18962"/>
                  </a:cubicBezTo>
                  <a:cubicBezTo>
                    <a:pt x="31104" y="6821"/>
                    <a:pt x="47571" y="0"/>
                    <a:pt x="64741" y="0"/>
                  </a:cubicBezTo>
                  <a:close/>
                </a:path>
              </a:pathLst>
            </a:custGeom>
            <a:solidFill>
              <a:srgbClr val="F9BB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06242" cy="298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143000" y="7245672"/>
            <a:ext cx="20269200" cy="5117671"/>
            <a:chOff x="0" y="0"/>
            <a:chExt cx="28416448" cy="8076918"/>
          </a:xfrm>
        </p:grpSpPr>
        <p:sp>
          <p:nvSpPr>
            <p:cNvPr id="25" name="Freeform 25"/>
            <p:cNvSpPr/>
            <p:nvPr/>
          </p:nvSpPr>
          <p:spPr>
            <a:xfrm>
              <a:off x="11763009" y="0"/>
              <a:ext cx="16653439" cy="8076918"/>
            </a:xfrm>
            <a:custGeom>
              <a:avLst/>
              <a:gdLst/>
              <a:ahLst/>
              <a:cxnLst/>
              <a:rect l="l" t="t" r="r" b="b"/>
              <a:pathLst>
                <a:path w="16653439" h="8076918">
                  <a:moveTo>
                    <a:pt x="0" y="0"/>
                  </a:moveTo>
                  <a:lnTo>
                    <a:pt x="16653439" y="0"/>
                  </a:lnTo>
                  <a:lnTo>
                    <a:pt x="16653439" y="8076918"/>
                  </a:lnTo>
                  <a:lnTo>
                    <a:pt x="0" y="8076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11618"/>
              <a:ext cx="11763009" cy="7748882"/>
            </a:xfrm>
            <a:custGeom>
              <a:avLst/>
              <a:gdLst/>
              <a:ahLst/>
              <a:cxnLst/>
              <a:rect l="l" t="t" r="r" b="b"/>
              <a:pathLst>
                <a:path w="11763009" h="7748882">
                  <a:moveTo>
                    <a:pt x="0" y="0"/>
                  </a:moveTo>
                  <a:lnTo>
                    <a:pt x="11763009" y="0"/>
                  </a:lnTo>
                  <a:lnTo>
                    <a:pt x="11763009" y="7748882"/>
                  </a:lnTo>
                  <a:lnTo>
                    <a:pt x="0" y="7748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AB18E07-9CAC-6760-9899-A764ADC1C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911" y="426495"/>
            <a:ext cx="7010723" cy="18142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132688-EABE-EF2D-11CA-E8125A2EDF3A}"/>
              </a:ext>
            </a:extLst>
          </p:cNvPr>
          <p:cNvSpPr txBox="1"/>
          <p:nvPr/>
        </p:nvSpPr>
        <p:spPr>
          <a:xfrm>
            <a:off x="2442292" y="2792372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9C5ED1-0153-0F5A-F9EB-7DA637352CBB}"/>
              </a:ext>
            </a:extLst>
          </p:cNvPr>
          <p:cNvSpPr txBox="1"/>
          <p:nvPr/>
        </p:nvSpPr>
        <p:spPr>
          <a:xfrm>
            <a:off x="11443826" y="2794463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cởi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mở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D80DFA-3B18-3DCB-5872-33140364F946}"/>
              </a:ext>
            </a:extLst>
          </p:cNvPr>
          <p:cNvSpPr txBox="1"/>
          <p:nvPr/>
        </p:nvSpPr>
        <p:spPr>
          <a:xfrm>
            <a:off x="8299262" y="4904834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dẫn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bạn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>
                <a:latin typeface="UTM Avo" panose="02040603050506020204" pitchFamily="18" charset="0"/>
              </a:rPr>
              <a:t>Con </a:t>
            </a:r>
            <a:r>
              <a:rPr lang="en-US" sz="5000" dirty="0" err="1">
                <a:latin typeface="UTM Avo" panose="02040603050506020204" pitchFamily="18" charset="0"/>
              </a:rPr>
              <a:t>đường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bớt</a:t>
            </a:r>
            <a:r>
              <a:rPr lang="en-US" sz="5000" dirty="0"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hoa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Nở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từ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lòng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tốt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gió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mát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Buổi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đầu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Như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một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Chân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thành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cởi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mở</a:t>
            </a:r>
            <a:endParaRPr lang="en-US" sz="5000" dirty="0"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Ai </a:t>
            </a:r>
            <a:r>
              <a:rPr lang="en-US" sz="5000" dirty="0" err="1">
                <a:latin typeface="UTM Avo" panose="02040603050506020204" pitchFamily="18" charset="0"/>
              </a:rPr>
              <a:t>ai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cũng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nặng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Bạn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đâu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Nhớ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mang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57C15-E170-C719-0E91-CD2D93417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8358289"/>
            <a:ext cx="7025791" cy="1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13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84325-5672-808E-96C7-38BB9C02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71500"/>
            <a:ext cx="11315799" cy="29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0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194</Words>
  <Application>Microsoft Office PowerPoint</Application>
  <PresentationFormat>Custom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17</cp:revision>
  <dcterms:created xsi:type="dcterms:W3CDTF">2006-08-16T00:00:00Z</dcterms:created>
  <dcterms:modified xsi:type="dcterms:W3CDTF">2026-03-18T10:45:41Z</dcterms:modified>
  <dc:identifier>DAG6P4BhNRw</dc:identifier>
</cp:coreProperties>
</file>