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62" r:id="rId3"/>
    <p:sldId id="261" r:id="rId4"/>
    <p:sldId id="268" r:id="rId5"/>
    <p:sldId id="269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8ADB-91C1-4094-AFF1-7331CA919371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E3C11-2C28-46D8-B9EE-8F71DED7D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E3C11-2C28-46D8-B9EE-8F71DED7D5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2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1489FD-429C-E6D9-ED4E-779FCA5EB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"/>
            <a:ext cx="12192000" cy="683564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712F2C0-81BE-19C9-F3B1-1133CC0B216A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80825-3E24-71D2-B689-5BA0DCF8C1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867BB5-C034-C60D-95C7-8892B02650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53E7F-4CF4-36CF-AB5A-DFDFC64E71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68A2-42E7-59A4-BE25-B006AF39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0E9274-B490-24B7-5021-38B9634A7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B0307-0F5A-A683-5FB8-75943F6B6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1574E-02FE-A8FC-8553-E010C0CA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D74C8-82E7-83D6-F785-E6DFC70A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84496-765D-A5A3-F9E9-9FDF3BA04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DBC8F-529A-3747-6FB6-210737D5A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2DFB7-0F99-1DE5-3BD9-40EE7BBF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BD247-D917-82CB-1379-8C4114C4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D9805-9902-9D29-1EA7-9E1ECB07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3044E7-46F6-B1DA-84EA-8368847EB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"/>
            <a:ext cx="12192000" cy="68356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E58FFE-8ECF-78C5-CFED-339BA7D68627}"/>
              </a:ext>
            </a:extLst>
          </p:cNvPr>
          <p:cNvSpPr/>
          <p:nvPr userDrawn="1"/>
        </p:nvSpPr>
        <p:spPr>
          <a:xfrm>
            <a:off x="3611419" y="240146"/>
            <a:ext cx="7952509" cy="4202545"/>
          </a:xfrm>
          <a:custGeom>
            <a:avLst/>
            <a:gdLst>
              <a:gd name="connsiteX0" fmla="*/ 0 w 7952509"/>
              <a:gd name="connsiteY0" fmla="*/ 700438 h 4202545"/>
              <a:gd name="connsiteX1" fmla="*/ 700438 w 7952509"/>
              <a:gd name="connsiteY1" fmla="*/ 0 h 4202545"/>
              <a:gd name="connsiteX2" fmla="*/ 7252071 w 7952509"/>
              <a:gd name="connsiteY2" fmla="*/ 0 h 4202545"/>
              <a:gd name="connsiteX3" fmla="*/ 7952509 w 7952509"/>
              <a:gd name="connsiteY3" fmla="*/ 700438 h 4202545"/>
              <a:gd name="connsiteX4" fmla="*/ 7952509 w 7952509"/>
              <a:gd name="connsiteY4" fmla="*/ 3502107 h 4202545"/>
              <a:gd name="connsiteX5" fmla="*/ 7252071 w 7952509"/>
              <a:gd name="connsiteY5" fmla="*/ 4202545 h 4202545"/>
              <a:gd name="connsiteX6" fmla="*/ 700438 w 7952509"/>
              <a:gd name="connsiteY6" fmla="*/ 4202545 h 4202545"/>
              <a:gd name="connsiteX7" fmla="*/ 0 w 7952509"/>
              <a:gd name="connsiteY7" fmla="*/ 3502107 h 4202545"/>
              <a:gd name="connsiteX8" fmla="*/ 0 w 7952509"/>
              <a:gd name="connsiteY8" fmla="*/ 700438 h 420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2509" h="4202545" fill="none" extrusionOk="0">
                <a:moveTo>
                  <a:pt x="0" y="700438"/>
                </a:moveTo>
                <a:cubicBezTo>
                  <a:pt x="-52352" y="327072"/>
                  <a:pt x="322938" y="7039"/>
                  <a:pt x="700438" y="0"/>
                </a:cubicBezTo>
                <a:cubicBezTo>
                  <a:pt x="1696824" y="-148682"/>
                  <a:pt x="5651114" y="169619"/>
                  <a:pt x="7252071" y="0"/>
                </a:cubicBezTo>
                <a:cubicBezTo>
                  <a:pt x="7666317" y="-6289"/>
                  <a:pt x="8015024" y="281207"/>
                  <a:pt x="7952509" y="700438"/>
                </a:cubicBezTo>
                <a:cubicBezTo>
                  <a:pt x="7859657" y="1436091"/>
                  <a:pt x="7859449" y="3138901"/>
                  <a:pt x="7952509" y="3502107"/>
                </a:cubicBezTo>
                <a:cubicBezTo>
                  <a:pt x="7953988" y="3817137"/>
                  <a:pt x="7619409" y="4224114"/>
                  <a:pt x="7252071" y="4202545"/>
                </a:cubicBezTo>
                <a:cubicBezTo>
                  <a:pt x="6384325" y="4324704"/>
                  <a:pt x="2016526" y="4311779"/>
                  <a:pt x="700438" y="4202545"/>
                </a:cubicBezTo>
                <a:cubicBezTo>
                  <a:pt x="255205" y="4160617"/>
                  <a:pt x="-49736" y="3880270"/>
                  <a:pt x="0" y="3502107"/>
                </a:cubicBezTo>
                <a:cubicBezTo>
                  <a:pt x="109316" y="2857868"/>
                  <a:pt x="-3763" y="1558221"/>
                  <a:pt x="0" y="700438"/>
                </a:cubicBezTo>
                <a:close/>
              </a:path>
              <a:path w="7952509" h="4202545" stroke="0" extrusionOk="0">
                <a:moveTo>
                  <a:pt x="0" y="700438"/>
                </a:moveTo>
                <a:cubicBezTo>
                  <a:pt x="13331" y="289836"/>
                  <a:pt x="281404" y="33604"/>
                  <a:pt x="700438" y="0"/>
                </a:cubicBezTo>
                <a:cubicBezTo>
                  <a:pt x="2215440" y="147888"/>
                  <a:pt x="5341840" y="-29376"/>
                  <a:pt x="7252071" y="0"/>
                </a:cubicBezTo>
                <a:cubicBezTo>
                  <a:pt x="7681466" y="-13035"/>
                  <a:pt x="7948466" y="280799"/>
                  <a:pt x="7952509" y="700438"/>
                </a:cubicBezTo>
                <a:cubicBezTo>
                  <a:pt x="7880122" y="1374830"/>
                  <a:pt x="8015389" y="2577670"/>
                  <a:pt x="7952509" y="3502107"/>
                </a:cubicBezTo>
                <a:cubicBezTo>
                  <a:pt x="7880468" y="3915929"/>
                  <a:pt x="7626143" y="4158024"/>
                  <a:pt x="7252071" y="4202545"/>
                </a:cubicBezTo>
                <a:cubicBezTo>
                  <a:pt x="6538634" y="4364499"/>
                  <a:pt x="3558885" y="4183464"/>
                  <a:pt x="700438" y="4202545"/>
                </a:cubicBezTo>
                <a:cubicBezTo>
                  <a:pt x="282190" y="4227763"/>
                  <a:pt x="16384" y="3937425"/>
                  <a:pt x="0" y="3502107"/>
                </a:cubicBezTo>
                <a:cubicBezTo>
                  <a:pt x="-127869" y="2971308"/>
                  <a:pt x="-33493" y="1661535"/>
                  <a:pt x="0" y="700438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9951444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2D44C27-45B0-C600-E965-25193E62A431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26D3E-282D-555B-4F40-94E03624EA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86C68-3B84-1946-DE20-82A5D9FCF1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806C8-903B-E9D2-6FB6-F325FC4CD2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18631F-1E0E-928A-41C6-60A534147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"/>
            <a:ext cx="12192000" cy="68356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BB4D9D-0D08-9D66-9061-50CCF6AACFA4}"/>
              </a:ext>
            </a:extLst>
          </p:cNvPr>
          <p:cNvSpPr/>
          <p:nvPr userDrawn="1"/>
        </p:nvSpPr>
        <p:spPr>
          <a:xfrm>
            <a:off x="503382" y="307110"/>
            <a:ext cx="11185237" cy="6243781"/>
          </a:xfrm>
          <a:custGeom>
            <a:avLst/>
            <a:gdLst>
              <a:gd name="connsiteX0" fmla="*/ 0 w 11185237"/>
              <a:gd name="connsiteY0" fmla="*/ 1040651 h 6243781"/>
              <a:gd name="connsiteX1" fmla="*/ 1040651 w 11185237"/>
              <a:gd name="connsiteY1" fmla="*/ 0 h 6243781"/>
              <a:gd name="connsiteX2" fmla="*/ 10144586 w 11185237"/>
              <a:gd name="connsiteY2" fmla="*/ 0 h 6243781"/>
              <a:gd name="connsiteX3" fmla="*/ 11185237 w 11185237"/>
              <a:gd name="connsiteY3" fmla="*/ 1040651 h 6243781"/>
              <a:gd name="connsiteX4" fmla="*/ 11185237 w 11185237"/>
              <a:gd name="connsiteY4" fmla="*/ 5203130 h 6243781"/>
              <a:gd name="connsiteX5" fmla="*/ 10144586 w 11185237"/>
              <a:gd name="connsiteY5" fmla="*/ 6243781 h 6243781"/>
              <a:gd name="connsiteX6" fmla="*/ 1040651 w 11185237"/>
              <a:gd name="connsiteY6" fmla="*/ 6243781 h 6243781"/>
              <a:gd name="connsiteX7" fmla="*/ 0 w 11185237"/>
              <a:gd name="connsiteY7" fmla="*/ 5203130 h 6243781"/>
              <a:gd name="connsiteX8" fmla="*/ 0 w 11185237"/>
              <a:gd name="connsiteY8" fmla="*/ 1040651 h 624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85237" h="6243781" fill="none" extrusionOk="0">
                <a:moveTo>
                  <a:pt x="0" y="1040651"/>
                </a:moveTo>
                <a:cubicBezTo>
                  <a:pt x="-56249" y="480393"/>
                  <a:pt x="541214" y="56742"/>
                  <a:pt x="1040651" y="0"/>
                </a:cubicBezTo>
                <a:cubicBezTo>
                  <a:pt x="5488815" y="-148682"/>
                  <a:pt x="5824801" y="169619"/>
                  <a:pt x="10144586" y="0"/>
                </a:cubicBezTo>
                <a:cubicBezTo>
                  <a:pt x="10764327" y="-10328"/>
                  <a:pt x="11194894" y="460911"/>
                  <a:pt x="11185237" y="1040651"/>
                </a:cubicBezTo>
                <a:cubicBezTo>
                  <a:pt x="11092385" y="2746676"/>
                  <a:pt x="11092177" y="4672268"/>
                  <a:pt x="11185237" y="5203130"/>
                </a:cubicBezTo>
                <a:cubicBezTo>
                  <a:pt x="11187348" y="5675370"/>
                  <a:pt x="10668176" y="6300346"/>
                  <a:pt x="10144586" y="6243781"/>
                </a:cubicBezTo>
                <a:cubicBezTo>
                  <a:pt x="6014130" y="6365940"/>
                  <a:pt x="4153535" y="6353015"/>
                  <a:pt x="1040651" y="6243781"/>
                </a:cubicBezTo>
                <a:cubicBezTo>
                  <a:pt x="425742" y="6214935"/>
                  <a:pt x="-61245" y="5767180"/>
                  <a:pt x="0" y="5203130"/>
                </a:cubicBezTo>
                <a:cubicBezTo>
                  <a:pt x="109316" y="4422495"/>
                  <a:pt x="-3763" y="2256826"/>
                  <a:pt x="0" y="1040651"/>
                </a:cubicBezTo>
                <a:close/>
              </a:path>
              <a:path w="11185237" h="6243781" stroke="0" extrusionOk="0">
                <a:moveTo>
                  <a:pt x="0" y="1040651"/>
                </a:moveTo>
                <a:cubicBezTo>
                  <a:pt x="20395" y="429563"/>
                  <a:pt x="434681" y="32603"/>
                  <a:pt x="1040651" y="0"/>
                </a:cubicBezTo>
                <a:cubicBezTo>
                  <a:pt x="4986511" y="147888"/>
                  <a:pt x="7586461" y="-29376"/>
                  <a:pt x="10144586" y="0"/>
                </a:cubicBezTo>
                <a:cubicBezTo>
                  <a:pt x="10783947" y="-19795"/>
                  <a:pt x="11180281" y="425710"/>
                  <a:pt x="11185237" y="1040651"/>
                </a:cubicBezTo>
                <a:cubicBezTo>
                  <a:pt x="11112850" y="2811742"/>
                  <a:pt x="11248117" y="3822825"/>
                  <a:pt x="11185237" y="5203130"/>
                </a:cubicBezTo>
                <a:cubicBezTo>
                  <a:pt x="11140512" y="5794617"/>
                  <a:pt x="10714777" y="6227936"/>
                  <a:pt x="10144586" y="6243781"/>
                </a:cubicBezTo>
                <a:cubicBezTo>
                  <a:pt x="8983966" y="6405735"/>
                  <a:pt x="2682592" y="6224700"/>
                  <a:pt x="1040651" y="6243781"/>
                </a:cubicBezTo>
                <a:cubicBezTo>
                  <a:pt x="421905" y="6279119"/>
                  <a:pt x="15213" y="5822877"/>
                  <a:pt x="0" y="5203130"/>
                </a:cubicBezTo>
                <a:cubicBezTo>
                  <a:pt x="-127869" y="4727509"/>
                  <a:pt x="-33493" y="1975866"/>
                  <a:pt x="0" y="104065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39951444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0D67869-12AE-74FD-208B-BDC28381592B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E3110-B1E5-3E3A-C37F-AF649CEDE1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06760-81C8-3A41-2233-8B90EAF7CB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0E879-3E85-9383-2A49-5D6BE8159C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F143-0499-1F2D-4E39-0C0178CD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C7072-E777-B71E-4DF3-B2FD5E137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C9426-794E-FFB2-4F5B-F0C1FC965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8C072-7DB6-C618-15FC-3498A361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7F3A0-4A0A-8C1E-305D-C879B7B3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B1D4E-544A-677C-5E85-5DBF4B2F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5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CC1D-82CE-BC84-2657-05D93B26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508E5-EDC5-6445-1D97-DE7631BF6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39FF7-9D7B-BAA2-48F4-ABF72D9DA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461E7-F064-6328-FDB9-B91646B3D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D9F2D9-54BB-A84E-712A-947AB5D96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3059E-98FB-A565-5180-6E938601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EAA311-D5E1-CB19-97A3-E5FB4863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11D3-B0D9-E056-551D-923C8844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CD13-6225-E1B7-56D3-499E06A4B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B4C2AF-7E5A-8978-A6C1-10FF1E2C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AF5B3-3D19-3C31-7574-F25DD337F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CD047-1D9E-7900-E18F-1528802E1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7F17BF-E4AC-C944-7EBC-04E6E2BA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3A22C-5B0F-1667-8838-69DD94AD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867F2-57A2-5FB1-95CF-7FEC406A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1247-F933-103B-9650-64503BBE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F02C-D3DD-BBFC-9D87-B49DBE577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FE5F1-1EF2-E27E-A0C9-8595651D2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27B43-A23D-6D11-71DA-16903589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9B40-DF32-649A-626F-C6BB00CC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2D3D9-3609-99FC-5211-403A23A3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66580-D5AB-A6E8-E285-E42EC37E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CC15A-7850-15BA-2235-0AC47BAE66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30A-4C69-8D9C-6DD6-017DBF98F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09060-30DE-876C-18A7-60C607B3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BDFD61-E9E6-450F-8805-D312AAD23458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CD48-8763-9CFD-8FED-C29D7280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1FFE9-76FE-9EF7-206A-F8005252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F865E3-387D-47FF-935A-A0B496F50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B962B1E-F207-4A6E-A696-A1C3D46D0B8D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D56E2-706D-4EB2-5F33-67BEDFAC1C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D060A-C51C-4C17-0601-86645985A3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0D1FB0-449D-FB33-97C3-41E69DE0AC3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39734" y="-440309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2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00B70-E0F3-6EFD-A033-4A3B6E1B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1052784"/>
            <a:ext cx="11113971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0D3714-502A-0D50-3180-6148FD48212F}"/>
              </a:ext>
            </a:extLst>
          </p:cNvPr>
          <p:cNvGrpSpPr/>
          <p:nvPr/>
        </p:nvGrpSpPr>
        <p:grpSpPr>
          <a:xfrm>
            <a:off x="801511" y="564444"/>
            <a:ext cx="8737600" cy="1188720"/>
            <a:chOff x="3048000" y="1478844"/>
            <a:chExt cx="8737600" cy="118872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2223F50F-E3EC-DC9B-E21D-28FC538209F3}"/>
                </a:ext>
              </a:extLst>
            </p:cNvPr>
            <p:cNvSpPr/>
            <p:nvPr/>
          </p:nvSpPr>
          <p:spPr>
            <a:xfrm>
              <a:off x="3048000" y="1478844"/>
              <a:ext cx="1188720" cy="1188720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2A39FAA-99AB-1360-B2CB-D7CCD346E392}"/>
                </a:ext>
              </a:extLst>
            </p:cNvPr>
            <p:cNvSpPr/>
            <p:nvPr/>
          </p:nvSpPr>
          <p:spPr>
            <a:xfrm>
              <a:off x="4425244" y="1608667"/>
              <a:ext cx="7360356" cy="9290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Đặt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endPara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C69957-7548-5F51-2C0E-ECB1B15ACC8B}"/>
              </a:ext>
            </a:extLst>
          </p:cNvPr>
          <p:cNvGrpSpPr/>
          <p:nvPr/>
        </p:nvGrpSpPr>
        <p:grpSpPr>
          <a:xfrm>
            <a:off x="1790982" y="1982442"/>
            <a:ext cx="2077156" cy="2893116"/>
            <a:chOff x="8823742" y="743453"/>
            <a:chExt cx="2077156" cy="28931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D708BC3-8D98-3451-B943-AF7E47EDCCEE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051FCB-4039-553B-8221-3912A3A3DDDE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50B8B1-0DF1-1E25-8797-5D201E0FFBA3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E9BAF6-30DA-013A-4F04-3183ACDE3AC6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2F2F48-4ECD-2781-5C63-199A2993784A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C5D5AD-C555-EB67-32E3-E6CAA5590513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050F2-3E65-2B13-A4CA-9CDF8758F8ED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60D382-A385-8CF5-693F-93FDB334A5AF}"/>
              </a:ext>
            </a:extLst>
          </p:cNvPr>
          <p:cNvGrpSpPr/>
          <p:nvPr/>
        </p:nvGrpSpPr>
        <p:grpSpPr>
          <a:xfrm>
            <a:off x="5170093" y="1990727"/>
            <a:ext cx="2077156" cy="2893116"/>
            <a:chOff x="8823742" y="743453"/>
            <a:chExt cx="2077156" cy="289311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421B621-8072-956D-A19D-7EFB98302EFF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D02B9D-E6C1-90D2-00CE-47F40BCB31AE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71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5C8941-0394-07FC-70BB-054CBFD19715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DC9427D-D49F-7ADA-FC53-3E0C5BF6B10B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2A8F86-0945-BCA7-BC66-7F562CD7F43F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866F74-02BA-17FA-9C22-EFE74912B4D4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49A2ED-5716-693D-A22C-E6559E18B87F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B9B470-4200-5E75-E26F-4B89AE318A6B}"/>
              </a:ext>
            </a:extLst>
          </p:cNvPr>
          <p:cNvGrpSpPr/>
          <p:nvPr/>
        </p:nvGrpSpPr>
        <p:grpSpPr>
          <a:xfrm>
            <a:off x="8549204" y="1982442"/>
            <a:ext cx="2077156" cy="2893116"/>
            <a:chOff x="8823742" y="743453"/>
            <a:chExt cx="2077156" cy="289311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231CD4B-7EDC-D9BB-D981-D67C3776177F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2630E9-1BBD-B3AF-D310-CE1A0D42C47C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94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ACA7FA-B86F-99BF-A9D8-123CA31B1F71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4121E1-63C0-2822-40F2-2D91A899A2FE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19EB53-3D82-DB1A-3051-A2727F9DEF25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55ABC1-3528-424C-CE5A-3F404EFD29DF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BDAE5-7ECE-4DAC-2869-68224EF955DC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AF11E41-0472-0661-763C-5D22CB81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50" y="5023444"/>
            <a:ext cx="807790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636EAD-2292-1271-80E9-3CA4EBB950E7}"/>
              </a:ext>
            </a:extLst>
          </p:cNvPr>
          <p:cNvGrpSpPr/>
          <p:nvPr/>
        </p:nvGrpSpPr>
        <p:grpSpPr>
          <a:xfrm>
            <a:off x="699911" y="443351"/>
            <a:ext cx="3296356" cy="2694960"/>
            <a:chOff x="2615503" y="1618262"/>
            <a:chExt cx="3296356" cy="269496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4C3D72E2-26E8-64FE-94C6-5D7458ABED49}"/>
                </a:ext>
              </a:extLst>
            </p:cNvPr>
            <p:cNvSpPr/>
            <p:nvPr/>
          </p:nvSpPr>
          <p:spPr>
            <a:xfrm>
              <a:off x="3749040" y="1618262"/>
              <a:ext cx="914400" cy="914400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ABD4F09-A704-79F7-282E-033E93A417B8}"/>
                </a:ext>
              </a:extLst>
            </p:cNvPr>
            <p:cNvSpPr/>
            <p:nvPr/>
          </p:nvSpPr>
          <p:spPr>
            <a:xfrm>
              <a:off x="2615503" y="2637779"/>
              <a:ext cx="3296356" cy="167544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vật</a:t>
              </a:r>
              <a:endParaRPr lang="en-US" sz="3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C80E68-C059-859A-73B3-506B52978849}"/>
              </a:ext>
            </a:extLst>
          </p:cNvPr>
          <p:cNvGrpSpPr/>
          <p:nvPr/>
        </p:nvGrpSpPr>
        <p:grpSpPr>
          <a:xfrm>
            <a:off x="4201733" y="341758"/>
            <a:ext cx="8062577" cy="6352554"/>
            <a:chOff x="3960089" y="341758"/>
            <a:chExt cx="8062577" cy="635255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0B79E27-202F-1D8C-F2FE-97E8632EAB55}"/>
                </a:ext>
              </a:extLst>
            </p:cNvPr>
            <p:cNvSpPr/>
            <p:nvPr/>
          </p:nvSpPr>
          <p:spPr>
            <a:xfrm>
              <a:off x="3960089" y="341758"/>
              <a:ext cx="3758706" cy="6350782"/>
            </a:xfrm>
            <a:custGeom>
              <a:avLst/>
              <a:gdLst/>
              <a:ahLst/>
              <a:cxnLst/>
              <a:rect l="l" t="t" r="r" b="b"/>
              <a:pathLst>
                <a:path w="4316749" h="7872880">
                  <a:moveTo>
                    <a:pt x="0" y="0"/>
                  </a:moveTo>
                  <a:lnTo>
                    <a:pt x="4316749" y="0"/>
                  </a:lnTo>
                  <a:lnTo>
                    <a:pt x="4316749" y="7872880"/>
                  </a:lnTo>
                  <a:lnTo>
                    <a:pt x="0" y="7872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DEBC2A9-84C9-9DC5-255F-56BD71CE4DCA}"/>
                </a:ext>
              </a:extLst>
            </p:cNvPr>
            <p:cNvSpPr/>
            <p:nvPr/>
          </p:nvSpPr>
          <p:spPr>
            <a:xfrm>
              <a:off x="8405107" y="341758"/>
              <a:ext cx="3617559" cy="6352554"/>
            </a:xfrm>
            <a:custGeom>
              <a:avLst/>
              <a:gdLst/>
              <a:ahLst/>
              <a:cxnLst/>
              <a:rect l="l" t="t" r="r" b="b"/>
              <a:pathLst>
                <a:path w="4154646" h="7875077">
                  <a:moveTo>
                    <a:pt x="0" y="0"/>
                  </a:moveTo>
                  <a:lnTo>
                    <a:pt x="4154646" y="0"/>
                  </a:lnTo>
                  <a:lnTo>
                    <a:pt x="4154646" y="7875077"/>
                  </a:lnTo>
                  <a:lnTo>
                    <a:pt x="0" y="7875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ACD00D0F-B095-4862-E9E0-7A90EF28630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288662" y="1536444"/>
              <a:ext cx="1546578" cy="686312"/>
            </a:xfrm>
            <a:prstGeom prst="curvedConnector3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Đồ họa 3">
            <a:extLst>
              <a:ext uri="{FF2B5EF4-FFF2-40B4-BE49-F238E27FC236}">
                <a16:creationId xmlns:a16="http://schemas.microsoft.com/office/drawing/2014/main" id="{3083EB7B-7049-1045-4EF1-37019BC3E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9946" y="4730044"/>
            <a:ext cx="3784043" cy="1786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9F9234-3D91-C239-BD8D-9C80B8C176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690" y="4273299"/>
            <a:ext cx="4222044" cy="560893"/>
          </a:xfrm>
          <a:prstGeom prst="rect">
            <a:avLst/>
          </a:prstGeom>
        </p:spPr>
      </p:pic>
      <p:pic>
        <p:nvPicPr>
          <p:cNvPr id="14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379ADB32-5F4F-F9E9-2D09-B685F140C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6714" t="31904" r="28286" b="30000"/>
          <a:stretch/>
        </p:blipFill>
        <p:spPr>
          <a:xfrm>
            <a:off x="1486475" y="3327672"/>
            <a:ext cx="1646473" cy="784035"/>
          </a:xfrm>
          <a:prstGeom prst="flowChartTerminator">
            <a:avLst/>
          </a:prstGeom>
        </p:spPr>
      </p:pic>
    </p:spTree>
    <p:extLst>
      <p:ext uri="{BB962C8B-B14F-4D97-AF65-F5344CB8AC3E}">
        <p14:creationId xmlns:p14="http://schemas.microsoft.com/office/powerpoint/2010/main" val="24347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C9F9B2-544A-7C1D-CE85-364F7BC28563}"/>
              </a:ext>
            </a:extLst>
          </p:cNvPr>
          <p:cNvGrpSpPr/>
          <p:nvPr/>
        </p:nvGrpSpPr>
        <p:grpSpPr>
          <a:xfrm>
            <a:off x="699911" y="443351"/>
            <a:ext cx="3296356" cy="2694960"/>
            <a:chOff x="2615503" y="1618262"/>
            <a:chExt cx="3296356" cy="269496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64A3AB19-76AB-9E31-4DF4-9216464A615C}"/>
                </a:ext>
              </a:extLst>
            </p:cNvPr>
            <p:cNvSpPr/>
            <p:nvPr/>
          </p:nvSpPr>
          <p:spPr>
            <a:xfrm>
              <a:off x="3749040" y="1618262"/>
              <a:ext cx="914400" cy="914400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2C4CA80-6AEB-83D6-E6ED-6B2E119E9970}"/>
                </a:ext>
              </a:extLst>
            </p:cNvPr>
            <p:cNvSpPr/>
            <p:nvPr/>
          </p:nvSpPr>
          <p:spPr>
            <a:xfrm>
              <a:off x="2615503" y="2637779"/>
              <a:ext cx="3296356" cy="167544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ăn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32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vật</a:t>
              </a:r>
              <a:endParaRPr lang="en-US" sz="3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1D9024-E4DA-6456-5A20-7BA41E784393}"/>
              </a:ext>
            </a:extLst>
          </p:cNvPr>
          <p:cNvGrpSpPr/>
          <p:nvPr/>
        </p:nvGrpSpPr>
        <p:grpSpPr>
          <a:xfrm>
            <a:off x="4201733" y="341758"/>
            <a:ext cx="8062577" cy="6352554"/>
            <a:chOff x="3960089" y="341758"/>
            <a:chExt cx="8062577" cy="6352554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91E7C7-9B0A-DC7D-0E7E-2AF4C57A7FC0}"/>
                </a:ext>
              </a:extLst>
            </p:cNvPr>
            <p:cNvSpPr/>
            <p:nvPr/>
          </p:nvSpPr>
          <p:spPr>
            <a:xfrm>
              <a:off x="3960089" y="341758"/>
              <a:ext cx="3758706" cy="6350782"/>
            </a:xfrm>
            <a:custGeom>
              <a:avLst/>
              <a:gdLst/>
              <a:ahLst/>
              <a:cxnLst/>
              <a:rect l="l" t="t" r="r" b="b"/>
              <a:pathLst>
                <a:path w="4316749" h="7872880">
                  <a:moveTo>
                    <a:pt x="0" y="0"/>
                  </a:moveTo>
                  <a:lnTo>
                    <a:pt x="4316749" y="0"/>
                  </a:lnTo>
                  <a:lnTo>
                    <a:pt x="4316749" y="7872880"/>
                  </a:lnTo>
                  <a:lnTo>
                    <a:pt x="0" y="7872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478AF4C3-DAF9-03D2-63F7-17BA00A11513}"/>
                </a:ext>
              </a:extLst>
            </p:cNvPr>
            <p:cNvSpPr/>
            <p:nvPr/>
          </p:nvSpPr>
          <p:spPr>
            <a:xfrm>
              <a:off x="8405107" y="341758"/>
              <a:ext cx="3617559" cy="6352554"/>
            </a:xfrm>
            <a:custGeom>
              <a:avLst/>
              <a:gdLst/>
              <a:ahLst/>
              <a:cxnLst/>
              <a:rect l="l" t="t" r="r" b="b"/>
              <a:pathLst>
                <a:path w="4154646" h="7875077">
                  <a:moveTo>
                    <a:pt x="0" y="0"/>
                  </a:moveTo>
                  <a:lnTo>
                    <a:pt x="4154646" y="0"/>
                  </a:lnTo>
                  <a:lnTo>
                    <a:pt x="4154646" y="7875077"/>
                  </a:lnTo>
                  <a:lnTo>
                    <a:pt x="0" y="7875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</p:sp>
        <p:cxnSp>
          <p:nvCxnSpPr>
            <p:cNvPr id="8" name="Connector: Curved 7">
              <a:extLst>
                <a:ext uri="{FF2B5EF4-FFF2-40B4-BE49-F238E27FC236}">
                  <a16:creationId xmlns:a16="http://schemas.microsoft.com/office/drawing/2014/main" id="{3D176C6B-2DB0-7DEE-F1B1-1D9CF2614B3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288662" y="1536444"/>
              <a:ext cx="1546578" cy="686312"/>
            </a:xfrm>
            <a:prstGeom prst="curvedConnector3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25CD9162-9DC6-B7A7-FDFC-0EBEDC29C6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93466" y="3838975"/>
            <a:ext cx="3499551" cy="924183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1D1D4631-5CCA-6F04-2EBF-7CC815C8A19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32638" y="2191000"/>
            <a:ext cx="3222979" cy="805247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091A8C50-6066-349E-02C9-AB9364D2133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76562" y="4695854"/>
            <a:ext cx="1893710" cy="725959"/>
          </a:xfrm>
          <a:prstGeom prst="curvedConnector3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23B13-9C24-F369-93D5-BCB3FE89C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60" y="3719690"/>
            <a:ext cx="3810330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5E078-F3B8-C6D3-3C13-6BB44F941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30A12-B37A-803A-0FB2-62035B3B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1123123"/>
            <a:ext cx="11113971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98E536-CD4B-B784-AFA7-0BC8B188F564}"/>
              </a:ext>
            </a:extLst>
          </p:cNvPr>
          <p:cNvSpPr/>
          <p:nvPr/>
        </p:nvSpPr>
        <p:spPr>
          <a:xfrm>
            <a:off x="1171923" y="608956"/>
            <a:ext cx="9848155" cy="2458709"/>
          </a:xfrm>
          <a:custGeom>
            <a:avLst/>
            <a:gdLst>
              <a:gd name="connsiteX0" fmla="*/ 0 w 9848155"/>
              <a:gd name="connsiteY0" fmla="*/ 409793 h 2458709"/>
              <a:gd name="connsiteX1" fmla="*/ 409793 w 9848155"/>
              <a:gd name="connsiteY1" fmla="*/ 0 h 2458709"/>
              <a:gd name="connsiteX2" fmla="*/ 9438362 w 9848155"/>
              <a:gd name="connsiteY2" fmla="*/ 0 h 2458709"/>
              <a:gd name="connsiteX3" fmla="*/ 9848155 w 9848155"/>
              <a:gd name="connsiteY3" fmla="*/ 409793 h 2458709"/>
              <a:gd name="connsiteX4" fmla="*/ 9848155 w 9848155"/>
              <a:gd name="connsiteY4" fmla="*/ 2048916 h 2458709"/>
              <a:gd name="connsiteX5" fmla="*/ 9438362 w 9848155"/>
              <a:gd name="connsiteY5" fmla="*/ 2458709 h 2458709"/>
              <a:gd name="connsiteX6" fmla="*/ 409793 w 9848155"/>
              <a:gd name="connsiteY6" fmla="*/ 2458709 h 2458709"/>
              <a:gd name="connsiteX7" fmla="*/ 0 w 9848155"/>
              <a:gd name="connsiteY7" fmla="*/ 2048916 h 2458709"/>
              <a:gd name="connsiteX8" fmla="*/ 0 w 9848155"/>
              <a:gd name="connsiteY8" fmla="*/ 409793 h 245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8155" h="2458709" fill="none" extrusionOk="0">
                <a:moveTo>
                  <a:pt x="0" y="409793"/>
                </a:moveTo>
                <a:cubicBezTo>
                  <a:pt x="-11333" y="184469"/>
                  <a:pt x="175458" y="-23701"/>
                  <a:pt x="409793" y="0"/>
                </a:cubicBezTo>
                <a:cubicBezTo>
                  <a:pt x="3903875" y="-109332"/>
                  <a:pt x="5843619" y="-137221"/>
                  <a:pt x="9438362" y="0"/>
                </a:cubicBezTo>
                <a:cubicBezTo>
                  <a:pt x="9671644" y="15050"/>
                  <a:pt x="9848832" y="163300"/>
                  <a:pt x="9848155" y="409793"/>
                </a:cubicBezTo>
                <a:cubicBezTo>
                  <a:pt x="9962715" y="886251"/>
                  <a:pt x="9977653" y="1678421"/>
                  <a:pt x="9848155" y="2048916"/>
                </a:cubicBezTo>
                <a:cubicBezTo>
                  <a:pt x="9844061" y="2273923"/>
                  <a:pt x="9687359" y="2468035"/>
                  <a:pt x="9438362" y="2458709"/>
                </a:cubicBezTo>
                <a:cubicBezTo>
                  <a:pt x="7497248" y="2404295"/>
                  <a:pt x="4682056" y="2605909"/>
                  <a:pt x="409793" y="2458709"/>
                </a:cubicBezTo>
                <a:cubicBezTo>
                  <a:pt x="193958" y="2424090"/>
                  <a:pt x="-36585" y="2299227"/>
                  <a:pt x="0" y="2048916"/>
                </a:cubicBezTo>
                <a:cubicBezTo>
                  <a:pt x="58912" y="1321231"/>
                  <a:pt x="136526" y="1185777"/>
                  <a:pt x="0" y="409793"/>
                </a:cubicBezTo>
                <a:close/>
              </a:path>
              <a:path w="9848155" h="2458709" stroke="0" extrusionOk="0">
                <a:moveTo>
                  <a:pt x="0" y="409793"/>
                </a:moveTo>
                <a:cubicBezTo>
                  <a:pt x="3619" y="181321"/>
                  <a:pt x="170300" y="41425"/>
                  <a:pt x="409793" y="0"/>
                </a:cubicBezTo>
                <a:cubicBezTo>
                  <a:pt x="1608195" y="-48497"/>
                  <a:pt x="6536875" y="-82587"/>
                  <a:pt x="9438362" y="0"/>
                </a:cubicBezTo>
                <a:cubicBezTo>
                  <a:pt x="9648182" y="24656"/>
                  <a:pt x="9841328" y="151591"/>
                  <a:pt x="9848155" y="409793"/>
                </a:cubicBezTo>
                <a:cubicBezTo>
                  <a:pt x="9888460" y="1178366"/>
                  <a:pt x="9917266" y="1569672"/>
                  <a:pt x="9848155" y="2048916"/>
                </a:cubicBezTo>
                <a:cubicBezTo>
                  <a:pt x="9841245" y="2280521"/>
                  <a:pt x="9684208" y="2449998"/>
                  <a:pt x="9438362" y="2458709"/>
                </a:cubicBezTo>
                <a:cubicBezTo>
                  <a:pt x="6088669" y="2519798"/>
                  <a:pt x="4510652" y="2385882"/>
                  <a:pt x="409793" y="2458709"/>
                </a:cubicBezTo>
                <a:cubicBezTo>
                  <a:pt x="176773" y="2491133"/>
                  <a:pt x="715" y="2288145"/>
                  <a:pt x="0" y="2048916"/>
                </a:cubicBezTo>
                <a:cubicBezTo>
                  <a:pt x="78576" y="1271056"/>
                  <a:pt x="-62372" y="579068"/>
                  <a:pt x="0" y="40979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3205645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Buổi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bán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13 bao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gạo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buổi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bán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6 bao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gạo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buổi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mẹ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bán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tất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bao 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gạo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C725B8-2142-FB83-1411-93D8063DDD54}"/>
              </a:ext>
            </a:extLst>
          </p:cNvPr>
          <p:cNvSpPr/>
          <p:nvPr/>
        </p:nvSpPr>
        <p:spPr>
          <a:xfrm>
            <a:off x="2467897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A56F06-4E79-A589-6FF8-DFE81BD739F3}"/>
              </a:ext>
            </a:extLst>
          </p:cNvPr>
          <p:cNvSpPr/>
          <p:nvPr/>
        </p:nvSpPr>
        <p:spPr>
          <a:xfrm>
            <a:off x="3898108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AE9109-1B37-C264-72F5-88ABECC020FC}"/>
              </a:ext>
            </a:extLst>
          </p:cNvPr>
          <p:cNvSpPr/>
          <p:nvPr/>
        </p:nvSpPr>
        <p:spPr>
          <a:xfrm>
            <a:off x="5328319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48B5D5-74D9-90C5-D4F4-C4C6A5AF0EA5}"/>
              </a:ext>
            </a:extLst>
          </p:cNvPr>
          <p:cNvSpPr/>
          <p:nvPr/>
        </p:nvSpPr>
        <p:spPr>
          <a:xfrm>
            <a:off x="6758530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1C005F-BA0B-5789-261D-1B4A261BE5EC}"/>
              </a:ext>
            </a:extLst>
          </p:cNvPr>
          <p:cNvSpPr/>
          <p:nvPr/>
        </p:nvSpPr>
        <p:spPr>
          <a:xfrm>
            <a:off x="8188741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BF4E43-F3E8-BD85-A846-CCF7360C373E}"/>
              </a:ext>
            </a:extLst>
          </p:cNvPr>
          <p:cNvSpPr/>
          <p:nvPr/>
        </p:nvSpPr>
        <p:spPr>
          <a:xfrm>
            <a:off x="2467897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B99753-5875-73B9-53AC-1C13294946EF}"/>
              </a:ext>
            </a:extLst>
          </p:cNvPr>
          <p:cNvSpPr/>
          <p:nvPr/>
        </p:nvSpPr>
        <p:spPr>
          <a:xfrm>
            <a:off x="3898108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56E994-7B86-D6F0-F5F6-D8ACEDB3F3EC}"/>
              </a:ext>
            </a:extLst>
          </p:cNvPr>
          <p:cNvSpPr/>
          <p:nvPr/>
        </p:nvSpPr>
        <p:spPr>
          <a:xfrm>
            <a:off x="5328319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B6D16E6-88CE-D5F6-C6B1-D84DE7536858}"/>
              </a:ext>
            </a:extLst>
          </p:cNvPr>
          <p:cNvSpPr/>
          <p:nvPr/>
        </p:nvSpPr>
        <p:spPr>
          <a:xfrm>
            <a:off x="8188741" y="3567177"/>
            <a:ext cx="1338717" cy="100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19</a:t>
            </a:r>
          </a:p>
        </p:txBody>
      </p:sp>
      <p:pic>
        <p:nvPicPr>
          <p:cNvPr id="17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FAB85AC6-71D4-092D-91C5-6A7E2BEA1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05" y="5258275"/>
            <a:ext cx="1950720" cy="1097280"/>
          </a:xfrm>
          <a:prstGeom prst="flowChartTerminator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55F3F3-CEA8-D156-BC93-51A237074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091" y="4967102"/>
            <a:ext cx="8071804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368F4-F0F8-EA27-DA97-A1C36C035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B0DBD1-ED15-4468-1EA5-671F3E32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919106"/>
            <a:ext cx="11113971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E47B0F-991F-9702-31F1-B08653221356}"/>
              </a:ext>
            </a:extLst>
          </p:cNvPr>
          <p:cNvSpPr/>
          <p:nvPr/>
        </p:nvSpPr>
        <p:spPr>
          <a:xfrm>
            <a:off x="711854" y="440799"/>
            <a:ext cx="2861702" cy="1094110"/>
          </a:xfrm>
          <a:custGeom>
            <a:avLst/>
            <a:gdLst/>
            <a:ahLst/>
            <a:cxnLst/>
            <a:rect l="l" t="t" r="r" b="b"/>
            <a:pathLst>
              <a:path w="10001286" h="3960241">
                <a:moveTo>
                  <a:pt x="0" y="0"/>
                </a:moveTo>
                <a:lnTo>
                  <a:pt x="10001287" y="0"/>
                </a:lnTo>
                <a:lnTo>
                  <a:pt x="10001287" y="3960241"/>
                </a:lnTo>
                <a:lnTo>
                  <a:pt x="0" y="3960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235F4CD-81E4-E5E4-EF92-251027743CE2}"/>
              </a:ext>
            </a:extLst>
          </p:cNvPr>
          <p:cNvSpPr/>
          <p:nvPr/>
        </p:nvSpPr>
        <p:spPr>
          <a:xfrm>
            <a:off x="769228" y="5119773"/>
            <a:ext cx="4138830" cy="832104"/>
          </a:xfrm>
          <a:custGeom>
            <a:avLst/>
            <a:gdLst>
              <a:gd name="connsiteX0" fmla="*/ 0 w 4138830"/>
              <a:gd name="connsiteY0" fmla="*/ 138687 h 832104"/>
              <a:gd name="connsiteX1" fmla="*/ 138687 w 4138830"/>
              <a:gd name="connsiteY1" fmla="*/ 0 h 832104"/>
              <a:gd name="connsiteX2" fmla="*/ 4000143 w 4138830"/>
              <a:gd name="connsiteY2" fmla="*/ 0 h 832104"/>
              <a:gd name="connsiteX3" fmla="*/ 4138830 w 4138830"/>
              <a:gd name="connsiteY3" fmla="*/ 138687 h 832104"/>
              <a:gd name="connsiteX4" fmla="*/ 4138830 w 4138830"/>
              <a:gd name="connsiteY4" fmla="*/ 693417 h 832104"/>
              <a:gd name="connsiteX5" fmla="*/ 4000143 w 4138830"/>
              <a:gd name="connsiteY5" fmla="*/ 832104 h 832104"/>
              <a:gd name="connsiteX6" fmla="*/ 138687 w 4138830"/>
              <a:gd name="connsiteY6" fmla="*/ 832104 h 832104"/>
              <a:gd name="connsiteX7" fmla="*/ 0 w 4138830"/>
              <a:gd name="connsiteY7" fmla="*/ 693417 h 832104"/>
              <a:gd name="connsiteX8" fmla="*/ 0 w 4138830"/>
              <a:gd name="connsiteY8" fmla="*/ 138687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8830" h="832104" fill="none" extrusionOk="0">
                <a:moveTo>
                  <a:pt x="0" y="138687"/>
                </a:moveTo>
                <a:cubicBezTo>
                  <a:pt x="-11237" y="63082"/>
                  <a:pt x="58274" y="-11295"/>
                  <a:pt x="138687" y="0"/>
                </a:cubicBezTo>
                <a:cubicBezTo>
                  <a:pt x="548123" y="-109332"/>
                  <a:pt x="2517567" y="-137221"/>
                  <a:pt x="4000143" y="0"/>
                </a:cubicBezTo>
                <a:cubicBezTo>
                  <a:pt x="4078941" y="4764"/>
                  <a:pt x="4139236" y="50013"/>
                  <a:pt x="4138830" y="138687"/>
                </a:cubicBezTo>
                <a:cubicBezTo>
                  <a:pt x="4146593" y="248469"/>
                  <a:pt x="4139272" y="546338"/>
                  <a:pt x="4138830" y="693417"/>
                </a:cubicBezTo>
                <a:cubicBezTo>
                  <a:pt x="4130280" y="767265"/>
                  <a:pt x="4089778" y="837467"/>
                  <a:pt x="4000143" y="832104"/>
                </a:cubicBezTo>
                <a:cubicBezTo>
                  <a:pt x="2343134" y="777690"/>
                  <a:pt x="1664482" y="979304"/>
                  <a:pt x="138687" y="832104"/>
                </a:cubicBezTo>
                <a:cubicBezTo>
                  <a:pt x="66238" y="818416"/>
                  <a:pt x="-7764" y="775103"/>
                  <a:pt x="0" y="693417"/>
                </a:cubicBezTo>
                <a:cubicBezTo>
                  <a:pt x="18922" y="603974"/>
                  <a:pt x="21266" y="206844"/>
                  <a:pt x="0" y="138687"/>
                </a:cubicBezTo>
                <a:close/>
              </a:path>
              <a:path w="4138830" h="832104" stroke="0" extrusionOk="0">
                <a:moveTo>
                  <a:pt x="0" y="138687"/>
                </a:moveTo>
                <a:cubicBezTo>
                  <a:pt x="3880" y="59787"/>
                  <a:pt x="61341" y="2361"/>
                  <a:pt x="138687" y="0"/>
                </a:cubicBezTo>
                <a:cubicBezTo>
                  <a:pt x="1725512" y="-48497"/>
                  <a:pt x="3097754" y="-82587"/>
                  <a:pt x="4000143" y="0"/>
                </a:cubicBezTo>
                <a:cubicBezTo>
                  <a:pt x="4073913" y="4220"/>
                  <a:pt x="4135828" y="48074"/>
                  <a:pt x="4138830" y="138687"/>
                </a:cubicBezTo>
                <a:cubicBezTo>
                  <a:pt x="4101519" y="285947"/>
                  <a:pt x="4113140" y="589791"/>
                  <a:pt x="4138830" y="693417"/>
                </a:cubicBezTo>
                <a:cubicBezTo>
                  <a:pt x="4126761" y="779238"/>
                  <a:pt x="4088424" y="826890"/>
                  <a:pt x="4000143" y="832104"/>
                </a:cubicBezTo>
                <a:cubicBezTo>
                  <a:pt x="2760267" y="893193"/>
                  <a:pt x="1851399" y="759277"/>
                  <a:pt x="138687" y="832104"/>
                </a:cubicBezTo>
                <a:cubicBezTo>
                  <a:pt x="61081" y="836998"/>
                  <a:pt x="228" y="774122"/>
                  <a:pt x="0" y="693417"/>
                </a:cubicBezTo>
                <a:cubicBezTo>
                  <a:pt x="10972" y="518165"/>
                  <a:pt x="14139" y="340721"/>
                  <a:pt x="0" y="13868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3205645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41 + 5 = 46</a:t>
            </a:r>
            <a:endParaRPr lang="vi-VN" sz="48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0CF9F69-B8EC-C1C2-4F66-6055C4969837}"/>
              </a:ext>
            </a:extLst>
          </p:cNvPr>
          <p:cNvSpPr/>
          <p:nvPr/>
        </p:nvSpPr>
        <p:spPr>
          <a:xfrm>
            <a:off x="711854" y="1673942"/>
            <a:ext cx="4288012" cy="2958592"/>
          </a:xfrm>
          <a:custGeom>
            <a:avLst/>
            <a:gdLst/>
            <a:ahLst/>
            <a:cxnLst/>
            <a:rect l="l" t="t" r="r" b="b"/>
            <a:pathLst>
              <a:path w="7190647" h="5690094">
                <a:moveTo>
                  <a:pt x="0" y="0"/>
                </a:moveTo>
                <a:lnTo>
                  <a:pt x="7190646" y="0"/>
                </a:lnTo>
                <a:lnTo>
                  <a:pt x="7190646" y="5690094"/>
                </a:lnTo>
                <a:lnTo>
                  <a:pt x="0" y="5690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 l="-1227" t="-10948" r="-3397" b="-8869"/>
            </a:stretch>
          </a:blipFill>
        </p:spPr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3848218-4DF8-A4AE-96D0-BF3BFF515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73506"/>
              </p:ext>
            </p:extLst>
          </p:nvPr>
        </p:nvGraphicFramePr>
        <p:xfrm>
          <a:off x="5157178" y="1673942"/>
          <a:ext cx="3073014" cy="4379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507">
                  <a:extLst>
                    <a:ext uri="{9D8B030D-6E8A-4147-A177-3AD203B41FA5}">
                      <a16:colId xmlns:a16="http://schemas.microsoft.com/office/drawing/2014/main" val="3589877294"/>
                    </a:ext>
                  </a:extLst>
                </a:gridCol>
                <a:gridCol w="1536507">
                  <a:extLst>
                    <a:ext uri="{9D8B030D-6E8A-4147-A177-3AD203B41FA5}">
                      <a16:colId xmlns:a16="http://schemas.microsoft.com/office/drawing/2014/main" val="2624725269"/>
                    </a:ext>
                  </a:extLst>
                </a:gridCol>
              </a:tblGrid>
              <a:tr h="1264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543701"/>
                  </a:ext>
                </a:extLst>
              </a:tr>
              <a:tr h="18516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269735"/>
                  </a:ext>
                </a:extLst>
              </a:tr>
              <a:tr h="1264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05090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CAFA4AF-8233-0AD1-29D6-243CC08F4CA9}"/>
              </a:ext>
            </a:extLst>
          </p:cNvPr>
          <p:cNvSpPr txBox="1"/>
          <p:nvPr/>
        </p:nvSpPr>
        <p:spPr>
          <a:xfrm>
            <a:off x="5237961" y="2061029"/>
            <a:ext cx="145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Chục</a:t>
            </a:r>
            <a:endParaRPr lang="en-US" sz="2800" dirty="0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9E92C8-3ABF-D2F9-C53E-C1B7CB658FD2}"/>
              </a:ext>
            </a:extLst>
          </p:cNvPr>
          <p:cNvSpPr txBox="1"/>
          <p:nvPr/>
        </p:nvSpPr>
        <p:spPr>
          <a:xfrm>
            <a:off x="6774468" y="2056191"/>
            <a:ext cx="145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Đơn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vị</a:t>
            </a:r>
            <a:endParaRPr lang="en-US" sz="2800" dirty="0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2305D2-084F-774F-067C-1E55FBB20160}"/>
              </a:ext>
            </a:extLst>
          </p:cNvPr>
          <p:cNvSpPr txBox="1"/>
          <p:nvPr/>
        </p:nvSpPr>
        <p:spPr>
          <a:xfrm>
            <a:off x="5633607" y="2928683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40C25-E07C-DB59-134E-7B1A193ECE09}"/>
              </a:ext>
            </a:extLst>
          </p:cNvPr>
          <p:cNvSpPr txBox="1"/>
          <p:nvPr/>
        </p:nvSpPr>
        <p:spPr>
          <a:xfrm>
            <a:off x="7216693" y="2928683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81420D-B415-C6FF-FF70-A8D73459E26A}"/>
              </a:ext>
            </a:extLst>
          </p:cNvPr>
          <p:cNvSpPr txBox="1"/>
          <p:nvPr/>
        </p:nvSpPr>
        <p:spPr>
          <a:xfrm>
            <a:off x="7216693" y="3924647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379D00-278E-0B94-596B-84FE6F37451C}"/>
              </a:ext>
            </a:extLst>
          </p:cNvPr>
          <p:cNvSpPr txBox="1"/>
          <p:nvPr/>
        </p:nvSpPr>
        <p:spPr>
          <a:xfrm>
            <a:off x="5085276" y="338870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07479A-B770-E419-2330-ACE0A07ADEE9}"/>
              </a:ext>
            </a:extLst>
          </p:cNvPr>
          <p:cNvSpPr txBox="1"/>
          <p:nvPr/>
        </p:nvSpPr>
        <p:spPr>
          <a:xfrm>
            <a:off x="5569139" y="5184058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FABD21-9EE4-1536-5420-0D0AF327A0E0}"/>
              </a:ext>
            </a:extLst>
          </p:cNvPr>
          <p:cNvSpPr txBox="1"/>
          <p:nvPr/>
        </p:nvSpPr>
        <p:spPr>
          <a:xfrm>
            <a:off x="7152225" y="5184058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C058DA2-5C09-6CD7-A344-7A98B91C5BC7}"/>
              </a:ext>
            </a:extLst>
          </p:cNvPr>
          <p:cNvGrpSpPr/>
          <p:nvPr/>
        </p:nvGrpSpPr>
        <p:grpSpPr>
          <a:xfrm>
            <a:off x="8823742" y="743453"/>
            <a:ext cx="2077156" cy="2893116"/>
            <a:chOff x="8823742" y="743453"/>
            <a:chExt cx="2077156" cy="289311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C20981D-BF09-6284-BDE1-2171589A5E54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13A623-1FA7-F22B-7575-BFAC6DC8433A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C0E8E1-73B4-1C28-CBAB-BD02BC4FFDB5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+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A7B0E9-4404-67E0-7054-7FCA3109CA3C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E88339-DB69-BF81-3E85-E9DB6A15A123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9F3D80-D392-0304-FC19-C416EDD60CA0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1FF0B9-E222-AEAF-4A3F-398DD901E74F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n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526B3E7-21D0-C1A4-5B81-EBDDE7A65EFD}"/>
              </a:ext>
            </a:extLst>
          </p:cNvPr>
          <p:cNvSpPr/>
          <p:nvPr/>
        </p:nvSpPr>
        <p:spPr>
          <a:xfrm>
            <a:off x="8302094" y="4058970"/>
            <a:ext cx="32577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#9Slide03 Comfortaa Light" panose="00000400000000000000" pitchFamily="2" charset="0"/>
                <a:ea typeface="Cambria" panose="02040503050406030204" pitchFamily="18" charset="0"/>
              </a:rPr>
              <a:t>• </a:t>
            </a:r>
            <a:r>
              <a:rPr lang="en-US" sz="3200" dirty="0">
                <a:latin typeface="UTM Avo" panose="0204060305050602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latin typeface="UTM Avo" panose="0204060305050602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UTM Avo" panose="0204060305050602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latin typeface="UTM Avo" panose="0204060305050602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UTM Avo" panose="02040603050506020204" pitchFamily="18" charset="0"/>
                <a:ea typeface="Cambria" panose="02040503050406030204" pitchFamily="18" charset="0"/>
              </a:rPr>
              <a:t> 6, </a:t>
            </a:r>
            <a:r>
              <a:rPr lang="en-US" sz="3200" dirty="0" err="1">
                <a:latin typeface="UTM Avo" panose="0204060305050602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UTM Avo" panose="02040603050506020204" pitchFamily="18" charset="0"/>
                <a:ea typeface="Cambria" panose="02040503050406030204" pitchFamily="18" charset="0"/>
              </a:rPr>
              <a:t> 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E3263F-DCF3-0225-C2BC-51C6BEDE24F2}"/>
              </a:ext>
            </a:extLst>
          </p:cNvPr>
          <p:cNvSpPr/>
          <p:nvPr/>
        </p:nvSpPr>
        <p:spPr>
          <a:xfrm>
            <a:off x="8274447" y="5307169"/>
            <a:ext cx="2930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#9Slide03 Comfortaa Light" panose="00000400000000000000" pitchFamily="2" charset="0"/>
                <a:ea typeface="Cambria" panose="02040503050406030204" pitchFamily="18" charset="0"/>
              </a:rPr>
              <a:t>• </a:t>
            </a:r>
            <a:r>
              <a:rPr lang="en-US" sz="3200" dirty="0" err="1">
                <a:latin typeface="UTM Avo" panose="0204060305050602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>
                <a:latin typeface="UTM Avo" panose="02040603050506020204" pitchFamily="18" charset="0"/>
                <a:ea typeface="Cambria" panose="02040503050406030204" pitchFamily="18" charset="0"/>
              </a:rPr>
              <a:t> 4, </a:t>
            </a:r>
            <a:r>
              <a:rPr lang="en-US" sz="3200" dirty="0" err="1">
                <a:latin typeface="UTM Avo" panose="0204060305050602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UTM Avo" panose="02040603050506020204" pitchFamily="18" charset="0"/>
                <a:ea typeface="Cambria" panose="02040503050406030204" pitchFamily="18" charset="0"/>
              </a:rPr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6630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6C26D-1637-2D6D-0B45-E44F02B5C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70610932-D8BC-62C2-DDE3-7311BBAD6BB2}"/>
              </a:ext>
            </a:extLst>
          </p:cNvPr>
          <p:cNvSpPr/>
          <p:nvPr/>
        </p:nvSpPr>
        <p:spPr>
          <a:xfrm>
            <a:off x="668924" y="1534909"/>
            <a:ext cx="4371133" cy="3308024"/>
          </a:xfrm>
          <a:custGeom>
            <a:avLst/>
            <a:gdLst/>
            <a:ahLst/>
            <a:cxnLst/>
            <a:rect l="l" t="t" r="r" b="b"/>
            <a:pathLst>
              <a:path w="7926681" h="5547340">
                <a:moveTo>
                  <a:pt x="0" y="0"/>
                </a:moveTo>
                <a:lnTo>
                  <a:pt x="7926681" y="0"/>
                </a:lnTo>
                <a:lnTo>
                  <a:pt x="7926681" y="5547340"/>
                </a:lnTo>
                <a:lnTo>
                  <a:pt x="0" y="554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C448DFC-B79F-CAE4-3864-4CBE14E0E594}"/>
              </a:ext>
            </a:extLst>
          </p:cNvPr>
          <p:cNvSpPr/>
          <p:nvPr/>
        </p:nvSpPr>
        <p:spPr>
          <a:xfrm>
            <a:off x="711854" y="440799"/>
            <a:ext cx="2861702" cy="1094110"/>
          </a:xfrm>
          <a:custGeom>
            <a:avLst/>
            <a:gdLst/>
            <a:ahLst/>
            <a:cxnLst/>
            <a:rect l="l" t="t" r="r" b="b"/>
            <a:pathLst>
              <a:path w="10001286" h="3960241">
                <a:moveTo>
                  <a:pt x="0" y="0"/>
                </a:moveTo>
                <a:lnTo>
                  <a:pt x="10001287" y="0"/>
                </a:lnTo>
                <a:lnTo>
                  <a:pt x="10001287" y="3960241"/>
                </a:lnTo>
                <a:lnTo>
                  <a:pt x="0" y="39602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26EBC9-E982-7E2D-C6AB-5F8546E14B2F}"/>
              </a:ext>
            </a:extLst>
          </p:cNvPr>
          <p:cNvSpPr/>
          <p:nvPr/>
        </p:nvSpPr>
        <p:spPr>
          <a:xfrm>
            <a:off x="769228" y="5119773"/>
            <a:ext cx="4138830" cy="832104"/>
          </a:xfrm>
          <a:custGeom>
            <a:avLst/>
            <a:gdLst>
              <a:gd name="connsiteX0" fmla="*/ 0 w 4138830"/>
              <a:gd name="connsiteY0" fmla="*/ 138687 h 832104"/>
              <a:gd name="connsiteX1" fmla="*/ 138687 w 4138830"/>
              <a:gd name="connsiteY1" fmla="*/ 0 h 832104"/>
              <a:gd name="connsiteX2" fmla="*/ 4000143 w 4138830"/>
              <a:gd name="connsiteY2" fmla="*/ 0 h 832104"/>
              <a:gd name="connsiteX3" fmla="*/ 4138830 w 4138830"/>
              <a:gd name="connsiteY3" fmla="*/ 138687 h 832104"/>
              <a:gd name="connsiteX4" fmla="*/ 4138830 w 4138830"/>
              <a:gd name="connsiteY4" fmla="*/ 693417 h 832104"/>
              <a:gd name="connsiteX5" fmla="*/ 4000143 w 4138830"/>
              <a:gd name="connsiteY5" fmla="*/ 832104 h 832104"/>
              <a:gd name="connsiteX6" fmla="*/ 138687 w 4138830"/>
              <a:gd name="connsiteY6" fmla="*/ 832104 h 832104"/>
              <a:gd name="connsiteX7" fmla="*/ 0 w 4138830"/>
              <a:gd name="connsiteY7" fmla="*/ 693417 h 832104"/>
              <a:gd name="connsiteX8" fmla="*/ 0 w 4138830"/>
              <a:gd name="connsiteY8" fmla="*/ 138687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8830" h="832104" fill="none" extrusionOk="0">
                <a:moveTo>
                  <a:pt x="0" y="138687"/>
                </a:moveTo>
                <a:cubicBezTo>
                  <a:pt x="-11237" y="63082"/>
                  <a:pt x="58274" y="-11295"/>
                  <a:pt x="138687" y="0"/>
                </a:cubicBezTo>
                <a:cubicBezTo>
                  <a:pt x="548123" y="-109332"/>
                  <a:pt x="2517567" y="-137221"/>
                  <a:pt x="4000143" y="0"/>
                </a:cubicBezTo>
                <a:cubicBezTo>
                  <a:pt x="4078941" y="4764"/>
                  <a:pt x="4139236" y="50013"/>
                  <a:pt x="4138830" y="138687"/>
                </a:cubicBezTo>
                <a:cubicBezTo>
                  <a:pt x="4146593" y="248469"/>
                  <a:pt x="4139272" y="546338"/>
                  <a:pt x="4138830" y="693417"/>
                </a:cubicBezTo>
                <a:cubicBezTo>
                  <a:pt x="4130280" y="767265"/>
                  <a:pt x="4089778" y="837467"/>
                  <a:pt x="4000143" y="832104"/>
                </a:cubicBezTo>
                <a:cubicBezTo>
                  <a:pt x="2343134" y="777690"/>
                  <a:pt x="1664482" y="979304"/>
                  <a:pt x="138687" y="832104"/>
                </a:cubicBezTo>
                <a:cubicBezTo>
                  <a:pt x="66238" y="818416"/>
                  <a:pt x="-7764" y="775103"/>
                  <a:pt x="0" y="693417"/>
                </a:cubicBezTo>
                <a:cubicBezTo>
                  <a:pt x="18922" y="603974"/>
                  <a:pt x="21266" y="206844"/>
                  <a:pt x="0" y="138687"/>
                </a:cubicBezTo>
                <a:close/>
              </a:path>
              <a:path w="4138830" h="832104" stroke="0" extrusionOk="0">
                <a:moveTo>
                  <a:pt x="0" y="138687"/>
                </a:moveTo>
                <a:cubicBezTo>
                  <a:pt x="3880" y="59787"/>
                  <a:pt x="61341" y="2361"/>
                  <a:pt x="138687" y="0"/>
                </a:cubicBezTo>
                <a:cubicBezTo>
                  <a:pt x="1725512" y="-48497"/>
                  <a:pt x="3097754" y="-82587"/>
                  <a:pt x="4000143" y="0"/>
                </a:cubicBezTo>
                <a:cubicBezTo>
                  <a:pt x="4073913" y="4220"/>
                  <a:pt x="4135828" y="48074"/>
                  <a:pt x="4138830" y="138687"/>
                </a:cubicBezTo>
                <a:cubicBezTo>
                  <a:pt x="4101519" y="285947"/>
                  <a:pt x="4113140" y="589791"/>
                  <a:pt x="4138830" y="693417"/>
                </a:cubicBezTo>
                <a:cubicBezTo>
                  <a:pt x="4126761" y="779238"/>
                  <a:pt x="4088424" y="826890"/>
                  <a:pt x="4000143" y="832104"/>
                </a:cubicBezTo>
                <a:cubicBezTo>
                  <a:pt x="2760267" y="893193"/>
                  <a:pt x="1851399" y="759277"/>
                  <a:pt x="138687" y="832104"/>
                </a:cubicBezTo>
                <a:cubicBezTo>
                  <a:pt x="61081" y="836998"/>
                  <a:pt x="228" y="774122"/>
                  <a:pt x="0" y="693417"/>
                </a:cubicBezTo>
                <a:cubicBezTo>
                  <a:pt x="10972" y="518165"/>
                  <a:pt x="14139" y="340721"/>
                  <a:pt x="0" y="13868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3205645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20 + 4 = 24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1EB7EAE-49ED-3886-84EF-336B3609E9C5}"/>
              </a:ext>
            </a:extLst>
          </p:cNvPr>
          <p:cNvGraphicFramePr>
            <a:graphicFrameLocks noGrp="1"/>
          </p:cNvGraphicFramePr>
          <p:nvPr/>
        </p:nvGraphicFramePr>
        <p:xfrm>
          <a:off x="5157178" y="1673942"/>
          <a:ext cx="3073014" cy="4379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507">
                  <a:extLst>
                    <a:ext uri="{9D8B030D-6E8A-4147-A177-3AD203B41FA5}">
                      <a16:colId xmlns:a16="http://schemas.microsoft.com/office/drawing/2014/main" val="3589877294"/>
                    </a:ext>
                  </a:extLst>
                </a:gridCol>
                <a:gridCol w="1536507">
                  <a:extLst>
                    <a:ext uri="{9D8B030D-6E8A-4147-A177-3AD203B41FA5}">
                      <a16:colId xmlns:a16="http://schemas.microsoft.com/office/drawing/2014/main" val="2624725269"/>
                    </a:ext>
                  </a:extLst>
                </a:gridCol>
              </a:tblGrid>
              <a:tr h="1264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543701"/>
                  </a:ext>
                </a:extLst>
              </a:tr>
              <a:tr h="18516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269735"/>
                  </a:ext>
                </a:extLst>
              </a:tr>
              <a:tr h="1264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05090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5205E4-D466-108B-AF23-88FD297FBAB0}"/>
              </a:ext>
            </a:extLst>
          </p:cNvPr>
          <p:cNvSpPr txBox="1"/>
          <p:nvPr/>
        </p:nvSpPr>
        <p:spPr>
          <a:xfrm>
            <a:off x="5237961" y="2061029"/>
            <a:ext cx="145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851DA-7018-26BB-043F-87A2C4FFDBC2}"/>
              </a:ext>
            </a:extLst>
          </p:cNvPr>
          <p:cNvSpPr txBox="1"/>
          <p:nvPr/>
        </p:nvSpPr>
        <p:spPr>
          <a:xfrm>
            <a:off x="6774468" y="2056191"/>
            <a:ext cx="145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C65F3D-5902-945C-0313-63ED0994B2DB}"/>
              </a:ext>
            </a:extLst>
          </p:cNvPr>
          <p:cNvSpPr txBox="1"/>
          <p:nvPr/>
        </p:nvSpPr>
        <p:spPr>
          <a:xfrm>
            <a:off x="5633607" y="2928683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DAA03D-994B-FD00-3E13-AA54B7FD8564}"/>
              </a:ext>
            </a:extLst>
          </p:cNvPr>
          <p:cNvSpPr txBox="1"/>
          <p:nvPr/>
        </p:nvSpPr>
        <p:spPr>
          <a:xfrm>
            <a:off x="7216693" y="2928683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1A4AE-4671-6002-69AC-6C37CDFA5EA1}"/>
              </a:ext>
            </a:extLst>
          </p:cNvPr>
          <p:cNvSpPr txBox="1"/>
          <p:nvPr/>
        </p:nvSpPr>
        <p:spPr>
          <a:xfrm>
            <a:off x="7216693" y="3924647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9BF40-371A-E1E8-F9C4-7E3C0C98F8E2}"/>
              </a:ext>
            </a:extLst>
          </p:cNvPr>
          <p:cNvSpPr txBox="1"/>
          <p:nvPr/>
        </p:nvSpPr>
        <p:spPr>
          <a:xfrm>
            <a:off x="5085276" y="3388705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11A53D-BD85-2142-2ABC-8BBA721BFDEC}"/>
              </a:ext>
            </a:extLst>
          </p:cNvPr>
          <p:cNvSpPr txBox="1"/>
          <p:nvPr/>
        </p:nvSpPr>
        <p:spPr>
          <a:xfrm>
            <a:off x="5569139" y="5184058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3BFC63-1115-C799-5766-3F1A265F312D}"/>
              </a:ext>
            </a:extLst>
          </p:cNvPr>
          <p:cNvSpPr txBox="1"/>
          <p:nvPr/>
        </p:nvSpPr>
        <p:spPr>
          <a:xfrm>
            <a:off x="7152225" y="5184058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E03E40-B6B2-6C18-9DB3-C740E7BFD533}"/>
              </a:ext>
            </a:extLst>
          </p:cNvPr>
          <p:cNvGrpSpPr/>
          <p:nvPr/>
        </p:nvGrpSpPr>
        <p:grpSpPr>
          <a:xfrm>
            <a:off x="8823742" y="743453"/>
            <a:ext cx="2077156" cy="2893116"/>
            <a:chOff x="8823742" y="743453"/>
            <a:chExt cx="2077156" cy="289311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4CD05A3-EBA5-B887-11BD-F5DD501D05EC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2EB30C-0C0B-AA19-BC52-84C1B1D65BDA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20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420E79-D265-52C1-E2F5-37A19925C7DE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81F702-A8AC-B814-49E7-1D327FA5E2C1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80A5D6-6824-73E2-29CB-0C8189AF6ED2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5EDD55-0E99-963C-274C-501784A0A3DA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36F3FF-30A1-B27D-1D1C-BE2E6F225CC5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FCCB527-9AB7-63CC-D77B-AE1BCF3D8F6E}"/>
              </a:ext>
            </a:extLst>
          </p:cNvPr>
          <p:cNvSpPr/>
          <p:nvPr/>
        </p:nvSpPr>
        <p:spPr>
          <a:xfrm>
            <a:off x="8302094" y="4058970"/>
            <a:ext cx="32577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omfortaa Light" panose="00000400000000000000" pitchFamily="2" charset="0"/>
                <a:ea typeface="Cambria" panose="02040503050406030204" pitchFamily="18" charset="0"/>
                <a:cs typeface="+mn-cs"/>
              </a:rPr>
              <a:t>•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54BF1F-E8CE-A61B-A975-F2C885137F39}"/>
              </a:ext>
            </a:extLst>
          </p:cNvPr>
          <p:cNvSpPr/>
          <p:nvPr/>
        </p:nvSpPr>
        <p:spPr>
          <a:xfrm>
            <a:off x="8274447" y="5307169"/>
            <a:ext cx="2930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omfortaa Light" panose="00000400000000000000" pitchFamily="2" charset="0"/>
                <a:ea typeface="Cambria" panose="02040503050406030204" pitchFamily="18" charset="0"/>
                <a:cs typeface="+mn-cs"/>
              </a:rPr>
              <a:t>•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3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2D9B0C-85E6-83D8-EC60-A41D33720DF2}"/>
              </a:ext>
            </a:extLst>
          </p:cNvPr>
          <p:cNvGrpSpPr/>
          <p:nvPr/>
        </p:nvGrpSpPr>
        <p:grpSpPr>
          <a:xfrm>
            <a:off x="4763910" y="1126977"/>
            <a:ext cx="6773334" cy="4655794"/>
            <a:chOff x="3852921" y="2264057"/>
            <a:chExt cx="3298857" cy="23298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F231E9-F4DE-7072-202C-3AF38BC45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2921" y="2264057"/>
              <a:ext cx="3298857" cy="232988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4B78DE-4E18-FF3C-3229-D4A869192934}"/>
                </a:ext>
              </a:extLst>
            </p:cNvPr>
            <p:cNvSpPr txBox="1"/>
            <p:nvPr/>
          </p:nvSpPr>
          <p:spPr>
            <a:xfrm>
              <a:off x="4396724" y="2658939"/>
              <a:ext cx="2381693" cy="17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Nêu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ví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dụ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bất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kì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và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kết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quả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của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phép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cộng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có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hai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chữ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cho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có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một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chữ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số</a:t>
              </a:r>
              <a:r>
                <a:rPr lang="en-US" sz="40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. </a:t>
              </a: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B85D915F-294B-4F69-B136-7FFC092E18E6}"/>
              </a:ext>
            </a:extLst>
          </p:cNvPr>
          <p:cNvSpPr/>
          <p:nvPr/>
        </p:nvSpPr>
        <p:spPr>
          <a:xfrm flipH="1">
            <a:off x="772815" y="191910"/>
            <a:ext cx="4137852" cy="6525927"/>
          </a:xfrm>
          <a:custGeom>
            <a:avLst/>
            <a:gdLst/>
            <a:ahLst/>
            <a:cxnLst/>
            <a:rect l="l" t="t" r="r" b="b"/>
            <a:pathLst>
              <a:path w="7607339" h="7607339">
                <a:moveTo>
                  <a:pt x="0" y="0"/>
                </a:moveTo>
                <a:lnTo>
                  <a:pt x="7607340" y="0"/>
                </a:lnTo>
                <a:lnTo>
                  <a:pt x="7607340" y="7607340"/>
                </a:lnTo>
                <a:lnTo>
                  <a:pt x="0" y="7607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355" r="-31044"/>
            </a:stretch>
          </a:blipFill>
        </p:spPr>
      </p:sp>
    </p:spTree>
    <p:extLst>
      <p:ext uri="{BB962C8B-B14F-4D97-AF65-F5344CB8AC3E}">
        <p14:creationId xmlns:p14="http://schemas.microsoft.com/office/powerpoint/2010/main" val="20648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6597B-B8D3-8A83-E559-97E89977D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953ABA-9880-92E1-276C-D284D5AD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941914"/>
            <a:ext cx="11113971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1F258D-8A1A-6D6D-CBBC-4D07672CB41D}"/>
              </a:ext>
            </a:extLst>
          </p:cNvPr>
          <p:cNvGrpSpPr/>
          <p:nvPr/>
        </p:nvGrpSpPr>
        <p:grpSpPr>
          <a:xfrm>
            <a:off x="801511" y="564444"/>
            <a:ext cx="3793067" cy="1188720"/>
            <a:chOff x="3048000" y="1478844"/>
            <a:chExt cx="3793067" cy="1188720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58D1E1DC-F6D7-1137-9BA9-44165D21BA2A}"/>
                </a:ext>
              </a:extLst>
            </p:cNvPr>
            <p:cNvSpPr/>
            <p:nvPr/>
          </p:nvSpPr>
          <p:spPr>
            <a:xfrm>
              <a:off x="3048000" y="1478844"/>
              <a:ext cx="1188720" cy="1188720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79C86E-9BC7-9A04-CCE7-62D73314FACB}"/>
                </a:ext>
              </a:extLst>
            </p:cNvPr>
            <p:cNvSpPr/>
            <p:nvPr/>
          </p:nvSpPr>
          <p:spPr>
            <a:xfrm>
              <a:off x="4425244" y="1608667"/>
              <a:ext cx="2415823" cy="9290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59E305-5E39-6728-7D4F-0B31D9E8C329}"/>
              </a:ext>
            </a:extLst>
          </p:cNvPr>
          <p:cNvGrpSpPr/>
          <p:nvPr/>
        </p:nvGrpSpPr>
        <p:grpSpPr>
          <a:xfrm>
            <a:off x="1790982" y="1982442"/>
            <a:ext cx="2077156" cy="2893116"/>
            <a:chOff x="8823742" y="743453"/>
            <a:chExt cx="2077156" cy="289311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0A00590-09D9-63E2-92E6-E752B743AB4A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20EC88-6191-C22B-997A-02684314431A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24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84EA08-FE2E-1348-6F0B-577BD5F61E90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FDE8B6-A79E-10FC-9677-422675F71E0C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4C4EF-885E-5F3E-1AF4-2CA937C44BF6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EDF71-CA8C-61E2-EC12-3A8F0F6B7A70}"/>
              </a:ext>
            </a:extLst>
          </p:cNvPr>
          <p:cNvGrpSpPr/>
          <p:nvPr/>
        </p:nvGrpSpPr>
        <p:grpSpPr>
          <a:xfrm>
            <a:off x="5170093" y="1982442"/>
            <a:ext cx="2077156" cy="2893116"/>
            <a:chOff x="8823742" y="743453"/>
            <a:chExt cx="2077156" cy="28931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266B220-8AA7-BD09-4314-812D84B09649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EA2496-07ED-6BC3-67F6-4A6E19470F1C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60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C86655-A181-40BC-FDFF-2D3092E50A23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5CE726-44C5-108A-8DBF-AADD0FD849FE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2D3629-EDE5-863E-A6EB-C2E85D94E24F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91786-BA9F-0261-184A-75265B310EC0}"/>
              </a:ext>
            </a:extLst>
          </p:cNvPr>
          <p:cNvGrpSpPr/>
          <p:nvPr/>
        </p:nvGrpSpPr>
        <p:grpSpPr>
          <a:xfrm>
            <a:off x="8549204" y="1982442"/>
            <a:ext cx="2077156" cy="2893116"/>
            <a:chOff x="8823742" y="743453"/>
            <a:chExt cx="2077156" cy="289311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C49244-520E-DEA6-5A36-E14F666BC642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99144A-C593-B841-9BF7-025E6040DA37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996988-AD73-257E-7206-09EF0A49A9B3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1316DF-B625-14A4-7293-6E05C33F39FE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C22E17-E5DE-2939-BB73-8141F3936550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5EE36D-1010-482D-9A27-F7DF3A106A3F}"/>
              </a:ext>
            </a:extLst>
          </p:cNvPr>
          <p:cNvGrpSpPr/>
          <p:nvPr/>
        </p:nvGrpSpPr>
        <p:grpSpPr>
          <a:xfrm>
            <a:off x="1435580" y="5089749"/>
            <a:ext cx="9320841" cy="1504166"/>
            <a:chOff x="9274741" y="400138"/>
            <a:chExt cx="9320841" cy="150416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BE89987-CB7F-1482-4139-283DACFD3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32265" y="860935"/>
              <a:ext cx="6963317" cy="92506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E60DF3-AF90-97AB-9441-A42DA4F78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129"/>
            <a:stretch/>
          </p:blipFill>
          <p:spPr>
            <a:xfrm>
              <a:off x="9274741" y="400138"/>
              <a:ext cx="2637684" cy="1504166"/>
            </a:xfrm>
            <a:prstGeom prst="rect">
              <a:avLst/>
            </a:prstGeom>
          </p:spPr>
        </p:pic>
      </p:grpSp>
      <p:pic>
        <p:nvPicPr>
          <p:cNvPr id="30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64D8C02B-7459-32A6-0CDF-BD41F7FCC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846" t="30472" r="19449" b="29057"/>
          <a:stretch/>
        </p:blipFill>
        <p:spPr>
          <a:xfrm>
            <a:off x="6980448" y="564444"/>
            <a:ext cx="3137512" cy="1157529"/>
          </a:xfrm>
          <a:prstGeom prst="flowChartTerminator">
            <a:avLst/>
          </a:prstGeom>
        </p:spPr>
      </p:pic>
    </p:spTree>
    <p:extLst>
      <p:ext uri="{BB962C8B-B14F-4D97-AF65-F5344CB8AC3E}">
        <p14:creationId xmlns:p14="http://schemas.microsoft.com/office/powerpoint/2010/main" val="24006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CD1E34A-4684-7196-33D5-EC630CDE41E4}"/>
              </a:ext>
            </a:extLst>
          </p:cNvPr>
          <p:cNvGrpSpPr/>
          <p:nvPr/>
        </p:nvGrpSpPr>
        <p:grpSpPr>
          <a:xfrm>
            <a:off x="1790982" y="1982442"/>
            <a:ext cx="2077156" cy="2893116"/>
            <a:chOff x="8823742" y="743453"/>
            <a:chExt cx="2077156" cy="289311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EEEBCC-B640-B100-9A86-C44E7F9EEE79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2F4CF1-1014-F8DB-D1CF-515C2EA50B01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24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6C2E55-1B00-C089-F626-2093623F5D27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5EE8AA2-F792-06A9-DCEA-291EC9FA5BA6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F56CB8-04C7-ED22-D0C2-F73C6C442419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1517E5-2D5A-D33A-8C92-CBA48A2007A7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936899-2D2A-4CAE-E196-1B5EB885B46F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ED0E1FD-3A75-9916-C139-8192B8C84462}"/>
              </a:ext>
            </a:extLst>
          </p:cNvPr>
          <p:cNvGrpSpPr/>
          <p:nvPr/>
        </p:nvGrpSpPr>
        <p:grpSpPr>
          <a:xfrm>
            <a:off x="5170093" y="1990727"/>
            <a:ext cx="2077156" cy="2893116"/>
            <a:chOff x="8823742" y="743453"/>
            <a:chExt cx="2077156" cy="289311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5377EED-0511-EEBD-C951-8C4C48188DD5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76D188E-A30D-97F2-8BAE-2DEEB34110B0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F1D061-8891-7036-C142-FD8FA00A3553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43ED1AB-69A0-86A2-2661-9335DC16F644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3923D2-AD77-0C69-D4B5-9CFED75A272D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270294-D8CB-A0CA-D21B-3215724A818E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DB96F3-3D32-ECF2-7494-8C49C779B4E6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DBB7FB-42F6-F306-D1E9-153FBDB9C208}"/>
              </a:ext>
            </a:extLst>
          </p:cNvPr>
          <p:cNvGrpSpPr/>
          <p:nvPr/>
        </p:nvGrpSpPr>
        <p:grpSpPr>
          <a:xfrm>
            <a:off x="8549204" y="1982442"/>
            <a:ext cx="2077156" cy="2893116"/>
            <a:chOff x="8823742" y="743453"/>
            <a:chExt cx="2077156" cy="289311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0EBAA74-EF0A-4935-8843-25A66C2FBFEA}"/>
                </a:ext>
              </a:extLst>
            </p:cNvPr>
            <p:cNvSpPr/>
            <p:nvPr/>
          </p:nvSpPr>
          <p:spPr>
            <a:xfrm>
              <a:off x="8823742" y="743453"/>
              <a:ext cx="2077156" cy="289311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5CE289-F059-A458-EE97-847A6C6D5CBF}"/>
                </a:ext>
              </a:extLst>
            </p:cNvPr>
            <p:cNvSpPr txBox="1"/>
            <p:nvPr/>
          </p:nvSpPr>
          <p:spPr>
            <a:xfrm>
              <a:off x="9545879" y="910197"/>
              <a:ext cx="8194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82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671309-7EDC-D0B0-22FE-72B58B526F01}"/>
                </a:ext>
              </a:extLst>
            </p:cNvPr>
            <p:cNvSpPr txBox="1"/>
            <p:nvPr/>
          </p:nvSpPr>
          <p:spPr>
            <a:xfrm>
              <a:off x="9311217" y="1428316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65B6FA9-7E93-115D-C807-6ADCA205E79E}"/>
                </a:ext>
              </a:extLst>
            </p:cNvPr>
            <p:cNvCxnSpPr/>
            <p:nvPr/>
          </p:nvCxnSpPr>
          <p:spPr>
            <a:xfrm>
              <a:off x="9456219" y="2652655"/>
              <a:ext cx="82433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36A903-7BEA-6060-F20D-8569089209D1}"/>
                </a:ext>
              </a:extLst>
            </p:cNvPr>
            <p:cNvSpPr txBox="1"/>
            <p:nvPr/>
          </p:nvSpPr>
          <p:spPr>
            <a:xfrm>
              <a:off x="9831863" y="1959389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845F7E-365A-BEDE-E4E0-0579A4CEBE02}"/>
                </a:ext>
              </a:extLst>
            </p:cNvPr>
            <p:cNvSpPr txBox="1"/>
            <p:nvPr/>
          </p:nvSpPr>
          <p:spPr>
            <a:xfrm>
              <a:off x="9791317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D7BEF0-E364-F95B-B8AC-985BC454E94A}"/>
                </a:ext>
              </a:extLst>
            </p:cNvPr>
            <p:cNvSpPr txBox="1"/>
            <p:nvPr/>
          </p:nvSpPr>
          <p:spPr>
            <a:xfrm>
              <a:off x="9456219" y="2721114"/>
              <a:ext cx="502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22CDC0-A713-1375-53C0-D28A68D2C619}"/>
              </a:ext>
            </a:extLst>
          </p:cNvPr>
          <p:cNvGrpSpPr/>
          <p:nvPr/>
        </p:nvGrpSpPr>
        <p:grpSpPr>
          <a:xfrm>
            <a:off x="801511" y="564444"/>
            <a:ext cx="3793067" cy="1188720"/>
            <a:chOff x="3048000" y="1478844"/>
            <a:chExt cx="3793067" cy="118872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FC825B9-98D6-6AB7-F732-96FF5C1F463A}"/>
                </a:ext>
              </a:extLst>
            </p:cNvPr>
            <p:cNvSpPr/>
            <p:nvPr/>
          </p:nvSpPr>
          <p:spPr>
            <a:xfrm>
              <a:off x="3048000" y="1478844"/>
              <a:ext cx="1188720" cy="1188720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DEDDCC5-55D9-D98B-CB77-8A2C06D4116B}"/>
                </a:ext>
              </a:extLst>
            </p:cNvPr>
            <p:cNvSpPr/>
            <p:nvPr/>
          </p:nvSpPr>
          <p:spPr>
            <a:xfrm>
              <a:off x="4425244" y="1608667"/>
              <a:ext cx="2415823" cy="9290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D4FB801-E19C-3BAD-688F-CC3BA1678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80" y="5023444"/>
            <a:ext cx="807790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648719-2F2B-724D-CB19-98BB6FF7685F}"/>
              </a:ext>
            </a:extLst>
          </p:cNvPr>
          <p:cNvGrpSpPr/>
          <p:nvPr/>
        </p:nvGrpSpPr>
        <p:grpSpPr>
          <a:xfrm>
            <a:off x="801511" y="564444"/>
            <a:ext cx="8737600" cy="1188720"/>
            <a:chOff x="3048000" y="1478844"/>
            <a:chExt cx="8737600" cy="118872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D484B263-9115-25DB-93E4-64711777841E}"/>
                </a:ext>
              </a:extLst>
            </p:cNvPr>
            <p:cNvSpPr/>
            <p:nvPr/>
          </p:nvSpPr>
          <p:spPr>
            <a:xfrm>
              <a:off x="3048000" y="1478844"/>
              <a:ext cx="1188720" cy="1188720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A0CE4AC-6990-FC9F-E3D2-3AF9E5F0730A}"/>
                </a:ext>
              </a:extLst>
            </p:cNvPr>
            <p:cNvSpPr/>
            <p:nvPr/>
          </p:nvSpPr>
          <p:spPr>
            <a:xfrm>
              <a:off x="4425244" y="1608667"/>
              <a:ext cx="7360356" cy="9290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Đặt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6000" b="1" dirty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UTM Avo" panose="02040603050506020204" pitchFamily="18" charset="0"/>
                </a:rPr>
                <a:t>tính</a:t>
              </a:r>
              <a:endParaRPr lang="en-US" sz="6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D6CD8C6-E02B-D1D0-DB95-645105B20853}"/>
              </a:ext>
            </a:extLst>
          </p:cNvPr>
          <p:cNvSpPr/>
          <p:nvPr/>
        </p:nvSpPr>
        <p:spPr>
          <a:xfrm>
            <a:off x="927462" y="2180025"/>
            <a:ext cx="4138830" cy="832104"/>
          </a:xfrm>
          <a:custGeom>
            <a:avLst/>
            <a:gdLst>
              <a:gd name="connsiteX0" fmla="*/ 0 w 4138830"/>
              <a:gd name="connsiteY0" fmla="*/ 138687 h 832104"/>
              <a:gd name="connsiteX1" fmla="*/ 138687 w 4138830"/>
              <a:gd name="connsiteY1" fmla="*/ 0 h 832104"/>
              <a:gd name="connsiteX2" fmla="*/ 4000143 w 4138830"/>
              <a:gd name="connsiteY2" fmla="*/ 0 h 832104"/>
              <a:gd name="connsiteX3" fmla="*/ 4138830 w 4138830"/>
              <a:gd name="connsiteY3" fmla="*/ 138687 h 832104"/>
              <a:gd name="connsiteX4" fmla="*/ 4138830 w 4138830"/>
              <a:gd name="connsiteY4" fmla="*/ 693417 h 832104"/>
              <a:gd name="connsiteX5" fmla="*/ 4000143 w 4138830"/>
              <a:gd name="connsiteY5" fmla="*/ 832104 h 832104"/>
              <a:gd name="connsiteX6" fmla="*/ 138687 w 4138830"/>
              <a:gd name="connsiteY6" fmla="*/ 832104 h 832104"/>
              <a:gd name="connsiteX7" fmla="*/ 0 w 4138830"/>
              <a:gd name="connsiteY7" fmla="*/ 693417 h 832104"/>
              <a:gd name="connsiteX8" fmla="*/ 0 w 4138830"/>
              <a:gd name="connsiteY8" fmla="*/ 138687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8830" h="832104" fill="none" extrusionOk="0">
                <a:moveTo>
                  <a:pt x="0" y="138687"/>
                </a:moveTo>
                <a:cubicBezTo>
                  <a:pt x="-11237" y="63082"/>
                  <a:pt x="58274" y="-11295"/>
                  <a:pt x="138687" y="0"/>
                </a:cubicBezTo>
                <a:cubicBezTo>
                  <a:pt x="548123" y="-109332"/>
                  <a:pt x="2517567" y="-137221"/>
                  <a:pt x="4000143" y="0"/>
                </a:cubicBezTo>
                <a:cubicBezTo>
                  <a:pt x="4078941" y="4764"/>
                  <a:pt x="4139236" y="50013"/>
                  <a:pt x="4138830" y="138687"/>
                </a:cubicBezTo>
                <a:cubicBezTo>
                  <a:pt x="4146593" y="248469"/>
                  <a:pt x="4139272" y="546338"/>
                  <a:pt x="4138830" y="693417"/>
                </a:cubicBezTo>
                <a:cubicBezTo>
                  <a:pt x="4130280" y="767265"/>
                  <a:pt x="4089778" y="837467"/>
                  <a:pt x="4000143" y="832104"/>
                </a:cubicBezTo>
                <a:cubicBezTo>
                  <a:pt x="2343134" y="777690"/>
                  <a:pt x="1664482" y="979304"/>
                  <a:pt x="138687" y="832104"/>
                </a:cubicBezTo>
                <a:cubicBezTo>
                  <a:pt x="66238" y="818416"/>
                  <a:pt x="-7764" y="775103"/>
                  <a:pt x="0" y="693417"/>
                </a:cubicBezTo>
                <a:cubicBezTo>
                  <a:pt x="18922" y="603974"/>
                  <a:pt x="21266" y="206844"/>
                  <a:pt x="0" y="138687"/>
                </a:cubicBezTo>
                <a:close/>
              </a:path>
              <a:path w="4138830" h="832104" stroke="0" extrusionOk="0">
                <a:moveTo>
                  <a:pt x="0" y="138687"/>
                </a:moveTo>
                <a:cubicBezTo>
                  <a:pt x="3880" y="59787"/>
                  <a:pt x="61341" y="2361"/>
                  <a:pt x="138687" y="0"/>
                </a:cubicBezTo>
                <a:cubicBezTo>
                  <a:pt x="1725512" y="-48497"/>
                  <a:pt x="3097754" y="-82587"/>
                  <a:pt x="4000143" y="0"/>
                </a:cubicBezTo>
                <a:cubicBezTo>
                  <a:pt x="4073913" y="4220"/>
                  <a:pt x="4135828" y="48074"/>
                  <a:pt x="4138830" y="138687"/>
                </a:cubicBezTo>
                <a:cubicBezTo>
                  <a:pt x="4101519" y="285947"/>
                  <a:pt x="4113140" y="589791"/>
                  <a:pt x="4138830" y="693417"/>
                </a:cubicBezTo>
                <a:cubicBezTo>
                  <a:pt x="4126761" y="779238"/>
                  <a:pt x="4088424" y="826890"/>
                  <a:pt x="4000143" y="832104"/>
                </a:cubicBezTo>
                <a:cubicBezTo>
                  <a:pt x="2760267" y="893193"/>
                  <a:pt x="1851399" y="759277"/>
                  <a:pt x="138687" y="832104"/>
                </a:cubicBezTo>
                <a:cubicBezTo>
                  <a:pt x="61081" y="836998"/>
                  <a:pt x="228" y="774122"/>
                  <a:pt x="0" y="693417"/>
                </a:cubicBezTo>
                <a:cubicBezTo>
                  <a:pt x="10972" y="518165"/>
                  <a:pt x="14139" y="340721"/>
                  <a:pt x="0" y="13868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3205645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11 + 8</a:t>
            </a:r>
            <a:endParaRPr lang="vi-VN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D11CE4E-3E01-E88F-A6CA-8D48280FC950}"/>
              </a:ext>
            </a:extLst>
          </p:cNvPr>
          <p:cNvSpPr/>
          <p:nvPr/>
        </p:nvSpPr>
        <p:spPr>
          <a:xfrm>
            <a:off x="2282128" y="5201623"/>
            <a:ext cx="4138830" cy="832104"/>
          </a:xfrm>
          <a:custGeom>
            <a:avLst/>
            <a:gdLst>
              <a:gd name="connsiteX0" fmla="*/ 0 w 4138830"/>
              <a:gd name="connsiteY0" fmla="*/ 138687 h 832104"/>
              <a:gd name="connsiteX1" fmla="*/ 138687 w 4138830"/>
              <a:gd name="connsiteY1" fmla="*/ 0 h 832104"/>
              <a:gd name="connsiteX2" fmla="*/ 4000143 w 4138830"/>
              <a:gd name="connsiteY2" fmla="*/ 0 h 832104"/>
              <a:gd name="connsiteX3" fmla="*/ 4138830 w 4138830"/>
              <a:gd name="connsiteY3" fmla="*/ 138687 h 832104"/>
              <a:gd name="connsiteX4" fmla="*/ 4138830 w 4138830"/>
              <a:gd name="connsiteY4" fmla="*/ 693417 h 832104"/>
              <a:gd name="connsiteX5" fmla="*/ 4000143 w 4138830"/>
              <a:gd name="connsiteY5" fmla="*/ 832104 h 832104"/>
              <a:gd name="connsiteX6" fmla="*/ 138687 w 4138830"/>
              <a:gd name="connsiteY6" fmla="*/ 832104 h 832104"/>
              <a:gd name="connsiteX7" fmla="*/ 0 w 4138830"/>
              <a:gd name="connsiteY7" fmla="*/ 693417 h 832104"/>
              <a:gd name="connsiteX8" fmla="*/ 0 w 4138830"/>
              <a:gd name="connsiteY8" fmla="*/ 138687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8830" h="832104" fill="none" extrusionOk="0">
                <a:moveTo>
                  <a:pt x="0" y="138687"/>
                </a:moveTo>
                <a:cubicBezTo>
                  <a:pt x="-11237" y="63082"/>
                  <a:pt x="58274" y="-11295"/>
                  <a:pt x="138687" y="0"/>
                </a:cubicBezTo>
                <a:cubicBezTo>
                  <a:pt x="548123" y="-109332"/>
                  <a:pt x="2517567" y="-137221"/>
                  <a:pt x="4000143" y="0"/>
                </a:cubicBezTo>
                <a:cubicBezTo>
                  <a:pt x="4078941" y="4764"/>
                  <a:pt x="4139236" y="50013"/>
                  <a:pt x="4138830" y="138687"/>
                </a:cubicBezTo>
                <a:cubicBezTo>
                  <a:pt x="4146593" y="248469"/>
                  <a:pt x="4139272" y="546338"/>
                  <a:pt x="4138830" y="693417"/>
                </a:cubicBezTo>
                <a:cubicBezTo>
                  <a:pt x="4130280" y="767265"/>
                  <a:pt x="4089778" y="837467"/>
                  <a:pt x="4000143" y="832104"/>
                </a:cubicBezTo>
                <a:cubicBezTo>
                  <a:pt x="2343134" y="777690"/>
                  <a:pt x="1664482" y="979304"/>
                  <a:pt x="138687" y="832104"/>
                </a:cubicBezTo>
                <a:cubicBezTo>
                  <a:pt x="66238" y="818416"/>
                  <a:pt x="-7764" y="775103"/>
                  <a:pt x="0" y="693417"/>
                </a:cubicBezTo>
                <a:cubicBezTo>
                  <a:pt x="18922" y="603974"/>
                  <a:pt x="21266" y="206844"/>
                  <a:pt x="0" y="138687"/>
                </a:cubicBezTo>
                <a:close/>
              </a:path>
              <a:path w="4138830" h="832104" stroke="0" extrusionOk="0">
                <a:moveTo>
                  <a:pt x="0" y="138687"/>
                </a:moveTo>
                <a:cubicBezTo>
                  <a:pt x="3880" y="59787"/>
                  <a:pt x="61341" y="2361"/>
                  <a:pt x="138687" y="0"/>
                </a:cubicBezTo>
                <a:cubicBezTo>
                  <a:pt x="1725512" y="-48497"/>
                  <a:pt x="3097754" y="-82587"/>
                  <a:pt x="4000143" y="0"/>
                </a:cubicBezTo>
                <a:cubicBezTo>
                  <a:pt x="4073913" y="4220"/>
                  <a:pt x="4135828" y="48074"/>
                  <a:pt x="4138830" y="138687"/>
                </a:cubicBezTo>
                <a:cubicBezTo>
                  <a:pt x="4101519" y="285947"/>
                  <a:pt x="4113140" y="589791"/>
                  <a:pt x="4138830" y="693417"/>
                </a:cubicBezTo>
                <a:cubicBezTo>
                  <a:pt x="4126761" y="779238"/>
                  <a:pt x="4088424" y="826890"/>
                  <a:pt x="4000143" y="832104"/>
                </a:cubicBezTo>
                <a:cubicBezTo>
                  <a:pt x="2760267" y="893193"/>
                  <a:pt x="1851399" y="759277"/>
                  <a:pt x="138687" y="832104"/>
                </a:cubicBezTo>
                <a:cubicBezTo>
                  <a:pt x="61081" y="836998"/>
                  <a:pt x="228" y="774122"/>
                  <a:pt x="0" y="693417"/>
                </a:cubicBezTo>
                <a:cubicBezTo>
                  <a:pt x="10972" y="518165"/>
                  <a:pt x="14139" y="340721"/>
                  <a:pt x="0" y="13868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3205645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94 + 4</a:t>
            </a:r>
            <a:endParaRPr lang="vi-VN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6537C05-FD40-73AE-1BE1-0AF12A6B0F69}"/>
              </a:ext>
            </a:extLst>
          </p:cNvPr>
          <p:cNvSpPr/>
          <p:nvPr/>
        </p:nvSpPr>
        <p:spPr>
          <a:xfrm>
            <a:off x="1395871" y="3690824"/>
            <a:ext cx="4138830" cy="832104"/>
          </a:xfrm>
          <a:custGeom>
            <a:avLst/>
            <a:gdLst>
              <a:gd name="connsiteX0" fmla="*/ 0 w 4138830"/>
              <a:gd name="connsiteY0" fmla="*/ 138687 h 832104"/>
              <a:gd name="connsiteX1" fmla="*/ 138687 w 4138830"/>
              <a:gd name="connsiteY1" fmla="*/ 0 h 832104"/>
              <a:gd name="connsiteX2" fmla="*/ 4000143 w 4138830"/>
              <a:gd name="connsiteY2" fmla="*/ 0 h 832104"/>
              <a:gd name="connsiteX3" fmla="*/ 4138830 w 4138830"/>
              <a:gd name="connsiteY3" fmla="*/ 138687 h 832104"/>
              <a:gd name="connsiteX4" fmla="*/ 4138830 w 4138830"/>
              <a:gd name="connsiteY4" fmla="*/ 693417 h 832104"/>
              <a:gd name="connsiteX5" fmla="*/ 4000143 w 4138830"/>
              <a:gd name="connsiteY5" fmla="*/ 832104 h 832104"/>
              <a:gd name="connsiteX6" fmla="*/ 138687 w 4138830"/>
              <a:gd name="connsiteY6" fmla="*/ 832104 h 832104"/>
              <a:gd name="connsiteX7" fmla="*/ 0 w 4138830"/>
              <a:gd name="connsiteY7" fmla="*/ 693417 h 832104"/>
              <a:gd name="connsiteX8" fmla="*/ 0 w 4138830"/>
              <a:gd name="connsiteY8" fmla="*/ 138687 h 8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8830" h="832104" fill="none" extrusionOk="0">
                <a:moveTo>
                  <a:pt x="0" y="138687"/>
                </a:moveTo>
                <a:cubicBezTo>
                  <a:pt x="-11237" y="63082"/>
                  <a:pt x="58274" y="-11295"/>
                  <a:pt x="138687" y="0"/>
                </a:cubicBezTo>
                <a:cubicBezTo>
                  <a:pt x="548123" y="-109332"/>
                  <a:pt x="2517567" y="-137221"/>
                  <a:pt x="4000143" y="0"/>
                </a:cubicBezTo>
                <a:cubicBezTo>
                  <a:pt x="4078941" y="4764"/>
                  <a:pt x="4139236" y="50013"/>
                  <a:pt x="4138830" y="138687"/>
                </a:cubicBezTo>
                <a:cubicBezTo>
                  <a:pt x="4146593" y="248469"/>
                  <a:pt x="4139272" y="546338"/>
                  <a:pt x="4138830" y="693417"/>
                </a:cubicBezTo>
                <a:cubicBezTo>
                  <a:pt x="4130280" y="767265"/>
                  <a:pt x="4089778" y="837467"/>
                  <a:pt x="4000143" y="832104"/>
                </a:cubicBezTo>
                <a:cubicBezTo>
                  <a:pt x="2343134" y="777690"/>
                  <a:pt x="1664482" y="979304"/>
                  <a:pt x="138687" y="832104"/>
                </a:cubicBezTo>
                <a:cubicBezTo>
                  <a:pt x="66238" y="818416"/>
                  <a:pt x="-7764" y="775103"/>
                  <a:pt x="0" y="693417"/>
                </a:cubicBezTo>
                <a:cubicBezTo>
                  <a:pt x="18922" y="603974"/>
                  <a:pt x="21266" y="206844"/>
                  <a:pt x="0" y="138687"/>
                </a:cubicBezTo>
                <a:close/>
              </a:path>
              <a:path w="4138830" h="832104" stroke="0" extrusionOk="0">
                <a:moveTo>
                  <a:pt x="0" y="138687"/>
                </a:moveTo>
                <a:cubicBezTo>
                  <a:pt x="3880" y="59787"/>
                  <a:pt x="61341" y="2361"/>
                  <a:pt x="138687" y="0"/>
                </a:cubicBezTo>
                <a:cubicBezTo>
                  <a:pt x="1725512" y="-48497"/>
                  <a:pt x="3097754" y="-82587"/>
                  <a:pt x="4000143" y="0"/>
                </a:cubicBezTo>
                <a:cubicBezTo>
                  <a:pt x="4073913" y="4220"/>
                  <a:pt x="4135828" y="48074"/>
                  <a:pt x="4138830" y="138687"/>
                </a:cubicBezTo>
                <a:cubicBezTo>
                  <a:pt x="4101519" y="285947"/>
                  <a:pt x="4113140" y="589791"/>
                  <a:pt x="4138830" y="693417"/>
                </a:cubicBezTo>
                <a:cubicBezTo>
                  <a:pt x="4126761" y="779238"/>
                  <a:pt x="4088424" y="826890"/>
                  <a:pt x="4000143" y="832104"/>
                </a:cubicBezTo>
                <a:cubicBezTo>
                  <a:pt x="2760267" y="893193"/>
                  <a:pt x="1851399" y="759277"/>
                  <a:pt x="138687" y="832104"/>
                </a:cubicBezTo>
                <a:cubicBezTo>
                  <a:pt x="61081" y="836998"/>
                  <a:pt x="228" y="774122"/>
                  <a:pt x="0" y="693417"/>
                </a:cubicBezTo>
                <a:cubicBezTo>
                  <a:pt x="10972" y="518165"/>
                  <a:pt x="14139" y="340721"/>
                  <a:pt x="0" y="13868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3205645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71 + 5</a:t>
            </a:r>
            <a:endParaRPr lang="vi-VN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CB861-A338-EBC7-FFAE-9F39D494F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365" y="2759543"/>
            <a:ext cx="3944983" cy="3973218"/>
          </a:xfrm>
          <a:prstGeom prst="rect">
            <a:avLst/>
          </a:prstGeom>
        </p:spPr>
      </p:pic>
      <p:pic>
        <p:nvPicPr>
          <p:cNvPr id="9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1F6D120D-C826-3C2F-1F30-F1CC033EAF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846" t="30472" r="19449" b="29057"/>
          <a:stretch/>
        </p:blipFill>
        <p:spPr>
          <a:xfrm>
            <a:off x="7642985" y="1753164"/>
            <a:ext cx="2527741" cy="932565"/>
          </a:xfrm>
          <a:prstGeom prst="flowChartTerminator">
            <a:avLst/>
          </a:prstGeom>
        </p:spPr>
      </p:pic>
    </p:spTree>
    <p:extLst>
      <p:ext uri="{BB962C8B-B14F-4D97-AF65-F5344CB8AC3E}">
        <p14:creationId xmlns:p14="http://schemas.microsoft.com/office/powerpoint/2010/main" val="6409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219</Words>
  <Application>Microsoft Office PowerPoint</Application>
  <PresentationFormat>Widescreen</PresentationFormat>
  <Paragraphs>98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#9Slide03 Comfortaa Light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nguyenthicam3553@gmail.com</dc:creator>
  <cp:lastModifiedBy>Techsi.vn</cp:lastModifiedBy>
  <cp:revision>27</cp:revision>
  <dcterms:created xsi:type="dcterms:W3CDTF">2026-01-10T02:18:08Z</dcterms:created>
  <dcterms:modified xsi:type="dcterms:W3CDTF">2026-03-18T10:44:34Z</dcterms:modified>
</cp:coreProperties>
</file>