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FCE"/>
    <a:srgbClr val="86BED5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56401F-9BAF-5858-6AAA-A671146ED5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DB55B-ECBF-C8CC-4EE9-62DBEE14D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3CD01-C093-4B5C-99E2-B7DCF4009F6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B01F9-C765-3F32-D436-DE9080B85A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B66FC-B55B-58CD-A58B-B5949BFD8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EEB06-ED82-4E48-950E-2CE4EC06B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63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85B98-8137-4EA3-9560-4BC8CD0C510F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FD599-7758-4F81-8333-2E2D7D05F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s://www.facebook.com/groups/629898828017053" TargetMode="Externa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hyperlink" Target="https://www.facebook.com/groups/629898828017053" TargetMode="Externa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901C7D-6EA7-7CE0-A449-60A1E6B37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74FE35-0641-FFBB-49ED-14D4E64BE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03" y="2853316"/>
            <a:ext cx="4004684" cy="40046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3862336-50B7-20CD-C7F1-4711D5807300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5A32A-17A0-3D78-65B1-4BAFF49073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0BAB58-F9F8-2A08-6D36-FA2129E4BB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7AFB64-1193-1E75-F5C4-C24A670ABC7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29D7-47EE-B9A3-2A17-CDF2F2E3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ABC37-5623-F0F0-E712-DA80D37BA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A186C-9262-9B09-292C-7303F8EE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1158-D692-FF26-1C39-B4CC2E6B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1258-112B-9A8B-48CD-FF013299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10A16-529E-B199-CCF3-D65A10CA4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43E2B-E6A6-CC46-8B65-64C592600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6D77-BF9D-7D24-3DA7-A4F3C6E5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1D705-9DBA-B3FC-5303-F7557E8E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F8744-828B-F149-632D-782C50BE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901C7D-6EA7-7CE0-A449-60A1E6B37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74FE35-0641-FFBB-49ED-14D4E64BE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03" y="2853316"/>
            <a:ext cx="4004684" cy="400468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76FB3330-8DFE-E732-C319-42BAD6E17C6D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1409C-23D5-76C6-8731-C4E8A18C46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31F9A7-C434-F182-A718-66E1347D1C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C2DA1-8A8B-71F0-151F-0756B5C00D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63A337-3222-50B7-C519-69EEE1452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E07A0E-516B-7420-A50F-106225555163}"/>
              </a:ext>
            </a:extLst>
          </p:cNvPr>
          <p:cNvSpPr/>
          <p:nvPr userDrawn="1"/>
        </p:nvSpPr>
        <p:spPr>
          <a:xfrm>
            <a:off x="594947" y="2825262"/>
            <a:ext cx="11002107" cy="3698630"/>
          </a:xfrm>
          <a:custGeom>
            <a:avLst/>
            <a:gdLst>
              <a:gd name="csX0" fmla="*/ 0 w 11002107"/>
              <a:gd name="csY0" fmla="*/ 0 h 3698630"/>
              <a:gd name="csX1" fmla="*/ 11002107 w 11002107"/>
              <a:gd name="csY1" fmla="*/ 0 h 3698630"/>
              <a:gd name="csX2" fmla="*/ 11002107 w 11002107"/>
              <a:gd name="csY2" fmla="*/ 3698630 h 3698630"/>
              <a:gd name="csX3" fmla="*/ 0 w 11002107"/>
              <a:gd name="csY3" fmla="*/ 3698630 h 3698630"/>
              <a:gd name="csX4" fmla="*/ 0 w 11002107"/>
              <a:gd name="csY4" fmla="*/ 0 h 36986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002107" h="3698630" fill="none" extrusionOk="0">
                <a:moveTo>
                  <a:pt x="0" y="0"/>
                </a:moveTo>
                <a:cubicBezTo>
                  <a:pt x="3565351" y="-55690"/>
                  <a:pt x="7505170" y="6337"/>
                  <a:pt x="11002107" y="0"/>
                </a:cubicBezTo>
                <a:cubicBezTo>
                  <a:pt x="11063025" y="1722985"/>
                  <a:pt x="11096421" y="2145518"/>
                  <a:pt x="11002107" y="3698630"/>
                </a:cubicBezTo>
                <a:cubicBezTo>
                  <a:pt x="5641922" y="3812154"/>
                  <a:pt x="3685333" y="3717290"/>
                  <a:pt x="0" y="3698630"/>
                </a:cubicBezTo>
                <a:cubicBezTo>
                  <a:pt x="-49204" y="3060496"/>
                  <a:pt x="50756" y="1760542"/>
                  <a:pt x="0" y="0"/>
                </a:cubicBezTo>
                <a:close/>
              </a:path>
              <a:path w="11002107" h="3698630" stroke="0" extrusionOk="0">
                <a:moveTo>
                  <a:pt x="0" y="0"/>
                </a:moveTo>
                <a:cubicBezTo>
                  <a:pt x="4079065" y="126557"/>
                  <a:pt x="5709593" y="137866"/>
                  <a:pt x="11002107" y="0"/>
                </a:cubicBezTo>
                <a:cubicBezTo>
                  <a:pt x="10944271" y="880141"/>
                  <a:pt x="11070806" y="2375239"/>
                  <a:pt x="11002107" y="3698630"/>
                </a:cubicBezTo>
                <a:cubicBezTo>
                  <a:pt x="7720597" y="3532349"/>
                  <a:pt x="1484106" y="3599990"/>
                  <a:pt x="0" y="3698630"/>
                </a:cubicBezTo>
                <a:cubicBezTo>
                  <a:pt x="-69068" y="2818176"/>
                  <a:pt x="115923" y="136730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5123362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71BC867-7398-5E43-69CE-C22FFA535C22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C0959-DA5B-556A-789D-E719137919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685479-FF00-763A-5545-45D91E349B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47A5D-5CC5-2141-BB36-C6250536CD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BB3E59-C2E8-9DC5-7D9C-D8765A846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3D16CD-378A-EFC7-32B6-F04791DF90E6}"/>
              </a:ext>
            </a:extLst>
          </p:cNvPr>
          <p:cNvSpPr/>
          <p:nvPr userDrawn="1"/>
        </p:nvSpPr>
        <p:spPr>
          <a:xfrm>
            <a:off x="486508" y="334108"/>
            <a:ext cx="11218985" cy="6189784"/>
          </a:xfrm>
          <a:custGeom>
            <a:avLst/>
            <a:gdLst>
              <a:gd name="csX0" fmla="*/ 0 w 11218985"/>
              <a:gd name="csY0" fmla="*/ 0 h 6189784"/>
              <a:gd name="csX1" fmla="*/ 11218985 w 11218985"/>
              <a:gd name="csY1" fmla="*/ 0 h 6189784"/>
              <a:gd name="csX2" fmla="*/ 11218985 w 11218985"/>
              <a:gd name="csY2" fmla="*/ 6189784 h 6189784"/>
              <a:gd name="csX3" fmla="*/ 0 w 11218985"/>
              <a:gd name="csY3" fmla="*/ 6189784 h 6189784"/>
              <a:gd name="csX4" fmla="*/ 0 w 11218985"/>
              <a:gd name="csY4" fmla="*/ 0 h 61897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218985" h="6189784" fill="none" extrusionOk="0">
                <a:moveTo>
                  <a:pt x="0" y="0"/>
                </a:moveTo>
                <a:cubicBezTo>
                  <a:pt x="1917411" y="-55690"/>
                  <a:pt x="7585136" y="6337"/>
                  <a:pt x="11218985" y="0"/>
                </a:cubicBezTo>
                <a:cubicBezTo>
                  <a:pt x="11279903" y="2436670"/>
                  <a:pt x="11313299" y="4622048"/>
                  <a:pt x="11218985" y="6189784"/>
                </a:cubicBezTo>
                <a:cubicBezTo>
                  <a:pt x="9272351" y="6303308"/>
                  <a:pt x="1962767" y="6208444"/>
                  <a:pt x="0" y="6189784"/>
                </a:cubicBezTo>
                <a:cubicBezTo>
                  <a:pt x="-49204" y="4221002"/>
                  <a:pt x="50756" y="1910834"/>
                  <a:pt x="0" y="0"/>
                </a:cubicBezTo>
                <a:close/>
              </a:path>
              <a:path w="11218985" h="6189784" stroke="0" extrusionOk="0">
                <a:moveTo>
                  <a:pt x="0" y="0"/>
                </a:moveTo>
                <a:cubicBezTo>
                  <a:pt x="1169674" y="126557"/>
                  <a:pt x="7231631" y="137866"/>
                  <a:pt x="11218985" y="0"/>
                </a:cubicBezTo>
                <a:cubicBezTo>
                  <a:pt x="11161149" y="1816771"/>
                  <a:pt x="11287684" y="3682284"/>
                  <a:pt x="11218985" y="6189784"/>
                </a:cubicBezTo>
                <a:cubicBezTo>
                  <a:pt x="9878367" y="6023503"/>
                  <a:pt x="2774364" y="6091144"/>
                  <a:pt x="0" y="6189784"/>
                </a:cubicBezTo>
                <a:cubicBezTo>
                  <a:pt x="-69068" y="3995664"/>
                  <a:pt x="115923" y="245776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5123362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F69D469-6400-54CC-3420-CE5C32A8A5F3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10758-2561-5B13-E2F6-B4D9095616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1D7A90-A37D-514C-429A-0E2725C269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1C7C24-0C1E-15DF-7CC0-741DB4F6EF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79B4-934C-F336-61B4-B884A32A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F6AED-3D68-4663-5E71-4200BFA0F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64427-E7C9-6DE6-1D62-A51872E05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5F847-F24A-FF69-956B-C43DDDF4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92F67-9C39-29CF-F26D-560FA665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A0149-32EA-028A-82BD-4D4BC160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A22F-4303-194E-96BE-C16FDACB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8071-A4D0-B131-2D02-0A1F2CBF6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A45AF-A3AD-D1A6-A77C-B637D069B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FB2A7-C7DF-52DE-41CE-5607B83CB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86DF9-43F4-A2FA-378C-839DAA031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C0FBE-DB20-CBBB-7DD0-C2A64BFF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41E6AA-BA90-4D50-418A-EE4D00AC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75552-EC18-962B-52B3-BC2C3942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A322-A8FE-14E1-5318-AA6CDB28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65FD8-A132-32B0-3121-41BB0E4F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11F4-1FFC-D21E-B024-10CC74B4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5CA72-8D6C-872A-DCF4-ADA2CB41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0A5F8-11D1-158A-9D01-32F7C108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69111-8CE0-3B49-B63D-FFF33067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3B50-3B43-0195-3215-9178730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1E66-0CD2-F474-FFA5-2332007C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237FA-A9DD-D4BD-3944-4E8456DA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075B-A4CD-C458-37C7-7D7775AB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B91D4-58B9-E9CB-A0D0-1B770DF1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0E001-987E-176A-AFAB-706A1E64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8B509-03EC-C543-6971-2EEFA73D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63A337-3222-50B7-C519-69EEE1452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E07A0E-516B-7420-A50F-106225555163}"/>
              </a:ext>
            </a:extLst>
          </p:cNvPr>
          <p:cNvSpPr/>
          <p:nvPr userDrawn="1"/>
        </p:nvSpPr>
        <p:spPr>
          <a:xfrm>
            <a:off x="594947" y="2825262"/>
            <a:ext cx="11002107" cy="3698630"/>
          </a:xfrm>
          <a:custGeom>
            <a:avLst/>
            <a:gdLst>
              <a:gd name="csX0" fmla="*/ 0 w 11002107"/>
              <a:gd name="csY0" fmla="*/ 0 h 3698630"/>
              <a:gd name="csX1" fmla="*/ 11002107 w 11002107"/>
              <a:gd name="csY1" fmla="*/ 0 h 3698630"/>
              <a:gd name="csX2" fmla="*/ 11002107 w 11002107"/>
              <a:gd name="csY2" fmla="*/ 3698630 h 3698630"/>
              <a:gd name="csX3" fmla="*/ 0 w 11002107"/>
              <a:gd name="csY3" fmla="*/ 3698630 h 3698630"/>
              <a:gd name="csX4" fmla="*/ 0 w 11002107"/>
              <a:gd name="csY4" fmla="*/ 0 h 36986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002107" h="3698630" fill="none" extrusionOk="0">
                <a:moveTo>
                  <a:pt x="0" y="0"/>
                </a:moveTo>
                <a:cubicBezTo>
                  <a:pt x="3565351" y="-55690"/>
                  <a:pt x="7505170" y="6337"/>
                  <a:pt x="11002107" y="0"/>
                </a:cubicBezTo>
                <a:cubicBezTo>
                  <a:pt x="11063025" y="1722985"/>
                  <a:pt x="11096421" y="2145518"/>
                  <a:pt x="11002107" y="3698630"/>
                </a:cubicBezTo>
                <a:cubicBezTo>
                  <a:pt x="5641922" y="3812154"/>
                  <a:pt x="3685333" y="3717290"/>
                  <a:pt x="0" y="3698630"/>
                </a:cubicBezTo>
                <a:cubicBezTo>
                  <a:pt x="-49204" y="3060496"/>
                  <a:pt x="50756" y="1760542"/>
                  <a:pt x="0" y="0"/>
                </a:cubicBezTo>
                <a:close/>
              </a:path>
              <a:path w="11002107" h="3698630" stroke="0" extrusionOk="0">
                <a:moveTo>
                  <a:pt x="0" y="0"/>
                </a:moveTo>
                <a:cubicBezTo>
                  <a:pt x="4079065" y="126557"/>
                  <a:pt x="5709593" y="137866"/>
                  <a:pt x="11002107" y="0"/>
                </a:cubicBezTo>
                <a:cubicBezTo>
                  <a:pt x="10944271" y="880141"/>
                  <a:pt x="11070806" y="2375239"/>
                  <a:pt x="11002107" y="3698630"/>
                </a:cubicBezTo>
                <a:cubicBezTo>
                  <a:pt x="7720597" y="3532349"/>
                  <a:pt x="1484106" y="3599990"/>
                  <a:pt x="0" y="3698630"/>
                </a:cubicBezTo>
                <a:cubicBezTo>
                  <a:pt x="-69068" y="2818176"/>
                  <a:pt x="115923" y="136730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5123362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31BBC23-AE70-A333-1F63-D702F8B88E56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224BBA-29F3-02BB-85EB-D302E4D14E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173419-DB22-B9E1-AE1C-5C31D778B1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A083ED-7B05-201E-97E2-C50CB8E804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1F94-6D11-6310-B77C-CB5E545F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214A2-D451-22D1-5146-FA5B52D36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8B4C8-2BDD-F752-D11F-B2968F960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3FAF-826B-855B-BC7E-9D8C6620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245A5-3E9F-3674-2C6F-AC4AC082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DD049-7B2E-FF1F-90FC-530D8403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29D7-47EE-B9A3-2A17-CDF2F2E3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ABC37-5623-F0F0-E712-DA80D37BA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A186C-9262-9B09-292C-7303F8EE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1158-D692-FF26-1C39-B4CC2E6B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1258-112B-9A8B-48CD-FF013299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10A16-529E-B199-CCF3-D65A10CA4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43E2B-E6A6-CC46-8B65-64C592600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6D77-BF9D-7D24-3DA7-A4F3C6E5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1D705-9DBA-B3FC-5303-F7557E8E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F8744-828B-F149-632D-782C50BE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BB3E59-C2E8-9DC5-7D9C-D8765A846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3D16CD-378A-EFC7-32B6-F04791DF90E6}"/>
              </a:ext>
            </a:extLst>
          </p:cNvPr>
          <p:cNvSpPr/>
          <p:nvPr userDrawn="1"/>
        </p:nvSpPr>
        <p:spPr>
          <a:xfrm>
            <a:off x="486508" y="334108"/>
            <a:ext cx="11218985" cy="6189784"/>
          </a:xfrm>
          <a:custGeom>
            <a:avLst/>
            <a:gdLst>
              <a:gd name="csX0" fmla="*/ 0 w 11218985"/>
              <a:gd name="csY0" fmla="*/ 0 h 6189784"/>
              <a:gd name="csX1" fmla="*/ 11218985 w 11218985"/>
              <a:gd name="csY1" fmla="*/ 0 h 6189784"/>
              <a:gd name="csX2" fmla="*/ 11218985 w 11218985"/>
              <a:gd name="csY2" fmla="*/ 6189784 h 6189784"/>
              <a:gd name="csX3" fmla="*/ 0 w 11218985"/>
              <a:gd name="csY3" fmla="*/ 6189784 h 6189784"/>
              <a:gd name="csX4" fmla="*/ 0 w 11218985"/>
              <a:gd name="csY4" fmla="*/ 0 h 61897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218985" h="6189784" fill="none" extrusionOk="0">
                <a:moveTo>
                  <a:pt x="0" y="0"/>
                </a:moveTo>
                <a:cubicBezTo>
                  <a:pt x="1917411" y="-55690"/>
                  <a:pt x="7585136" y="6337"/>
                  <a:pt x="11218985" y="0"/>
                </a:cubicBezTo>
                <a:cubicBezTo>
                  <a:pt x="11279903" y="2436670"/>
                  <a:pt x="11313299" y="4622048"/>
                  <a:pt x="11218985" y="6189784"/>
                </a:cubicBezTo>
                <a:cubicBezTo>
                  <a:pt x="9272351" y="6303308"/>
                  <a:pt x="1962767" y="6208444"/>
                  <a:pt x="0" y="6189784"/>
                </a:cubicBezTo>
                <a:cubicBezTo>
                  <a:pt x="-49204" y="4221002"/>
                  <a:pt x="50756" y="1910834"/>
                  <a:pt x="0" y="0"/>
                </a:cubicBezTo>
                <a:close/>
              </a:path>
              <a:path w="11218985" h="6189784" stroke="0" extrusionOk="0">
                <a:moveTo>
                  <a:pt x="0" y="0"/>
                </a:moveTo>
                <a:cubicBezTo>
                  <a:pt x="1169674" y="126557"/>
                  <a:pt x="7231631" y="137866"/>
                  <a:pt x="11218985" y="0"/>
                </a:cubicBezTo>
                <a:cubicBezTo>
                  <a:pt x="11161149" y="1816771"/>
                  <a:pt x="11287684" y="3682284"/>
                  <a:pt x="11218985" y="6189784"/>
                </a:cubicBezTo>
                <a:cubicBezTo>
                  <a:pt x="9878367" y="6023503"/>
                  <a:pt x="2774364" y="6091144"/>
                  <a:pt x="0" y="6189784"/>
                </a:cubicBezTo>
                <a:cubicBezTo>
                  <a:pt x="-69068" y="3995664"/>
                  <a:pt x="115923" y="245776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5123362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9C9F381-908C-F797-CBCD-3DB7632B0706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C1B00-F027-1520-03EB-70087506A8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32674B-09AD-5C1C-EA20-B02BC2B949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3A21B2-ADDE-6900-DD31-EA3F020880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79B4-934C-F336-61B4-B884A32A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F6AED-3D68-4663-5E71-4200BFA0F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64427-E7C9-6DE6-1D62-A51872E05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5F847-F24A-FF69-956B-C43DDDF4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92F67-9C39-29CF-F26D-560FA665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A0149-32EA-028A-82BD-4D4BC160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A22F-4303-194E-96BE-C16FDACB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8071-A4D0-B131-2D02-0A1F2CBF6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A45AF-A3AD-D1A6-A77C-B637D069B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FB2A7-C7DF-52DE-41CE-5607B83CB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86DF9-43F4-A2FA-378C-839DAA031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C0FBE-DB20-CBBB-7DD0-C2A64BFF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41E6AA-BA90-4D50-418A-EE4D00AC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75552-EC18-962B-52B3-BC2C3942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A322-A8FE-14E1-5318-AA6CDB28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365FD8-A132-32B0-3121-41BB0E4F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11F4-1FFC-D21E-B024-10CC74B4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5CA72-8D6C-872A-DCF4-ADA2CB41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0A5F8-11D1-158A-9D01-32F7C108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69111-8CE0-3B49-B63D-FFF33067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F3B50-3B43-0195-3215-9178730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1E66-0CD2-F474-FFA5-2332007C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237FA-A9DD-D4BD-3944-4E8456DAA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7075B-A4CD-C458-37C7-7D7775AB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B91D4-58B9-E9CB-A0D0-1B770DF1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0E001-987E-176A-AFAB-706A1E64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8B509-03EC-C543-6971-2EEFA73D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1F94-6D11-6310-B77C-CB5E545F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214A2-D451-22D1-5146-FA5B52D36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8B4C8-2BDD-F752-D11F-B2968F960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3FAF-826B-855B-BC7E-9D8C6620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28D6E0-0DC4-47F5-A27C-351BC22A20C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245A5-3E9F-3674-2C6F-AC4AC082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DD049-7B2E-FF1F-90FC-530D8403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90B40-0DA1-4F25-963F-63B349CA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58C1E47C-98C6-567F-799C-B516B2C30533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989E0-E43A-7FCC-F83A-87B25E795C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35CF70-B7D6-F8A3-D390-5DC3DD563B5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A5C279-6890-22D3-A98E-353E27640CB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0F91265F-CC0E-39E7-28E8-43B6430D797F}"/>
              </a:ext>
            </a:extLst>
          </p:cNvPr>
          <p:cNvSpPr txBox="1"/>
          <p:nvPr userDrawn="1"/>
        </p:nvSpPr>
        <p:spPr>
          <a:xfrm>
            <a:off x="2487663" y="839409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03F8E-DD70-7F2C-959B-1E0C4266BA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6DB6C6-BB15-D1A8-D51B-E5D9490203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750"/>
            <a:ext cx="2487663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929622-83EB-699E-71A2-3166819C0F7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41900" y="-973985"/>
            <a:ext cx="266418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2E8DB0A9-3F54-3DB4-FE84-4BC9676DE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46" y="142864"/>
            <a:ext cx="1689302" cy="1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561332-F0AF-E32E-9729-E1F6F17C1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59" y="5316213"/>
            <a:ext cx="1447782" cy="1535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508266-AE69-0CCF-8C6B-71BB2D6E2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9" y="203936"/>
            <a:ext cx="12113802" cy="6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7BAF6-B47A-86C5-300B-00D20E51C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5BE18-C1E9-1273-1267-64A4D6D7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5" y="650513"/>
            <a:ext cx="1214428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3">
            <a:extLst>
              <a:ext uri="{FF2B5EF4-FFF2-40B4-BE49-F238E27FC236}">
                <a16:creationId xmlns:a16="http://schemas.microsoft.com/office/drawing/2014/main" id="{74B15A38-539F-59DF-85D1-283FDD8E8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87213" y="2263777"/>
            <a:ext cx="8817574" cy="41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8AA106-CF45-1CC5-88A9-FEC96D774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" y="364061"/>
            <a:ext cx="1209551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262DD21-9E9E-3D5F-E848-D3C83947D487}"/>
              </a:ext>
            </a:extLst>
          </p:cNvPr>
          <p:cNvSpPr/>
          <p:nvPr/>
        </p:nvSpPr>
        <p:spPr>
          <a:xfrm>
            <a:off x="646176" y="917578"/>
            <a:ext cx="11131296" cy="3821931"/>
          </a:xfrm>
          <a:custGeom>
            <a:avLst/>
            <a:gdLst/>
            <a:ahLst/>
            <a:cxnLst/>
            <a:rect l="l" t="t" r="r" b="b"/>
            <a:pathLst>
              <a:path w="7093565" h="6162535">
                <a:moveTo>
                  <a:pt x="0" y="0"/>
                </a:moveTo>
                <a:lnTo>
                  <a:pt x="7093566" y="0"/>
                </a:lnTo>
                <a:lnTo>
                  <a:pt x="7093566" y="6162534"/>
                </a:lnTo>
                <a:lnTo>
                  <a:pt x="0" y="6162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 l="-18518" t="1" r="-1" b="-218944"/>
            </a:stretch>
          </a:blip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449D9-7B37-A776-BBD7-93F257A852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3841" r="95638">
                        <a14:foregroundMark x1="16341" y1="20117" x2="16341" y2="20117"/>
                        <a14:foregroundMark x1="16016" y1="17578" x2="17773" y2="32324"/>
                        <a14:foregroundMark x1="17773" y1="32324" x2="17904" y2="32715"/>
                        <a14:foregroundMark x1="24870" y1="25781" x2="28451" y2="29004"/>
                        <a14:foregroundMark x1="16081" y1="11426" x2="16081" y2="11426"/>
                        <a14:foregroundMark x1="27604" y1="16895" x2="27604" y2="16895"/>
                        <a14:foregroundMark x1="32487" y1="23828" x2="32487" y2="23828"/>
                        <a14:foregroundMark x1="34701" y1="29199" x2="34701" y2="29199"/>
                        <a14:foregroundMark x1="12435" y1="31152" x2="9245" y2="41602"/>
                        <a14:foregroundMark x1="9245" y1="41602" x2="9245" y2="41602"/>
                        <a14:foregroundMark x1="26888" y1="26465" x2="27018" y2="31836"/>
                        <a14:foregroundMark x1="12435" y1="64355" x2="7422" y2="79785"/>
                        <a14:foregroundMark x1="7422" y1="79785" x2="7227" y2="81738"/>
                        <a14:foregroundMark x1="6836" y1="43164" x2="6836" y2="43164"/>
                        <a14:foregroundMark x1="7227" y1="77539" x2="3906" y2="79688"/>
                        <a14:foregroundMark x1="25326" y1="23145" x2="24284" y2="35938"/>
                        <a14:foregroundMark x1="15495" y1="18359" x2="16211" y2="33398"/>
                        <a14:foregroundMark x1="18229" y1="20410" x2="20247" y2="24707"/>
                        <a14:foregroundMark x1="38021" y1="50977" x2="89583" y2="54199"/>
                        <a14:foregroundMark x1="95638" y1="24902" x2="95378" y2="32520"/>
                        <a14:foregroundMark x1="78190" y1="49023" x2="82227" y2="48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" y="215014"/>
            <a:ext cx="2107692" cy="14051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957DBB2-E185-EB76-8DB1-9E0D38167FC4}"/>
              </a:ext>
            </a:extLst>
          </p:cNvPr>
          <p:cNvGrpSpPr/>
          <p:nvPr/>
        </p:nvGrpSpPr>
        <p:grpSpPr>
          <a:xfrm>
            <a:off x="829056" y="5071872"/>
            <a:ext cx="4876800" cy="1182624"/>
            <a:chOff x="829056" y="5071872"/>
            <a:chExt cx="4876800" cy="11826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5C7FCE-B9DD-4F00-BD88-689838469CD3}"/>
                </a:ext>
              </a:extLst>
            </p:cNvPr>
            <p:cNvSpPr/>
            <p:nvPr/>
          </p:nvSpPr>
          <p:spPr>
            <a:xfrm>
              <a:off x="829056" y="5071872"/>
              <a:ext cx="4876800" cy="1182624"/>
            </a:xfrm>
            <a:custGeom>
              <a:avLst/>
              <a:gdLst>
                <a:gd name="csX0" fmla="*/ 0 w 4876800"/>
                <a:gd name="csY0" fmla="*/ 0 h 1182624"/>
                <a:gd name="csX1" fmla="*/ 4876800 w 4876800"/>
                <a:gd name="csY1" fmla="*/ 0 h 1182624"/>
                <a:gd name="csX2" fmla="*/ 4876800 w 4876800"/>
                <a:gd name="csY2" fmla="*/ 1182624 h 1182624"/>
                <a:gd name="csX3" fmla="*/ 0 w 4876800"/>
                <a:gd name="csY3" fmla="*/ 1182624 h 1182624"/>
                <a:gd name="csX4" fmla="*/ 0 w 4876800"/>
                <a:gd name="csY4" fmla="*/ 0 h 11826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76800" h="1182624" fill="none" extrusionOk="0">
                  <a:moveTo>
                    <a:pt x="0" y="0"/>
                  </a:moveTo>
                  <a:cubicBezTo>
                    <a:pt x="661244" y="-64307"/>
                    <a:pt x="3325865" y="-162811"/>
                    <a:pt x="4876800" y="0"/>
                  </a:cubicBezTo>
                  <a:cubicBezTo>
                    <a:pt x="4829692" y="555780"/>
                    <a:pt x="4866339" y="952118"/>
                    <a:pt x="4876800" y="1182624"/>
                  </a:cubicBezTo>
                  <a:cubicBezTo>
                    <a:pt x="3570978" y="1232405"/>
                    <a:pt x="1933860" y="1288947"/>
                    <a:pt x="0" y="1182624"/>
                  </a:cubicBezTo>
                  <a:cubicBezTo>
                    <a:pt x="-95075" y="707524"/>
                    <a:pt x="-46563" y="227375"/>
                    <a:pt x="0" y="0"/>
                  </a:cubicBezTo>
                  <a:close/>
                </a:path>
                <a:path w="4876800" h="1182624" stroke="0" extrusionOk="0">
                  <a:moveTo>
                    <a:pt x="0" y="0"/>
                  </a:moveTo>
                  <a:cubicBezTo>
                    <a:pt x="947353" y="-106399"/>
                    <a:pt x="4294656" y="150421"/>
                    <a:pt x="4876800" y="0"/>
                  </a:cubicBezTo>
                  <a:cubicBezTo>
                    <a:pt x="4870688" y="226461"/>
                    <a:pt x="4927595" y="977527"/>
                    <a:pt x="4876800" y="1182624"/>
                  </a:cubicBezTo>
                  <a:cubicBezTo>
                    <a:pt x="3941003" y="1337149"/>
                    <a:pt x="1610438" y="1093764"/>
                    <a:pt x="0" y="1182624"/>
                  </a:cubicBezTo>
                  <a:cubicBezTo>
                    <a:pt x="-15288" y="867622"/>
                    <a:pt x="-15708" y="167370"/>
                    <a:pt x="0" y="0"/>
                  </a:cubicBezTo>
                  <a:close/>
                </a:path>
              </a:pathLst>
            </a:custGeom>
            <a:solidFill>
              <a:srgbClr val="FFCCCC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665219511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50DECE-AA14-5D9F-0EDC-F0B34C98F02D}"/>
                </a:ext>
              </a:extLst>
            </p:cNvPr>
            <p:cNvSpPr txBox="1"/>
            <p:nvPr/>
          </p:nvSpPr>
          <p:spPr>
            <a:xfrm>
              <a:off x="1011936" y="5247685"/>
              <a:ext cx="4511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Lau </a:t>
              </a:r>
              <a:r>
                <a:rPr lang="en-US" sz="4800" dirty="0" err="1">
                  <a:ln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nhà</a:t>
              </a:r>
              <a:endParaRPr lang="en-US" sz="48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4B2C7C-CD70-8A69-BD1A-51EE219AC5F9}"/>
              </a:ext>
            </a:extLst>
          </p:cNvPr>
          <p:cNvGrpSpPr/>
          <p:nvPr/>
        </p:nvGrpSpPr>
        <p:grpSpPr>
          <a:xfrm>
            <a:off x="6211824" y="5071871"/>
            <a:ext cx="4876800" cy="1182624"/>
            <a:chOff x="829056" y="5071872"/>
            <a:chExt cx="4876800" cy="11826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27B095-681A-25A3-9594-AF3E9B9441C9}"/>
                </a:ext>
              </a:extLst>
            </p:cNvPr>
            <p:cNvSpPr/>
            <p:nvPr/>
          </p:nvSpPr>
          <p:spPr>
            <a:xfrm>
              <a:off x="829056" y="5071872"/>
              <a:ext cx="4876800" cy="1182624"/>
            </a:xfrm>
            <a:custGeom>
              <a:avLst/>
              <a:gdLst>
                <a:gd name="csX0" fmla="*/ 0 w 4876800"/>
                <a:gd name="csY0" fmla="*/ 0 h 1182624"/>
                <a:gd name="csX1" fmla="*/ 4876800 w 4876800"/>
                <a:gd name="csY1" fmla="*/ 0 h 1182624"/>
                <a:gd name="csX2" fmla="*/ 4876800 w 4876800"/>
                <a:gd name="csY2" fmla="*/ 1182624 h 1182624"/>
                <a:gd name="csX3" fmla="*/ 0 w 4876800"/>
                <a:gd name="csY3" fmla="*/ 1182624 h 1182624"/>
                <a:gd name="csX4" fmla="*/ 0 w 4876800"/>
                <a:gd name="csY4" fmla="*/ 0 h 11826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76800" h="1182624" fill="none" extrusionOk="0">
                  <a:moveTo>
                    <a:pt x="0" y="0"/>
                  </a:moveTo>
                  <a:cubicBezTo>
                    <a:pt x="661244" y="-64307"/>
                    <a:pt x="3325865" y="-162811"/>
                    <a:pt x="4876800" y="0"/>
                  </a:cubicBezTo>
                  <a:cubicBezTo>
                    <a:pt x="4829692" y="555780"/>
                    <a:pt x="4866339" y="952118"/>
                    <a:pt x="4876800" y="1182624"/>
                  </a:cubicBezTo>
                  <a:cubicBezTo>
                    <a:pt x="3570978" y="1232405"/>
                    <a:pt x="1933860" y="1288947"/>
                    <a:pt x="0" y="1182624"/>
                  </a:cubicBezTo>
                  <a:cubicBezTo>
                    <a:pt x="-95075" y="707524"/>
                    <a:pt x="-46563" y="227375"/>
                    <a:pt x="0" y="0"/>
                  </a:cubicBezTo>
                  <a:close/>
                </a:path>
                <a:path w="4876800" h="1182624" stroke="0" extrusionOk="0">
                  <a:moveTo>
                    <a:pt x="0" y="0"/>
                  </a:moveTo>
                  <a:cubicBezTo>
                    <a:pt x="947353" y="-106399"/>
                    <a:pt x="4294656" y="150421"/>
                    <a:pt x="4876800" y="0"/>
                  </a:cubicBezTo>
                  <a:cubicBezTo>
                    <a:pt x="4870688" y="226461"/>
                    <a:pt x="4927595" y="977527"/>
                    <a:pt x="4876800" y="1182624"/>
                  </a:cubicBezTo>
                  <a:cubicBezTo>
                    <a:pt x="3941003" y="1337149"/>
                    <a:pt x="1610438" y="1093764"/>
                    <a:pt x="0" y="1182624"/>
                  </a:cubicBezTo>
                  <a:cubicBezTo>
                    <a:pt x="-15288" y="867622"/>
                    <a:pt x="-15708" y="167370"/>
                    <a:pt x="0" y="0"/>
                  </a:cubicBezTo>
                  <a:close/>
                </a:path>
              </a:pathLst>
            </a:custGeom>
            <a:solidFill>
              <a:srgbClr val="FFCCCC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665219511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79FE42-9600-E582-8ADC-E78020AE1561}"/>
                </a:ext>
              </a:extLst>
            </p:cNvPr>
            <p:cNvSpPr txBox="1"/>
            <p:nvPr/>
          </p:nvSpPr>
          <p:spPr>
            <a:xfrm>
              <a:off x="1011936" y="5247685"/>
              <a:ext cx="45110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n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Dắt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 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cún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 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đi</a:t>
              </a:r>
              <a:r>
                <a:rPr lang="en-US" sz="4400" dirty="0">
                  <a:ln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 </a:t>
              </a:r>
              <a:r>
                <a:rPr lang="en-US" sz="4400" dirty="0" err="1">
                  <a:ln>
                    <a:solidFill>
                      <a:schemeClr val="tx1"/>
                    </a:solidFill>
                  </a:ln>
                  <a:latin typeface="UTM Avo" panose="02040603050506020204" pitchFamily="18" charset="0"/>
                </a:rPr>
                <a:t>dạo</a:t>
              </a:r>
              <a:endParaRPr lang="en-US" sz="4400" dirty="0">
                <a:ln>
                  <a:solidFill>
                    <a:schemeClr val="tx1"/>
                  </a:solidFill>
                </a:ln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8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7D857-584F-AECE-4249-621F5E602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3E8D1-03DC-E090-8B1C-5051F96872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3841" r="95638">
                        <a14:foregroundMark x1="16341" y1="20117" x2="16341" y2="20117"/>
                        <a14:foregroundMark x1="16016" y1="17578" x2="17773" y2="32324"/>
                        <a14:foregroundMark x1="17773" y1="32324" x2="17904" y2="32715"/>
                        <a14:foregroundMark x1="24870" y1="25781" x2="28451" y2="29004"/>
                        <a14:foregroundMark x1="16081" y1="11426" x2="16081" y2="11426"/>
                        <a14:foregroundMark x1="27604" y1="16895" x2="27604" y2="16895"/>
                        <a14:foregroundMark x1="32487" y1="23828" x2="32487" y2="23828"/>
                        <a14:foregroundMark x1="34701" y1="29199" x2="34701" y2="29199"/>
                        <a14:foregroundMark x1="12435" y1="31152" x2="9245" y2="41602"/>
                        <a14:foregroundMark x1="9245" y1="41602" x2="9245" y2="41602"/>
                        <a14:foregroundMark x1="26888" y1="26465" x2="27018" y2="31836"/>
                        <a14:foregroundMark x1="12435" y1="64355" x2="7422" y2="79785"/>
                        <a14:foregroundMark x1="7422" y1="79785" x2="7227" y2="81738"/>
                        <a14:foregroundMark x1="6836" y1="43164" x2="6836" y2="43164"/>
                        <a14:foregroundMark x1="7227" y1="77539" x2="3906" y2="79688"/>
                        <a14:foregroundMark x1="25326" y1="23145" x2="24284" y2="35938"/>
                        <a14:foregroundMark x1="15495" y1="18359" x2="16211" y2="33398"/>
                        <a14:foregroundMark x1="18229" y1="20410" x2="20247" y2="24707"/>
                        <a14:foregroundMark x1="38021" y1="50977" x2="89583" y2="54199"/>
                        <a14:foregroundMark x1="95638" y1="24902" x2="95378" y2="32520"/>
                        <a14:foregroundMark x1="78190" y1="49023" x2="82227" y2="48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" y="215014"/>
            <a:ext cx="2107692" cy="14051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8FD3F66-BF95-0C25-9D73-5EB202ABF9F3}"/>
              </a:ext>
            </a:extLst>
          </p:cNvPr>
          <p:cNvGrpSpPr/>
          <p:nvPr/>
        </p:nvGrpSpPr>
        <p:grpSpPr>
          <a:xfrm>
            <a:off x="829056" y="5071872"/>
            <a:ext cx="4876800" cy="1182624"/>
            <a:chOff x="829056" y="5071872"/>
            <a:chExt cx="4876800" cy="11826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BBB205-ABE1-9233-E78A-3DC176B023D1}"/>
                </a:ext>
              </a:extLst>
            </p:cNvPr>
            <p:cNvSpPr/>
            <p:nvPr/>
          </p:nvSpPr>
          <p:spPr>
            <a:xfrm>
              <a:off x="829056" y="5071872"/>
              <a:ext cx="4876800" cy="1182624"/>
            </a:xfrm>
            <a:custGeom>
              <a:avLst/>
              <a:gdLst>
                <a:gd name="csX0" fmla="*/ 0 w 4876800"/>
                <a:gd name="csY0" fmla="*/ 0 h 1182624"/>
                <a:gd name="csX1" fmla="*/ 4876800 w 4876800"/>
                <a:gd name="csY1" fmla="*/ 0 h 1182624"/>
                <a:gd name="csX2" fmla="*/ 4876800 w 4876800"/>
                <a:gd name="csY2" fmla="*/ 1182624 h 1182624"/>
                <a:gd name="csX3" fmla="*/ 0 w 4876800"/>
                <a:gd name="csY3" fmla="*/ 1182624 h 1182624"/>
                <a:gd name="csX4" fmla="*/ 0 w 4876800"/>
                <a:gd name="csY4" fmla="*/ 0 h 11826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76800" h="1182624" fill="none" extrusionOk="0">
                  <a:moveTo>
                    <a:pt x="0" y="0"/>
                  </a:moveTo>
                  <a:cubicBezTo>
                    <a:pt x="661244" y="-64307"/>
                    <a:pt x="3325865" y="-162811"/>
                    <a:pt x="4876800" y="0"/>
                  </a:cubicBezTo>
                  <a:cubicBezTo>
                    <a:pt x="4829692" y="555780"/>
                    <a:pt x="4866339" y="952118"/>
                    <a:pt x="4876800" y="1182624"/>
                  </a:cubicBezTo>
                  <a:cubicBezTo>
                    <a:pt x="3570978" y="1232405"/>
                    <a:pt x="1933860" y="1288947"/>
                    <a:pt x="0" y="1182624"/>
                  </a:cubicBezTo>
                  <a:cubicBezTo>
                    <a:pt x="-95075" y="707524"/>
                    <a:pt x="-46563" y="227375"/>
                    <a:pt x="0" y="0"/>
                  </a:cubicBezTo>
                  <a:close/>
                </a:path>
                <a:path w="4876800" h="1182624" stroke="0" extrusionOk="0">
                  <a:moveTo>
                    <a:pt x="0" y="0"/>
                  </a:moveTo>
                  <a:cubicBezTo>
                    <a:pt x="947353" y="-106399"/>
                    <a:pt x="4294656" y="150421"/>
                    <a:pt x="4876800" y="0"/>
                  </a:cubicBezTo>
                  <a:cubicBezTo>
                    <a:pt x="4870688" y="226461"/>
                    <a:pt x="4927595" y="977527"/>
                    <a:pt x="4876800" y="1182624"/>
                  </a:cubicBezTo>
                  <a:cubicBezTo>
                    <a:pt x="3941003" y="1337149"/>
                    <a:pt x="1610438" y="1093764"/>
                    <a:pt x="0" y="1182624"/>
                  </a:cubicBezTo>
                  <a:cubicBezTo>
                    <a:pt x="-15288" y="867622"/>
                    <a:pt x="-15708" y="167370"/>
                    <a:pt x="0" y="0"/>
                  </a:cubicBezTo>
                  <a:close/>
                </a:path>
              </a:pathLst>
            </a:custGeom>
            <a:solidFill>
              <a:srgbClr val="FFCCCC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665219511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C86F5D-A992-6985-CF63-C8CCAD2CC6D5}"/>
                </a:ext>
              </a:extLst>
            </p:cNvPr>
            <p:cNvSpPr txBox="1"/>
            <p:nvPr/>
          </p:nvSpPr>
          <p:spPr>
            <a:xfrm>
              <a:off x="1011936" y="5247685"/>
              <a:ext cx="4511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Tưới</a:t>
              </a:r>
              <a:r>
                <a:rPr kumimoji="0" lang="en-US" sz="4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cây</a:t>
              </a:r>
              <a:r>
                <a:rPr kumimoji="0" lang="en-US" sz="4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hoa</a:t>
              </a:r>
              <a:endParaRPr kumimoji="0" lang="en-US" sz="4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FD0563-E911-7884-6FBA-22BCBF6527D4}"/>
              </a:ext>
            </a:extLst>
          </p:cNvPr>
          <p:cNvGrpSpPr/>
          <p:nvPr/>
        </p:nvGrpSpPr>
        <p:grpSpPr>
          <a:xfrm>
            <a:off x="6211824" y="5071871"/>
            <a:ext cx="4876800" cy="1182624"/>
            <a:chOff x="829056" y="5071872"/>
            <a:chExt cx="4876800" cy="11826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BC1C1C-7D34-3014-3F43-5A4209FA6A4D}"/>
                </a:ext>
              </a:extLst>
            </p:cNvPr>
            <p:cNvSpPr/>
            <p:nvPr/>
          </p:nvSpPr>
          <p:spPr>
            <a:xfrm>
              <a:off x="829056" y="5071872"/>
              <a:ext cx="4876800" cy="1182624"/>
            </a:xfrm>
            <a:custGeom>
              <a:avLst/>
              <a:gdLst>
                <a:gd name="csX0" fmla="*/ 0 w 4876800"/>
                <a:gd name="csY0" fmla="*/ 0 h 1182624"/>
                <a:gd name="csX1" fmla="*/ 4876800 w 4876800"/>
                <a:gd name="csY1" fmla="*/ 0 h 1182624"/>
                <a:gd name="csX2" fmla="*/ 4876800 w 4876800"/>
                <a:gd name="csY2" fmla="*/ 1182624 h 1182624"/>
                <a:gd name="csX3" fmla="*/ 0 w 4876800"/>
                <a:gd name="csY3" fmla="*/ 1182624 h 1182624"/>
                <a:gd name="csX4" fmla="*/ 0 w 4876800"/>
                <a:gd name="csY4" fmla="*/ 0 h 118262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4876800" h="1182624" fill="none" extrusionOk="0">
                  <a:moveTo>
                    <a:pt x="0" y="0"/>
                  </a:moveTo>
                  <a:cubicBezTo>
                    <a:pt x="661244" y="-64307"/>
                    <a:pt x="3325865" y="-162811"/>
                    <a:pt x="4876800" y="0"/>
                  </a:cubicBezTo>
                  <a:cubicBezTo>
                    <a:pt x="4829692" y="555780"/>
                    <a:pt x="4866339" y="952118"/>
                    <a:pt x="4876800" y="1182624"/>
                  </a:cubicBezTo>
                  <a:cubicBezTo>
                    <a:pt x="3570978" y="1232405"/>
                    <a:pt x="1933860" y="1288947"/>
                    <a:pt x="0" y="1182624"/>
                  </a:cubicBezTo>
                  <a:cubicBezTo>
                    <a:pt x="-95075" y="707524"/>
                    <a:pt x="-46563" y="227375"/>
                    <a:pt x="0" y="0"/>
                  </a:cubicBezTo>
                  <a:close/>
                </a:path>
                <a:path w="4876800" h="1182624" stroke="0" extrusionOk="0">
                  <a:moveTo>
                    <a:pt x="0" y="0"/>
                  </a:moveTo>
                  <a:cubicBezTo>
                    <a:pt x="947353" y="-106399"/>
                    <a:pt x="4294656" y="150421"/>
                    <a:pt x="4876800" y="0"/>
                  </a:cubicBezTo>
                  <a:cubicBezTo>
                    <a:pt x="4870688" y="226461"/>
                    <a:pt x="4927595" y="977527"/>
                    <a:pt x="4876800" y="1182624"/>
                  </a:cubicBezTo>
                  <a:cubicBezTo>
                    <a:pt x="3941003" y="1337149"/>
                    <a:pt x="1610438" y="1093764"/>
                    <a:pt x="0" y="1182624"/>
                  </a:cubicBezTo>
                  <a:cubicBezTo>
                    <a:pt x="-15288" y="867622"/>
                    <a:pt x="-15708" y="167370"/>
                    <a:pt x="0" y="0"/>
                  </a:cubicBezTo>
                  <a:close/>
                </a:path>
              </a:pathLst>
            </a:custGeom>
            <a:solidFill>
              <a:srgbClr val="FFCCCC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3665219511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27D132-F18C-B598-AF95-20AD4C705DF9}"/>
                </a:ext>
              </a:extLst>
            </p:cNvPr>
            <p:cNvSpPr txBox="1"/>
            <p:nvPr/>
          </p:nvSpPr>
          <p:spPr>
            <a:xfrm>
              <a:off x="1011936" y="5247685"/>
              <a:ext cx="4511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Vứt</a:t>
              </a:r>
              <a:r>
                <a:rPr kumimoji="0" lang="en-US" sz="48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rác</a:t>
              </a:r>
              <a:endParaRPr kumimoji="0" lang="en-US" sz="4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Freeform 2">
            <a:extLst>
              <a:ext uri="{FF2B5EF4-FFF2-40B4-BE49-F238E27FC236}">
                <a16:creationId xmlns:a16="http://schemas.microsoft.com/office/drawing/2014/main" id="{F1685ABD-71FB-4987-0911-24A7765D346E}"/>
              </a:ext>
            </a:extLst>
          </p:cNvPr>
          <p:cNvSpPr/>
          <p:nvPr/>
        </p:nvSpPr>
        <p:spPr>
          <a:xfrm>
            <a:off x="316992" y="1489762"/>
            <a:ext cx="11789663" cy="3406295"/>
          </a:xfrm>
          <a:custGeom>
            <a:avLst/>
            <a:gdLst/>
            <a:ahLst/>
            <a:cxnLst/>
            <a:rect l="l" t="t" r="r" b="b"/>
            <a:pathLst>
              <a:path w="7093565" h="6162535">
                <a:moveTo>
                  <a:pt x="0" y="0"/>
                </a:moveTo>
                <a:lnTo>
                  <a:pt x="7093566" y="0"/>
                </a:lnTo>
                <a:lnTo>
                  <a:pt x="7093566" y="6162534"/>
                </a:lnTo>
                <a:lnTo>
                  <a:pt x="0" y="61625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 t="-103581" r="-10726" b="-126783"/>
            </a:stretch>
          </a:blipFill>
        </p:spPr>
      </p:sp>
    </p:spTree>
    <p:extLst>
      <p:ext uri="{BB962C8B-B14F-4D97-AF65-F5344CB8AC3E}">
        <p14:creationId xmlns:p14="http://schemas.microsoft.com/office/powerpoint/2010/main" val="34635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SVN-Newton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nguyenthicam3553@gmail.com</dc:creator>
  <cp:lastModifiedBy>Techsi.vn</cp:lastModifiedBy>
  <cp:revision>32</cp:revision>
  <dcterms:created xsi:type="dcterms:W3CDTF">2025-12-09T13:14:35Z</dcterms:created>
  <dcterms:modified xsi:type="dcterms:W3CDTF">2026-02-13T05:36:17Z</dcterms:modified>
</cp:coreProperties>
</file>