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86" r:id="rId3"/>
  </p:sldIdLst>
  <p:sldSz cx="18288000" cy="10287000"/>
  <p:notesSz cx="6858000" cy="9144000"/>
  <p:embeddedFontLst>
    <p:embeddedFont>
      <p:font typeface="#9Slide07 HoneyCream" panose="020B0604020202020204" charset="0"/>
      <p:regular r:id="rId4"/>
    </p:embeddedFont>
    <p:embeddedFont>
      <p:font typeface="Calibri" panose="020F0502020204030204" pitchFamily="34" charset="0"/>
      <p:regular r:id="rId5"/>
      <p:bold r:id="rId6"/>
      <p:italic r:id="rId7"/>
      <p:boldItalic r:id="rId8"/>
    </p:embeddedFont>
    <p:embeddedFont>
      <p:font typeface="Boulder" panose="020B0604020202020204" charset="0"/>
      <p:regular r:id="rId9"/>
    </p:embeddedFont>
    <p:embeddedFont>
      <p:font typeface="UTM Avo" panose="02040603050506020204" pitchFamily="18" charset="0"/>
      <p:regular r:id="rId10"/>
      <p:bold r:id="rId11"/>
      <p:italic r:id="rId12"/>
      <p:boldItalic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AE4B"/>
    <a:srgbClr val="FCD700"/>
    <a:srgbClr val="EFD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156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font" Target="fonts/font10.fntdata"/><Relationship Id="rId3" Type="http://schemas.openxmlformats.org/officeDocument/2006/relationships/slide" Target="slides/slide2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viewProps" Target="viewProps.xml"/><Relationship Id="rId10" Type="http://schemas.openxmlformats.org/officeDocument/2006/relationships/font" Target="fonts/font7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A9F9227-F72F-495D-B037-CE8F529B31E5}"/>
              </a:ext>
            </a:extLst>
          </p:cNvPr>
          <p:cNvGrpSpPr/>
          <p:nvPr userDrawn="1"/>
        </p:nvGrpSpPr>
        <p:grpSpPr>
          <a:xfrm>
            <a:off x="-4938597" y="-649898"/>
            <a:ext cx="23203151" cy="16235029"/>
            <a:chOff x="-3429000" y="-216676"/>
            <a:chExt cx="18346119" cy="1283660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AF45DAC-B076-4963-A2FA-D8DF3EBA79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196D47E1-2EAE-41C2-9EE7-AB36673B992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58E80D64-9BBB-4B90-98BF-766034E0A2E5}"/>
                </a:ext>
              </a:extLst>
            </p:cNvPr>
            <p:cNvSpPr txBox="1"/>
            <p:nvPr userDrawn="1"/>
          </p:nvSpPr>
          <p:spPr>
            <a:xfrm>
              <a:off x="986790" y="9519659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22F6E394-416B-4235-9DFB-0581A6BF7F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614513" y="880655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94A6BA8-34A3-4C21-80A5-AD0FB5CCFD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0228889" y="9419677"/>
              <a:ext cx="4688230" cy="126807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6671330-1B6E-4262-9356-28F5782150EC}"/>
              </a:ext>
            </a:extLst>
          </p:cNvPr>
          <p:cNvGrpSpPr/>
          <p:nvPr userDrawn="1"/>
        </p:nvGrpSpPr>
        <p:grpSpPr>
          <a:xfrm>
            <a:off x="-4938597" y="-649898"/>
            <a:ext cx="23203151" cy="16235029"/>
            <a:chOff x="-3429000" y="-216676"/>
            <a:chExt cx="18346119" cy="1283660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7BE11D4-56E3-4E70-A04B-649583B85C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2853AD78-28E8-4C64-9A81-E6A63A5D566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45D712D5-0CAE-4A26-931A-E47186991DB6}"/>
                </a:ext>
              </a:extLst>
            </p:cNvPr>
            <p:cNvSpPr txBox="1"/>
            <p:nvPr userDrawn="1"/>
          </p:nvSpPr>
          <p:spPr>
            <a:xfrm>
              <a:off x="986790" y="9519659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0" name="Hình ảnh 32">
              <a:extLst>
                <a:ext uri="{FF2B5EF4-FFF2-40B4-BE49-F238E27FC236}">
                  <a16:creationId xmlns:a16="http://schemas.microsoft.com/office/drawing/2014/main" id="{4DFFA528-FE03-4808-8179-D8626A667B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614513" y="8806555"/>
              <a:ext cx="2706858" cy="381337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0AAADB5-DFCE-4067-B9A2-F234C472CA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0228889" y="9419677"/>
              <a:ext cx="4688230" cy="126807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26A2A51-F29C-450D-9C3F-144ABB3CDC8B}"/>
              </a:ext>
            </a:extLst>
          </p:cNvPr>
          <p:cNvGrpSpPr/>
          <p:nvPr userDrawn="1"/>
        </p:nvGrpSpPr>
        <p:grpSpPr>
          <a:xfrm>
            <a:off x="-4938597" y="-649898"/>
            <a:ext cx="23203151" cy="16235029"/>
            <a:chOff x="-3429000" y="-216676"/>
            <a:chExt cx="18346119" cy="1283660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079C119-8E72-4EEE-B610-AA6104C5A9C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59AEA35D-7F5A-42C9-A44E-16C7F7871AA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F02BA9AA-9176-4121-9035-69F5BFFEC77A}"/>
                </a:ext>
              </a:extLst>
            </p:cNvPr>
            <p:cNvSpPr txBox="1"/>
            <p:nvPr userDrawn="1"/>
          </p:nvSpPr>
          <p:spPr>
            <a:xfrm>
              <a:off x="986790" y="9519659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9" name="Hình ảnh 32">
              <a:extLst>
                <a:ext uri="{FF2B5EF4-FFF2-40B4-BE49-F238E27FC236}">
                  <a16:creationId xmlns:a16="http://schemas.microsoft.com/office/drawing/2014/main" id="{4C28F23F-FB57-4F14-8066-BD621A0B78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614513" y="8806555"/>
              <a:ext cx="2706858" cy="381337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DD5816D-5373-49F2-860E-E885F35226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0228889" y="9419677"/>
              <a:ext cx="4688230" cy="126807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7B3A98B-7F24-4CB6-8F04-D581356FD9C3}"/>
              </a:ext>
            </a:extLst>
          </p:cNvPr>
          <p:cNvGrpSpPr/>
          <p:nvPr userDrawn="1"/>
        </p:nvGrpSpPr>
        <p:grpSpPr>
          <a:xfrm>
            <a:off x="-4938597" y="-649898"/>
            <a:ext cx="23203151" cy="16235029"/>
            <a:chOff x="-3429000" y="-216676"/>
            <a:chExt cx="18346119" cy="1283660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6AF5C42-A902-47C8-86C4-3093F203414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A0E02DC8-A7E3-4B8B-A5CC-D8149142010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FB7944DB-92F0-4CCF-A5AC-A322B759B0FD}"/>
                </a:ext>
              </a:extLst>
            </p:cNvPr>
            <p:cNvSpPr txBox="1"/>
            <p:nvPr userDrawn="1"/>
          </p:nvSpPr>
          <p:spPr>
            <a:xfrm>
              <a:off x="986790" y="9519659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14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C9DCD212-4A58-4171-A63F-7F508C53E6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-1614513" y="880655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2896E35-D8F3-4618-A9C8-4A62F2A360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10228889" y="9419677"/>
              <a:ext cx="4688230" cy="1268078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F3B94D6A-9064-465B-887D-13D9ED8E0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7600" y="-876300"/>
            <a:ext cx="27965400" cy="11734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24800" y="0"/>
            <a:ext cx="10355943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23" b="-1860"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842C06-0951-4A02-ACCB-72CFCE50ADD2}"/>
              </a:ext>
            </a:extLst>
          </p:cNvPr>
          <p:cNvSpPr txBox="1"/>
          <p:nvPr/>
        </p:nvSpPr>
        <p:spPr>
          <a:xfrm>
            <a:off x="2800463" y="4076458"/>
            <a:ext cx="6477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accent6"/>
                </a:solidFill>
                <a:latin typeface="UTM Avo" panose="02040603050506020204" pitchFamily="18" charset="0"/>
              </a:rPr>
              <a:t>Em yêu nhà em</a:t>
            </a:r>
            <a:endParaRPr lang="en-US" sz="4000" dirty="0">
              <a:solidFill>
                <a:schemeClr val="accent6"/>
              </a:solidFill>
              <a:latin typeface="UTM Avo" panose="02040603050506020204" pitchFamily="18" charset="0"/>
            </a:endParaRPr>
          </a:p>
          <a:p>
            <a:r>
              <a:rPr lang="vi-VN" sz="4000" dirty="0">
                <a:solidFill>
                  <a:schemeClr val="accent6"/>
                </a:solidFill>
                <a:latin typeface="UTM Avo" panose="02040603050506020204" pitchFamily="18" charset="0"/>
              </a:rPr>
              <a:t>Hàng xoan trước ngõ</a:t>
            </a:r>
            <a:endParaRPr lang="en-US" sz="4000" dirty="0">
              <a:solidFill>
                <a:schemeClr val="accent6"/>
              </a:solidFill>
              <a:latin typeface="UTM Avo" panose="02040603050506020204" pitchFamily="18" charset="0"/>
            </a:endParaRPr>
          </a:p>
          <a:p>
            <a:r>
              <a:rPr lang="vi-VN" sz="4000" dirty="0">
                <a:solidFill>
                  <a:schemeClr val="accent6"/>
                </a:solidFill>
                <a:latin typeface="UTM Avo" panose="02040603050506020204" pitchFamily="18" charset="0"/>
              </a:rPr>
              <a:t>Hoa xao xuyến nở</a:t>
            </a:r>
            <a:endParaRPr lang="en-US" sz="4000" dirty="0">
              <a:solidFill>
                <a:schemeClr val="accent6"/>
              </a:solidFill>
              <a:latin typeface="UTM Avo" panose="02040603050506020204" pitchFamily="18" charset="0"/>
            </a:endParaRPr>
          </a:p>
          <a:p>
            <a:r>
              <a:rPr lang="vi-VN" sz="4000" dirty="0">
                <a:solidFill>
                  <a:schemeClr val="accent6"/>
                </a:solidFill>
                <a:latin typeface="UTM Avo" panose="02040603050506020204" pitchFamily="18" charset="0"/>
              </a:rPr>
              <a:t>Như mây từng chùm. </a:t>
            </a:r>
            <a:endParaRPr lang="en-US" sz="4000" dirty="0">
              <a:solidFill>
                <a:schemeClr val="accent6"/>
              </a:solidFill>
              <a:latin typeface="UTM Avo" panose="02040603050506020204" pitchFamily="18" charset="0"/>
            </a:endParaRPr>
          </a:p>
          <a:p>
            <a:endParaRPr lang="en-US" sz="4000" dirty="0">
              <a:latin typeface="UTM Avo" panose="02040603050506020204" pitchFamily="18" charset="0"/>
            </a:endParaRPr>
          </a:p>
          <a:p>
            <a:r>
              <a:rPr lang="vi-VN" sz="4000" dirty="0">
                <a:solidFill>
                  <a:srgbClr val="7030A0"/>
                </a:solidFill>
                <a:latin typeface="UTM Avo" panose="02040603050506020204" pitchFamily="18" charset="0"/>
              </a:rPr>
              <a:t>Em yêu tiếng chim</a:t>
            </a:r>
            <a:endParaRPr lang="en-US" sz="4000" dirty="0">
              <a:solidFill>
                <a:srgbClr val="7030A0"/>
              </a:solidFill>
              <a:latin typeface="UTM Avo" panose="02040603050506020204" pitchFamily="18" charset="0"/>
            </a:endParaRPr>
          </a:p>
          <a:p>
            <a:r>
              <a:rPr lang="vi-VN" sz="4000" dirty="0">
                <a:solidFill>
                  <a:srgbClr val="7030A0"/>
                </a:solidFill>
                <a:latin typeface="UTM Avo" panose="02040603050506020204" pitchFamily="18" charset="0"/>
              </a:rPr>
              <a:t>Đầu hồi lảnh lót</a:t>
            </a:r>
            <a:endParaRPr lang="en-US" sz="4000" dirty="0">
              <a:solidFill>
                <a:srgbClr val="7030A0"/>
              </a:solidFill>
              <a:latin typeface="UTM Avo" panose="02040603050506020204" pitchFamily="18" charset="0"/>
            </a:endParaRPr>
          </a:p>
          <a:p>
            <a:r>
              <a:rPr lang="vi-VN" sz="4000" dirty="0">
                <a:solidFill>
                  <a:srgbClr val="7030A0"/>
                </a:solidFill>
                <a:latin typeface="UTM Avo" panose="02040603050506020204" pitchFamily="18" charset="0"/>
              </a:rPr>
              <a:t>Mái vàng thơm phức</a:t>
            </a:r>
            <a:endParaRPr lang="en-US" sz="4000" dirty="0">
              <a:solidFill>
                <a:srgbClr val="7030A0"/>
              </a:solidFill>
              <a:latin typeface="UTM Avo" panose="02040603050506020204" pitchFamily="18" charset="0"/>
            </a:endParaRPr>
          </a:p>
          <a:p>
            <a:r>
              <a:rPr lang="vi-VN" sz="4000" dirty="0">
                <a:solidFill>
                  <a:srgbClr val="7030A0"/>
                </a:solidFill>
                <a:latin typeface="UTM Avo" panose="02040603050506020204" pitchFamily="18" charset="0"/>
              </a:rPr>
              <a:t>Rạ đầy sân phơi. </a:t>
            </a:r>
            <a:endParaRPr lang="en-US" sz="4000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E1B21E-2827-495D-A480-A0A8F744F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463" y="2059233"/>
            <a:ext cx="6343537" cy="20172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ACAA4B-D631-4248-AC24-8159ECC56EEB}"/>
              </a:ext>
            </a:extLst>
          </p:cNvPr>
          <p:cNvSpPr txBox="1"/>
          <p:nvPr/>
        </p:nvSpPr>
        <p:spPr>
          <a:xfrm>
            <a:off x="419916" y="349389"/>
            <a:ext cx="1742097" cy="1712775"/>
          </a:xfrm>
          <a:prstGeom prst="ellipse">
            <a:avLst/>
          </a:prstGeom>
          <a:solidFill>
            <a:srgbClr val="4AAE4B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>
                <a:ln>
                  <a:solidFill>
                    <a:schemeClr val="tx1"/>
                  </a:solidFill>
                </a:ln>
                <a:solidFill>
                  <a:srgbClr val="C8EF89"/>
                </a:solidFill>
                <a:latin typeface="Boulder"/>
                <a:ea typeface="Boulder"/>
                <a:cs typeface="Boulder"/>
                <a:sym typeface="Boulder"/>
              </a:rPr>
              <a:t>5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C948C1C1-5DCF-4900-9299-D9E3C35C3433}"/>
              </a:ext>
            </a:extLst>
          </p:cNvPr>
          <p:cNvSpPr txBox="1"/>
          <p:nvPr/>
        </p:nvSpPr>
        <p:spPr>
          <a:xfrm>
            <a:off x="2362200" y="682373"/>
            <a:ext cx="134874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000" b="1" dirty="0" err="1">
                <a:latin typeface="UTM Avo" panose="02040603050506020204" pitchFamily="18" charset="0"/>
                <a:ea typeface="Sniglet"/>
                <a:cs typeface="Sniglet"/>
                <a:sym typeface="Sniglet"/>
              </a:rPr>
              <a:t>Học</a:t>
            </a:r>
            <a:r>
              <a:rPr lang="en-US" sz="6000" b="1" dirty="0">
                <a:latin typeface="UTM Avo" panose="02040603050506020204" pitchFamily="18" charset="0"/>
                <a:ea typeface="Sniglet"/>
                <a:cs typeface="Sniglet"/>
                <a:sym typeface="Sniglet"/>
              </a:rPr>
              <a:t> </a:t>
            </a:r>
            <a:r>
              <a:rPr lang="en-US" sz="6000" b="1" dirty="0" err="1">
                <a:latin typeface="UTM Avo" panose="02040603050506020204" pitchFamily="18" charset="0"/>
                <a:ea typeface="Sniglet"/>
                <a:cs typeface="Sniglet"/>
                <a:sym typeface="Sniglet"/>
              </a:rPr>
              <a:t>thuộc</a:t>
            </a:r>
            <a:r>
              <a:rPr lang="en-US" sz="6000" b="1" dirty="0">
                <a:latin typeface="UTM Avo" panose="02040603050506020204" pitchFamily="18" charset="0"/>
                <a:ea typeface="Sniglet"/>
                <a:cs typeface="Sniglet"/>
                <a:sym typeface="Sniglet"/>
              </a:rPr>
              <a:t> </a:t>
            </a:r>
            <a:r>
              <a:rPr lang="en-US" sz="6000" b="1" dirty="0" err="1">
                <a:latin typeface="UTM Avo" panose="02040603050506020204" pitchFamily="18" charset="0"/>
                <a:ea typeface="Sniglet"/>
                <a:cs typeface="Sniglet"/>
                <a:sym typeface="Sniglet"/>
              </a:rPr>
              <a:t>lòng</a:t>
            </a:r>
            <a:r>
              <a:rPr lang="en-US" sz="6000" b="1" dirty="0">
                <a:latin typeface="UTM Avo" panose="02040603050506020204" pitchFamily="18" charset="0"/>
                <a:ea typeface="Sniglet"/>
                <a:cs typeface="Sniglet"/>
                <a:sym typeface="Sniglet"/>
              </a:rPr>
              <a:t> </a:t>
            </a:r>
            <a:r>
              <a:rPr lang="en-US" sz="6000" b="1" dirty="0" err="1">
                <a:latin typeface="UTM Avo" panose="02040603050506020204" pitchFamily="18" charset="0"/>
                <a:ea typeface="Sniglet"/>
                <a:cs typeface="Sniglet"/>
                <a:sym typeface="Sniglet"/>
              </a:rPr>
              <a:t>hai</a:t>
            </a:r>
            <a:r>
              <a:rPr lang="en-US" sz="6000" b="1" dirty="0">
                <a:latin typeface="UTM Avo" panose="02040603050506020204" pitchFamily="18" charset="0"/>
                <a:ea typeface="Sniglet"/>
                <a:cs typeface="Sniglet"/>
                <a:sym typeface="Sniglet"/>
              </a:rPr>
              <a:t> </a:t>
            </a:r>
            <a:r>
              <a:rPr lang="en-US" sz="6000" b="1" dirty="0" err="1">
                <a:latin typeface="UTM Avo" panose="02040603050506020204" pitchFamily="18" charset="0"/>
                <a:ea typeface="Sniglet"/>
                <a:cs typeface="Sniglet"/>
                <a:sym typeface="Sniglet"/>
              </a:rPr>
              <a:t>khổ</a:t>
            </a:r>
            <a:r>
              <a:rPr lang="en-US" sz="6000" b="1" dirty="0">
                <a:latin typeface="UTM Avo" panose="02040603050506020204" pitchFamily="18" charset="0"/>
                <a:ea typeface="Sniglet"/>
                <a:cs typeface="Sniglet"/>
                <a:sym typeface="Sniglet"/>
              </a:rPr>
              <a:t> </a:t>
            </a:r>
            <a:r>
              <a:rPr lang="en-US" sz="6000" b="1" dirty="0" err="1">
                <a:latin typeface="UTM Avo" panose="02040603050506020204" pitchFamily="18" charset="0"/>
                <a:ea typeface="Sniglet"/>
                <a:cs typeface="Sniglet"/>
                <a:sym typeface="Sniglet"/>
              </a:rPr>
              <a:t>thơ</a:t>
            </a:r>
            <a:r>
              <a:rPr lang="en-US" sz="6000" b="1" dirty="0">
                <a:latin typeface="UTM Avo" panose="02040603050506020204" pitchFamily="18" charset="0"/>
                <a:ea typeface="Sniglet"/>
                <a:cs typeface="Sniglet"/>
                <a:sym typeface="Sniglet"/>
              </a:rPr>
              <a:t> </a:t>
            </a:r>
            <a:r>
              <a:rPr lang="en-US" sz="6000" b="1" dirty="0" err="1">
                <a:latin typeface="UTM Avo" panose="02040603050506020204" pitchFamily="18" charset="0"/>
                <a:ea typeface="Sniglet"/>
                <a:cs typeface="Sniglet"/>
                <a:sym typeface="Sniglet"/>
              </a:rPr>
              <a:t>đầu</a:t>
            </a:r>
            <a:r>
              <a:rPr lang="en-US" sz="6000" b="1" dirty="0">
                <a:latin typeface="UTM Avo" panose="02040603050506020204" pitchFamily="18" charset="0"/>
                <a:ea typeface="Sniglet"/>
                <a:cs typeface="Sniglet"/>
                <a:sym typeface="Sniglet"/>
              </a:rPr>
              <a:t>.</a:t>
            </a:r>
            <a:endParaRPr lang="en-US" sz="6000" b="1" u="none" strike="noStrike" dirty="0">
              <a:latin typeface="UTM Avo" panose="02040603050506020204" pitchFamily="18" charset="0"/>
              <a:ea typeface="Sniglet"/>
              <a:cs typeface="Sniglet"/>
              <a:sym typeface="Sniglet"/>
            </a:endParaRPr>
          </a:p>
        </p:txBody>
      </p:sp>
    </p:spTree>
    <p:extLst>
      <p:ext uri="{BB962C8B-B14F-4D97-AF65-F5344CB8AC3E}">
        <p14:creationId xmlns:p14="http://schemas.microsoft.com/office/powerpoint/2010/main" val="42823393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26</Words>
  <Application>Microsoft Office PowerPoint</Application>
  <PresentationFormat>Custom</PresentationFormat>
  <Paragraphs>11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1" baseType="lpstr">
      <vt:lpstr>SVN-Newton</vt:lpstr>
      <vt:lpstr>Arial</vt:lpstr>
      <vt:lpstr>Times New Roman</vt:lpstr>
      <vt:lpstr>#9Slide07 HoneyCream</vt:lpstr>
      <vt:lpstr>Sniglet</vt:lpstr>
      <vt:lpstr>Calibri</vt:lpstr>
      <vt:lpstr>Boulder</vt:lpstr>
      <vt:lpstr>UTM Avo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KNTT_T22_B6_NgoiNha_MNT</dc:title>
  <dc:creator>Administrator</dc:creator>
  <cp:lastModifiedBy>Techsi.vn</cp:lastModifiedBy>
  <cp:revision>66</cp:revision>
  <dcterms:created xsi:type="dcterms:W3CDTF">2006-08-16T00:00:00Z</dcterms:created>
  <dcterms:modified xsi:type="dcterms:W3CDTF">2026-02-12T10:53:20Z</dcterms:modified>
  <dc:identifier>DAG8zk2y9yk</dc:identifier>
</cp:coreProperties>
</file>