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2" r:id="rId2"/>
    <p:sldMasterId id="2147483677" r:id="rId3"/>
    <p:sldMasterId id="2147483692" r:id="rId4"/>
  </p:sldMasterIdLst>
  <p:notesMasterIdLst>
    <p:notesMasterId r:id="rId25"/>
  </p:notesMasterIdLst>
  <p:sldIdLst>
    <p:sldId id="297" r:id="rId5"/>
    <p:sldId id="294" r:id="rId6"/>
    <p:sldId id="295" r:id="rId7"/>
    <p:sldId id="296" r:id="rId8"/>
    <p:sldId id="259" r:id="rId9"/>
    <p:sldId id="267" r:id="rId10"/>
    <p:sldId id="279" r:id="rId11"/>
    <p:sldId id="268" r:id="rId12"/>
    <p:sldId id="281" r:id="rId13"/>
    <p:sldId id="299" r:id="rId14"/>
    <p:sldId id="269" r:id="rId15"/>
    <p:sldId id="282" r:id="rId16"/>
    <p:sldId id="270" r:id="rId17"/>
    <p:sldId id="283" r:id="rId18"/>
    <p:sldId id="271" r:id="rId19"/>
    <p:sldId id="284" r:id="rId20"/>
    <p:sldId id="272" r:id="rId21"/>
    <p:sldId id="286" r:id="rId22"/>
    <p:sldId id="273" r:id="rId23"/>
    <p:sldId id="287" r:id="rId24"/>
  </p:sldIdLst>
  <p:sldSz cx="9144000" cy="5143500" type="screen16x9"/>
  <p:notesSz cx="6858000" cy="9144000"/>
  <p:embeddedFontLst>
    <p:embeddedFont>
      <p:font typeface="宋体" panose="02010600030101010101" pitchFamily="2" charset="-122"/>
      <p:regular r:id="rId26"/>
    </p:embeddedFont>
    <p:embeddedFont>
      <p:font typeface=".VnArial" panose="020B7200000000000000" pitchFamily="34" charset="0"/>
      <p:regular r:id="rId27"/>
      <p:bold r:id="rId28"/>
      <p:italic r:id="rId29"/>
      <p:boldItalic r:id="rId30"/>
    </p:embeddedFont>
    <p:embeddedFont>
      <p:font typeface="Arial-Rounded" panose="020B0500000000000000" charset="0"/>
      <p:regular r:id="rId31"/>
    </p:embeddedFont>
    <p:embeddedFont>
      <p:font typeface="Calibri Light" panose="020F0302020204030204" pitchFamily="34" charset="0"/>
      <p:regular r:id="rId32"/>
      <p:italic r:id="rId33"/>
    </p:embeddedFont>
    <p:embeddedFont>
      <p:font typeface="DFPOP1-W9" panose="020B0604020202020204" charset="-128"/>
      <p:regular r:id="rId34"/>
    </p:embeddedFont>
    <p:embeddedFont>
      <p:font typeface="HL Hoctro" panose="02000000000000000000" pitchFamily="2" charset="0"/>
      <p:regular r:id="rId35"/>
    </p:embeddedFont>
    <p:embeddedFont>
      <p:font typeface="Calibri" panose="020F0502020204030204" pitchFamily="34" charset="0"/>
      <p:regular r:id="rId36"/>
      <p:bold r:id="rId37"/>
      <p:italic r:id="rId38"/>
      <p:boldItalic r:id="rId39"/>
    </p:embeddedFont>
    <p:embeddedFont>
      <p:font typeface="Arial Black" panose="020B0A04020102020204" pitchFamily="34" charset="0"/>
      <p:bold r:id="rId40"/>
    </p:embeddedFont>
  </p:embeddedFontLst>
  <p:custDataLst>
    <p:tags r:id="rId41"/>
  </p:custDataLst>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521415D9-36F7-43E2-AB2F-B90AF26B5E84}">
      <p14:sectionLst xmlns:p14="http://schemas.microsoft.com/office/powerpoint/2010/main">
        <p14:section name="Phần Mặc định" id="{89293C27-06D2-442F-A694-0966E65ACEDD}">
          <p14:sldIdLst>
            <p14:sldId id="297"/>
          </p14:sldIdLst>
        </p14:section>
        <p14:section name="Tiết 1" id="{694160BE-F2C5-4F1F-9227-A8A060926D5B}">
          <p14:sldIdLst>
            <p14:sldId id="294"/>
            <p14:sldId id="295"/>
            <p14:sldId id="296"/>
            <p14:sldId id="259"/>
          </p14:sldIdLst>
        </p14:section>
        <p14:section name="Tiết 2" id="{47239A1A-9B72-4DA5-96A7-F8786F163078}">
          <p14:sldIdLst>
            <p14:sldId id="267"/>
            <p14:sldId id="279"/>
            <p14:sldId id="268"/>
            <p14:sldId id="281"/>
            <p14:sldId id="299"/>
          </p14:sldIdLst>
        </p14:section>
        <p14:section name="Tiết 3" id="{8DB3B22B-32B6-4C3F-838D-DF98A9DBE4B7}">
          <p14:sldIdLst>
            <p14:sldId id="269"/>
            <p14:sldId id="282"/>
            <p14:sldId id="270"/>
            <p14:sldId id="283"/>
          </p14:sldIdLst>
        </p14:section>
        <p14:section name="Tiết 4" id="{30D029CA-39C5-4833-936C-43C5EF842993}">
          <p14:sldIdLst>
            <p14:sldId id="271"/>
            <p14:sldId id="284"/>
            <p14:sldId id="272"/>
            <p14:sldId id="286"/>
            <p14:sldId id="273"/>
            <p14:sldId id="287"/>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CA420"/>
    <a:srgbClr val="F14420"/>
    <a:srgbClr val="679C31"/>
    <a:srgbClr val="920000"/>
    <a:srgbClr val="F56636"/>
    <a:srgbClr val="EF2A19"/>
    <a:srgbClr val="A9250B"/>
    <a:srgbClr val="FF6600"/>
    <a:srgbClr val="8CB823"/>
    <a:srgbClr val="C4D83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9" d="100"/>
          <a:sy n="119" d="100"/>
        </p:scale>
        <p:origin x="546" y="108"/>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1.fntdata"/><Relationship Id="rId39" Type="http://schemas.openxmlformats.org/officeDocument/2006/relationships/font" Target="fonts/font14.fntdata"/><Relationship Id="rId21" Type="http://schemas.openxmlformats.org/officeDocument/2006/relationships/slide" Target="slides/slide17.xml"/><Relationship Id="rId34" Type="http://schemas.openxmlformats.org/officeDocument/2006/relationships/font" Target="fonts/font9.fntdata"/><Relationship Id="rId42"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font" Target="fonts/font15.fntdata"/><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6.fntdata"/><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font" Target="fonts/font13.fntdata"/><Relationship Id="rId20" Type="http://schemas.openxmlformats.org/officeDocument/2006/relationships/slide" Target="slides/slide16.xml"/><Relationship Id="rId41"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662ACC-35BD-4150-8E45-CFF6493109C7}" type="datetimeFigureOut">
              <a:rPr lang="zh-CN" altLang="en-US" smtClean="0"/>
              <a:t>2026/1/20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D4C845-2BE2-4423-97B3-49F88020EF3B}"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4C845-2BE2-4423-97B3-49F88020EF3B}" type="slidenum">
              <a:rPr lang="zh-CN" altLang="en-US" smtClean="0"/>
              <a:t>6</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4C845-2BE2-4423-97B3-49F88020EF3B}" type="slidenum">
              <a:rPr lang="zh-CN" altLang="en-US" smtClean="0"/>
              <a:t>8</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4C845-2BE2-4423-97B3-49F88020EF3B}" type="slidenum">
              <a:rPr lang="zh-CN" altLang="en-US" smtClean="0"/>
              <a:t>11</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4C845-2BE2-4423-97B3-49F88020EF3B}" type="slidenum">
              <a:rPr lang="zh-CN" altLang="en-US" smtClean="0"/>
              <a:t>13</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4C845-2BE2-4423-97B3-49F88020EF3B}" type="slidenum">
              <a:rPr lang="zh-CN" altLang="en-US" smtClean="0"/>
              <a:t>15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4C845-2BE2-4423-97B3-49F88020EF3B}" type="slidenum">
              <a:rPr lang="zh-CN" altLang="en-US" smtClean="0"/>
              <a:t>17</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4C845-2BE2-4423-97B3-49F88020EF3B}" type="slidenum">
              <a:rPr lang="zh-CN" altLang="en-US" smtClean="0"/>
              <a:t>19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62E82ED4-375F-4F08-A54B-E5C986F28C77}" type="datetimeFigureOut">
              <a:rPr lang="zh-CN" altLang="en-US" smtClean="0"/>
              <a:t>2026/1/20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0BA53EF-2EDB-4BAB-8ED2-F5C23094728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62E82ED4-375F-4F08-A54B-E5C986F28C77}" type="datetimeFigureOut">
              <a:rPr lang="zh-CN" altLang="en-US" smtClean="0"/>
              <a:t>2026/1/20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60BA53EF-2EDB-4BAB-8ED2-F5C23094728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62E82ED4-375F-4F08-A54B-E5C986F28C77}" type="datetimeFigureOut">
              <a:rPr lang="zh-CN" altLang="en-US" smtClean="0"/>
              <a:t>2026/1/20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60BA53EF-2EDB-4BAB-8ED2-F5C23094728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62E82ED4-375F-4F08-A54B-E5C986F28C77}" type="datetimeFigureOut">
              <a:rPr lang="zh-CN" altLang="en-US" smtClean="0"/>
              <a:t>2026/1/20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0BA53EF-2EDB-4BAB-8ED2-F5C23094728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62E82ED4-375F-4F08-A54B-E5C986F28C77}" type="datetimeFigureOut">
              <a:rPr lang="zh-CN" altLang="en-US" smtClean="0"/>
              <a:t>2026/1/20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0BA53EF-2EDB-4BAB-8ED2-F5C23094728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B26CB3-791E-4260-A715-B811051B7B92}"/>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790E0A5A-CE63-44D1-B70D-F6E6A9058B6E}"/>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DCEE66AF-79F3-4790-83D3-85B258696417}"/>
              </a:ext>
            </a:extLst>
          </p:cNvPr>
          <p:cNvSpPr>
            <a:spLocks noGrp="1"/>
          </p:cNvSpPr>
          <p:nvPr>
            <p:ph type="dt" sz="half" idx="10"/>
          </p:nvPr>
        </p:nvSpPr>
        <p:spPr/>
        <p:txBody>
          <a:bodyPr/>
          <a:lstStyle/>
          <a:p>
            <a:fld id="{4CED93CF-66C7-4B69-BFAC-C1A86CE7C431}" type="datetimeFigureOut">
              <a:rPr lang="en-US" smtClean="0"/>
              <a:pPr/>
              <a:t>1/20/2026</a:t>
            </a:fld>
            <a:endParaRPr lang="en-US"/>
          </a:p>
        </p:txBody>
      </p:sp>
      <p:sp>
        <p:nvSpPr>
          <p:cNvPr id="5" name="Footer Placeholder 4">
            <a:extLst>
              <a:ext uri="{FF2B5EF4-FFF2-40B4-BE49-F238E27FC236}">
                <a16:creationId xmlns:a16="http://schemas.microsoft.com/office/drawing/2014/main" id="{5747C13A-9D54-4AEE-9B35-26F2CFA4E5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1A71EA-23DE-47A9-8CAB-2DFA29816596}"/>
              </a:ext>
            </a:extLst>
          </p:cNvPr>
          <p:cNvSpPr>
            <a:spLocks noGrp="1"/>
          </p:cNvSpPr>
          <p:nvPr>
            <p:ph type="sldNum" sz="quarter" idx="12"/>
          </p:nvPr>
        </p:nvSpPr>
        <p:spPr/>
        <p:txBody>
          <a:bodyPr/>
          <a:lstStyle/>
          <a:p>
            <a:fld id="{02606616-E817-4FAC-A19B-73C1F5BE08F2}" type="slidenum">
              <a:rPr lang="en-US" smtClean="0"/>
              <a:pPr/>
              <a:t>‹#›</a:t>
            </a:fld>
            <a:endParaRPr lang="en-US"/>
          </a:p>
        </p:txBody>
      </p:sp>
    </p:spTree>
    <p:extLst>
      <p:ext uri="{BB962C8B-B14F-4D97-AF65-F5344CB8AC3E}">
        <p14:creationId xmlns:p14="http://schemas.microsoft.com/office/powerpoint/2010/main" val="22894347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3129A0A-B27B-4A28-923C-648B6C5C86A5}"/>
              </a:ext>
            </a:extLst>
          </p:cNvPr>
          <p:cNvPicPr>
            <a:picLocks noChangeAspect="1"/>
          </p:cNvPicPr>
          <p:nvPr/>
        </p:nvPicPr>
        <p:blipFill>
          <a:blip r:embed="rId2"/>
          <a:stretch>
            <a:fillRect/>
          </a:stretch>
        </p:blipFill>
        <p:spPr>
          <a:xfrm>
            <a:off x="-5543550" y="-3028950"/>
            <a:ext cx="16230600" cy="11106150"/>
          </a:xfrm>
          <a:prstGeom prst="rect">
            <a:avLst/>
          </a:prstGeom>
          <a:blipFill>
            <a:blip r:embed="rId3"/>
            <a:stretch>
              <a:fillRect/>
            </a:stretch>
          </a:blipFill>
        </p:spPr>
      </p:pic>
    </p:spTree>
    <p:extLst>
      <p:ext uri="{BB962C8B-B14F-4D97-AF65-F5344CB8AC3E}">
        <p14:creationId xmlns:p14="http://schemas.microsoft.com/office/powerpoint/2010/main" val="277684984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1_Title and Vertical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62688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2_Title and Vertical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1750460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7DA4C-9057-4D6B-A51C-871389E69D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43F6254-7842-4A79-AED6-ADDB5228D24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F310C1-17C0-49A5-962D-ACC6847B83F9}"/>
              </a:ext>
            </a:extLst>
          </p:cNvPr>
          <p:cNvSpPr>
            <a:spLocks noGrp="1"/>
          </p:cNvSpPr>
          <p:nvPr>
            <p:ph type="dt" sz="half" idx="10"/>
          </p:nvPr>
        </p:nvSpPr>
        <p:spPr/>
        <p:txBody>
          <a:bodyPr/>
          <a:lstStyle/>
          <a:p>
            <a:fld id="{4CED93CF-66C7-4B69-BFAC-C1A86CE7C431}" type="datetimeFigureOut">
              <a:rPr lang="en-US" smtClean="0"/>
              <a:pPr/>
              <a:t>1/20/2026</a:t>
            </a:fld>
            <a:endParaRPr lang="en-US"/>
          </a:p>
        </p:txBody>
      </p:sp>
      <p:sp>
        <p:nvSpPr>
          <p:cNvPr id="5" name="Footer Placeholder 4">
            <a:extLst>
              <a:ext uri="{FF2B5EF4-FFF2-40B4-BE49-F238E27FC236}">
                <a16:creationId xmlns:a16="http://schemas.microsoft.com/office/drawing/2014/main" id="{D6F7B0EF-4C21-47BA-9B3B-73B821A209A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64A919-B38E-43B2-ABE2-309D8E2FD314}"/>
              </a:ext>
            </a:extLst>
          </p:cNvPr>
          <p:cNvSpPr>
            <a:spLocks noGrp="1"/>
          </p:cNvSpPr>
          <p:nvPr>
            <p:ph type="sldNum" sz="quarter" idx="12"/>
          </p:nvPr>
        </p:nvSpPr>
        <p:spPr/>
        <p:txBody>
          <a:bodyPr/>
          <a:lstStyle/>
          <a:p>
            <a:fld id="{02606616-E817-4FAC-A19B-73C1F5BE08F2}" type="slidenum">
              <a:rPr lang="en-US" smtClean="0"/>
              <a:pPr/>
              <a:t>‹#›</a:t>
            </a:fld>
            <a:endParaRPr lang="en-US"/>
          </a:p>
        </p:txBody>
      </p:sp>
    </p:spTree>
    <p:extLst>
      <p:ext uri="{BB962C8B-B14F-4D97-AF65-F5344CB8AC3E}">
        <p14:creationId xmlns:p14="http://schemas.microsoft.com/office/powerpoint/2010/main" val="15679605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832197-F722-4FE0-A482-D01459835E07}"/>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C4644BD9-8A4F-4E80-8D57-A0A9D216A616}"/>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F51E895-59A2-4A6A-917C-AFEB1AC58EF6}"/>
              </a:ext>
            </a:extLst>
          </p:cNvPr>
          <p:cNvSpPr>
            <a:spLocks noGrp="1"/>
          </p:cNvSpPr>
          <p:nvPr>
            <p:ph type="dt" sz="half" idx="10"/>
          </p:nvPr>
        </p:nvSpPr>
        <p:spPr/>
        <p:txBody>
          <a:bodyPr/>
          <a:lstStyle/>
          <a:p>
            <a:fld id="{4CED93CF-66C7-4B69-BFAC-C1A86CE7C431}" type="datetimeFigureOut">
              <a:rPr lang="en-US" smtClean="0"/>
              <a:pPr/>
              <a:t>1/20/2026</a:t>
            </a:fld>
            <a:endParaRPr lang="en-US"/>
          </a:p>
        </p:txBody>
      </p:sp>
      <p:sp>
        <p:nvSpPr>
          <p:cNvPr id="5" name="Footer Placeholder 4">
            <a:extLst>
              <a:ext uri="{FF2B5EF4-FFF2-40B4-BE49-F238E27FC236}">
                <a16:creationId xmlns:a16="http://schemas.microsoft.com/office/drawing/2014/main" id="{53F9E94D-FF2F-4BC9-AA04-639C62E3C3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B4050F-822D-459E-9BDA-2C8D22989F09}"/>
              </a:ext>
            </a:extLst>
          </p:cNvPr>
          <p:cNvSpPr>
            <a:spLocks noGrp="1"/>
          </p:cNvSpPr>
          <p:nvPr>
            <p:ph type="sldNum" sz="quarter" idx="12"/>
          </p:nvPr>
        </p:nvSpPr>
        <p:spPr/>
        <p:txBody>
          <a:bodyPr/>
          <a:lstStyle/>
          <a:p>
            <a:fld id="{02606616-E817-4FAC-A19B-73C1F5BE08F2}" type="slidenum">
              <a:rPr lang="en-US" smtClean="0"/>
              <a:pPr/>
              <a:t>‹#›</a:t>
            </a:fld>
            <a:endParaRPr lang="en-US"/>
          </a:p>
        </p:txBody>
      </p:sp>
    </p:spTree>
    <p:extLst>
      <p:ext uri="{BB962C8B-B14F-4D97-AF65-F5344CB8AC3E}">
        <p14:creationId xmlns:p14="http://schemas.microsoft.com/office/powerpoint/2010/main" val="32103880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62E82ED4-375F-4F08-A54B-E5C986F28C77}" type="datetimeFigureOut">
              <a:rPr lang="zh-CN" altLang="en-US" smtClean="0"/>
              <a:t>2026/1/20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0BA53EF-2EDB-4BAB-8ED2-F5C23094728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9B5277-0913-4E22-BF69-DFB670297B5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FB99F15-4472-4C05-BF88-8C3E45CF1D50}"/>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BCC6E53-80F2-416D-9D76-303D99104AD8}"/>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4EB1877-9670-4B98-8F45-C06D93D7EBB5}"/>
              </a:ext>
            </a:extLst>
          </p:cNvPr>
          <p:cNvSpPr>
            <a:spLocks noGrp="1"/>
          </p:cNvSpPr>
          <p:nvPr>
            <p:ph type="dt" sz="half" idx="10"/>
          </p:nvPr>
        </p:nvSpPr>
        <p:spPr/>
        <p:txBody>
          <a:bodyPr/>
          <a:lstStyle/>
          <a:p>
            <a:fld id="{4CED93CF-66C7-4B69-BFAC-C1A86CE7C431}" type="datetimeFigureOut">
              <a:rPr lang="en-US" smtClean="0"/>
              <a:pPr/>
              <a:t>1/20/2026</a:t>
            </a:fld>
            <a:endParaRPr lang="en-US"/>
          </a:p>
        </p:txBody>
      </p:sp>
      <p:sp>
        <p:nvSpPr>
          <p:cNvPr id="6" name="Footer Placeholder 5">
            <a:extLst>
              <a:ext uri="{FF2B5EF4-FFF2-40B4-BE49-F238E27FC236}">
                <a16:creationId xmlns:a16="http://schemas.microsoft.com/office/drawing/2014/main" id="{761B4186-5D89-4C01-809A-028FA445BC0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1F414A-2B78-4B9B-88E1-E18B6CC402D0}"/>
              </a:ext>
            </a:extLst>
          </p:cNvPr>
          <p:cNvSpPr>
            <a:spLocks noGrp="1"/>
          </p:cNvSpPr>
          <p:nvPr>
            <p:ph type="sldNum" sz="quarter" idx="12"/>
          </p:nvPr>
        </p:nvSpPr>
        <p:spPr/>
        <p:txBody>
          <a:bodyPr/>
          <a:lstStyle/>
          <a:p>
            <a:fld id="{02606616-E817-4FAC-A19B-73C1F5BE08F2}" type="slidenum">
              <a:rPr lang="en-US" smtClean="0"/>
              <a:pPr/>
              <a:t>‹#›</a:t>
            </a:fld>
            <a:endParaRPr lang="en-US"/>
          </a:p>
        </p:txBody>
      </p:sp>
    </p:spTree>
    <p:extLst>
      <p:ext uri="{BB962C8B-B14F-4D97-AF65-F5344CB8AC3E}">
        <p14:creationId xmlns:p14="http://schemas.microsoft.com/office/powerpoint/2010/main" val="39192936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8FE65-4DBC-4BF0-948D-6E32F4FDB69C}"/>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1F1C3F01-F8BE-4CFA-8628-776C93875F23}"/>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631B7A86-6F9C-449C-B693-961B5EA76B53}"/>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50513A1-129F-4A29-B049-476D997D14BE}"/>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12F92F04-27C6-4555-A413-7778E92D0A5F}"/>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2FF8D3A-404C-4A81-9457-CD57B3952C75}"/>
              </a:ext>
            </a:extLst>
          </p:cNvPr>
          <p:cNvSpPr>
            <a:spLocks noGrp="1"/>
          </p:cNvSpPr>
          <p:nvPr>
            <p:ph type="dt" sz="half" idx="10"/>
          </p:nvPr>
        </p:nvSpPr>
        <p:spPr/>
        <p:txBody>
          <a:bodyPr/>
          <a:lstStyle/>
          <a:p>
            <a:fld id="{4CED93CF-66C7-4B69-BFAC-C1A86CE7C431}" type="datetimeFigureOut">
              <a:rPr lang="en-US" smtClean="0"/>
              <a:pPr/>
              <a:t>1/20/2026</a:t>
            </a:fld>
            <a:endParaRPr lang="en-US"/>
          </a:p>
        </p:txBody>
      </p:sp>
      <p:sp>
        <p:nvSpPr>
          <p:cNvPr id="8" name="Footer Placeholder 7">
            <a:extLst>
              <a:ext uri="{FF2B5EF4-FFF2-40B4-BE49-F238E27FC236}">
                <a16:creationId xmlns:a16="http://schemas.microsoft.com/office/drawing/2014/main" id="{4620E779-D9C4-4D84-829C-D91B5B70CB5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4D714FD-134C-4405-A774-0B08835321AB}"/>
              </a:ext>
            </a:extLst>
          </p:cNvPr>
          <p:cNvSpPr>
            <a:spLocks noGrp="1"/>
          </p:cNvSpPr>
          <p:nvPr>
            <p:ph type="sldNum" sz="quarter" idx="12"/>
          </p:nvPr>
        </p:nvSpPr>
        <p:spPr/>
        <p:txBody>
          <a:bodyPr/>
          <a:lstStyle/>
          <a:p>
            <a:fld id="{02606616-E817-4FAC-A19B-73C1F5BE08F2}" type="slidenum">
              <a:rPr lang="en-US" smtClean="0"/>
              <a:pPr/>
              <a:t>‹#›</a:t>
            </a:fld>
            <a:endParaRPr lang="en-US"/>
          </a:p>
        </p:txBody>
      </p:sp>
    </p:spTree>
    <p:extLst>
      <p:ext uri="{BB962C8B-B14F-4D97-AF65-F5344CB8AC3E}">
        <p14:creationId xmlns:p14="http://schemas.microsoft.com/office/powerpoint/2010/main" val="1739054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1E906-8F02-4AF8-B2C9-21CEC89CF8E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AA262DA-AF32-4491-8F90-863EC92884E9}"/>
              </a:ext>
            </a:extLst>
          </p:cNvPr>
          <p:cNvSpPr>
            <a:spLocks noGrp="1"/>
          </p:cNvSpPr>
          <p:nvPr>
            <p:ph type="dt" sz="half" idx="10"/>
          </p:nvPr>
        </p:nvSpPr>
        <p:spPr/>
        <p:txBody>
          <a:bodyPr/>
          <a:lstStyle/>
          <a:p>
            <a:fld id="{4CED93CF-66C7-4B69-BFAC-C1A86CE7C431}" type="datetimeFigureOut">
              <a:rPr lang="en-US" smtClean="0"/>
              <a:pPr/>
              <a:t>1/20/2026</a:t>
            </a:fld>
            <a:endParaRPr lang="en-US"/>
          </a:p>
        </p:txBody>
      </p:sp>
      <p:sp>
        <p:nvSpPr>
          <p:cNvPr id="4" name="Footer Placeholder 3">
            <a:extLst>
              <a:ext uri="{FF2B5EF4-FFF2-40B4-BE49-F238E27FC236}">
                <a16:creationId xmlns:a16="http://schemas.microsoft.com/office/drawing/2014/main" id="{6DFEAB1B-7B10-415C-BEC1-E721736016F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273A762-B09F-4642-9261-D5D49FBABEB6}"/>
              </a:ext>
            </a:extLst>
          </p:cNvPr>
          <p:cNvSpPr>
            <a:spLocks noGrp="1"/>
          </p:cNvSpPr>
          <p:nvPr>
            <p:ph type="sldNum" sz="quarter" idx="12"/>
          </p:nvPr>
        </p:nvSpPr>
        <p:spPr/>
        <p:txBody>
          <a:bodyPr/>
          <a:lstStyle/>
          <a:p>
            <a:fld id="{02606616-E817-4FAC-A19B-73C1F5BE08F2}" type="slidenum">
              <a:rPr lang="en-US" smtClean="0"/>
              <a:pPr/>
              <a:t>‹#›</a:t>
            </a:fld>
            <a:endParaRPr lang="en-US"/>
          </a:p>
        </p:txBody>
      </p:sp>
    </p:spTree>
    <p:extLst>
      <p:ext uri="{BB962C8B-B14F-4D97-AF65-F5344CB8AC3E}">
        <p14:creationId xmlns:p14="http://schemas.microsoft.com/office/powerpoint/2010/main" val="7899196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D543B34-B178-45D2-A8EE-CC517E5F881A}"/>
              </a:ext>
            </a:extLst>
          </p:cNvPr>
          <p:cNvSpPr>
            <a:spLocks noGrp="1"/>
          </p:cNvSpPr>
          <p:nvPr>
            <p:ph type="dt" sz="half" idx="10"/>
          </p:nvPr>
        </p:nvSpPr>
        <p:spPr/>
        <p:txBody>
          <a:bodyPr/>
          <a:lstStyle/>
          <a:p>
            <a:fld id="{4CED93CF-66C7-4B69-BFAC-C1A86CE7C431}" type="datetimeFigureOut">
              <a:rPr lang="en-US" smtClean="0"/>
              <a:pPr/>
              <a:t>1/20/2026</a:t>
            </a:fld>
            <a:endParaRPr lang="en-US"/>
          </a:p>
        </p:txBody>
      </p:sp>
      <p:sp>
        <p:nvSpPr>
          <p:cNvPr id="3" name="Footer Placeholder 2">
            <a:extLst>
              <a:ext uri="{FF2B5EF4-FFF2-40B4-BE49-F238E27FC236}">
                <a16:creationId xmlns:a16="http://schemas.microsoft.com/office/drawing/2014/main" id="{3A34ED64-4CF5-4B71-9D96-954E7AD298C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B0AE3E5-29BA-4677-8663-6128D264B5F2}"/>
              </a:ext>
            </a:extLst>
          </p:cNvPr>
          <p:cNvSpPr>
            <a:spLocks noGrp="1"/>
          </p:cNvSpPr>
          <p:nvPr>
            <p:ph type="sldNum" sz="quarter" idx="12"/>
          </p:nvPr>
        </p:nvSpPr>
        <p:spPr/>
        <p:txBody>
          <a:bodyPr/>
          <a:lstStyle/>
          <a:p>
            <a:fld id="{02606616-E817-4FAC-A19B-73C1F5BE08F2}" type="slidenum">
              <a:rPr lang="en-US" smtClean="0"/>
              <a:pPr/>
              <a:t>‹#›</a:t>
            </a:fld>
            <a:endParaRPr lang="en-US"/>
          </a:p>
        </p:txBody>
      </p:sp>
    </p:spTree>
    <p:extLst>
      <p:ext uri="{BB962C8B-B14F-4D97-AF65-F5344CB8AC3E}">
        <p14:creationId xmlns:p14="http://schemas.microsoft.com/office/powerpoint/2010/main" val="12790112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C0E48-3D4A-43D6-8DAC-5A24E3B62C21}"/>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9672AAC4-4310-4BB5-B7E1-6E17D1F0E9E8}"/>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B5A36AC-FC4E-4CFF-8E71-E50F1D7EFBBD}"/>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AC0A23F8-3A81-4F12-B105-3F027FFA53F2}"/>
              </a:ext>
            </a:extLst>
          </p:cNvPr>
          <p:cNvSpPr>
            <a:spLocks noGrp="1"/>
          </p:cNvSpPr>
          <p:nvPr>
            <p:ph type="dt" sz="half" idx="10"/>
          </p:nvPr>
        </p:nvSpPr>
        <p:spPr/>
        <p:txBody>
          <a:bodyPr/>
          <a:lstStyle/>
          <a:p>
            <a:fld id="{4CED93CF-66C7-4B69-BFAC-C1A86CE7C431}" type="datetimeFigureOut">
              <a:rPr lang="en-US" smtClean="0"/>
              <a:pPr/>
              <a:t>1/20/2026</a:t>
            </a:fld>
            <a:endParaRPr lang="en-US"/>
          </a:p>
        </p:txBody>
      </p:sp>
      <p:sp>
        <p:nvSpPr>
          <p:cNvPr id="6" name="Footer Placeholder 5">
            <a:extLst>
              <a:ext uri="{FF2B5EF4-FFF2-40B4-BE49-F238E27FC236}">
                <a16:creationId xmlns:a16="http://schemas.microsoft.com/office/drawing/2014/main" id="{AF1CCBD6-9853-4855-B0A2-88008761328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22C2187-A556-487C-BC53-D84B486C317B}"/>
              </a:ext>
            </a:extLst>
          </p:cNvPr>
          <p:cNvSpPr>
            <a:spLocks noGrp="1"/>
          </p:cNvSpPr>
          <p:nvPr>
            <p:ph type="sldNum" sz="quarter" idx="12"/>
          </p:nvPr>
        </p:nvSpPr>
        <p:spPr/>
        <p:txBody>
          <a:bodyPr/>
          <a:lstStyle/>
          <a:p>
            <a:fld id="{02606616-E817-4FAC-A19B-73C1F5BE08F2}" type="slidenum">
              <a:rPr lang="en-US" smtClean="0"/>
              <a:pPr/>
              <a:t>‹#›</a:t>
            </a:fld>
            <a:endParaRPr lang="en-US"/>
          </a:p>
        </p:txBody>
      </p:sp>
    </p:spTree>
    <p:extLst>
      <p:ext uri="{BB962C8B-B14F-4D97-AF65-F5344CB8AC3E}">
        <p14:creationId xmlns:p14="http://schemas.microsoft.com/office/powerpoint/2010/main" val="35613116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9E30A4-2B3E-475D-A0CD-A03A7941EE20}"/>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42A7F4D8-B6F1-4DED-88D2-E7927CDD2FAB}"/>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6A8918D9-BF94-4771-AF32-BFE15841FF78}"/>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F5391AB6-C93B-4BD1-9F50-DC9ADAEBB140}"/>
              </a:ext>
            </a:extLst>
          </p:cNvPr>
          <p:cNvSpPr>
            <a:spLocks noGrp="1"/>
          </p:cNvSpPr>
          <p:nvPr>
            <p:ph type="dt" sz="half" idx="10"/>
          </p:nvPr>
        </p:nvSpPr>
        <p:spPr/>
        <p:txBody>
          <a:bodyPr/>
          <a:lstStyle/>
          <a:p>
            <a:fld id="{4CED93CF-66C7-4B69-BFAC-C1A86CE7C431}" type="datetimeFigureOut">
              <a:rPr lang="en-US" smtClean="0"/>
              <a:pPr/>
              <a:t>1/20/2026</a:t>
            </a:fld>
            <a:endParaRPr lang="en-US"/>
          </a:p>
        </p:txBody>
      </p:sp>
      <p:sp>
        <p:nvSpPr>
          <p:cNvPr id="6" name="Footer Placeholder 5">
            <a:extLst>
              <a:ext uri="{FF2B5EF4-FFF2-40B4-BE49-F238E27FC236}">
                <a16:creationId xmlns:a16="http://schemas.microsoft.com/office/drawing/2014/main" id="{9F016278-3F81-4B91-82E9-577E669661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5921CCD-74D7-456E-8EA1-A1FAD2550DAF}"/>
              </a:ext>
            </a:extLst>
          </p:cNvPr>
          <p:cNvSpPr>
            <a:spLocks noGrp="1"/>
          </p:cNvSpPr>
          <p:nvPr>
            <p:ph type="sldNum" sz="quarter" idx="12"/>
          </p:nvPr>
        </p:nvSpPr>
        <p:spPr/>
        <p:txBody>
          <a:bodyPr/>
          <a:lstStyle/>
          <a:p>
            <a:fld id="{02606616-E817-4FAC-A19B-73C1F5BE08F2}" type="slidenum">
              <a:rPr lang="en-US" smtClean="0"/>
              <a:pPr/>
              <a:t>‹#›</a:t>
            </a:fld>
            <a:endParaRPr lang="en-US"/>
          </a:p>
        </p:txBody>
      </p:sp>
    </p:spTree>
    <p:extLst>
      <p:ext uri="{BB962C8B-B14F-4D97-AF65-F5344CB8AC3E}">
        <p14:creationId xmlns:p14="http://schemas.microsoft.com/office/powerpoint/2010/main" val="32103826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0771E-DF4F-44F6-90A8-F6E03EAEDE1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AE56AAF-DFD4-4D69-84C2-F479F704722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6E6180-221B-4E81-96AB-05C2C8A8EC46}"/>
              </a:ext>
            </a:extLst>
          </p:cNvPr>
          <p:cNvSpPr>
            <a:spLocks noGrp="1"/>
          </p:cNvSpPr>
          <p:nvPr>
            <p:ph type="dt" sz="half" idx="10"/>
          </p:nvPr>
        </p:nvSpPr>
        <p:spPr/>
        <p:txBody>
          <a:bodyPr/>
          <a:lstStyle/>
          <a:p>
            <a:fld id="{4CED93CF-66C7-4B69-BFAC-C1A86CE7C431}" type="datetimeFigureOut">
              <a:rPr lang="en-US" smtClean="0"/>
              <a:pPr/>
              <a:t>1/20/2026</a:t>
            </a:fld>
            <a:endParaRPr lang="en-US"/>
          </a:p>
        </p:txBody>
      </p:sp>
      <p:sp>
        <p:nvSpPr>
          <p:cNvPr id="5" name="Footer Placeholder 4">
            <a:extLst>
              <a:ext uri="{FF2B5EF4-FFF2-40B4-BE49-F238E27FC236}">
                <a16:creationId xmlns:a16="http://schemas.microsoft.com/office/drawing/2014/main" id="{4B3B0D81-C5FE-4DD0-805A-24671D25E2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71A0CA-F93A-420E-8155-6DED759C0D18}"/>
              </a:ext>
            </a:extLst>
          </p:cNvPr>
          <p:cNvSpPr>
            <a:spLocks noGrp="1"/>
          </p:cNvSpPr>
          <p:nvPr>
            <p:ph type="sldNum" sz="quarter" idx="12"/>
          </p:nvPr>
        </p:nvSpPr>
        <p:spPr/>
        <p:txBody>
          <a:bodyPr/>
          <a:lstStyle/>
          <a:p>
            <a:fld id="{02606616-E817-4FAC-A19B-73C1F5BE08F2}" type="slidenum">
              <a:rPr lang="en-US" smtClean="0"/>
              <a:pPr/>
              <a:t>‹#›</a:t>
            </a:fld>
            <a:endParaRPr lang="en-US"/>
          </a:p>
        </p:txBody>
      </p:sp>
    </p:spTree>
    <p:extLst>
      <p:ext uri="{BB962C8B-B14F-4D97-AF65-F5344CB8AC3E}">
        <p14:creationId xmlns:p14="http://schemas.microsoft.com/office/powerpoint/2010/main" val="30363915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8379813-CD61-49F4-BFF0-3C63C842C869}"/>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B3F1833-3F81-4ED6-8EE2-4ABFBB412AF5}"/>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8A4F62-E4D1-41AC-9794-3D2C827E9E1D}"/>
              </a:ext>
            </a:extLst>
          </p:cNvPr>
          <p:cNvSpPr>
            <a:spLocks noGrp="1"/>
          </p:cNvSpPr>
          <p:nvPr>
            <p:ph type="dt" sz="half" idx="10"/>
          </p:nvPr>
        </p:nvSpPr>
        <p:spPr/>
        <p:txBody>
          <a:bodyPr/>
          <a:lstStyle/>
          <a:p>
            <a:fld id="{4CED93CF-66C7-4B69-BFAC-C1A86CE7C431}" type="datetimeFigureOut">
              <a:rPr lang="en-US" smtClean="0"/>
              <a:pPr/>
              <a:t>1/20/2026</a:t>
            </a:fld>
            <a:endParaRPr lang="en-US"/>
          </a:p>
        </p:txBody>
      </p:sp>
      <p:sp>
        <p:nvSpPr>
          <p:cNvPr id="5" name="Footer Placeholder 4">
            <a:extLst>
              <a:ext uri="{FF2B5EF4-FFF2-40B4-BE49-F238E27FC236}">
                <a16:creationId xmlns:a16="http://schemas.microsoft.com/office/drawing/2014/main" id="{1F483C68-C4BA-44B4-ABB2-1293B77CFC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2DFDE9-3A92-4161-9A65-AF91A07B571D}"/>
              </a:ext>
            </a:extLst>
          </p:cNvPr>
          <p:cNvSpPr>
            <a:spLocks noGrp="1"/>
          </p:cNvSpPr>
          <p:nvPr>
            <p:ph type="sldNum" sz="quarter" idx="12"/>
          </p:nvPr>
        </p:nvSpPr>
        <p:spPr/>
        <p:txBody>
          <a:bodyPr/>
          <a:lstStyle/>
          <a:p>
            <a:fld id="{02606616-E817-4FAC-A19B-73C1F5BE08F2}" type="slidenum">
              <a:rPr lang="en-US" smtClean="0"/>
              <a:pPr/>
              <a:t>‹#›</a:t>
            </a:fld>
            <a:endParaRPr lang="en-US"/>
          </a:p>
        </p:txBody>
      </p:sp>
    </p:spTree>
    <p:extLst>
      <p:ext uri="{BB962C8B-B14F-4D97-AF65-F5344CB8AC3E}">
        <p14:creationId xmlns:p14="http://schemas.microsoft.com/office/powerpoint/2010/main" val="383889785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B26CB3-791E-4260-A715-B811051B7B92}"/>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790E0A5A-CE63-44D1-B70D-F6E6A9058B6E}"/>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DCEE66AF-79F3-4790-83D3-85B258696417}"/>
              </a:ext>
            </a:extLst>
          </p:cNvPr>
          <p:cNvSpPr>
            <a:spLocks noGrp="1"/>
          </p:cNvSpPr>
          <p:nvPr>
            <p:ph type="dt" sz="half" idx="10"/>
          </p:nvPr>
        </p:nvSpPr>
        <p:spPr/>
        <p:txBody>
          <a:bodyPr/>
          <a:lstStyle/>
          <a:p>
            <a:fld id="{4CED93CF-66C7-4B69-BFAC-C1A86CE7C431}" type="datetimeFigureOut">
              <a:rPr lang="en-US" smtClean="0">
                <a:solidFill>
                  <a:prstClr val="black">
                    <a:tint val="75000"/>
                  </a:prstClr>
                </a:solidFill>
              </a:rPr>
              <a:pPr/>
              <a:t>1/20/2026</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5747C13A-9D54-4AEE-9B35-26F2CFA4E512}"/>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A31A71EA-23DE-47A9-8CAB-2DFA29816596}"/>
              </a:ext>
            </a:extLst>
          </p:cNvPr>
          <p:cNvSpPr>
            <a:spLocks noGrp="1"/>
          </p:cNvSpPr>
          <p:nvPr>
            <p:ph type="sldNum" sz="quarter" idx="12"/>
          </p:nvPr>
        </p:nvSpPr>
        <p:spPr/>
        <p:txBody>
          <a:bodyPr/>
          <a:lstStyle/>
          <a:p>
            <a:fld id="{02606616-E817-4FAC-A19B-73C1F5BE08F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93529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3129A0A-B27B-4A28-923C-648B6C5C86A5}"/>
              </a:ext>
            </a:extLst>
          </p:cNvPr>
          <p:cNvPicPr>
            <a:picLocks noChangeAspect="1"/>
          </p:cNvPicPr>
          <p:nvPr/>
        </p:nvPicPr>
        <p:blipFill>
          <a:blip r:embed="rId2"/>
          <a:stretch>
            <a:fillRect/>
          </a:stretch>
        </p:blipFill>
        <p:spPr>
          <a:xfrm>
            <a:off x="59045" y="52360"/>
            <a:ext cx="9025910" cy="5038781"/>
          </a:xfrm>
          <a:prstGeom prst="rect">
            <a:avLst/>
          </a:prstGeom>
          <a:blipFill>
            <a:blip r:embed="rId3"/>
            <a:stretch>
              <a:fillRect/>
            </a:stretch>
          </a:blipFill>
        </p:spPr>
      </p:pic>
    </p:spTree>
    <p:extLst>
      <p:ext uri="{BB962C8B-B14F-4D97-AF65-F5344CB8AC3E}">
        <p14:creationId xmlns:p14="http://schemas.microsoft.com/office/powerpoint/2010/main" val="257834527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62E82ED4-375F-4F08-A54B-E5C986F28C77}" type="datetimeFigureOut">
              <a:rPr lang="zh-CN" altLang="en-US" smtClean="0"/>
              <a:t>2026/1/20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0BA53EF-2EDB-4BAB-8ED2-F5C23094728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1_Title and Vertical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04746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2_Title and Vertical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91091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7DA4C-9057-4D6B-A51C-871389E69D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43F6254-7842-4A79-AED6-ADDB5228D24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F310C1-17C0-49A5-962D-ACC6847B83F9}"/>
              </a:ext>
            </a:extLst>
          </p:cNvPr>
          <p:cNvSpPr>
            <a:spLocks noGrp="1"/>
          </p:cNvSpPr>
          <p:nvPr>
            <p:ph type="dt" sz="half" idx="10"/>
          </p:nvPr>
        </p:nvSpPr>
        <p:spPr/>
        <p:txBody>
          <a:bodyPr/>
          <a:lstStyle/>
          <a:p>
            <a:fld id="{4CED93CF-66C7-4B69-BFAC-C1A86CE7C431}" type="datetimeFigureOut">
              <a:rPr lang="en-US" smtClean="0">
                <a:solidFill>
                  <a:prstClr val="black">
                    <a:tint val="75000"/>
                  </a:prstClr>
                </a:solidFill>
              </a:rPr>
              <a:pPr/>
              <a:t>1/20/2026</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D6F7B0EF-4C21-47BA-9B3B-73B821A209A9}"/>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1F64A919-B38E-43B2-ABE2-309D8E2FD314}"/>
              </a:ext>
            </a:extLst>
          </p:cNvPr>
          <p:cNvSpPr>
            <a:spLocks noGrp="1"/>
          </p:cNvSpPr>
          <p:nvPr>
            <p:ph type="sldNum" sz="quarter" idx="12"/>
          </p:nvPr>
        </p:nvSpPr>
        <p:spPr/>
        <p:txBody>
          <a:bodyPr/>
          <a:lstStyle/>
          <a:p>
            <a:fld id="{02606616-E817-4FAC-A19B-73C1F5BE08F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19035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832197-F722-4FE0-A482-D01459835E07}"/>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C4644BD9-8A4F-4E80-8D57-A0A9D216A616}"/>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F51E895-59A2-4A6A-917C-AFEB1AC58EF6}"/>
              </a:ext>
            </a:extLst>
          </p:cNvPr>
          <p:cNvSpPr>
            <a:spLocks noGrp="1"/>
          </p:cNvSpPr>
          <p:nvPr>
            <p:ph type="dt" sz="half" idx="10"/>
          </p:nvPr>
        </p:nvSpPr>
        <p:spPr/>
        <p:txBody>
          <a:bodyPr/>
          <a:lstStyle/>
          <a:p>
            <a:fld id="{4CED93CF-66C7-4B69-BFAC-C1A86CE7C431}" type="datetimeFigureOut">
              <a:rPr lang="en-US" smtClean="0">
                <a:solidFill>
                  <a:prstClr val="black">
                    <a:tint val="75000"/>
                  </a:prstClr>
                </a:solidFill>
              </a:rPr>
              <a:pPr/>
              <a:t>1/20/2026</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53F9E94D-FF2F-4BC9-AA04-639C62E3C330}"/>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F8B4050F-822D-459E-9BDA-2C8D22989F09}"/>
              </a:ext>
            </a:extLst>
          </p:cNvPr>
          <p:cNvSpPr>
            <a:spLocks noGrp="1"/>
          </p:cNvSpPr>
          <p:nvPr>
            <p:ph type="sldNum" sz="quarter" idx="12"/>
          </p:nvPr>
        </p:nvSpPr>
        <p:spPr/>
        <p:txBody>
          <a:bodyPr/>
          <a:lstStyle/>
          <a:p>
            <a:fld id="{02606616-E817-4FAC-A19B-73C1F5BE08F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678771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9B5277-0913-4E22-BF69-DFB670297B5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FB99F15-4472-4C05-BF88-8C3E45CF1D50}"/>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BCC6E53-80F2-416D-9D76-303D99104AD8}"/>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4EB1877-9670-4B98-8F45-C06D93D7EBB5}"/>
              </a:ext>
            </a:extLst>
          </p:cNvPr>
          <p:cNvSpPr>
            <a:spLocks noGrp="1"/>
          </p:cNvSpPr>
          <p:nvPr>
            <p:ph type="dt" sz="half" idx="10"/>
          </p:nvPr>
        </p:nvSpPr>
        <p:spPr/>
        <p:txBody>
          <a:bodyPr/>
          <a:lstStyle/>
          <a:p>
            <a:fld id="{4CED93CF-66C7-4B69-BFAC-C1A86CE7C431}" type="datetimeFigureOut">
              <a:rPr lang="en-US" smtClean="0">
                <a:solidFill>
                  <a:prstClr val="black">
                    <a:tint val="75000"/>
                  </a:prstClr>
                </a:solidFill>
              </a:rPr>
              <a:pPr/>
              <a:t>1/20/2026</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761B4186-5D89-4C01-809A-028FA445BC0A}"/>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171F414A-2B78-4B9B-88E1-E18B6CC402D0}"/>
              </a:ext>
            </a:extLst>
          </p:cNvPr>
          <p:cNvSpPr>
            <a:spLocks noGrp="1"/>
          </p:cNvSpPr>
          <p:nvPr>
            <p:ph type="sldNum" sz="quarter" idx="12"/>
          </p:nvPr>
        </p:nvSpPr>
        <p:spPr/>
        <p:txBody>
          <a:bodyPr/>
          <a:lstStyle/>
          <a:p>
            <a:fld id="{02606616-E817-4FAC-A19B-73C1F5BE08F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61839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8FE65-4DBC-4BF0-948D-6E32F4FDB69C}"/>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1F1C3F01-F8BE-4CFA-8628-776C93875F23}"/>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631B7A86-6F9C-449C-B693-961B5EA76B53}"/>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50513A1-129F-4A29-B049-476D997D14BE}"/>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12F92F04-27C6-4555-A413-7778E92D0A5F}"/>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2FF8D3A-404C-4A81-9457-CD57B3952C75}"/>
              </a:ext>
            </a:extLst>
          </p:cNvPr>
          <p:cNvSpPr>
            <a:spLocks noGrp="1"/>
          </p:cNvSpPr>
          <p:nvPr>
            <p:ph type="dt" sz="half" idx="10"/>
          </p:nvPr>
        </p:nvSpPr>
        <p:spPr/>
        <p:txBody>
          <a:bodyPr/>
          <a:lstStyle/>
          <a:p>
            <a:fld id="{4CED93CF-66C7-4B69-BFAC-C1A86CE7C431}" type="datetimeFigureOut">
              <a:rPr lang="en-US" smtClean="0">
                <a:solidFill>
                  <a:prstClr val="black">
                    <a:tint val="75000"/>
                  </a:prstClr>
                </a:solidFill>
              </a:rPr>
              <a:pPr/>
              <a:t>1/20/2026</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4620E779-D9C4-4D84-829C-D91B5B70CB51}"/>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64D714FD-134C-4405-A774-0B08835321AB}"/>
              </a:ext>
            </a:extLst>
          </p:cNvPr>
          <p:cNvSpPr>
            <a:spLocks noGrp="1"/>
          </p:cNvSpPr>
          <p:nvPr>
            <p:ph type="sldNum" sz="quarter" idx="12"/>
          </p:nvPr>
        </p:nvSpPr>
        <p:spPr/>
        <p:txBody>
          <a:bodyPr/>
          <a:lstStyle/>
          <a:p>
            <a:fld id="{02606616-E817-4FAC-A19B-73C1F5BE08F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095630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1E906-8F02-4AF8-B2C9-21CEC89CF8E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AA262DA-AF32-4491-8F90-863EC92884E9}"/>
              </a:ext>
            </a:extLst>
          </p:cNvPr>
          <p:cNvSpPr>
            <a:spLocks noGrp="1"/>
          </p:cNvSpPr>
          <p:nvPr>
            <p:ph type="dt" sz="half" idx="10"/>
          </p:nvPr>
        </p:nvSpPr>
        <p:spPr/>
        <p:txBody>
          <a:bodyPr/>
          <a:lstStyle/>
          <a:p>
            <a:fld id="{4CED93CF-66C7-4B69-BFAC-C1A86CE7C431}" type="datetimeFigureOut">
              <a:rPr lang="en-US" smtClean="0">
                <a:solidFill>
                  <a:prstClr val="black">
                    <a:tint val="75000"/>
                  </a:prstClr>
                </a:solidFill>
              </a:rPr>
              <a:pPr/>
              <a:t>1/20/2026</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6DFEAB1B-7B10-415C-BEC1-E721736016F4}"/>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8273A762-B09F-4642-9261-D5D49FBABEB6}"/>
              </a:ext>
            </a:extLst>
          </p:cNvPr>
          <p:cNvSpPr>
            <a:spLocks noGrp="1"/>
          </p:cNvSpPr>
          <p:nvPr>
            <p:ph type="sldNum" sz="quarter" idx="12"/>
          </p:nvPr>
        </p:nvSpPr>
        <p:spPr/>
        <p:txBody>
          <a:bodyPr/>
          <a:lstStyle/>
          <a:p>
            <a:fld id="{02606616-E817-4FAC-A19B-73C1F5BE08F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858796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D543B34-B178-45D2-A8EE-CC517E5F881A}"/>
              </a:ext>
            </a:extLst>
          </p:cNvPr>
          <p:cNvSpPr>
            <a:spLocks noGrp="1"/>
          </p:cNvSpPr>
          <p:nvPr>
            <p:ph type="dt" sz="half" idx="10"/>
          </p:nvPr>
        </p:nvSpPr>
        <p:spPr/>
        <p:txBody>
          <a:bodyPr/>
          <a:lstStyle/>
          <a:p>
            <a:fld id="{4CED93CF-66C7-4B69-BFAC-C1A86CE7C431}" type="datetimeFigureOut">
              <a:rPr lang="en-US" smtClean="0">
                <a:solidFill>
                  <a:prstClr val="black">
                    <a:tint val="75000"/>
                  </a:prstClr>
                </a:solidFill>
              </a:rPr>
              <a:pPr/>
              <a:t>1/20/2026</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3A34ED64-4CF5-4B71-9D96-954E7AD298CE}"/>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AB0AE3E5-29BA-4677-8663-6128D264B5F2}"/>
              </a:ext>
            </a:extLst>
          </p:cNvPr>
          <p:cNvSpPr>
            <a:spLocks noGrp="1"/>
          </p:cNvSpPr>
          <p:nvPr>
            <p:ph type="sldNum" sz="quarter" idx="12"/>
          </p:nvPr>
        </p:nvSpPr>
        <p:spPr/>
        <p:txBody>
          <a:bodyPr/>
          <a:lstStyle/>
          <a:p>
            <a:fld id="{02606616-E817-4FAC-A19B-73C1F5BE08F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354569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C0E48-3D4A-43D6-8DAC-5A24E3B62C21}"/>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9672AAC4-4310-4BB5-B7E1-6E17D1F0E9E8}"/>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B5A36AC-FC4E-4CFF-8E71-E50F1D7EFBBD}"/>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AC0A23F8-3A81-4F12-B105-3F027FFA53F2}"/>
              </a:ext>
            </a:extLst>
          </p:cNvPr>
          <p:cNvSpPr>
            <a:spLocks noGrp="1"/>
          </p:cNvSpPr>
          <p:nvPr>
            <p:ph type="dt" sz="half" idx="10"/>
          </p:nvPr>
        </p:nvSpPr>
        <p:spPr/>
        <p:txBody>
          <a:bodyPr/>
          <a:lstStyle/>
          <a:p>
            <a:fld id="{4CED93CF-66C7-4B69-BFAC-C1A86CE7C431}" type="datetimeFigureOut">
              <a:rPr lang="en-US" smtClean="0">
                <a:solidFill>
                  <a:prstClr val="black">
                    <a:tint val="75000"/>
                  </a:prstClr>
                </a:solidFill>
              </a:rPr>
              <a:pPr/>
              <a:t>1/20/2026</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AF1CCBD6-9853-4855-B0A2-88008761328B}"/>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022C2187-A556-487C-BC53-D84B486C317B}"/>
              </a:ext>
            </a:extLst>
          </p:cNvPr>
          <p:cNvSpPr>
            <a:spLocks noGrp="1"/>
          </p:cNvSpPr>
          <p:nvPr>
            <p:ph type="sldNum" sz="quarter" idx="12"/>
          </p:nvPr>
        </p:nvSpPr>
        <p:spPr/>
        <p:txBody>
          <a:bodyPr/>
          <a:lstStyle/>
          <a:p>
            <a:fld id="{02606616-E817-4FAC-A19B-73C1F5BE08F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897557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9E30A4-2B3E-475D-A0CD-A03A7941EE20}"/>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42A7F4D8-B6F1-4DED-88D2-E7927CDD2FAB}"/>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6A8918D9-BF94-4771-AF32-BFE15841FF78}"/>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F5391AB6-C93B-4BD1-9F50-DC9ADAEBB140}"/>
              </a:ext>
            </a:extLst>
          </p:cNvPr>
          <p:cNvSpPr>
            <a:spLocks noGrp="1"/>
          </p:cNvSpPr>
          <p:nvPr>
            <p:ph type="dt" sz="half" idx="10"/>
          </p:nvPr>
        </p:nvSpPr>
        <p:spPr/>
        <p:txBody>
          <a:bodyPr/>
          <a:lstStyle/>
          <a:p>
            <a:fld id="{4CED93CF-66C7-4B69-BFAC-C1A86CE7C431}" type="datetimeFigureOut">
              <a:rPr lang="en-US" smtClean="0">
                <a:solidFill>
                  <a:prstClr val="black">
                    <a:tint val="75000"/>
                  </a:prstClr>
                </a:solidFill>
              </a:rPr>
              <a:pPr/>
              <a:t>1/20/2026</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9F016278-3F81-4B91-82E9-577E66966105}"/>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35921CCD-74D7-456E-8EA1-A1FAD2550DAF}"/>
              </a:ext>
            </a:extLst>
          </p:cNvPr>
          <p:cNvSpPr>
            <a:spLocks noGrp="1"/>
          </p:cNvSpPr>
          <p:nvPr>
            <p:ph type="sldNum" sz="quarter" idx="12"/>
          </p:nvPr>
        </p:nvSpPr>
        <p:spPr/>
        <p:txBody>
          <a:bodyPr/>
          <a:lstStyle/>
          <a:p>
            <a:fld id="{02606616-E817-4FAC-A19B-73C1F5BE08F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82860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62E82ED4-375F-4F08-A54B-E5C986F28C77}" type="datetimeFigureOut">
              <a:rPr lang="zh-CN" altLang="en-US" smtClean="0"/>
              <a:t>2026/1/20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60BA53EF-2EDB-4BAB-8ED2-F5C23094728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0771E-DF4F-44F6-90A8-F6E03EAEDE1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AE56AAF-DFD4-4D69-84C2-F479F704722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6E6180-221B-4E81-96AB-05C2C8A8EC46}"/>
              </a:ext>
            </a:extLst>
          </p:cNvPr>
          <p:cNvSpPr>
            <a:spLocks noGrp="1"/>
          </p:cNvSpPr>
          <p:nvPr>
            <p:ph type="dt" sz="half" idx="10"/>
          </p:nvPr>
        </p:nvSpPr>
        <p:spPr/>
        <p:txBody>
          <a:bodyPr/>
          <a:lstStyle/>
          <a:p>
            <a:fld id="{4CED93CF-66C7-4B69-BFAC-C1A86CE7C431}" type="datetimeFigureOut">
              <a:rPr lang="en-US" smtClean="0">
                <a:solidFill>
                  <a:prstClr val="black">
                    <a:tint val="75000"/>
                  </a:prstClr>
                </a:solidFill>
              </a:rPr>
              <a:pPr/>
              <a:t>1/20/2026</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4B3B0D81-C5FE-4DD0-805A-24671D25E2CE}"/>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2471A0CA-F93A-420E-8155-6DED759C0D18}"/>
              </a:ext>
            </a:extLst>
          </p:cNvPr>
          <p:cNvSpPr>
            <a:spLocks noGrp="1"/>
          </p:cNvSpPr>
          <p:nvPr>
            <p:ph type="sldNum" sz="quarter" idx="12"/>
          </p:nvPr>
        </p:nvSpPr>
        <p:spPr/>
        <p:txBody>
          <a:bodyPr/>
          <a:lstStyle/>
          <a:p>
            <a:fld id="{02606616-E817-4FAC-A19B-73C1F5BE08F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828917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8379813-CD61-49F4-BFF0-3C63C842C869}"/>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B3F1833-3F81-4ED6-8EE2-4ABFBB412AF5}"/>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8A4F62-E4D1-41AC-9794-3D2C827E9E1D}"/>
              </a:ext>
            </a:extLst>
          </p:cNvPr>
          <p:cNvSpPr>
            <a:spLocks noGrp="1"/>
          </p:cNvSpPr>
          <p:nvPr>
            <p:ph type="dt" sz="half" idx="10"/>
          </p:nvPr>
        </p:nvSpPr>
        <p:spPr/>
        <p:txBody>
          <a:bodyPr/>
          <a:lstStyle/>
          <a:p>
            <a:fld id="{4CED93CF-66C7-4B69-BFAC-C1A86CE7C431}" type="datetimeFigureOut">
              <a:rPr lang="en-US" smtClean="0">
                <a:solidFill>
                  <a:prstClr val="black">
                    <a:tint val="75000"/>
                  </a:prstClr>
                </a:solidFill>
              </a:rPr>
              <a:pPr/>
              <a:t>1/20/2026</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1F483C68-C4BA-44B4-ABB2-1293B77CFC86}"/>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AB2DFDE9-3A92-4161-9A65-AF91A07B571D}"/>
              </a:ext>
            </a:extLst>
          </p:cNvPr>
          <p:cNvSpPr>
            <a:spLocks noGrp="1"/>
          </p:cNvSpPr>
          <p:nvPr>
            <p:ph type="sldNum" sz="quarter" idx="12"/>
          </p:nvPr>
        </p:nvSpPr>
        <p:spPr/>
        <p:txBody>
          <a:bodyPr/>
          <a:lstStyle/>
          <a:p>
            <a:fld id="{02606616-E817-4FAC-A19B-73C1F5BE08F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394698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B26CB3-791E-4260-A715-B811051B7B92}"/>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790E0A5A-CE63-44D1-B70D-F6E6A9058B6E}"/>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DCEE66AF-79F3-4790-83D3-85B258696417}"/>
              </a:ext>
            </a:extLst>
          </p:cNvPr>
          <p:cNvSpPr>
            <a:spLocks noGrp="1"/>
          </p:cNvSpPr>
          <p:nvPr>
            <p:ph type="dt" sz="half" idx="10"/>
          </p:nvPr>
        </p:nvSpPr>
        <p:spPr/>
        <p:txBody>
          <a:bodyPr/>
          <a:lstStyle/>
          <a:p>
            <a:fld id="{4CED93CF-66C7-4B69-BFAC-C1A86CE7C431}" type="datetimeFigureOut">
              <a:rPr lang="en-US" smtClean="0">
                <a:solidFill>
                  <a:prstClr val="black">
                    <a:tint val="75000"/>
                  </a:prstClr>
                </a:solidFill>
              </a:rPr>
              <a:pPr/>
              <a:t>1/20/2026</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5747C13A-9D54-4AEE-9B35-26F2CFA4E512}"/>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A31A71EA-23DE-47A9-8CAB-2DFA29816596}"/>
              </a:ext>
            </a:extLst>
          </p:cNvPr>
          <p:cNvSpPr>
            <a:spLocks noGrp="1"/>
          </p:cNvSpPr>
          <p:nvPr>
            <p:ph type="sldNum" sz="quarter" idx="12"/>
          </p:nvPr>
        </p:nvSpPr>
        <p:spPr/>
        <p:txBody>
          <a:bodyPr/>
          <a:lstStyle/>
          <a:p>
            <a:fld id="{02606616-E817-4FAC-A19B-73C1F5BE08F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544078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3129A0A-B27B-4A28-923C-648B6C5C86A5}"/>
              </a:ext>
            </a:extLst>
          </p:cNvPr>
          <p:cNvPicPr>
            <a:picLocks noChangeAspect="1"/>
          </p:cNvPicPr>
          <p:nvPr/>
        </p:nvPicPr>
        <p:blipFill>
          <a:blip r:embed="rId2"/>
          <a:stretch>
            <a:fillRect/>
          </a:stretch>
        </p:blipFill>
        <p:spPr>
          <a:xfrm>
            <a:off x="59045" y="52360"/>
            <a:ext cx="9025910" cy="5038781"/>
          </a:xfrm>
          <a:prstGeom prst="rect">
            <a:avLst/>
          </a:prstGeom>
          <a:blipFill>
            <a:blip r:embed="rId3"/>
            <a:stretch>
              <a:fillRect/>
            </a:stretch>
          </a:blipFill>
        </p:spPr>
      </p:pic>
    </p:spTree>
    <p:extLst>
      <p:ext uri="{BB962C8B-B14F-4D97-AF65-F5344CB8AC3E}">
        <p14:creationId xmlns:p14="http://schemas.microsoft.com/office/powerpoint/2010/main" val="420231835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1_Title and Vertical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7944877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2_Title and Vertical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937391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7DA4C-9057-4D6B-A51C-871389E69D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43F6254-7842-4A79-AED6-ADDB5228D24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F310C1-17C0-49A5-962D-ACC6847B83F9}"/>
              </a:ext>
            </a:extLst>
          </p:cNvPr>
          <p:cNvSpPr>
            <a:spLocks noGrp="1"/>
          </p:cNvSpPr>
          <p:nvPr>
            <p:ph type="dt" sz="half" idx="10"/>
          </p:nvPr>
        </p:nvSpPr>
        <p:spPr/>
        <p:txBody>
          <a:bodyPr/>
          <a:lstStyle/>
          <a:p>
            <a:fld id="{4CED93CF-66C7-4B69-BFAC-C1A86CE7C431}" type="datetimeFigureOut">
              <a:rPr lang="en-US" smtClean="0">
                <a:solidFill>
                  <a:prstClr val="black">
                    <a:tint val="75000"/>
                  </a:prstClr>
                </a:solidFill>
              </a:rPr>
              <a:pPr/>
              <a:t>1/20/2026</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D6F7B0EF-4C21-47BA-9B3B-73B821A209A9}"/>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1F64A919-B38E-43B2-ABE2-309D8E2FD314}"/>
              </a:ext>
            </a:extLst>
          </p:cNvPr>
          <p:cNvSpPr>
            <a:spLocks noGrp="1"/>
          </p:cNvSpPr>
          <p:nvPr>
            <p:ph type="sldNum" sz="quarter" idx="12"/>
          </p:nvPr>
        </p:nvSpPr>
        <p:spPr/>
        <p:txBody>
          <a:bodyPr/>
          <a:lstStyle/>
          <a:p>
            <a:fld id="{02606616-E817-4FAC-A19B-73C1F5BE08F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980174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832197-F722-4FE0-A482-D01459835E07}"/>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C4644BD9-8A4F-4E80-8D57-A0A9D216A616}"/>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F51E895-59A2-4A6A-917C-AFEB1AC58EF6}"/>
              </a:ext>
            </a:extLst>
          </p:cNvPr>
          <p:cNvSpPr>
            <a:spLocks noGrp="1"/>
          </p:cNvSpPr>
          <p:nvPr>
            <p:ph type="dt" sz="half" idx="10"/>
          </p:nvPr>
        </p:nvSpPr>
        <p:spPr/>
        <p:txBody>
          <a:bodyPr/>
          <a:lstStyle/>
          <a:p>
            <a:fld id="{4CED93CF-66C7-4B69-BFAC-C1A86CE7C431}" type="datetimeFigureOut">
              <a:rPr lang="en-US" smtClean="0">
                <a:solidFill>
                  <a:prstClr val="black">
                    <a:tint val="75000"/>
                  </a:prstClr>
                </a:solidFill>
              </a:rPr>
              <a:pPr/>
              <a:t>1/20/2026</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53F9E94D-FF2F-4BC9-AA04-639C62E3C330}"/>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F8B4050F-822D-459E-9BDA-2C8D22989F09}"/>
              </a:ext>
            </a:extLst>
          </p:cNvPr>
          <p:cNvSpPr>
            <a:spLocks noGrp="1"/>
          </p:cNvSpPr>
          <p:nvPr>
            <p:ph type="sldNum" sz="quarter" idx="12"/>
          </p:nvPr>
        </p:nvSpPr>
        <p:spPr/>
        <p:txBody>
          <a:bodyPr/>
          <a:lstStyle/>
          <a:p>
            <a:fld id="{02606616-E817-4FAC-A19B-73C1F5BE08F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896983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9B5277-0913-4E22-BF69-DFB670297B5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FB99F15-4472-4C05-BF88-8C3E45CF1D50}"/>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BCC6E53-80F2-416D-9D76-303D99104AD8}"/>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4EB1877-9670-4B98-8F45-C06D93D7EBB5}"/>
              </a:ext>
            </a:extLst>
          </p:cNvPr>
          <p:cNvSpPr>
            <a:spLocks noGrp="1"/>
          </p:cNvSpPr>
          <p:nvPr>
            <p:ph type="dt" sz="half" idx="10"/>
          </p:nvPr>
        </p:nvSpPr>
        <p:spPr/>
        <p:txBody>
          <a:bodyPr/>
          <a:lstStyle/>
          <a:p>
            <a:fld id="{4CED93CF-66C7-4B69-BFAC-C1A86CE7C431}" type="datetimeFigureOut">
              <a:rPr lang="en-US" smtClean="0">
                <a:solidFill>
                  <a:prstClr val="black">
                    <a:tint val="75000"/>
                  </a:prstClr>
                </a:solidFill>
              </a:rPr>
              <a:pPr/>
              <a:t>1/20/2026</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761B4186-5D89-4C01-809A-028FA445BC0A}"/>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171F414A-2B78-4B9B-88E1-E18B6CC402D0}"/>
              </a:ext>
            </a:extLst>
          </p:cNvPr>
          <p:cNvSpPr>
            <a:spLocks noGrp="1"/>
          </p:cNvSpPr>
          <p:nvPr>
            <p:ph type="sldNum" sz="quarter" idx="12"/>
          </p:nvPr>
        </p:nvSpPr>
        <p:spPr/>
        <p:txBody>
          <a:bodyPr/>
          <a:lstStyle/>
          <a:p>
            <a:fld id="{02606616-E817-4FAC-A19B-73C1F5BE08F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972394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8FE65-4DBC-4BF0-948D-6E32F4FDB69C}"/>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1F1C3F01-F8BE-4CFA-8628-776C93875F23}"/>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631B7A86-6F9C-449C-B693-961B5EA76B53}"/>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50513A1-129F-4A29-B049-476D997D14BE}"/>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12F92F04-27C6-4555-A413-7778E92D0A5F}"/>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2FF8D3A-404C-4A81-9457-CD57B3952C75}"/>
              </a:ext>
            </a:extLst>
          </p:cNvPr>
          <p:cNvSpPr>
            <a:spLocks noGrp="1"/>
          </p:cNvSpPr>
          <p:nvPr>
            <p:ph type="dt" sz="half" idx="10"/>
          </p:nvPr>
        </p:nvSpPr>
        <p:spPr/>
        <p:txBody>
          <a:bodyPr/>
          <a:lstStyle/>
          <a:p>
            <a:fld id="{4CED93CF-66C7-4B69-BFAC-C1A86CE7C431}" type="datetimeFigureOut">
              <a:rPr lang="en-US" smtClean="0">
                <a:solidFill>
                  <a:prstClr val="black">
                    <a:tint val="75000"/>
                  </a:prstClr>
                </a:solidFill>
              </a:rPr>
              <a:pPr/>
              <a:t>1/20/2026</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4620E779-D9C4-4D84-829C-D91B5B70CB51}"/>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64D714FD-134C-4405-A774-0B08835321AB}"/>
              </a:ext>
            </a:extLst>
          </p:cNvPr>
          <p:cNvSpPr>
            <a:spLocks noGrp="1"/>
          </p:cNvSpPr>
          <p:nvPr>
            <p:ph type="sldNum" sz="quarter" idx="12"/>
          </p:nvPr>
        </p:nvSpPr>
        <p:spPr/>
        <p:txBody>
          <a:bodyPr/>
          <a:lstStyle/>
          <a:p>
            <a:fld id="{02606616-E817-4FAC-A19B-73C1F5BE08F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95178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4" name="Content Placeholder 3"/>
          <p:cNvSpPr>
            <a:spLocks noGrp="1"/>
          </p:cNvSpPr>
          <p:nvPr>
            <p:ph sz="half" idx="2"/>
          </p:nvPr>
        </p:nvSpPr>
        <p:spPr>
          <a:xfrm>
            <a:off x="629842" y="1878806"/>
            <a:ext cx="3868340" cy="2763441"/>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6" name="Content Placeholder 5"/>
          <p:cNvSpPr>
            <a:spLocks noGrp="1"/>
          </p:cNvSpPr>
          <p:nvPr>
            <p:ph sz="quarter" idx="4"/>
          </p:nvPr>
        </p:nvSpPr>
        <p:spPr>
          <a:xfrm>
            <a:off x="4629150" y="1878806"/>
            <a:ext cx="3887391" cy="2763441"/>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62E82ED4-375F-4F08-A54B-E5C986F28C77}" type="datetimeFigureOut">
              <a:rPr lang="zh-CN" altLang="en-US" smtClean="0"/>
              <a:t>2026/1/20</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60BA53EF-2EDB-4BAB-8ED2-F5C23094728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1E906-8F02-4AF8-B2C9-21CEC89CF8E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AA262DA-AF32-4491-8F90-863EC92884E9}"/>
              </a:ext>
            </a:extLst>
          </p:cNvPr>
          <p:cNvSpPr>
            <a:spLocks noGrp="1"/>
          </p:cNvSpPr>
          <p:nvPr>
            <p:ph type="dt" sz="half" idx="10"/>
          </p:nvPr>
        </p:nvSpPr>
        <p:spPr/>
        <p:txBody>
          <a:bodyPr/>
          <a:lstStyle/>
          <a:p>
            <a:fld id="{4CED93CF-66C7-4B69-BFAC-C1A86CE7C431}" type="datetimeFigureOut">
              <a:rPr lang="en-US" smtClean="0">
                <a:solidFill>
                  <a:prstClr val="black">
                    <a:tint val="75000"/>
                  </a:prstClr>
                </a:solidFill>
              </a:rPr>
              <a:pPr/>
              <a:t>1/20/2026</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6DFEAB1B-7B10-415C-BEC1-E721736016F4}"/>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8273A762-B09F-4642-9261-D5D49FBABEB6}"/>
              </a:ext>
            </a:extLst>
          </p:cNvPr>
          <p:cNvSpPr>
            <a:spLocks noGrp="1"/>
          </p:cNvSpPr>
          <p:nvPr>
            <p:ph type="sldNum" sz="quarter" idx="12"/>
          </p:nvPr>
        </p:nvSpPr>
        <p:spPr/>
        <p:txBody>
          <a:bodyPr/>
          <a:lstStyle/>
          <a:p>
            <a:fld id="{02606616-E817-4FAC-A19B-73C1F5BE08F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352607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D543B34-B178-45D2-A8EE-CC517E5F881A}"/>
              </a:ext>
            </a:extLst>
          </p:cNvPr>
          <p:cNvSpPr>
            <a:spLocks noGrp="1"/>
          </p:cNvSpPr>
          <p:nvPr>
            <p:ph type="dt" sz="half" idx="10"/>
          </p:nvPr>
        </p:nvSpPr>
        <p:spPr/>
        <p:txBody>
          <a:bodyPr/>
          <a:lstStyle/>
          <a:p>
            <a:fld id="{4CED93CF-66C7-4B69-BFAC-C1A86CE7C431}" type="datetimeFigureOut">
              <a:rPr lang="en-US" smtClean="0">
                <a:solidFill>
                  <a:prstClr val="black">
                    <a:tint val="75000"/>
                  </a:prstClr>
                </a:solidFill>
              </a:rPr>
              <a:pPr/>
              <a:t>1/20/2026</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3A34ED64-4CF5-4B71-9D96-954E7AD298CE}"/>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AB0AE3E5-29BA-4677-8663-6128D264B5F2}"/>
              </a:ext>
            </a:extLst>
          </p:cNvPr>
          <p:cNvSpPr>
            <a:spLocks noGrp="1"/>
          </p:cNvSpPr>
          <p:nvPr>
            <p:ph type="sldNum" sz="quarter" idx="12"/>
          </p:nvPr>
        </p:nvSpPr>
        <p:spPr/>
        <p:txBody>
          <a:bodyPr/>
          <a:lstStyle/>
          <a:p>
            <a:fld id="{02606616-E817-4FAC-A19B-73C1F5BE08F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458950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C0E48-3D4A-43D6-8DAC-5A24E3B62C21}"/>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9672AAC4-4310-4BB5-B7E1-6E17D1F0E9E8}"/>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B5A36AC-FC4E-4CFF-8E71-E50F1D7EFBBD}"/>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AC0A23F8-3A81-4F12-B105-3F027FFA53F2}"/>
              </a:ext>
            </a:extLst>
          </p:cNvPr>
          <p:cNvSpPr>
            <a:spLocks noGrp="1"/>
          </p:cNvSpPr>
          <p:nvPr>
            <p:ph type="dt" sz="half" idx="10"/>
          </p:nvPr>
        </p:nvSpPr>
        <p:spPr/>
        <p:txBody>
          <a:bodyPr/>
          <a:lstStyle/>
          <a:p>
            <a:fld id="{4CED93CF-66C7-4B69-BFAC-C1A86CE7C431}" type="datetimeFigureOut">
              <a:rPr lang="en-US" smtClean="0">
                <a:solidFill>
                  <a:prstClr val="black">
                    <a:tint val="75000"/>
                  </a:prstClr>
                </a:solidFill>
              </a:rPr>
              <a:pPr/>
              <a:t>1/20/2026</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AF1CCBD6-9853-4855-B0A2-88008761328B}"/>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022C2187-A556-487C-BC53-D84B486C317B}"/>
              </a:ext>
            </a:extLst>
          </p:cNvPr>
          <p:cNvSpPr>
            <a:spLocks noGrp="1"/>
          </p:cNvSpPr>
          <p:nvPr>
            <p:ph type="sldNum" sz="quarter" idx="12"/>
          </p:nvPr>
        </p:nvSpPr>
        <p:spPr/>
        <p:txBody>
          <a:bodyPr/>
          <a:lstStyle/>
          <a:p>
            <a:fld id="{02606616-E817-4FAC-A19B-73C1F5BE08F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405246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9E30A4-2B3E-475D-A0CD-A03A7941EE20}"/>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42A7F4D8-B6F1-4DED-88D2-E7927CDD2FAB}"/>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6A8918D9-BF94-4771-AF32-BFE15841FF78}"/>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F5391AB6-C93B-4BD1-9F50-DC9ADAEBB140}"/>
              </a:ext>
            </a:extLst>
          </p:cNvPr>
          <p:cNvSpPr>
            <a:spLocks noGrp="1"/>
          </p:cNvSpPr>
          <p:nvPr>
            <p:ph type="dt" sz="half" idx="10"/>
          </p:nvPr>
        </p:nvSpPr>
        <p:spPr/>
        <p:txBody>
          <a:bodyPr/>
          <a:lstStyle/>
          <a:p>
            <a:fld id="{4CED93CF-66C7-4B69-BFAC-C1A86CE7C431}" type="datetimeFigureOut">
              <a:rPr lang="en-US" smtClean="0">
                <a:solidFill>
                  <a:prstClr val="black">
                    <a:tint val="75000"/>
                  </a:prstClr>
                </a:solidFill>
              </a:rPr>
              <a:pPr/>
              <a:t>1/20/2026</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9F016278-3F81-4B91-82E9-577E66966105}"/>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35921CCD-74D7-456E-8EA1-A1FAD2550DAF}"/>
              </a:ext>
            </a:extLst>
          </p:cNvPr>
          <p:cNvSpPr>
            <a:spLocks noGrp="1"/>
          </p:cNvSpPr>
          <p:nvPr>
            <p:ph type="sldNum" sz="quarter" idx="12"/>
          </p:nvPr>
        </p:nvSpPr>
        <p:spPr/>
        <p:txBody>
          <a:bodyPr/>
          <a:lstStyle/>
          <a:p>
            <a:fld id="{02606616-E817-4FAC-A19B-73C1F5BE08F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991160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0771E-DF4F-44F6-90A8-F6E03EAEDE1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AE56AAF-DFD4-4D69-84C2-F479F704722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6E6180-221B-4E81-96AB-05C2C8A8EC46}"/>
              </a:ext>
            </a:extLst>
          </p:cNvPr>
          <p:cNvSpPr>
            <a:spLocks noGrp="1"/>
          </p:cNvSpPr>
          <p:nvPr>
            <p:ph type="dt" sz="half" idx="10"/>
          </p:nvPr>
        </p:nvSpPr>
        <p:spPr/>
        <p:txBody>
          <a:bodyPr/>
          <a:lstStyle/>
          <a:p>
            <a:fld id="{4CED93CF-66C7-4B69-BFAC-C1A86CE7C431}" type="datetimeFigureOut">
              <a:rPr lang="en-US" smtClean="0">
                <a:solidFill>
                  <a:prstClr val="black">
                    <a:tint val="75000"/>
                  </a:prstClr>
                </a:solidFill>
              </a:rPr>
              <a:pPr/>
              <a:t>1/20/2026</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4B3B0D81-C5FE-4DD0-805A-24671D25E2CE}"/>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2471A0CA-F93A-420E-8155-6DED759C0D18}"/>
              </a:ext>
            </a:extLst>
          </p:cNvPr>
          <p:cNvSpPr>
            <a:spLocks noGrp="1"/>
          </p:cNvSpPr>
          <p:nvPr>
            <p:ph type="sldNum" sz="quarter" idx="12"/>
          </p:nvPr>
        </p:nvSpPr>
        <p:spPr/>
        <p:txBody>
          <a:bodyPr/>
          <a:lstStyle/>
          <a:p>
            <a:fld id="{02606616-E817-4FAC-A19B-73C1F5BE08F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213888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8379813-CD61-49F4-BFF0-3C63C842C869}"/>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B3F1833-3F81-4ED6-8EE2-4ABFBB412AF5}"/>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8A4F62-E4D1-41AC-9794-3D2C827E9E1D}"/>
              </a:ext>
            </a:extLst>
          </p:cNvPr>
          <p:cNvSpPr>
            <a:spLocks noGrp="1"/>
          </p:cNvSpPr>
          <p:nvPr>
            <p:ph type="dt" sz="half" idx="10"/>
          </p:nvPr>
        </p:nvSpPr>
        <p:spPr/>
        <p:txBody>
          <a:bodyPr/>
          <a:lstStyle/>
          <a:p>
            <a:fld id="{4CED93CF-66C7-4B69-BFAC-C1A86CE7C431}" type="datetimeFigureOut">
              <a:rPr lang="en-US" smtClean="0">
                <a:solidFill>
                  <a:prstClr val="black">
                    <a:tint val="75000"/>
                  </a:prstClr>
                </a:solidFill>
              </a:rPr>
              <a:pPr/>
              <a:t>1/20/2026</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1F483C68-C4BA-44B4-ABB2-1293B77CFC86}"/>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AB2DFDE9-3A92-4161-9A65-AF91A07B571D}"/>
              </a:ext>
            </a:extLst>
          </p:cNvPr>
          <p:cNvSpPr>
            <a:spLocks noGrp="1"/>
          </p:cNvSpPr>
          <p:nvPr>
            <p:ph type="sldNum" sz="quarter" idx="12"/>
          </p:nvPr>
        </p:nvSpPr>
        <p:spPr/>
        <p:txBody>
          <a:bodyPr/>
          <a:lstStyle/>
          <a:p>
            <a:fld id="{02606616-E817-4FAC-A19B-73C1F5BE08F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12710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6" name="图片 5"/>
          <p:cNvPicPr>
            <a:picLocks noChangeAspect="1"/>
          </p:cNvPicPr>
          <p:nvPr userDrawn="1"/>
        </p:nvPicPr>
        <p:blipFill rotWithShape="1">
          <a:blip r:embed="rId2">
            <a:extLst>
              <a:ext uri="{28A0092B-C50C-407E-A947-70E740481C1C}">
                <a14:useLocalDpi xmlns:a14="http://schemas.microsoft.com/office/drawing/2010/main" val="0"/>
              </a:ext>
            </a:extLst>
          </a:blip>
          <a:srcRect l="135" t="36971" r="-1"/>
          <a:stretch>
            <a:fillRect/>
          </a:stretch>
        </p:blipFill>
        <p:spPr>
          <a:xfrm>
            <a:off x="1" y="1828800"/>
            <a:ext cx="9143998" cy="3004238"/>
          </a:xfrm>
          <a:prstGeom prst="rect">
            <a:avLst/>
          </a:prstGeom>
        </p:spPr>
      </p:pic>
      <p:pic>
        <p:nvPicPr>
          <p:cNvPr id="7" name="图片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 y="3432997"/>
            <a:ext cx="9613558" cy="1508031"/>
          </a:xfrm>
          <a:prstGeom prst="rect">
            <a:avLst/>
          </a:prstGeom>
        </p:spPr>
      </p:pic>
      <p:pic>
        <p:nvPicPr>
          <p:cNvPr id="8" name="图片 7"/>
          <p:cNvPicPr>
            <a:picLocks noChangeAspect="1"/>
          </p:cNvPicPr>
          <p:nvPr userDrawn="1"/>
        </p:nvPicPr>
        <p:blipFill rotWithShape="1">
          <a:blip r:embed="rId4">
            <a:extLst>
              <a:ext uri="{28A0092B-C50C-407E-A947-70E740481C1C}">
                <a14:useLocalDpi xmlns:a14="http://schemas.microsoft.com/office/drawing/2010/main" val="0"/>
              </a:ext>
            </a:extLst>
          </a:blip>
          <a:srcRect l="1" r="153"/>
          <a:stretch>
            <a:fillRect/>
          </a:stretch>
        </p:blipFill>
        <p:spPr>
          <a:xfrm>
            <a:off x="-93027" y="3505218"/>
            <a:ext cx="9130145" cy="1215615"/>
          </a:xfrm>
          <a:prstGeom prst="rect">
            <a:avLst/>
          </a:prstGeom>
        </p:spPr>
      </p:pic>
      <p:pic>
        <p:nvPicPr>
          <p:cNvPr id="9" name="图片 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3856" y="4017444"/>
            <a:ext cx="9157856" cy="1126056"/>
          </a:xfrm>
          <a:prstGeom prst="rect">
            <a:avLst/>
          </a:prstGeom>
        </p:spPr>
      </p:pic>
      <p:grpSp>
        <p:nvGrpSpPr>
          <p:cNvPr id="10" name="组合 9"/>
          <p:cNvGrpSpPr/>
          <p:nvPr userDrawn="1"/>
        </p:nvGrpSpPr>
        <p:grpSpPr>
          <a:xfrm>
            <a:off x="175605" y="3190604"/>
            <a:ext cx="694959" cy="1329039"/>
            <a:chOff x="181346" y="1761375"/>
            <a:chExt cx="1517253" cy="2901593"/>
          </a:xfrm>
        </p:grpSpPr>
        <p:pic>
          <p:nvPicPr>
            <p:cNvPr id="11" name="图片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2043" y="1761375"/>
              <a:ext cx="885486" cy="2901593"/>
            </a:xfrm>
            <a:prstGeom prst="rect">
              <a:avLst/>
            </a:prstGeom>
          </p:spPr>
        </p:pic>
        <p:pic>
          <p:nvPicPr>
            <p:cNvPr id="12" name="图片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6323" y="2638386"/>
              <a:ext cx="512276" cy="2024582"/>
            </a:xfrm>
            <a:prstGeom prst="rect">
              <a:avLst/>
            </a:prstGeom>
          </p:spPr>
        </p:pic>
        <p:pic>
          <p:nvPicPr>
            <p:cNvPr id="13" name="图片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81346" y="2373835"/>
              <a:ext cx="711093" cy="2289133"/>
            </a:xfrm>
            <a:prstGeom prst="rect">
              <a:avLst/>
            </a:prstGeom>
          </p:spPr>
        </p:pic>
      </p:grpSp>
      <p:pic>
        <p:nvPicPr>
          <p:cNvPr id="14" name="图片 13"/>
          <p:cNvPicPr>
            <a:picLocks noChangeAspect="1"/>
          </p:cNvPicPr>
          <p:nvPr userDrawn="1"/>
        </p:nvPicPr>
        <p:blipFill rotWithShape="1">
          <a:blip r:embed="rId9" cstate="print">
            <a:extLst>
              <a:ext uri="{28A0092B-C50C-407E-A947-70E740481C1C}">
                <a14:useLocalDpi xmlns:a14="http://schemas.microsoft.com/office/drawing/2010/main" val="0"/>
              </a:ext>
            </a:extLst>
          </a:blip>
          <a:srcRect r="45910"/>
          <a:stretch>
            <a:fillRect/>
          </a:stretch>
        </p:blipFill>
        <p:spPr>
          <a:xfrm>
            <a:off x="8460597" y="3435861"/>
            <a:ext cx="618427" cy="959575"/>
          </a:xfrm>
          <a:prstGeom prst="rect">
            <a:avLst/>
          </a:prstGeom>
        </p:spPr>
      </p:pic>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62E82ED4-375F-4F08-A54B-E5C986F28C77}" type="datetimeFigureOut">
              <a:rPr lang="zh-CN" altLang="en-US" smtClean="0"/>
              <a:t>2026/1/20</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60BA53EF-2EDB-4BAB-8ED2-F5C23094728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5" name="矩形 4"/>
          <p:cNvSpPr/>
          <p:nvPr userDrawn="1"/>
        </p:nvSpPr>
        <p:spPr>
          <a:xfrm>
            <a:off x="0" y="1612232"/>
            <a:ext cx="9144000" cy="35312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p:cNvPicPr>
            <a:picLocks noChangeAspect="1"/>
          </p:cNvPicPr>
          <p:nvPr userDrawn="1"/>
        </p:nvPicPr>
        <p:blipFill rotWithShape="1">
          <a:blip r:embed="rId2">
            <a:extLst>
              <a:ext uri="{28A0092B-C50C-407E-A947-70E740481C1C}">
                <a14:useLocalDpi xmlns:a14="http://schemas.microsoft.com/office/drawing/2010/main" val="0"/>
              </a:ext>
            </a:extLst>
          </a:blip>
          <a:srcRect l="136" t="73054" r="17724" b="-1"/>
          <a:stretch>
            <a:fillRect/>
          </a:stretch>
        </p:blipFill>
        <p:spPr>
          <a:xfrm>
            <a:off x="0" y="0"/>
            <a:ext cx="9144000" cy="1852858"/>
          </a:xfrm>
          <a:prstGeom prst="rect">
            <a:avLst/>
          </a:prstGeom>
        </p:spPr>
      </p:pic>
      <p:sp>
        <p:nvSpPr>
          <p:cNvPr id="2" name="Date Placeholder 1"/>
          <p:cNvSpPr>
            <a:spLocks noGrp="1"/>
          </p:cNvSpPr>
          <p:nvPr>
            <p:ph type="dt" sz="half" idx="10"/>
          </p:nvPr>
        </p:nvSpPr>
        <p:spPr/>
        <p:txBody>
          <a:bodyPr/>
          <a:lstStyle/>
          <a:p>
            <a:fld id="{62E82ED4-375F-4F08-A54B-E5C986F28C77}" type="datetimeFigureOut">
              <a:rPr lang="zh-CN" altLang="en-US" smtClean="0"/>
              <a:t>2026/1/20</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60BA53EF-2EDB-4BAB-8ED2-F5C230947283}" type="slidenum">
              <a:rPr lang="zh-CN" altLang="en-US" smtClean="0"/>
              <a:t>‹#›</a:t>
            </a:fld>
            <a:endParaRPr lang="zh-CN" altLang="en-US"/>
          </a:p>
        </p:txBody>
      </p:sp>
      <p:pic>
        <p:nvPicPr>
          <p:cNvPr id="8" name="图片 7"/>
          <p:cNvPicPr>
            <a:picLocks noChangeAspect="1"/>
          </p:cNvPicPr>
          <p:nvPr userDrawn="1"/>
        </p:nvPicPr>
        <p:blipFill rotWithShape="1">
          <a:blip r:embed="rId3">
            <a:extLst>
              <a:ext uri="{28A0092B-C50C-407E-A947-70E740481C1C}">
                <a14:useLocalDpi xmlns:a14="http://schemas.microsoft.com/office/drawing/2010/main" val="0"/>
              </a:ext>
            </a:extLst>
          </a:blip>
          <a:srcRect l="30889" t="27748" r="21866"/>
          <a:stretch>
            <a:fillRect/>
          </a:stretch>
        </p:blipFill>
        <p:spPr>
          <a:xfrm>
            <a:off x="6598507" y="-24714"/>
            <a:ext cx="2545493" cy="2463792"/>
          </a:xfrm>
          <a:prstGeom prst="rect">
            <a:avLst/>
          </a:prstGeom>
        </p:spPr>
      </p:pic>
      <p:pic>
        <p:nvPicPr>
          <p:cNvPr id="9" name="图片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 y="3392537"/>
            <a:ext cx="9613558" cy="1508031"/>
          </a:xfrm>
          <a:prstGeom prst="rect">
            <a:avLst/>
          </a:prstGeom>
        </p:spPr>
      </p:pic>
      <p:pic>
        <p:nvPicPr>
          <p:cNvPr id="10" name="图片 9"/>
          <p:cNvPicPr>
            <a:picLocks noChangeAspect="1"/>
          </p:cNvPicPr>
          <p:nvPr userDrawn="1"/>
        </p:nvPicPr>
        <p:blipFill rotWithShape="1">
          <a:blip r:embed="rId5">
            <a:extLst>
              <a:ext uri="{28A0092B-C50C-407E-A947-70E740481C1C}">
                <a14:useLocalDpi xmlns:a14="http://schemas.microsoft.com/office/drawing/2010/main" val="0"/>
              </a:ext>
            </a:extLst>
          </a:blip>
          <a:srcRect l="1" r="153"/>
          <a:stretch>
            <a:fillRect/>
          </a:stretch>
        </p:blipFill>
        <p:spPr>
          <a:xfrm>
            <a:off x="-12107" y="3505218"/>
            <a:ext cx="9130145" cy="1215615"/>
          </a:xfrm>
          <a:prstGeom prst="rect">
            <a:avLst/>
          </a:prstGeom>
        </p:spPr>
      </p:pic>
      <p:pic>
        <p:nvPicPr>
          <p:cNvPr id="11" name="图片 1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3904583"/>
            <a:ext cx="9144000" cy="1238917"/>
          </a:xfrm>
          <a:prstGeom prst="rect">
            <a:avLst/>
          </a:prstGeom>
        </p:spPr>
      </p:pic>
      <p:pic>
        <p:nvPicPr>
          <p:cNvPr id="47" name="图片 46"/>
          <p:cNvPicPr>
            <a:picLocks noChangeAspect="1"/>
          </p:cNvPicPr>
          <p:nvPr userDrawn="1"/>
        </p:nvPicPr>
        <p:blipFill rotWithShape="1">
          <a:blip r:embed="rId7" cstate="print">
            <a:extLst>
              <a:ext uri="{28A0092B-C50C-407E-A947-70E740481C1C}">
                <a14:useLocalDpi xmlns:a14="http://schemas.microsoft.com/office/drawing/2010/main" val="0"/>
              </a:ext>
            </a:extLst>
          </a:blip>
          <a:srcRect r="45910"/>
          <a:stretch>
            <a:fillRect/>
          </a:stretch>
        </p:blipFill>
        <p:spPr>
          <a:xfrm>
            <a:off x="8460597" y="3435861"/>
            <a:ext cx="618427" cy="959575"/>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5" name="矩形 4"/>
          <p:cNvSpPr/>
          <p:nvPr userDrawn="1"/>
        </p:nvSpPr>
        <p:spPr>
          <a:xfrm>
            <a:off x="0" y="1612232"/>
            <a:ext cx="9144000" cy="35312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p:cNvPicPr>
            <a:picLocks noChangeAspect="1"/>
          </p:cNvPicPr>
          <p:nvPr userDrawn="1"/>
        </p:nvPicPr>
        <p:blipFill rotWithShape="1">
          <a:blip r:embed="rId2">
            <a:extLst>
              <a:ext uri="{28A0092B-C50C-407E-A947-70E740481C1C}">
                <a14:useLocalDpi xmlns:a14="http://schemas.microsoft.com/office/drawing/2010/main" val="0"/>
              </a:ext>
            </a:extLst>
          </a:blip>
          <a:srcRect l="136" t="73054" r="17724" b="-1"/>
          <a:stretch>
            <a:fillRect/>
          </a:stretch>
        </p:blipFill>
        <p:spPr>
          <a:xfrm>
            <a:off x="0" y="0"/>
            <a:ext cx="9144000" cy="1852858"/>
          </a:xfrm>
          <a:prstGeom prst="rect">
            <a:avLst/>
          </a:prstGeom>
        </p:spPr>
      </p:pic>
      <p:pic>
        <p:nvPicPr>
          <p:cNvPr id="8" name="图片 7"/>
          <p:cNvPicPr>
            <a:picLocks noChangeAspect="1"/>
          </p:cNvPicPr>
          <p:nvPr userDrawn="1"/>
        </p:nvPicPr>
        <p:blipFill rotWithShape="1">
          <a:blip r:embed="rId3">
            <a:extLst>
              <a:ext uri="{28A0092B-C50C-407E-A947-70E740481C1C}">
                <a14:useLocalDpi xmlns:a14="http://schemas.microsoft.com/office/drawing/2010/main" val="0"/>
              </a:ext>
            </a:extLst>
          </a:blip>
          <a:srcRect l="30889" t="27748" r="21866"/>
          <a:stretch>
            <a:fillRect/>
          </a:stretch>
        </p:blipFill>
        <p:spPr>
          <a:xfrm>
            <a:off x="6598507" y="-24714"/>
            <a:ext cx="2545493" cy="2463792"/>
          </a:xfrm>
          <a:prstGeom prst="rect">
            <a:avLst/>
          </a:prstGeom>
        </p:spPr>
      </p:pic>
      <p:pic>
        <p:nvPicPr>
          <p:cNvPr id="48" name="图片 47"/>
          <p:cNvPicPr>
            <a:picLocks noChangeAspect="1"/>
          </p:cNvPicPr>
          <p:nvPr userDrawn="1"/>
        </p:nvPicPr>
        <p:blipFill rotWithShape="1">
          <a:blip r:embed="rId4" cstate="print">
            <a:extLst>
              <a:ext uri="{28A0092B-C50C-407E-A947-70E740481C1C}">
                <a14:useLocalDpi xmlns:a14="http://schemas.microsoft.com/office/drawing/2010/main" val="0"/>
              </a:ext>
            </a:extLst>
          </a:blip>
          <a:srcRect b="43227"/>
          <a:stretch>
            <a:fillRect/>
          </a:stretch>
        </p:blipFill>
        <p:spPr>
          <a:xfrm>
            <a:off x="-13856" y="4178075"/>
            <a:ext cx="9613558" cy="856150"/>
          </a:xfrm>
          <a:prstGeom prst="rect">
            <a:avLst/>
          </a:prstGeom>
        </p:spPr>
      </p:pic>
      <p:pic>
        <p:nvPicPr>
          <p:cNvPr id="49" name="图片 48"/>
          <p:cNvPicPr>
            <a:picLocks noChangeAspect="1"/>
          </p:cNvPicPr>
          <p:nvPr userDrawn="1"/>
        </p:nvPicPr>
        <p:blipFill rotWithShape="1">
          <a:blip r:embed="rId5">
            <a:extLst>
              <a:ext uri="{28A0092B-C50C-407E-A947-70E740481C1C}">
                <a14:useLocalDpi xmlns:a14="http://schemas.microsoft.com/office/drawing/2010/main" val="0"/>
              </a:ext>
            </a:extLst>
          </a:blip>
          <a:srcRect l="1" r="153" b="8110"/>
          <a:stretch>
            <a:fillRect/>
          </a:stretch>
        </p:blipFill>
        <p:spPr>
          <a:xfrm>
            <a:off x="7455" y="3987533"/>
            <a:ext cx="9130145" cy="1117030"/>
          </a:xfrm>
          <a:prstGeom prst="rect">
            <a:avLst/>
          </a:prstGeom>
        </p:spPr>
      </p:pic>
      <p:pic>
        <p:nvPicPr>
          <p:cNvPr id="50" name="图片 49"/>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3856" y="4642338"/>
            <a:ext cx="9155017" cy="501162"/>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
        <p:nvSpPr>
          <p:cNvPr id="5" name="矩形 4"/>
          <p:cNvSpPr/>
          <p:nvPr userDrawn="1"/>
        </p:nvSpPr>
        <p:spPr>
          <a:xfrm>
            <a:off x="0" y="1612232"/>
            <a:ext cx="9144000" cy="35312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p:cNvPicPr>
            <a:picLocks noChangeAspect="1"/>
          </p:cNvPicPr>
          <p:nvPr userDrawn="1"/>
        </p:nvPicPr>
        <p:blipFill rotWithShape="1">
          <a:blip r:embed="rId2">
            <a:extLst>
              <a:ext uri="{28A0092B-C50C-407E-A947-70E740481C1C}">
                <a14:useLocalDpi xmlns:a14="http://schemas.microsoft.com/office/drawing/2010/main" val="0"/>
              </a:ext>
            </a:extLst>
          </a:blip>
          <a:srcRect l="136" t="73054" r="17724" b="-1"/>
          <a:stretch>
            <a:fillRect/>
          </a:stretch>
        </p:blipFill>
        <p:spPr>
          <a:xfrm>
            <a:off x="0" y="0"/>
            <a:ext cx="9144000" cy="1852858"/>
          </a:xfrm>
          <a:prstGeom prst="rect">
            <a:avLst/>
          </a:prstGeom>
        </p:spPr>
      </p:pic>
      <p:pic>
        <p:nvPicPr>
          <p:cNvPr id="8" name="图片 7"/>
          <p:cNvPicPr>
            <a:picLocks noChangeAspect="1"/>
          </p:cNvPicPr>
          <p:nvPr userDrawn="1"/>
        </p:nvPicPr>
        <p:blipFill rotWithShape="1">
          <a:blip r:embed="rId3">
            <a:extLst>
              <a:ext uri="{28A0092B-C50C-407E-A947-70E740481C1C}">
                <a14:useLocalDpi xmlns:a14="http://schemas.microsoft.com/office/drawing/2010/main" val="0"/>
              </a:ext>
            </a:extLst>
          </a:blip>
          <a:srcRect l="30889" t="27748" r="21866"/>
          <a:stretch>
            <a:fillRect/>
          </a:stretch>
        </p:blipFill>
        <p:spPr>
          <a:xfrm>
            <a:off x="6598507" y="-24714"/>
            <a:ext cx="2545493" cy="2463792"/>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6" Type="http://schemas.openxmlformats.org/officeDocument/2006/relationships/image" Target="../media/image10.pn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theme" Target="../theme/theme2.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6" Type="http://schemas.openxmlformats.org/officeDocument/2006/relationships/image" Target="../media/image10.png"/><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theme" Target="../theme/theme3.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2" Type="http://schemas.openxmlformats.org/officeDocument/2006/relationships/slideLayout" Target="../slideLayouts/slideLayout43.xml"/><Relationship Id="rId16" Type="http://schemas.openxmlformats.org/officeDocument/2006/relationships/image" Target="../media/image10.png"/><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5" Type="http://schemas.openxmlformats.org/officeDocument/2006/relationships/theme" Target="../theme/theme4.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98621">
              <a:srgbClr val="00B0F0"/>
            </a:gs>
            <a:gs pos="63000">
              <a:srgbClr val="2CC7ED"/>
            </a:gs>
            <a:gs pos="0">
              <a:schemeClr val="bg1"/>
            </a:gs>
          </a:gsLst>
          <a:lin ang="16200000" scaled="1"/>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62E82ED4-375F-4F08-A54B-E5C986F28C77}" type="datetimeFigureOut">
              <a:rPr lang="zh-CN" altLang="en-US" smtClean="0"/>
              <a:t>2026/1/20</a:t>
            </a:fld>
            <a:endParaRPr lang="zh-CN" alt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60BA53EF-2EDB-4BAB-8ED2-F5C230947283}"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mc:AlternateContent xmlns:mc="http://schemas.openxmlformats.org/markup-compatibility/2006" xmlns:p14="http://schemas.microsoft.com/office/powerpoint/2010/main">
    <mc:Choice Requires="p14">
      <p:transition p14:dur="0" advTm="1000"/>
    </mc:Choice>
    <mc:Fallback xmlns="">
      <p:transition advTm="1000"/>
    </mc:Fallback>
  </mc:AlternateContent>
  <p:txStyles>
    <p:titleStyle>
      <a:lvl1pPr algn="l" defTabSz="685800" rtl="0" eaLnBrk="1" latinLnBrk="0" hangingPunct="1">
        <a:lnSpc>
          <a:spcPct val="90000"/>
        </a:lnSpc>
        <a:spcBef>
          <a:spcPct val="0"/>
        </a:spcBef>
        <a:buNone/>
        <a:defRPr sz="3300" b="0" i="0" u="none"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u="none"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9Slide.vn - 2019">
            <a:extLst>
              <a:ext uri="{FF2B5EF4-FFF2-40B4-BE49-F238E27FC236}">
                <a16:creationId xmlns:a16="http://schemas.microsoft.com/office/drawing/2014/main" id="{29ADE766-9BB6-46AB-ADE1-57E834DBFA7B}"/>
              </a:ext>
            </a:extLst>
          </p:cNvPr>
          <p:cNvSpPr txBox="1"/>
          <p:nvPr userDrawn="1"/>
        </p:nvSpPr>
        <p:spPr>
          <a:xfrm>
            <a:off x="0" y="-1203499"/>
            <a:ext cx="9144000" cy="369332"/>
          </a:xfrm>
          <a:prstGeom prst="rect">
            <a:avLst/>
          </a:prstGeom>
          <a:noFill/>
        </p:spPr>
        <p:txBody>
          <a:bodyPr vert="horz" rtlCol="0">
            <a:spAutoFit/>
          </a:bodyPr>
          <a:lstStyle/>
          <a:p>
            <a:pPr algn="ctr"/>
            <a:r>
              <a:rPr lang="en-US" sz="1800">
                <a:solidFill>
                  <a:srgbClr val="CFCFCF"/>
                </a:solidFill>
              </a:rPr>
              <a:t>www.9slide.vn</a:t>
            </a:r>
          </a:p>
        </p:txBody>
      </p:sp>
      <p:sp>
        <p:nvSpPr>
          <p:cNvPr id="2" name="Title Placeholder 1">
            <a:extLst>
              <a:ext uri="{FF2B5EF4-FFF2-40B4-BE49-F238E27FC236}">
                <a16:creationId xmlns:a16="http://schemas.microsoft.com/office/drawing/2014/main" id="{F1B5F133-E5E1-4166-AF99-F112B34B77B8}"/>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3602EA4-815E-41F4-BF4B-D1046D0970DC}"/>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E6FFFF-7436-4617-90BC-7376A52BE7A3}"/>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4CED93CF-66C7-4B69-BFAC-C1A86CE7C431}" type="datetimeFigureOut">
              <a:rPr lang="en-US" smtClean="0"/>
              <a:pPr/>
              <a:t>1/20/2026</a:t>
            </a:fld>
            <a:endParaRPr lang="en-US"/>
          </a:p>
        </p:txBody>
      </p:sp>
      <p:sp>
        <p:nvSpPr>
          <p:cNvPr id="5" name="Footer Placeholder 4">
            <a:extLst>
              <a:ext uri="{FF2B5EF4-FFF2-40B4-BE49-F238E27FC236}">
                <a16:creationId xmlns:a16="http://schemas.microsoft.com/office/drawing/2014/main" id="{6AE4FAAB-1E60-4717-A080-CF2D01BF3315}"/>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FF8FD08-CD4F-4A2B-8439-E8172AAE3558}"/>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02606616-E817-4FAC-A19B-73C1F5BE08F2}" type="slidenum">
              <a:rPr lang="en-US" smtClean="0"/>
              <a:pPr/>
              <a:t>‹#›</a:t>
            </a:fld>
            <a:endParaRPr lang="en-US"/>
          </a:p>
        </p:txBody>
      </p:sp>
      <p:pic>
        <p:nvPicPr>
          <p:cNvPr id="7" name="Picture 6">
            <a:extLst>
              <a:ext uri="{FF2B5EF4-FFF2-40B4-BE49-F238E27FC236}">
                <a16:creationId xmlns:a16="http://schemas.microsoft.com/office/drawing/2014/main" id="{394DE0CC-9724-4F39-8320-A17BBDE0F335}"/>
              </a:ext>
            </a:extLst>
          </p:cNvPr>
          <p:cNvPicPr>
            <a:picLocks noChangeAspect="1"/>
          </p:cNvPicPr>
          <p:nvPr userDrawn="1"/>
        </p:nvPicPr>
        <p:blipFill>
          <a:blip r:embed="rId16"/>
          <a:stretch>
            <a:fillRect/>
          </a:stretch>
        </p:blipFill>
        <p:spPr>
          <a:xfrm>
            <a:off x="-8762265" y="2249397"/>
            <a:ext cx="608129" cy="644708"/>
          </a:xfrm>
          <a:prstGeom prst="rect">
            <a:avLst/>
          </a:prstGeom>
        </p:spPr>
      </p:pic>
      <p:pic>
        <p:nvPicPr>
          <p:cNvPr id="8" name="Picture 7">
            <a:extLst>
              <a:ext uri="{FF2B5EF4-FFF2-40B4-BE49-F238E27FC236}">
                <a16:creationId xmlns:a16="http://schemas.microsoft.com/office/drawing/2014/main" id="{FD2620BF-78F3-42F4-A5F8-E3346E91D778}"/>
              </a:ext>
            </a:extLst>
          </p:cNvPr>
          <p:cNvPicPr>
            <a:picLocks noChangeAspect="1"/>
          </p:cNvPicPr>
          <p:nvPr userDrawn="1"/>
        </p:nvPicPr>
        <p:blipFill>
          <a:blip r:embed="rId16"/>
          <a:stretch>
            <a:fillRect/>
          </a:stretch>
        </p:blipFill>
        <p:spPr>
          <a:xfrm>
            <a:off x="4267936" y="10151041"/>
            <a:ext cx="608129" cy="644708"/>
          </a:xfrm>
          <a:prstGeom prst="rect">
            <a:avLst/>
          </a:prstGeom>
        </p:spPr>
      </p:pic>
      <p:pic>
        <p:nvPicPr>
          <p:cNvPr id="9" name="Picture 8">
            <a:extLst>
              <a:ext uri="{FF2B5EF4-FFF2-40B4-BE49-F238E27FC236}">
                <a16:creationId xmlns:a16="http://schemas.microsoft.com/office/drawing/2014/main" id="{2FBBFB4E-7EB8-49E9-B416-EB4E039DCF08}"/>
              </a:ext>
            </a:extLst>
          </p:cNvPr>
          <p:cNvPicPr>
            <a:picLocks noChangeAspect="1"/>
          </p:cNvPicPr>
          <p:nvPr userDrawn="1"/>
        </p:nvPicPr>
        <p:blipFill>
          <a:blip r:embed="rId16"/>
          <a:stretch>
            <a:fillRect/>
          </a:stretch>
        </p:blipFill>
        <p:spPr>
          <a:xfrm>
            <a:off x="17298136" y="2249397"/>
            <a:ext cx="608129" cy="644708"/>
          </a:xfrm>
          <a:prstGeom prst="rect">
            <a:avLst/>
          </a:prstGeom>
        </p:spPr>
      </p:pic>
      <p:pic>
        <p:nvPicPr>
          <p:cNvPr id="10" name="Picture 9">
            <a:extLst>
              <a:ext uri="{FF2B5EF4-FFF2-40B4-BE49-F238E27FC236}">
                <a16:creationId xmlns:a16="http://schemas.microsoft.com/office/drawing/2014/main" id="{8247A0C4-0EC8-48FC-846C-9343D261B96B}"/>
              </a:ext>
            </a:extLst>
          </p:cNvPr>
          <p:cNvPicPr>
            <a:picLocks noChangeAspect="1"/>
          </p:cNvPicPr>
          <p:nvPr userDrawn="1"/>
        </p:nvPicPr>
        <p:blipFill>
          <a:blip r:embed="rId16"/>
          <a:stretch>
            <a:fillRect/>
          </a:stretch>
        </p:blipFill>
        <p:spPr>
          <a:xfrm>
            <a:off x="4267936" y="-5652249"/>
            <a:ext cx="608129" cy="644708"/>
          </a:xfrm>
          <a:prstGeom prst="rect">
            <a:avLst/>
          </a:prstGeom>
        </p:spPr>
      </p:pic>
    </p:spTree>
    <p:extLst>
      <p:ext uri="{BB962C8B-B14F-4D97-AF65-F5344CB8AC3E}">
        <p14:creationId xmlns:p14="http://schemas.microsoft.com/office/powerpoint/2010/main" val="336676257"/>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9Slide.vn - 2019">
            <a:extLst>
              <a:ext uri="{FF2B5EF4-FFF2-40B4-BE49-F238E27FC236}">
                <a16:creationId xmlns:a16="http://schemas.microsoft.com/office/drawing/2014/main" id="{6B6139D1-8C56-4F83-AB8B-14568595ED6B}"/>
              </a:ext>
            </a:extLst>
          </p:cNvPr>
          <p:cNvSpPr txBox="1"/>
          <p:nvPr userDrawn="1"/>
        </p:nvSpPr>
        <p:spPr>
          <a:xfrm>
            <a:off x="0" y="-1203499"/>
            <a:ext cx="9144000" cy="369332"/>
          </a:xfrm>
          <a:prstGeom prst="rect">
            <a:avLst/>
          </a:prstGeom>
          <a:noFill/>
        </p:spPr>
        <p:txBody>
          <a:bodyPr vert="horz"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CFCFCF"/>
                </a:solidFill>
                <a:effectLst/>
                <a:uLnTx/>
                <a:uFillTx/>
                <a:latin typeface="Calibri" panose="020F0502020204030204"/>
                <a:ea typeface="+mn-ea"/>
                <a:cs typeface="+mn-cs"/>
              </a:rPr>
              <a:t>www.9slide.vn</a:t>
            </a:r>
          </a:p>
        </p:txBody>
      </p:sp>
      <p:sp>
        <p:nvSpPr>
          <p:cNvPr id="2" name="Title Placeholder 1">
            <a:extLst>
              <a:ext uri="{FF2B5EF4-FFF2-40B4-BE49-F238E27FC236}">
                <a16:creationId xmlns:a16="http://schemas.microsoft.com/office/drawing/2014/main" id="{F1B5F133-E5E1-4166-AF99-F112B34B77B8}"/>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3602EA4-815E-41F4-BF4B-D1046D0970DC}"/>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E6FFFF-7436-4617-90BC-7376A52BE7A3}"/>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4CED93CF-66C7-4B69-BFAC-C1A86CE7C431}" type="datetimeFigureOut">
              <a:rPr lang="en-US" smtClean="0">
                <a:solidFill>
                  <a:prstClr val="black">
                    <a:tint val="75000"/>
                  </a:prstClr>
                </a:solidFill>
              </a:rPr>
              <a:pPr/>
              <a:t>1/20/2026</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6AE4FAAB-1E60-4717-A080-CF2D01BF3315}"/>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6FF8FD08-CD4F-4A2B-8439-E8172AAE3558}"/>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02606616-E817-4FAC-A19B-73C1F5BE08F2}" type="slidenum">
              <a:rPr lang="en-US" smtClean="0">
                <a:solidFill>
                  <a:prstClr val="black">
                    <a:tint val="75000"/>
                  </a:prstClr>
                </a:solidFill>
              </a:rPr>
              <a:pPr/>
              <a:t>‹#›</a:t>
            </a:fld>
            <a:endParaRPr lang="en-US">
              <a:solidFill>
                <a:prstClr val="black">
                  <a:tint val="75000"/>
                </a:prstClr>
              </a:solidFill>
            </a:endParaRPr>
          </a:p>
        </p:txBody>
      </p:sp>
      <p:pic>
        <p:nvPicPr>
          <p:cNvPr id="7" name="Picture 6">
            <a:extLst>
              <a:ext uri="{FF2B5EF4-FFF2-40B4-BE49-F238E27FC236}">
                <a16:creationId xmlns:a16="http://schemas.microsoft.com/office/drawing/2014/main" id="{394DE0CC-9724-4F39-8320-A17BBDE0F335}"/>
              </a:ext>
            </a:extLst>
          </p:cNvPr>
          <p:cNvPicPr>
            <a:picLocks noChangeAspect="1"/>
          </p:cNvPicPr>
          <p:nvPr userDrawn="1"/>
        </p:nvPicPr>
        <p:blipFill>
          <a:blip r:embed="rId16"/>
          <a:stretch>
            <a:fillRect/>
          </a:stretch>
        </p:blipFill>
        <p:spPr>
          <a:xfrm>
            <a:off x="-8762265" y="2249397"/>
            <a:ext cx="608129" cy="644708"/>
          </a:xfrm>
          <a:prstGeom prst="rect">
            <a:avLst/>
          </a:prstGeom>
        </p:spPr>
      </p:pic>
      <p:pic>
        <p:nvPicPr>
          <p:cNvPr id="8" name="Picture 7">
            <a:extLst>
              <a:ext uri="{FF2B5EF4-FFF2-40B4-BE49-F238E27FC236}">
                <a16:creationId xmlns:a16="http://schemas.microsoft.com/office/drawing/2014/main" id="{FD2620BF-78F3-42F4-A5F8-E3346E91D778}"/>
              </a:ext>
            </a:extLst>
          </p:cNvPr>
          <p:cNvPicPr>
            <a:picLocks noChangeAspect="1"/>
          </p:cNvPicPr>
          <p:nvPr userDrawn="1"/>
        </p:nvPicPr>
        <p:blipFill>
          <a:blip r:embed="rId16"/>
          <a:stretch>
            <a:fillRect/>
          </a:stretch>
        </p:blipFill>
        <p:spPr>
          <a:xfrm>
            <a:off x="4267936" y="10151041"/>
            <a:ext cx="608129" cy="644708"/>
          </a:xfrm>
          <a:prstGeom prst="rect">
            <a:avLst/>
          </a:prstGeom>
        </p:spPr>
      </p:pic>
      <p:pic>
        <p:nvPicPr>
          <p:cNvPr id="9" name="Picture 8">
            <a:extLst>
              <a:ext uri="{FF2B5EF4-FFF2-40B4-BE49-F238E27FC236}">
                <a16:creationId xmlns:a16="http://schemas.microsoft.com/office/drawing/2014/main" id="{2FBBFB4E-7EB8-49E9-B416-EB4E039DCF08}"/>
              </a:ext>
            </a:extLst>
          </p:cNvPr>
          <p:cNvPicPr>
            <a:picLocks noChangeAspect="1"/>
          </p:cNvPicPr>
          <p:nvPr userDrawn="1"/>
        </p:nvPicPr>
        <p:blipFill>
          <a:blip r:embed="rId16"/>
          <a:stretch>
            <a:fillRect/>
          </a:stretch>
        </p:blipFill>
        <p:spPr>
          <a:xfrm>
            <a:off x="17298136" y="2249397"/>
            <a:ext cx="608129" cy="644708"/>
          </a:xfrm>
          <a:prstGeom prst="rect">
            <a:avLst/>
          </a:prstGeom>
        </p:spPr>
      </p:pic>
      <p:pic>
        <p:nvPicPr>
          <p:cNvPr id="10" name="Picture 9">
            <a:extLst>
              <a:ext uri="{FF2B5EF4-FFF2-40B4-BE49-F238E27FC236}">
                <a16:creationId xmlns:a16="http://schemas.microsoft.com/office/drawing/2014/main" id="{8247A0C4-0EC8-48FC-846C-9343D261B96B}"/>
              </a:ext>
            </a:extLst>
          </p:cNvPr>
          <p:cNvPicPr>
            <a:picLocks noChangeAspect="1"/>
          </p:cNvPicPr>
          <p:nvPr userDrawn="1"/>
        </p:nvPicPr>
        <p:blipFill>
          <a:blip r:embed="rId16"/>
          <a:stretch>
            <a:fillRect/>
          </a:stretch>
        </p:blipFill>
        <p:spPr>
          <a:xfrm>
            <a:off x="4267936" y="-5652249"/>
            <a:ext cx="608129" cy="644708"/>
          </a:xfrm>
          <a:prstGeom prst="rect">
            <a:avLst/>
          </a:prstGeom>
        </p:spPr>
      </p:pic>
    </p:spTree>
    <p:extLst>
      <p:ext uri="{BB962C8B-B14F-4D97-AF65-F5344CB8AC3E}">
        <p14:creationId xmlns:p14="http://schemas.microsoft.com/office/powerpoint/2010/main" val="3873175862"/>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9Slide.vn - 2019">
            <a:extLst>
              <a:ext uri="{FF2B5EF4-FFF2-40B4-BE49-F238E27FC236}">
                <a16:creationId xmlns:a16="http://schemas.microsoft.com/office/drawing/2014/main" id="{6B6139D1-8C56-4F83-AB8B-14568595ED6B}"/>
              </a:ext>
            </a:extLst>
          </p:cNvPr>
          <p:cNvSpPr txBox="1"/>
          <p:nvPr userDrawn="1"/>
        </p:nvSpPr>
        <p:spPr>
          <a:xfrm>
            <a:off x="0" y="-1203499"/>
            <a:ext cx="9144000" cy="369332"/>
          </a:xfrm>
          <a:prstGeom prst="rect">
            <a:avLst/>
          </a:prstGeom>
          <a:noFill/>
        </p:spPr>
        <p:txBody>
          <a:bodyPr vert="horz"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CFCFCF"/>
                </a:solidFill>
                <a:effectLst/>
                <a:uLnTx/>
                <a:uFillTx/>
                <a:latin typeface="Calibri" panose="020F0502020204030204"/>
                <a:ea typeface="+mn-ea"/>
                <a:cs typeface="+mn-cs"/>
              </a:rPr>
              <a:t>www.9slide.vn</a:t>
            </a:r>
          </a:p>
        </p:txBody>
      </p:sp>
      <p:sp>
        <p:nvSpPr>
          <p:cNvPr id="2" name="Title Placeholder 1">
            <a:extLst>
              <a:ext uri="{FF2B5EF4-FFF2-40B4-BE49-F238E27FC236}">
                <a16:creationId xmlns:a16="http://schemas.microsoft.com/office/drawing/2014/main" id="{F1B5F133-E5E1-4166-AF99-F112B34B77B8}"/>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3602EA4-815E-41F4-BF4B-D1046D0970DC}"/>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E6FFFF-7436-4617-90BC-7376A52BE7A3}"/>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4CED93CF-66C7-4B69-BFAC-C1A86CE7C431}" type="datetimeFigureOut">
              <a:rPr lang="en-US" smtClean="0">
                <a:solidFill>
                  <a:prstClr val="black">
                    <a:tint val="75000"/>
                  </a:prstClr>
                </a:solidFill>
              </a:rPr>
              <a:pPr/>
              <a:t>1/20/2026</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6AE4FAAB-1E60-4717-A080-CF2D01BF3315}"/>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6FF8FD08-CD4F-4A2B-8439-E8172AAE3558}"/>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02606616-E817-4FAC-A19B-73C1F5BE08F2}" type="slidenum">
              <a:rPr lang="en-US" smtClean="0">
                <a:solidFill>
                  <a:prstClr val="black">
                    <a:tint val="75000"/>
                  </a:prstClr>
                </a:solidFill>
              </a:rPr>
              <a:pPr/>
              <a:t>‹#›</a:t>
            </a:fld>
            <a:endParaRPr lang="en-US">
              <a:solidFill>
                <a:prstClr val="black">
                  <a:tint val="75000"/>
                </a:prstClr>
              </a:solidFill>
            </a:endParaRPr>
          </a:p>
        </p:txBody>
      </p:sp>
      <p:pic>
        <p:nvPicPr>
          <p:cNvPr id="7" name="Picture 6">
            <a:extLst>
              <a:ext uri="{FF2B5EF4-FFF2-40B4-BE49-F238E27FC236}">
                <a16:creationId xmlns:a16="http://schemas.microsoft.com/office/drawing/2014/main" id="{394DE0CC-9724-4F39-8320-A17BBDE0F335}"/>
              </a:ext>
            </a:extLst>
          </p:cNvPr>
          <p:cNvPicPr>
            <a:picLocks noChangeAspect="1"/>
          </p:cNvPicPr>
          <p:nvPr userDrawn="1"/>
        </p:nvPicPr>
        <p:blipFill>
          <a:blip r:embed="rId16"/>
          <a:stretch>
            <a:fillRect/>
          </a:stretch>
        </p:blipFill>
        <p:spPr>
          <a:xfrm>
            <a:off x="-8762265" y="2249397"/>
            <a:ext cx="608129" cy="644708"/>
          </a:xfrm>
          <a:prstGeom prst="rect">
            <a:avLst/>
          </a:prstGeom>
        </p:spPr>
      </p:pic>
      <p:pic>
        <p:nvPicPr>
          <p:cNvPr id="8" name="Picture 7">
            <a:extLst>
              <a:ext uri="{FF2B5EF4-FFF2-40B4-BE49-F238E27FC236}">
                <a16:creationId xmlns:a16="http://schemas.microsoft.com/office/drawing/2014/main" id="{FD2620BF-78F3-42F4-A5F8-E3346E91D778}"/>
              </a:ext>
            </a:extLst>
          </p:cNvPr>
          <p:cNvPicPr>
            <a:picLocks noChangeAspect="1"/>
          </p:cNvPicPr>
          <p:nvPr userDrawn="1"/>
        </p:nvPicPr>
        <p:blipFill>
          <a:blip r:embed="rId16"/>
          <a:stretch>
            <a:fillRect/>
          </a:stretch>
        </p:blipFill>
        <p:spPr>
          <a:xfrm>
            <a:off x="4267936" y="10151041"/>
            <a:ext cx="608129" cy="644708"/>
          </a:xfrm>
          <a:prstGeom prst="rect">
            <a:avLst/>
          </a:prstGeom>
        </p:spPr>
      </p:pic>
      <p:pic>
        <p:nvPicPr>
          <p:cNvPr id="9" name="Picture 8">
            <a:extLst>
              <a:ext uri="{FF2B5EF4-FFF2-40B4-BE49-F238E27FC236}">
                <a16:creationId xmlns:a16="http://schemas.microsoft.com/office/drawing/2014/main" id="{2FBBFB4E-7EB8-49E9-B416-EB4E039DCF08}"/>
              </a:ext>
            </a:extLst>
          </p:cNvPr>
          <p:cNvPicPr>
            <a:picLocks noChangeAspect="1"/>
          </p:cNvPicPr>
          <p:nvPr userDrawn="1"/>
        </p:nvPicPr>
        <p:blipFill>
          <a:blip r:embed="rId16"/>
          <a:stretch>
            <a:fillRect/>
          </a:stretch>
        </p:blipFill>
        <p:spPr>
          <a:xfrm>
            <a:off x="17298136" y="2249397"/>
            <a:ext cx="608129" cy="644708"/>
          </a:xfrm>
          <a:prstGeom prst="rect">
            <a:avLst/>
          </a:prstGeom>
        </p:spPr>
      </p:pic>
      <p:pic>
        <p:nvPicPr>
          <p:cNvPr id="10" name="Picture 9">
            <a:extLst>
              <a:ext uri="{FF2B5EF4-FFF2-40B4-BE49-F238E27FC236}">
                <a16:creationId xmlns:a16="http://schemas.microsoft.com/office/drawing/2014/main" id="{8247A0C4-0EC8-48FC-846C-9343D261B96B}"/>
              </a:ext>
            </a:extLst>
          </p:cNvPr>
          <p:cNvPicPr>
            <a:picLocks noChangeAspect="1"/>
          </p:cNvPicPr>
          <p:nvPr userDrawn="1"/>
        </p:nvPicPr>
        <p:blipFill>
          <a:blip r:embed="rId16"/>
          <a:stretch>
            <a:fillRect/>
          </a:stretch>
        </p:blipFill>
        <p:spPr>
          <a:xfrm>
            <a:off x="4267936" y="-5652249"/>
            <a:ext cx="608129" cy="644708"/>
          </a:xfrm>
          <a:prstGeom prst="rect">
            <a:avLst/>
          </a:prstGeom>
        </p:spPr>
      </p:pic>
    </p:spTree>
    <p:extLst>
      <p:ext uri="{BB962C8B-B14F-4D97-AF65-F5344CB8AC3E}">
        <p14:creationId xmlns:p14="http://schemas.microsoft.com/office/powerpoint/2010/main" val="3219885555"/>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 id="2147483706" r:id="rId14"/>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29.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8.png"/><Relationship Id="rId1" Type="http://schemas.openxmlformats.org/officeDocument/2006/relationships/slideLayout" Target="../slideLayouts/slideLayout44.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8A7B44A-721D-4A31-B68F-8FE55408FC8C}"/>
              </a:ext>
            </a:extLst>
          </p:cNvPr>
          <p:cNvSpPr txBox="1"/>
          <p:nvPr/>
        </p:nvSpPr>
        <p:spPr>
          <a:xfrm>
            <a:off x="476327" y="497404"/>
            <a:ext cx="939775" cy="187310"/>
          </a:xfrm>
          <a:prstGeom prst="rect">
            <a:avLst/>
          </a:prstGeom>
          <a:noFill/>
        </p:spPr>
        <p:txBody>
          <a:bodyPr wrap="square" rtlCol="0">
            <a:prstTxWarp prst="textArchUp">
              <a:avLst/>
            </a:prstTxWarp>
            <a:spAutoFit/>
          </a:bodyPr>
          <a:lstStyle/>
          <a:p>
            <a:r>
              <a:rPr lang="en-US" sz="14925" b="1" dirty="0">
                <a:solidFill>
                  <a:srgbClr val="CBEC8B"/>
                </a:solidFill>
                <a:latin typeface="Calibri" panose="020F0502020204030204"/>
              </a:rPr>
              <a:t>CHỦ ĐỀ</a:t>
            </a:r>
          </a:p>
        </p:txBody>
      </p:sp>
      <p:sp>
        <p:nvSpPr>
          <p:cNvPr id="3" name="TextBox 2">
            <a:extLst>
              <a:ext uri="{FF2B5EF4-FFF2-40B4-BE49-F238E27FC236}">
                <a16:creationId xmlns:a16="http://schemas.microsoft.com/office/drawing/2014/main" id="{D41402AA-7286-41A1-96F5-70E21743F908}"/>
              </a:ext>
            </a:extLst>
          </p:cNvPr>
          <p:cNvSpPr txBox="1"/>
          <p:nvPr/>
        </p:nvSpPr>
        <p:spPr>
          <a:xfrm>
            <a:off x="766105" y="524812"/>
            <a:ext cx="360218" cy="1015663"/>
          </a:xfrm>
          <a:prstGeom prst="rect">
            <a:avLst/>
          </a:prstGeom>
          <a:noFill/>
        </p:spPr>
        <p:txBody>
          <a:bodyPr wrap="square" rtlCol="0">
            <a:spAutoFit/>
          </a:bodyPr>
          <a:lstStyle/>
          <a:p>
            <a:pPr algn="ctr"/>
            <a:r>
              <a:rPr lang="en-US" sz="6000" b="1" dirty="0">
                <a:solidFill>
                  <a:srgbClr val="CBEC8B"/>
                </a:solidFill>
                <a:latin typeface="Arial Black" panose="020B0A04020102020204" pitchFamily="34" charset="0"/>
              </a:rPr>
              <a:t>1</a:t>
            </a:r>
          </a:p>
        </p:txBody>
      </p:sp>
      <p:pic>
        <p:nvPicPr>
          <p:cNvPr id="6" name="8">
            <a:extLst>
              <a:ext uri="{FF2B5EF4-FFF2-40B4-BE49-F238E27FC236}">
                <a16:creationId xmlns:a16="http://schemas.microsoft.com/office/drawing/2014/main" id="{11E0595E-CA64-43EA-9558-EB5B8E88666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60361" t="13836" r="2340" b="3536"/>
          <a:stretch>
            <a:fillRect/>
          </a:stretch>
        </p:blipFill>
        <p:spPr>
          <a:xfrm flipH="1">
            <a:off x="122496" y="3456891"/>
            <a:ext cx="1172904" cy="1654096"/>
          </a:xfrm>
          <a:prstGeom prst="rect">
            <a:avLst/>
          </a:prstGeom>
        </p:spPr>
      </p:pic>
      <p:grpSp>
        <p:nvGrpSpPr>
          <p:cNvPr id="7" name="14">
            <a:extLst>
              <a:ext uri="{FF2B5EF4-FFF2-40B4-BE49-F238E27FC236}">
                <a16:creationId xmlns:a16="http://schemas.microsoft.com/office/drawing/2014/main" id="{30FFF268-D7FD-4F89-B77C-44714A387097}"/>
              </a:ext>
            </a:extLst>
          </p:cNvPr>
          <p:cNvGrpSpPr/>
          <p:nvPr/>
        </p:nvGrpSpPr>
        <p:grpSpPr>
          <a:xfrm>
            <a:off x="7021645" y="3540411"/>
            <a:ext cx="2125940" cy="1660735"/>
            <a:chOff x="7335072" y="2956015"/>
            <a:chExt cx="5111893" cy="3993291"/>
          </a:xfrm>
        </p:grpSpPr>
        <p:pic>
          <p:nvPicPr>
            <p:cNvPr id="8" name="11">
              <a:extLst>
                <a:ext uri="{FF2B5EF4-FFF2-40B4-BE49-F238E27FC236}">
                  <a16:creationId xmlns:a16="http://schemas.microsoft.com/office/drawing/2014/main" id="{0AE87AB0-BB4A-40DE-9C54-E168196DDC1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35072" y="2956015"/>
              <a:ext cx="5111893" cy="3993291"/>
            </a:xfrm>
            <a:prstGeom prst="rect">
              <a:avLst/>
            </a:prstGeom>
          </p:spPr>
        </p:pic>
        <p:pic>
          <p:nvPicPr>
            <p:cNvPr id="9" name="12">
              <a:extLst>
                <a:ext uri="{FF2B5EF4-FFF2-40B4-BE49-F238E27FC236}">
                  <a16:creationId xmlns:a16="http://schemas.microsoft.com/office/drawing/2014/main" id="{446066B8-5CBD-4AB8-9642-8393346214F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2984" t="6700" r="53507" b="61752"/>
            <a:stretch>
              <a:fillRect/>
            </a:stretch>
          </p:blipFill>
          <p:spPr>
            <a:xfrm>
              <a:off x="10210210" y="3405440"/>
              <a:ext cx="900242" cy="1338413"/>
            </a:xfrm>
            <a:prstGeom prst="rect">
              <a:avLst/>
            </a:prstGeom>
          </p:spPr>
        </p:pic>
      </p:grpSp>
      <p:pic>
        <p:nvPicPr>
          <p:cNvPr id="10" name="16">
            <a:extLst>
              <a:ext uri="{FF2B5EF4-FFF2-40B4-BE49-F238E27FC236}">
                <a16:creationId xmlns:a16="http://schemas.microsoft.com/office/drawing/2014/main" id="{335FD4BE-5884-4AC1-9845-1846FD3B8DC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2584" t="51206" r="68211" b="25883"/>
          <a:stretch>
            <a:fillRect/>
          </a:stretch>
        </p:blipFill>
        <p:spPr>
          <a:xfrm>
            <a:off x="6749755" y="4130937"/>
            <a:ext cx="399071" cy="632294"/>
          </a:xfrm>
          <a:prstGeom prst="rect">
            <a:avLst/>
          </a:prstGeom>
        </p:spPr>
      </p:pic>
      <p:pic>
        <p:nvPicPr>
          <p:cNvPr id="11" name="Picture 10">
            <a:extLst>
              <a:ext uri="{FF2B5EF4-FFF2-40B4-BE49-F238E27FC236}">
                <a16:creationId xmlns:a16="http://schemas.microsoft.com/office/drawing/2014/main" id="{1EF6A9E7-D685-4F87-B55F-550AF5635AA4}"/>
              </a:ext>
            </a:extLst>
          </p:cNvPr>
          <p:cNvPicPr>
            <a:picLocks noChangeAspect="1"/>
          </p:cNvPicPr>
          <p:nvPr/>
        </p:nvPicPr>
        <p:blipFill>
          <a:blip r:embed="rId6"/>
          <a:stretch>
            <a:fillRect/>
          </a:stretch>
        </p:blipFill>
        <p:spPr>
          <a:xfrm>
            <a:off x="584873" y="2026948"/>
            <a:ext cx="7919390" cy="1513463"/>
          </a:xfrm>
          <a:prstGeom prst="rect">
            <a:avLst/>
          </a:prstGeom>
        </p:spPr>
      </p:pic>
      <p:pic>
        <p:nvPicPr>
          <p:cNvPr id="12" name="Picture 11">
            <a:extLst>
              <a:ext uri="{FF2B5EF4-FFF2-40B4-BE49-F238E27FC236}">
                <a16:creationId xmlns:a16="http://schemas.microsoft.com/office/drawing/2014/main" id="{0D2E5C42-8D0C-4510-BF2B-7610438B1115}"/>
              </a:ext>
            </a:extLst>
          </p:cNvPr>
          <p:cNvPicPr>
            <a:picLocks noChangeAspect="1"/>
          </p:cNvPicPr>
          <p:nvPr/>
        </p:nvPicPr>
        <p:blipFill>
          <a:blip r:embed="rId7"/>
          <a:stretch>
            <a:fillRect/>
          </a:stretch>
        </p:blipFill>
        <p:spPr>
          <a:xfrm>
            <a:off x="1340476" y="344721"/>
            <a:ext cx="6876884" cy="1504319"/>
          </a:xfrm>
          <a:prstGeom prst="rect">
            <a:avLst/>
          </a:prstGeom>
        </p:spPr>
      </p:pic>
      <p:sp>
        <p:nvSpPr>
          <p:cNvPr id="13" name="TextBox 12">
            <a:extLst>
              <a:ext uri="{FF2B5EF4-FFF2-40B4-BE49-F238E27FC236}">
                <a16:creationId xmlns:a16="http://schemas.microsoft.com/office/drawing/2014/main" id="{84FCA022-B6D2-417C-B64B-6CFD2AA703D2}"/>
              </a:ext>
            </a:extLst>
          </p:cNvPr>
          <p:cNvSpPr txBox="1"/>
          <p:nvPr/>
        </p:nvSpPr>
        <p:spPr>
          <a:xfrm>
            <a:off x="3870853" y="3404057"/>
            <a:ext cx="1402292" cy="738664"/>
          </a:xfrm>
          <a:prstGeom prst="rect">
            <a:avLst/>
          </a:prstGeom>
          <a:noFill/>
        </p:spPr>
        <p:txBody>
          <a:bodyPr wrap="square" rtlCol="0">
            <a:spAutoFit/>
          </a:bodyPr>
          <a:lstStyle/>
          <a:p>
            <a:pPr algn="ctr">
              <a:lnSpc>
                <a:spcPct val="150000"/>
              </a:lnSpc>
              <a:buClr>
                <a:srgbClr val="000000"/>
              </a:buClr>
            </a:pPr>
            <a:r>
              <a:rPr lang="vi-VN" sz="2800" b="1" kern="0" dirty="0">
                <a:solidFill>
                  <a:srgbClr val="3B9185"/>
                </a:solidFill>
                <a:latin typeface="Arial" panose="020B0604020202020204" pitchFamily="34" charset="0"/>
                <a:cs typeface="Arial"/>
                <a:sym typeface="Arial"/>
              </a:rPr>
              <a:t>TIẾT 1</a:t>
            </a:r>
            <a:endParaRPr lang="en-US" sz="2800" b="1" kern="0" dirty="0">
              <a:solidFill>
                <a:srgbClr val="3B9185"/>
              </a:solidFill>
              <a:latin typeface="Calibri" panose="020F0502020204030204"/>
              <a:cs typeface="Arial"/>
              <a:sym typeface="Arial"/>
            </a:endParaRPr>
          </a:p>
        </p:txBody>
      </p:sp>
      <p:sp>
        <p:nvSpPr>
          <p:cNvPr id="14" name="TextBox 13">
            <a:extLst>
              <a:ext uri="{FF2B5EF4-FFF2-40B4-BE49-F238E27FC236}">
                <a16:creationId xmlns:a16="http://schemas.microsoft.com/office/drawing/2014/main" id="{C983953A-71D9-4BA9-B853-006827CF50E3}"/>
              </a:ext>
            </a:extLst>
          </p:cNvPr>
          <p:cNvSpPr txBox="1"/>
          <p:nvPr/>
        </p:nvSpPr>
        <p:spPr>
          <a:xfrm>
            <a:off x="3988351" y="4819417"/>
            <a:ext cx="1167296" cy="346249"/>
          </a:xfrm>
          <a:prstGeom prst="rect">
            <a:avLst/>
          </a:prstGeom>
          <a:noFill/>
        </p:spPr>
        <p:txBody>
          <a:bodyPr wrap="square">
            <a:spAutoFit/>
          </a:bodyPr>
          <a:lstStyle/>
          <a:p>
            <a:r>
              <a:rPr lang="en-US" sz="825" i="1" dirty="0">
                <a:solidFill>
                  <a:prstClr val="white">
                    <a:lumMod val="85000"/>
                  </a:prstClr>
                </a:solidFill>
                <a:latin typeface="Arial" panose="020B0604020202020204" pitchFamily="34" charset="0"/>
                <a:ea typeface="Arial-Rounded" panose="020B0500000000000000" pitchFamily="34" charset="0"/>
                <a:cs typeface="Arial" panose="020B0604020202020204" pitchFamily="34" charset="0"/>
              </a:rPr>
              <a:t>Jellyfish-0946622429</a:t>
            </a:r>
          </a:p>
        </p:txBody>
      </p:sp>
    </p:spTree>
    <p:extLst>
      <p:ext uri="{BB962C8B-B14F-4D97-AF65-F5344CB8AC3E}">
        <p14:creationId xmlns:p14="http://schemas.microsoft.com/office/powerpoint/2010/main" val="382540249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additive="base">
                                        <p:cTn id="20" dur="500" fill="hold"/>
                                        <p:tgtEl>
                                          <p:spTgt spid="13"/>
                                        </p:tgtEl>
                                        <p:attrNameLst>
                                          <p:attrName>ppt_x</p:attrName>
                                        </p:attrNameLst>
                                      </p:cBhvr>
                                      <p:tavLst>
                                        <p:tav tm="0">
                                          <p:val>
                                            <p:strVal val="#ppt_x"/>
                                          </p:val>
                                        </p:tav>
                                        <p:tav tm="100000">
                                          <p:val>
                                            <p:strVal val="#ppt_x"/>
                                          </p:val>
                                        </p:tav>
                                      </p:tavLst>
                                    </p:anim>
                                    <p:anim calcmode="lin" valueType="num">
                                      <p:cBhvr additive="base">
                                        <p:cTn id="21"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4DDD305D-BD35-4438-97B3-B938B9D2BE96}"/>
              </a:ext>
            </a:extLst>
          </p:cNvPr>
          <p:cNvSpPr/>
          <p:nvPr/>
        </p:nvSpPr>
        <p:spPr>
          <a:xfrm rot="16200000">
            <a:off x="-2249250" y="337371"/>
            <a:ext cx="8967263" cy="4468760"/>
          </a:xfrm>
          <a:custGeom>
            <a:avLst/>
            <a:gdLst>
              <a:gd name="connsiteX0" fmla="*/ 0 w 1525539"/>
              <a:gd name="connsiteY0" fmla="*/ 0 h 760240"/>
              <a:gd name="connsiteX1" fmla="*/ 1525539 w 1525539"/>
              <a:gd name="connsiteY1" fmla="*/ 0 h 760240"/>
              <a:gd name="connsiteX2" fmla="*/ 1510320 w 1525539"/>
              <a:gd name="connsiteY2" fmla="*/ 150969 h 760240"/>
              <a:gd name="connsiteX3" fmla="*/ 762769 w 1525539"/>
              <a:gd name="connsiteY3" fmla="*/ 760240 h 760240"/>
              <a:gd name="connsiteX4" fmla="*/ 15219 w 1525539"/>
              <a:gd name="connsiteY4" fmla="*/ 150969 h 760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5539" h="760240">
                <a:moveTo>
                  <a:pt x="0" y="0"/>
                </a:moveTo>
                <a:lnTo>
                  <a:pt x="1525539" y="0"/>
                </a:lnTo>
                <a:lnTo>
                  <a:pt x="1510320" y="150969"/>
                </a:lnTo>
                <a:cubicBezTo>
                  <a:pt x="1439168" y="498680"/>
                  <a:pt x="1131514" y="760240"/>
                  <a:pt x="762769" y="760240"/>
                </a:cubicBezTo>
                <a:cubicBezTo>
                  <a:pt x="394024" y="760240"/>
                  <a:pt x="86371" y="498680"/>
                  <a:pt x="15219" y="150969"/>
                </a:cubicBezTo>
                <a:close/>
              </a:path>
            </a:pathLst>
          </a:custGeom>
          <a:solidFill>
            <a:srgbClr val="CBEC8B">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prstClr val="white"/>
              </a:solidFill>
              <a:latin typeface="Calibri" panose="020F0502020204030204"/>
              <a:sym typeface="+mn-lt"/>
            </a:endParaRPr>
          </a:p>
        </p:txBody>
      </p:sp>
      <p:sp>
        <p:nvSpPr>
          <p:cNvPr id="3" name="Freeform: Shape 2">
            <a:extLst>
              <a:ext uri="{FF2B5EF4-FFF2-40B4-BE49-F238E27FC236}">
                <a16:creationId xmlns:a16="http://schemas.microsoft.com/office/drawing/2014/main" id="{9568A5A0-C73B-405B-8C20-80FEE549FB8D}"/>
              </a:ext>
            </a:extLst>
          </p:cNvPr>
          <p:cNvSpPr/>
          <p:nvPr/>
        </p:nvSpPr>
        <p:spPr>
          <a:xfrm rot="16200000">
            <a:off x="-1467024" y="1114426"/>
            <a:ext cx="5848697" cy="2914649"/>
          </a:xfrm>
          <a:custGeom>
            <a:avLst/>
            <a:gdLst>
              <a:gd name="connsiteX0" fmla="*/ 0 w 1525539"/>
              <a:gd name="connsiteY0" fmla="*/ 0 h 760240"/>
              <a:gd name="connsiteX1" fmla="*/ 1525539 w 1525539"/>
              <a:gd name="connsiteY1" fmla="*/ 0 h 760240"/>
              <a:gd name="connsiteX2" fmla="*/ 1510320 w 1525539"/>
              <a:gd name="connsiteY2" fmla="*/ 150969 h 760240"/>
              <a:gd name="connsiteX3" fmla="*/ 762769 w 1525539"/>
              <a:gd name="connsiteY3" fmla="*/ 760240 h 760240"/>
              <a:gd name="connsiteX4" fmla="*/ 15219 w 1525539"/>
              <a:gd name="connsiteY4" fmla="*/ 150969 h 760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5539" h="760240">
                <a:moveTo>
                  <a:pt x="0" y="0"/>
                </a:moveTo>
                <a:lnTo>
                  <a:pt x="1525539" y="0"/>
                </a:lnTo>
                <a:lnTo>
                  <a:pt x="1510320" y="150969"/>
                </a:lnTo>
                <a:cubicBezTo>
                  <a:pt x="1439168" y="498680"/>
                  <a:pt x="1131514" y="760240"/>
                  <a:pt x="762769" y="760240"/>
                </a:cubicBezTo>
                <a:cubicBezTo>
                  <a:pt x="394024" y="760240"/>
                  <a:pt x="86371" y="498680"/>
                  <a:pt x="15219" y="150969"/>
                </a:cubicBezTo>
                <a:close/>
              </a:path>
            </a:pathLst>
          </a:custGeom>
          <a:solidFill>
            <a:srgbClr val="00A74F">
              <a:alpha val="39000"/>
            </a:srgbClr>
          </a:solidFill>
          <a:ln>
            <a:noFill/>
          </a:ln>
          <a:effectLst>
            <a:outerShdw blurRad="1270000" dist="571500" sx="90000" sy="90000" algn="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prstClr val="white"/>
              </a:solidFill>
              <a:latin typeface="Calibri" panose="020F0502020204030204"/>
              <a:sym typeface="+mn-lt"/>
            </a:endParaRPr>
          </a:p>
        </p:txBody>
      </p:sp>
      <p:sp>
        <p:nvSpPr>
          <p:cNvPr id="4" name="Freeform: Shape 3">
            <a:extLst>
              <a:ext uri="{FF2B5EF4-FFF2-40B4-BE49-F238E27FC236}">
                <a16:creationId xmlns:a16="http://schemas.microsoft.com/office/drawing/2014/main" id="{7F019B13-5797-40A4-B2CA-A815C5BC035A}"/>
              </a:ext>
            </a:extLst>
          </p:cNvPr>
          <p:cNvSpPr/>
          <p:nvPr/>
        </p:nvSpPr>
        <p:spPr>
          <a:xfrm rot="16200000">
            <a:off x="-918799" y="1659027"/>
            <a:ext cx="3663045" cy="1825448"/>
          </a:xfrm>
          <a:custGeom>
            <a:avLst/>
            <a:gdLst>
              <a:gd name="connsiteX0" fmla="*/ 0 w 1525539"/>
              <a:gd name="connsiteY0" fmla="*/ 0 h 760240"/>
              <a:gd name="connsiteX1" fmla="*/ 1525539 w 1525539"/>
              <a:gd name="connsiteY1" fmla="*/ 0 h 760240"/>
              <a:gd name="connsiteX2" fmla="*/ 1510320 w 1525539"/>
              <a:gd name="connsiteY2" fmla="*/ 150969 h 760240"/>
              <a:gd name="connsiteX3" fmla="*/ 762769 w 1525539"/>
              <a:gd name="connsiteY3" fmla="*/ 760240 h 760240"/>
              <a:gd name="connsiteX4" fmla="*/ 15219 w 1525539"/>
              <a:gd name="connsiteY4" fmla="*/ 150969 h 760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5539" h="760240">
                <a:moveTo>
                  <a:pt x="0" y="0"/>
                </a:moveTo>
                <a:lnTo>
                  <a:pt x="1525539" y="0"/>
                </a:lnTo>
                <a:lnTo>
                  <a:pt x="1510320" y="150969"/>
                </a:lnTo>
                <a:cubicBezTo>
                  <a:pt x="1439168" y="498680"/>
                  <a:pt x="1131514" y="760240"/>
                  <a:pt x="762769" y="760240"/>
                </a:cubicBezTo>
                <a:cubicBezTo>
                  <a:pt x="394024" y="760240"/>
                  <a:pt x="86371" y="498680"/>
                  <a:pt x="15219" y="150969"/>
                </a:cubicBezTo>
                <a:close/>
              </a:path>
            </a:pathLst>
          </a:custGeom>
          <a:solidFill>
            <a:srgbClr val="3B9185"/>
          </a:solidFill>
          <a:ln>
            <a:noFill/>
          </a:ln>
          <a:effectLst>
            <a:outerShdw blurRad="1270000" dist="571500" sx="90000" sy="90000" algn="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prstClr val="white"/>
              </a:solidFill>
              <a:latin typeface="Calibri" panose="020F0502020204030204"/>
              <a:sym typeface="+mn-lt"/>
            </a:endParaRPr>
          </a:p>
        </p:txBody>
      </p:sp>
      <p:pic>
        <p:nvPicPr>
          <p:cNvPr id="5" name="8">
            <a:extLst>
              <a:ext uri="{FF2B5EF4-FFF2-40B4-BE49-F238E27FC236}">
                <a16:creationId xmlns:a16="http://schemas.microsoft.com/office/drawing/2014/main" id="{86E45817-E206-4659-BD8D-D98CEE106AF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60361" t="13836" r="2340" b="3536"/>
          <a:stretch>
            <a:fillRect/>
          </a:stretch>
        </p:blipFill>
        <p:spPr>
          <a:xfrm flipH="1">
            <a:off x="48829" y="1887793"/>
            <a:ext cx="2308592" cy="3255707"/>
          </a:xfrm>
          <a:prstGeom prst="rect">
            <a:avLst/>
          </a:prstGeom>
        </p:spPr>
      </p:pic>
      <p:grpSp>
        <p:nvGrpSpPr>
          <p:cNvPr id="6" name="14">
            <a:extLst>
              <a:ext uri="{FF2B5EF4-FFF2-40B4-BE49-F238E27FC236}">
                <a16:creationId xmlns:a16="http://schemas.microsoft.com/office/drawing/2014/main" id="{85131D54-2BFF-46DC-AA63-9D353206B38B}"/>
              </a:ext>
            </a:extLst>
          </p:cNvPr>
          <p:cNvGrpSpPr/>
          <p:nvPr/>
        </p:nvGrpSpPr>
        <p:grpSpPr>
          <a:xfrm>
            <a:off x="7021645" y="3540411"/>
            <a:ext cx="2125940" cy="1660735"/>
            <a:chOff x="7335072" y="2956015"/>
            <a:chExt cx="5111893" cy="3993291"/>
          </a:xfrm>
        </p:grpSpPr>
        <p:pic>
          <p:nvPicPr>
            <p:cNvPr id="7" name="11">
              <a:extLst>
                <a:ext uri="{FF2B5EF4-FFF2-40B4-BE49-F238E27FC236}">
                  <a16:creationId xmlns:a16="http://schemas.microsoft.com/office/drawing/2014/main" id="{0E4D260D-EB54-4F59-80A5-68DCB61A8CC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35072" y="2956015"/>
              <a:ext cx="5111893" cy="3993291"/>
            </a:xfrm>
            <a:prstGeom prst="rect">
              <a:avLst/>
            </a:prstGeom>
          </p:spPr>
        </p:pic>
        <p:pic>
          <p:nvPicPr>
            <p:cNvPr id="8" name="12">
              <a:extLst>
                <a:ext uri="{FF2B5EF4-FFF2-40B4-BE49-F238E27FC236}">
                  <a16:creationId xmlns:a16="http://schemas.microsoft.com/office/drawing/2014/main" id="{12B890C7-5233-4E14-A2E7-E603BF1C2E0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2984" t="6700" r="53507" b="61752"/>
            <a:stretch>
              <a:fillRect/>
            </a:stretch>
          </p:blipFill>
          <p:spPr>
            <a:xfrm>
              <a:off x="10210210" y="3405440"/>
              <a:ext cx="900242" cy="1338413"/>
            </a:xfrm>
            <a:prstGeom prst="rect">
              <a:avLst/>
            </a:prstGeom>
          </p:spPr>
        </p:pic>
      </p:grpSp>
      <p:pic>
        <p:nvPicPr>
          <p:cNvPr id="9" name="16">
            <a:extLst>
              <a:ext uri="{FF2B5EF4-FFF2-40B4-BE49-F238E27FC236}">
                <a16:creationId xmlns:a16="http://schemas.microsoft.com/office/drawing/2014/main" id="{13420D7E-9314-4C99-88AE-AADA3E1286E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2584" t="51206" r="68211" b="25883"/>
          <a:stretch>
            <a:fillRect/>
          </a:stretch>
        </p:blipFill>
        <p:spPr>
          <a:xfrm>
            <a:off x="6489671" y="3682281"/>
            <a:ext cx="689033" cy="1091714"/>
          </a:xfrm>
          <a:prstGeom prst="rect">
            <a:avLst/>
          </a:prstGeom>
        </p:spPr>
      </p:pic>
      <p:pic>
        <p:nvPicPr>
          <p:cNvPr id="10" name="Picture 9">
            <a:extLst>
              <a:ext uri="{FF2B5EF4-FFF2-40B4-BE49-F238E27FC236}">
                <a16:creationId xmlns:a16="http://schemas.microsoft.com/office/drawing/2014/main" id="{4CC1D6C3-FF18-4A24-8075-359800745520}"/>
              </a:ext>
            </a:extLst>
          </p:cNvPr>
          <p:cNvPicPr>
            <a:picLocks noChangeAspect="1"/>
          </p:cNvPicPr>
          <p:nvPr/>
        </p:nvPicPr>
        <p:blipFill>
          <a:blip r:embed="rId6"/>
          <a:stretch>
            <a:fillRect/>
          </a:stretch>
        </p:blipFill>
        <p:spPr>
          <a:xfrm>
            <a:off x="3195377" y="724520"/>
            <a:ext cx="5610525" cy="3611658"/>
          </a:xfrm>
          <a:prstGeom prst="rect">
            <a:avLst/>
          </a:prstGeom>
        </p:spPr>
      </p:pic>
    </p:spTree>
    <p:extLst>
      <p:ext uri="{BB962C8B-B14F-4D97-AF65-F5344CB8AC3E}">
        <p14:creationId xmlns:p14="http://schemas.microsoft.com/office/powerpoint/2010/main" val="62365562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50" fill="hold"/>
                                        <p:tgtEl>
                                          <p:spTgt spid="2"/>
                                        </p:tgtEl>
                                        <p:attrNameLst>
                                          <p:attrName>ppt_x</p:attrName>
                                        </p:attrNameLst>
                                      </p:cBhvr>
                                      <p:tavLst>
                                        <p:tav tm="0">
                                          <p:val>
                                            <p:strVal val="0-#ppt_w/2"/>
                                          </p:val>
                                        </p:tav>
                                        <p:tav tm="100000">
                                          <p:val>
                                            <p:strVal val="#ppt_x"/>
                                          </p:val>
                                        </p:tav>
                                      </p:tavLst>
                                    </p:anim>
                                    <p:anim calcmode="lin" valueType="num">
                                      <p:cBhvr additive="base">
                                        <p:cTn id="8" dur="25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2" presetClass="entr" presetSubtype="8"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250" fill="hold"/>
                                        <p:tgtEl>
                                          <p:spTgt spid="3"/>
                                        </p:tgtEl>
                                        <p:attrNameLst>
                                          <p:attrName>ppt_x</p:attrName>
                                        </p:attrNameLst>
                                      </p:cBhvr>
                                      <p:tavLst>
                                        <p:tav tm="0">
                                          <p:val>
                                            <p:strVal val="0-#ppt_w/2"/>
                                          </p:val>
                                        </p:tav>
                                        <p:tav tm="100000">
                                          <p:val>
                                            <p:strVal val="#ppt_x"/>
                                          </p:val>
                                        </p:tav>
                                      </p:tavLst>
                                    </p:anim>
                                    <p:anim calcmode="lin" valueType="num">
                                      <p:cBhvr additive="base">
                                        <p:cTn id="13" dur="250" fill="hold"/>
                                        <p:tgtEl>
                                          <p:spTgt spid="3"/>
                                        </p:tgtEl>
                                        <p:attrNameLst>
                                          <p:attrName>ppt_y</p:attrName>
                                        </p:attrNameLst>
                                      </p:cBhvr>
                                      <p:tavLst>
                                        <p:tav tm="0">
                                          <p:val>
                                            <p:strVal val="#ppt_y"/>
                                          </p:val>
                                        </p:tav>
                                        <p:tav tm="100000">
                                          <p:val>
                                            <p:strVal val="#ppt_y"/>
                                          </p:val>
                                        </p:tav>
                                      </p:tavLst>
                                    </p:anim>
                                  </p:childTnLst>
                                </p:cTn>
                              </p:par>
                            </p:childTnLst>
                          </p:cTn>
                        </p:par>
                        <p:par>
                          <p:cTn id="14" fill="hold">
                            <p:stCondLst>
                              <p:cond delay="500"/>
                            </p:stCondLst>
                            <p:childTnLst>
                              <p:par>
                                <p:cTn id="15" presetID="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250" fill="hold"/>
                                        <p:tgtEl>
                                          <p:spTgt spid="4"/>
                                        </p:tgtEl>
                                        <p:attrNameLst>
                                          <p:attrName>ppt_x</p:attrName>
                                        </p:attrNameLst>
                                      </p:cBhvr>
                                      <p:tavLst>
                                        <p:tav tm="0">
                                          <p:val>
                                            <p:strVal val="0-#ppt_w/2"/>
                                          </p:val>
                                        </p:tav>
                                        <p:tav tm="100000">
                                          <p:val>
                                            <p:strVal val="#ppt_x"/>
                                          </p:val>
                                        </p:tav>
                                      </p:tavLst>
                                    </p:anim>
                                    <p:anim calcmode="lin" valueType="num">
                                      <p:cBhvr additive="base">
                                        <p:cTn id="18" dur="250" fill="hold"/>
                                        <p:tgtEl>
                                          <p:spTgt spid="4"/>
                                        </p:tgtEl>
                                        <p:attrNameLst>
                                          <p:attrName>ppt_y</p:attrName>
                                        </p:attrNameLst>
                                      </p:cBhvr>
                                      <p:tavLst>
                                        <p:tav tm="0">
                                          <p:val>
                                            <p:strVal val="#ppt_y"/>
                                          </p:val>
                                        </p:tav>
                                        <p:tav tm="100000">
                                          <p:val>
                                            <p:strVal val="#ppt_y"/>
                                          </p:val>
                                        </p:tav>
                                      </p:tavLst>
                                    </p:anim>
                                  </p:childTnLst>
                                </p:cTn>
                              </p:par>
                            </p:childTnLst>
                          </p:cTn>
                        </p:par>
                        <p:par>
                          <p:cTn id="19" fill="hold">
                            <p:stCondLst>
                              <p:cond delay="750"/>
                            </p:stCondLst>
                            <p:childTnLst>
                              <p:par>
                                <p:cTn id="20" presetID="53" presetClass="entr" presetSubtype="16" fill="hold" nodeType="after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500" fill="hold"/>
                                        <p:tgtEl>
                                          <p:spTgt spid="10"/>
                                        </p:tgtEl>
                                        <p:attrNameLst>
                                          <p:attrName>ppt_w</p:attrName>
                                        </p:attrNameLst>
                                      </p:cBhvr>
                                      <p:tavLst>
                                        <p:tav tm="0">
                                          <p:val>
                                            <p:fltVal val="0"/>
                                          </p:val>
                                        </p:tav>
                                        <p:tav tm="100000">
                                          <p:val>
                                            <p:strVal val="#ppt_w"/>
                                          </p:val>
                                        </p:tav>
                                      </p:tavLst>
                                    </p:anim>
                                    <p:anim calcmode="lin" valueType="num">
                                      <p:cBhvr>
                                        <p:cTn id="23" dur="500" fill="hold"/>
                                        <p:tgtEl>
                                          <p:spTgt spid="10"/>
                                        </p:tgtEl>
                                        <p:attrNameLst>
                                          <p:attrName>ppt_h</p:attrName>
                                        </p:attrNameLst>
                                      </p:cBhvr>
                                      <p:tavLst>
                                        <p:tav tm="0">
                                          <p:val>
                                            <p:fltVal val="0"/>
                                          </p:val>
                                        </p:tav>
                                        <p:tav tm="100000">
                                          <p:val>
                                            <p:strVal val="#ppt_h"/>
                                          </p:val>
                                        </p:tav>
                                      </p:tavLst>
                                    </p:anim>
                                    <p:animEffect transition="in" filter="fade">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任意多边形 7"/>
          <p:cNvSpPr/>
          <p:nvPr/>
        </p:nvSpPr>
        <p:spPr>
          <a:xfrm rot="18599350" flipH="1">
            <a:off x="3622607" y="980622"/>
            <a:ext cx="4003028" cy="3488687"/>
          </a:xfrm>
          <a:custGeom>
            <a:avLst/>
            <a:gdLst>
              <a:gd name="connsiteX0" fmla="*/ 2553595 w 4003028"/>
              <a:gd name="connsiteY0" fmla="*/ 3488687 h 3488687"/>
              <a:gd name="connsiteX1" fmla="*/ 2558802 w 4003028"/>
              <a:gd name="connsiteY1" fmla="*/ 3486358 h 3488687"/>
              <a:gd name="connsiteX2" fmla="*/ 2567275 w 4003028"/>
              <a:gd name="connsiteY2" fmla="*/ 3481729 h 3488687"/>
              <a:gd name="connsiteX3" fmla="*/ 2560275 w 4003028"/>
              <a:gd name="connsiteY3" fmla="*/ 3484032 h 3488687"/>
              <a:gd name="connsiteX4" fmla="*/ 2553595 w 4003028"/>
              <a:gd name="connsiteY4" fmla="*/ 3488687 h 3488687"/>
              <a:gd name="connsiteX5" fmla="*/ 2172204 w 4003028"/>
              <a:gd name="connsiteY5" fmla="*/ 1823603 h 3488687"/>
              <a:gd name="connsiteX6" fmla="*/ 2177584 w 4003028"/>
              <a:gd name="connsiteY6" fmla="*/ 1823026 h 3488687"/>
              <a:gd name="connsiteX7" fmla="*/ 2186951 w 4003028"/>
              <a:gd name="connsiteY7" fmla="*/ 1820691 h 3488687"/>
              <a:gd name="connsiteX8" fmla="*/ 2179597 w 4003028"/>
              <a:gd name="connsiteY8" fmla="*/ 1821148 h 3488687"/>
              <a:gd name="connsiteX9" fmla="*/ 2172204 w 4003028"/>
              <a:gd name="connsiteY9" fmla="*/ 1823603 h 3488687"/>
              <a:gd name="connsiteX10" fmla="*/ 153460 w 4003028"/>
              <a:gd name="connsiteY10" fmla="*/ 2406636 h 3488687"/>
              <a:gd name="connsiteX11" fmla="*/ 158416 w 4003028"/>
              <a:gd name="connsiteY11" fmla="*/ 2412646 h 3488687"/>
              <a:gd name="connsiteX12" fmla="*/ 164402 w 4003028"/>
              <a:gd name="connsiteY12" fmla="*/ 2416944 h 3488687"/>
              <a:gd name="connsiteX13" fmla="*/ 157710 w 4003028"/>
              <a:gd name="connsiteY13" fmla="*/ 2409986 h 3488687"/>
              <a:gd name="connsiteX14" fmla="*/ 153460 w 4003028"/>
              <a:gd name="connsiteY14" fmla="*/ 2406636 h 3488687"/>
              <a:gd name="connsiteX15" fmla="*/ 1187875 w 4003028"/>
              <a:gd name="connsiteY15" fmla="*/ 818604 h 3488687"/>
              <a:gd name="connsiteX16" fmla="*/ 2981309 w 4003028"/>
              <a:gd name="connsiteY16" fmla="*/ 1389514 h 3488687"/>
              <a:gd name="connsiteX17" fmla="*/ 3006207 w 4003028"/>
              <a:gd name="connsiteY17" fmla="*/ 1471594 h 3488687"/>
              <a:gd name="connsiteX18" fmla="*/ 3004953 w 4003028"/>
              <a:gd name="connsiteY18" fmla="*/ 1470516 h 3488687"/>
              <a:gd name="connsiteX19" fmla="*/ 2965846 w 4003028"/>
              <a:gd name="connsiteY19" fmla="*/ 1471445 h 3488687"/>
              <a:gd name="connsiteX20" fmla="*/ 2909369 w 4003028"/>
              <a:gd name="connsiteY20" fmla="*/ 1482351 h 3488687"/>
              <a:gd name="connsiteX21" fmla="*/ 2592787 w 4003028"/>
              <a:gd name="connsiteY21" fmla="*/ 1644930 h 3488687"/>
              <a:gd name="connsiteX22" fmla="*/ 2477260 w 4003028"/>
              <a:gd name="connsiteY22" fmla="*/ 1712320 h 3488687"/>
              <a:gd name="connsiteX23" fmla="*/ 2424386 w 4003028"/>
              <a:gd name="connsiteY23" fmla="*/ 1658294 h 3488687"/>
              <a:gd name="connsiteX24" fmla="*/ 2233042 w 4003028"/>
              <a:gd name="connsiteY24" fmla="*/ 1544239 h 3488687"/>
              <a:gd name="connsiteX25" fmla="*/ 2406208 w 4003028"/>
              <a:gd name="connsiteY25" fmla="*/ 1690912 h 3488687"/>
              <a:gd name="connsiteX26" fmla="*/ 2438667 w 4003028"/>
              <a:gd name="connsiteY26" fmla="*/ 1734832 h 3488687"/>
              <a:gd name="connsiteX27" fmla="*/ 2433832 w 4003028"/>
              <a:gd name="connsiteY27" fmla="*/ 1737652 h 3488687"/>
              <a:gd name="connsiteX28" fmla="*/ 2276907 w 4003028"/>
              <a:gd name="connsiteY28" fmla="*/ 1795440 h 3488687"/>
              <a:gd name="connsiteX29" fmla="*/ 2194470 w 4003028"/>
              <a:gd name="connsiteY29" fmla="*/ 1818817 h 3488687"/>
              <a:gd name="connsiteX30" fmla="*/ 2186951 w 4003028"/>
              <a:gd name="connsiteY30" fmla="*/ 1820691 h 3488687"/>
              <a:gd name="connsiteX31" fmla="*/ 2187619 w 4003028"/>
              <a:gd name="connsiteY31" fmla="*/ 1820649 h 3488687"/>
              <a:gd name="connsiteX32" fmla="*/ 2263225 w 4003028"/>
              <a:gd name="connsiteY32" fmla="*/ 1828106 h 3488687"/>
              <a:gd name="connsiteX33" fmla="*/ 2266422 w 4003028"/>
              <a:gd name="connsiteY33" fmla="*/ 1827857 h 3488687"/>
              <a:gd name="connsiteX34" fmla="*/ 3026460 w 4003028"/>
              <a:gd name="connsiteY34" fmla="*/ 1558274 h 3488687"/>
              <a:gd name="connsiteX35" fmla="*/ 3033021 w 4003028"/>
              <a:gd name="connsiteY35" fmla="*/ 1559992 h 3488687"/>
              <a:gd name="connsiteX36" fmla="*/ 3056764 w 4003028"/>
              <a:gd name="connsiteY36" fmla="*/ 1638263 h 3488687"/>
              <a:gd name="connsiteX37" fmla="*/ 3220170 w 4003028"/>
              <a:gd name="connsiteY37" fmla="*/ 2417189 h 3488687"/>
              <a:gd name="connsiteX38" fmla="*/ 3245788 w 4003028"/>
              <a:gd name="connsiteY38" fmla="*/ 2510754 h 3488687"/>
              <a:gd name="connsiteX39" fmla="*/ 3242722 w 4003028"/>
              <a:gd name="connsiteY39" fmla="*/ 2508845 h 3488687"/>
              <a:gd name="connsiteX40" fmla="*/ 900517 w 4003028"/>
              <a:gd name="connsiteY40" fmla="*/ 3043090 h 3488687"/>
              <a:gd name="connsiteX41" fmla="*/ 755186 w 4003028"/>
              <a:gd name="connsiteY41" fmla="*/ 3091588 h 3488687"/>
              <a:gd name="connsiteX42" fmla="*/ 735913 w 4003028"/>
              <a:gd name="connsiteY42" fmla="*/ 3085533 h 3488687"/>
              <a:gd name="connsiteX43" fmla="*/ 235521 w 4003028"/>
              <a:gd name="connsiteY43" fmla="*/ 2453126 h 3488687"/>
              <a:gd name="connsiteX44" fmla="*/ 232945 w 4003028"/>
              <a:gd name="connsiteY44" fmla="*/ 2451215 h 3488687"/>
              <a:gd name="connsiteX45" fmla="*/ 164946 w 4003028"/>
              <a:gd name="connsiteY45" fmla="*/ 2417334 h 3488687"/>
              <a:gd name="connsiteX46" fmla="*/ 164402 w 4003028"/>
              <a:gd name="connsiteY46" fmla="*/ 2416944 h 3488687"/>
              <a:gd name="connsiteX47" fmla="*/ 169774 w 4003028"/>
              <a:gd name="connsiteY47" fmla="*/ 2422528 h 3488687"/>
              <a:gd name="connsiteX48" fmla="*/ 227166 w 4003028"/>
              <a:gd name="connsiteY48" fmla="*/ 2486155 h 3488687"/>
              <a:gd name="connsiteX49" fmla="*/ 329351 w 4003028"/>
              <a:gd name="connsiteY49" fmla="*/ 2618530 h 3488687"/>
              <a:gd name="connsiteX50" fmla="*/ 331947 w 4003028"/>
              <a:gd name="connsiteY50" fmla="*/ 2623489 h 3488687"/>
              <a:gd name="connsiteX51" fmla="*/ 281103 w 4003028"/>
              <a:gd name="connsiteY51" fmla="*/ 2643430 h 3488687"/>
              <a:gd name="connsiteX52" fmla="*/ 56459 w 4003028"/>
              <a:gd name="connsiteY52" fmla="*/ 2675591 h 3488687"/>
              <a:gd name="connsiteX53" fmla="*/ 279157 w 4003028"/>
              <a:gd name="connsiteY53" fmla="*/ 2680722 h 3488687"/>
              <a:gd name="connsiteX54" fmla="*/ 352665 w 4003028"/>
              <a:gd name="connsiteY54" fmla="*/ 2663074 h 3488687"/>
              <a:gd name="connsiteX55" fmla="*/ 414683 w 4003028"/>
              <a:gd name="connsiteY55" fmla="*/ 2781572 h 3488687"/>
              <a:gd name="connsiteX56" fmla="*/ 596376 w 4003028"/>
              <a:gd name="connsiteY56" fmla="*/ 3087584 h 3488687"/>
              <a:gd name="connsiteX57" fmla="*/ 638412 w 4003028"/>
              <a:gd name="connsiteY57" fmla="*/ 3126848 h 3488687"/>
              <a:gd name="connsiteX58" fmla="*/ 642141 w 4003028"/>
              <a:gd name="connsiteY58" fmla="*/ 3129313 h 3488687"/>
              <a:gd name="connsiteX59" fmla="*/ 633291 w 4003028"/>
              <a:gd name="connsiteY59" fmla="*/ 3132266 h 3488687"/>
              <a:gd name="connsiteX60" fmla="*/ 106597 w 4003028"/>
              <a:gd name="connsiteY60" fmla="*/ 3237274 h 3488687"/>
              <a:gd name="connsiteX61" fmla="*/ 0 w 4003028"/>
              <a:gd name="connsiteY61" fmla="*/ 3232686 h 3488687"/>
              <a:gd name="connsiteX62" fmla="*/ 77065 w 4003028"/>
              <a:gd name="connsiteY62" fmla="*/ 3297326 h 3488687"/>
              <a:gd name="connsiteX63" fmla="*/ 75884 w 4003028"/>
              <a:gd name="connsiteY63" fmla="*/ 3298733 h 3488687"/>
              <a:gd name="connsiteX64" fmla="*/ 146342 w 4003028"/>
              <a:gd name="connsiteY64" fmla="*/ 3298318 h 3488687"/>
              <a:gd name="connsiteX65" fmla="*/ 3241070 w 4003028"/>
              <a:gd name="connsiteY65" fmla="*/ 2644221 h 3488687"/>
              <a:gd name="connsiteX66" fmla="*/ 3298464 w 4003028"/>
              <a:gd name="connsiteY66" fmla="*/ 2691011 h 3488687"/>
              <a:gd name="connsiteX67" fmla="*/ 3325008 w 4003028"/>
              <a:gd name="connsiteY67" fmla="*/ 2763689 h 3488687"/>
              <a:gd name="connsiteX68" fmla="*/ 3371266 w 4003028"/>
              <a:gd name="connsiteY68" fmla="*/ 2864563 h 3488687"/>
              <a:gd name="connsiteX69" fmla="*/ 3415788 w 4003028"/>
              <a:gd name="connsiteY69" fmla="*/ 2940157 h 3488687"/>
              <a:gd name="connsiteX70" fmla="*/ 3400641 w 4003028"/>
              <a:gd name="connsiteY70" fmla="*/ 2934757 h 3488687"/>
              <a:gd name="connsiteX71" fmla="*/ 2832976 w 4003028"/>
              <a:gd name="connsiteY71" fmla="*/ 3294018 h 3488687"/>
              <a:gd name="connsiteX72" fmla="*/ 2826082 w 4003028"/>
              <a:gd name="connsiteY72" fmla="*/ 3300156 h 3488687"/>
              <a:gd name="connsiteX73" fmla="*/ 2810492 w 4003028"/>
              <a:gd name="connsiteY73" fmla="*/ 3290196 h 3488687"/>
              <a:gd name="connsiteX74" fmla="*/ 2559561 w 4003028"/>
              <a:gd name="connsiteY74" fmla="*/ 3207661 h 3488687"/>
              <a:gd name="connsiteX75" fmla="*/ 2764198 w 4003028"/>
              <a:gd name="connsiteY75" fmla="*/ 3305758 h 3488687"/>
              <a:gd name="connsiteX76" fmla="*/ 2793373 w 4003028"/>
              <a:gd name="connsiteY76" fmla="*/ 3329282 h 3488687"/>
              <a:gd name="connsiteX77" fmla="*/ 2742508 w 4003028"/>
              <a:gd name="connsiteY77" fmla="*/ 3374574 h 3488687"/>
              <a:gd name="connsiteX78" fmla="*/ 2647916 w 4003028"/>
              <a:gd name="connsiteY78" fmla="*/ 3434544 h 3488687"/>
              <a:gd name="connsiteX79" fmla="*/ 2574074 w 4003028"/>
              <a:gd name="connsiteY79" fmla="*/ 3478014 h 3488687"/>
              <a:gd name="connsiteX80" fmla="*/ 2567275 w 4003028"/>
              <a:gd name="connsiteY80" fmla="*/ 3481729 h 3488687"/>
              <a:gd name="connsiteX81" fmla="*/ 2567910 w 4003028"/>
              <a:gd name="connsiteY81" fmla="*/ 3481520 h 3488687"/>
              <a:gd name="connsiteX82" fmla="*/ 2642943 w 4003028"/>
              <a:gd name="connsiteY82" fmla="*/ 3469608 h 3488687"/>
              <a:gd name="connsiteX83" fmla="*/ 2645973 w 4003028"/>
              <a:gd name="connsiteY83" fmla="*/ 3468559 h 3488687"/>
              <a:gd name="connsiteX84" fmla="*/ 2742749 w 4003028"/>
              <a:gd name="connsiteY84" fmla="*/ 3414654 h 3488687"/>
              <a:gd name="connsiteX85" fmla="*/ 2820857 w 4003028"/>
              <a:gd name="connsiteY85" fmla="*/ 3351443 h 3488687"/>
              <a:gd name="connsiteX86" fmla="*/ 2828768 w 4003028"/>
              <a:gd name="connsiteY86" fmla="*/ 3357822 h 3488687"/>
              <a:gd name="connsiteX87" fmla="*/ 2842089 w 4003028"/>
              <a:gd name="connsiteY87" fmla="*/ 3333099 h 3488687"/>
              <a:gd name="connsiteX88" fmla="*/ 2921933 w 4003028"/>
              <a:gd name="connsiteY88" fmla="*/ 3257476 h 3488687"/>
              <a:gd name="connsiteX89" fmla="*/ 3436520 w 4003028"/>
              <a:gd name="connsiteY89" fmla="*/ 3026269 h 3488687"/>
              <a:gd name="connsiteX90" fmla="*/ 3469457 w 4003028"/>
              <a:gd name="connsiteY90" fmla="*/ 3042083 h 3488687"/>
              <a:gd name="connsiteX91" fmla="*/ 3466564 w 4003028"/>
              <a:gd name="connsiteY91" fmla="*/ 3009477 h 3488687"/>
              <a:gd name="connsiteX92" fmla="*/ 3487849 w 4003028"/>
              <a:gd name="connsiteY92" fmla="*/ 3036935 h 3488687"/>
              <a:gd name="connsiteX93" fmla="*/ 3850394 w 4003028"/>
              <a:gd name="connsiteY93" fmla="*/ 3229480 h 3488687"/>
              <a:gd name="connsiteX94" fmla="*/ 4003028 w 4003028"/>
              <a:gd name="connsiteY94" fmla="*/ 3047507 h 3488687"/>
              <a:gd name="connsiteX95" fmla="*/ 3906403 w 4003028"/>
              <a:gd name="connsiteY95" fmla="*/ 3033869 h 3488687"/>
              <a:gd name="connsiteX96" fmla="*/ 3685069 w 4003028"/>
              <a:gd name="connsiteY96" fmla="*/ 2942485 h 3488687"/>
              <a:gd name="connsiteX97" fmla="*/ 3680287 w 4003028"/>
              <a:gd name="connsiteY97" fmla="*/ 2938317 h 3488687"/>
              <a:gd name="connsiteX98" fmla="*/ 3682685 w 4003028"/>
              <a:gd name="connsiteY98" fmla="*/ 2923853 h 3488687"/>
              <a:gd name="connsiteX99" fmla="*/ 3888092 w 4003028"/>
              <a:gd name="connsiteY99" fmla="*/ 2294241 h 3488687"/>
              <a:gd name="connsiteX100" fmla="*/ 3647315 w 4003028"/>
              <a:gd name="connsiteY100" fmla="*/ 2791101 h 3488687"/>
              <a:gd name="connsiteX101" fmla="*/ 3618912 w 4003028"/>
              <a:gd name="connsiteY101" fmla="*/ 2884803 h 3488687"/>
              <a:gd name="connsiteX102" fmla="*/ 3598514 w 4003028"/>
              <a:gd name="connsiteY102" fmla="*/ 2867018 h 3488687"/>
              <a:gd name="connsiteX103" fmla="*/ 3013134 w 4003028"/>
              <a:gd name="connsiteY103" fmla="*/ 1104274 h 3488687"/>
              <a:gd name="connsiteX104" fmla="*/ 2996120 w 4003028"/>
              <a:gd name="connsiteY104" fmla="*/ 1074045 h 3488687"/>
              <a:gd name="connsiteX105" fmla="*/ 2983995 w 4003028"/>
              <a:gd name="connsiteY105" fmla="*/ 999080 h 3488687"/>
              <a:gd name="connsiteX106" fmla="*/ 2974776 w 4003028"/>
              <a:gd name="connsiteY106" fmla="*/ 0 h 3488687"/>
              <a:gd name="connsiteX107" fmla="*/ 2869551 w 4003028"/>
              <a:gd name="connsiteY107" fmla="*/ 826280 h 3488687"/>
              <a:gd name="connsiteX108" fmla="*/ 2871430 w 4003028"/>
              <a:gd name="connsiteY108" fmla="*/ 888358 h 3488687"/>
              <a:gd name="connsiteX109" fmla="*/ 2810257 w 4003028"/>
              <a:gd name="connsiteY109" fmla="*/ 821365 h 3488687"/>
              <a:gd name="connsiteX110" fmla="*/ 1224809 w 4003028"/>
              <a:gd name="connsiteY110" fmla="*/ 795402 h 3488687"/>
              <a:gd name="connsiteX0-1" fmla="*/ 2553595 w 4003028"/>
              <a:gd name="connsiteY0-2" fmla="*/ 3488687 h 3488687"/>
              <a:gd name="connsiteX1-3" fmla="*/ 2558802 w 4003028"/>
              <a:gd name="connsiteY1-4" fmla="*/ 3486358 h 3488687"/>
              <a:gd name="connsiteX2-5" fmla="*/ 2567275 w 4003028"/>
              <a:gd name="connsiteY2-6" fmla="*/ 3481729 h 3488687"/>
              <a:gd name="connsiteX3-7" fmla="*/ 2560275 w 4003028"/>
              <a:gd name="connsiteY3-8" fmla="*/ 3484032 h 3488687"/>
              <a:gd name="connsiteX4-9" fmla="*/ 2553595 w 4003028"/>
              <a:gd name="connsiteY4-10" fmla="*/ 3488687 h 3488687"/>
              <a:gd name="connsiteX5-11" fmla="*/ 2172204 w 4003028"/>
              <a:gd name="connsiteY5-12" fmla="*/ 1823603 h 3488687"/>
              <a:gd name="connsiteX6-13" fmla="*/ 2177584 w 4003028"/>
              <a:gd name="connsiteY6-14" fmla="*/ 1823026 h 3488687"/>
              <a:gd name="connsiteX7-15" fmla="*/ 2186951 w 4003028"/>
              <a:gd name="connsiteY7-16" fmla="*/ 1820691 h 3488687"/>
              <a:gd name="connsiteX8-17" fmla="*/ 2179597 w 4003028"/>
              <a:gd name="connsiteY8-18" fmla="*/ 1821148 h 3488687"/>
              <a:gd name="connsiteX9-19" fmla="*/ 2172204 w 4003028"/>
              <a:gd name="connsiteY9-20" fmla="*/ 1823603 h 3488687"/>
              <a:gd name="connsiteX10-21" fmla="*/ 153460 w 4003028"/>
              <a:gd name="connsiteY10-22" fmla="*/ 2406636 h 3488687"/>
              <a:gd name="connsiteX11-23" fmla="*/ 158416 w 4003028"/>
              <a:gd name="connsiteY11-24" fmla="*/ 2412646 h 3488687"/>
              <a:gd name="connsiteX12-25" fmla="*/ 164402 w 4003028"/>
              <a:gd name="connsiteY12-26" fmla="*/ 2416944 h 3488687"/>
              <a:gd name="connsiteX13-27" fmla="*/ 157710 w 4003028"/>
              <a:gd name="connsiteY13-28" fmla="*/ 2409986 h 3488687"/>
              <a:gd name="connsiteX14-29" fmla="*/ 153460 w 4003028"/>
              <a:gd name="connsiteY14-30" fmla="*/ 2406636 h 3488687"/>
              <a:gd name="connsiteX15-31" fmla="*/ 1187875 w 4003028"/>
              <a:gd name="connsiteY15-32" fmla="*/ 818604 h 3488687"/>
              <a:gd name="connsiteX16-33" fmla="*/ 2981309 w 4003028"/>
              <a:gd name="connsiteY16-34" fmla="*/ 1389514 h 3488687"/>
              <a:gd name="connsiteX17-35" fmla="*/ 3006207 w 4003028"/>
              <a:gd name="connsiteY17-36" fmla="*/ 1471594 h 3488687"/>
              <a:gd name="connsiteX18-37" fmla="*/ 3004953 w 4003028"/>
              <a:gd name="connsiteY18-38" fmla="*/ 1470516 h 3488687"/>
              <a:gd name="connsiteX19-39" fmla="*/ 2965846 w 4003028"/>
              <a:gd name="connsiteY19-40" fmla="*/ 1471445 h 3488687"/>
              <a:gd name="connsiteX20-41" fmla="*/ 2909369 w 4003028"/>
              <a:gd name="connsiteY20-42" fmla="*/ 1482351 h 3488687"/>
              <a:gd name="connsiteX21-43" fmla="*/ 2592787 w 4003028"/>
              <a:gd name="connsiteY21-44" fmla="*/ 1644930 h 3488687"/>
              <a:gd name="connsiteX22-45" fmla="*/ 2477260 w 4003028"/>
              <a:gd name="connsiteY22-46" fmla="*/ 1712320 h 3488687"/>
              <a:gd name="connsiteX23-47" fmla="*/ 2424386 w 4003028"/>
              <a:gd name="connsiteY23-48" fmla="*/ 1658294 h 3488687"/>
              <a:gd name="connsiteX24-49" fmla="*/ 2233042 w 4003028"/>
              <a:gd name="connsiteY24-50" fmla="*/ 1544239 h 3488687"/>
              <a:gd name="connsiteX25-51" fmla="*/ 2406208 w 4003028"/>
              <a:gd name="connsiteY25-52" fmla="*/ 1690912 h 3488687"/>
              <a:gd name="connsiteX26-53" fmla="*/ 2438667 w 4003028"/>
              <a:gd name="connsiteY26-54" fmla="*/ 1734832 h 3488687"/>
              <a:gd name="connsiteX27-55" fmla="*/ 2433832 w 4003028"/>
              <a:gd name="connsiteY27-56" fmla="*/ 1737652 h 3488687"/>
              <a:gd name="connsiteX28-57" fmla="*/ 2276907 w 4003028"/>
              <a:gd name="connsiteY28-58" fmla="*/ 1795440 h 3488687"/>
              <a:gd name="connsiteX29-59" fmla="*/ 2194470 w 4003028"/>
              <a:gd name="connsiteY29-60" fmla="*/ 1818817 h 3488687"/>
              <a:gd name="connsiteX30-61" fmla="*/ 2186951 w 4003028"/>
              <a:gd name="connsiteY30-62" fmla="*/ 1820691 h 3488687"/>
              <a:gd name="connsiteX31-63" fmla="*/ 2187619 w 4003028"/>
              <a:gd name="connsiteY31-64" fmla="*/ 1820649 h 3488687"/>
              <a:gd name="connsiteX32-65" fmla="*/ 2263225 w 4003028"/>
              <a:gd name="connsiteY32-66" fmla="*/ 1828106 h 3488687"/>
              <a:gd name="connsiteX33-67" fmla="*/ 2266422 w 4003028"/>
              <a:gd name="connsiteY33-68" fmla="*/ 1827857 h 3488687"/>
              <a:gd name="connsiteX34-69" fmla="*/ 3026460 w 4003028"/>
              <a:gd name="connsiteY34-70" fmla="*/ 1558274 h 3488687"/>
              <a:gd name="connsiteX35-71" fmla="*/ 3033021 w 4003028"/>
              <a:gd name="connsiteY35-72" fmla="*/ 1559992 h 3488687"/>
              <a:gd name="connsiteX36-73" fmla="*/ 3056764 w 4003028"/>
              <a:gd name="connsiteY36-74" fmla="*/ 1638263 h 3488687"/>
              <a:gd name="connsiteX37-75" fmla="*/ 3220170 w 4003028"/>
              <a:gd name="connsiteY37-76" fmla="*/ 2417189 h 3488687"/>
              <a:gd name="connsiteX38-77" fmla="*/ 3245788 w 4003028"/>
              <a:gd name="connsiteY38-78" fmla="*/ 2510754 h 3488687"/>
              <a:gd name="connsiteX39-79" fmla="*/ 3242722 w 4003028"/>
              <a:gd name="connsiteY39-80" fmla="*/ 2508845 h 3488687"/>
              <a:gd name="connsiteX40-81" fmla="*/ 900517 w 4003028"/>
              <a:gd name="connsiteY40-82" fmla="*/ 3043090 h 3488687"/>
              <a:gd name="connsiteX41-83" fmla="*/ 755186 w 4003028"/>
              <a:gd name="connsiteY41-84" fmla="*/ 3091588 h 3488687"/>
              <a:gd name="connsiteX42-85" fmla="*/ 735913 w 4003028"/>
              <a:gd name="connsiteY42-86" fmla="*/ 3085533 h 3488687"/>
              <a:gd name="connsiteX43-87" fmla="*/ 235521 w 4003028"/>
              <a:gd name="connsiteY43-88" fmla="*/ 2453126 h 3488687"/>
              <a:gd name="connsiteX44-89" fmla="*/ 232945 w 4003028"/>
              <a:gd name="connsiteY44-90" fmla="*/ 2451215 h 3488687"/>
              <a:gd name="connsiteX45-91" fmla="*/ 164946 w 4003028"/>
              <a:gd name="connsiteY45-92" fmla="*/ 2417334 h 3488687"/>
              <a:gd name="connsiteX46-93" fmla="*/ 164402 w 4003028"/>
              <a:gd name="connsiteY46-94" fmla="*/ 2416944 h 3488687"/>
              <a:gd name="connsiteX47-95" fmla="*/ 169774 w 4003028"/>
              <a:gd name="connsiteY47-96" fmla="*/ 2422528 h 3488687"/>
              <a:gd name="connsiteX48-97" fmla="*/ 227166 w 4003028"/>
              <a:gd name="connsiteY48-98" fmla="*/ 2486155 h 3488687"/>
              <a:gd name="connsiteX49-99" fmla="*/ 329351 w 4003028"/>
              <a:gd name="connsiteY49-100" fmla="*/ 2618530 h 3488687"/>
              <a:gd name="connsiteX50-101" fmla="*/ 331947 w 4003028"/>
              <a:gd name="connsiteY50-102" fmla="*/ 2623489 h 3488687"/>
              <a:gd name="connsiteX51-103" fmla="*/ 281103 w 4003028"/>
              <a:gd name="connsiteY51-104" fmla="*/ 2643430 h 3488687"/>
              <a:gd name="connsiteX52-105" fmla="*/ 56459 w 4003028"/>
              <a:gd name="connsiteY52-106" fmla="*/ 2675591 h 3488687"/>
              <a:gd name="connsiteX53-107" fmla="*/ 279157 w 4003028"/>
              <a:gd name="connsiteY53-108" fmla="*/ 2680722 h 3488687"/>
              <a:gd name="connsiteX54-109" fmla="*/ 352665 w 4003028"/>
              <a:gd name="connsiteY54-110" fmla="*/ 2663074 h 3488687"/>
              <a:gd name="connsiteX55-111" fmla="*/ 414683 w 4003028"/>
              <a:gd name="connsiteY55-112" fmla="*/ 2781572 h 3488687"/>
              <a:gd name="connsiteX56-113" fmla="*/ 596376 w 4003028"/>
              <a:gd name="connsiteY56-114" fmla="*/ 3087584 h 3488687"/>
              <a:gd name="connsiteX57-115" fmla="*/ 638412 w 4003028"/>
              <a:gd name="connsiteY57-116" fmla="*/ 3126848 h 3488687"/>
              <a:gd name="connsiteX58-117" fmla="*/ 642141 w 4003028"/>
              <a:gd name="connsiteY58-118" fmla="*/ 3129313 h 3488687"/>
              <a:gd name="connsiteX59-119" fmla="*/ 633291 w 4003028"/>
              <a:gd name="connsiteY59-120" fmla="*/ 3132266 h 3488687"/>
              <a:gd name="connsiteX60-121" fmla="*/ 106597 w 4003028"/>
              <a:gd name="connsiteY60-122" fmla="*/ 3237274 h 3488687"/>
              <a:gd name="connsiteX61-123" fmla="*/ 0 w 4003028"/>
              <a:gd name="connsiteY61-124" fmla="*/ 3232686 h 3488687"/>
              <a:gd name="connsiteX62-125" fmla="*/ 77065 w 4003028"/>
              <a:gd name="connsiteY62-126" fmla="*/ 3297326 h 3488687"/>
              <a:gd name="connsiteX63-127" fmla="*/ 75884 w 4003028"/>
              <a:gd name="connsiteY63-128" fmla="*/ 3298733 h 3488687"/>
              <a:gd name="connsiteX64-129" fmla="*/ 146342 w 4003028"/>
              <a:gd name="connsiteY64-130" fmla="*/ 3298318 h 3488687"/>
              <a:gd name="connsiteX65-131" fmla="*/ 3241070 w 4003028"/>
              <a:gd name="connsiteY65-132" fmla="*/ 2644221 h 3488687"/>
              <a:gd name="connsiteX66-133" fmla="*/ 3298464 w 4003028"/>
              <a:gd name="connsiteY66-134" fmla="*/ 2691011 h 3488687"/>
              <a:gd name="connsiteX67-135" fmla="*/ 3325008 w 4003028"/>
              <a:gd name="connsiteY67-136" fmla="*/ 2763689 h 3488687"/>
              <a:gd name="connsiteX68-137" fmla="*/ 3371266 w 4003028"/>
              <a:gd name="connsiteY68-138" fmla="*/ 2864563 h 3488687"/>
              <a:gd name="connsiteX69-139" fmla="*/ 3415788 w 4003028"/>
              <a:gd name="connsiteY69-140" fmla="*/ 2940157 h 3488687"/>
              <a:gd name="connsiteX70-141" fmla="*/ 3400641 w 4003028"/>
              <a:gd name="connsiteY70-142" fmla="*/ 2934757 h 3488687"/>
              <a:gd name="connsiteX71-143" fmla="*/ 2832976 w 4003028"/>
              <a:gd name="connsiteY71-144" fmla="*/ 3294018 h 3488687"/>
              <a:gd name="connsiteX72-145" fmla="*/ 2826082 w 4003028"/>
              <a:gd name="connsiteY72-146" fmla="*/ 3300156 h 3488687"/>
              <a:gd name="connsiteX73-147" fmla="*/ 2810492 w 4003028"/>
              <a:gd name="connsiteY73-148" fmla="*/ 3290196 h 3488687"/>
              <a:gd name="connsiteX74-149" fmla="*/ 2559561 w 4003028"/>
              <a:gd name="connsiteY74-150" fmla="*/ 3207661 h 3488687"/>
              <a:gd name="connsiteX75-151" fmla="*/ 2764198 w 4003028"/>
              <a:gd name="connsiteY75-152" fmla="*/ 3305758 h 3488687"/>
              <a:gd name="connsiteX76-153" fmla="*/ 2793373 w 4003028"/>
              <a:gd name="connsiteY76-154" fmla="*/ 3329282 h 3488687"/>
              <a:gd name="connsiteX77-155" fmla="*/ 2742508 w 4003028"/>
              <a:gd name="connsiteY77-156" fmla="*/ 3374574 h 3488687"/>
              <a:gd name="connsiteX78-157" fmla="*/ 2647916 w 4003028"/>
              <a:gd name="connsiteY78-158" fmla="*/ 3434544 h 3488687"/>
              <a:gd name="connsiteX79-159" fmla="*/ 2574074 w 4003028"/>
              <a:gd name="connsiteY79-160" fmla="*/ 3478014 h 3488687"/>
              <a:gd name="connsiteX80-161" fmla="*/ 2567275 w 4003028"/>
              <a:gd name="connsiteY80-162" fmla="*/ 3481729 h 3488687"/>
              <a:gd name="connsiteX81-163" fmla="*/ 2567910 w 4003028"/>
              <a:gd name="connsiteY81-164" fmla="*/ 3481520 h 3488687"/>
              <a:gd name="connsiteX82-165" fmla="*/ 2642943 w 4003028"/>
              <a:gd name="connsiteY82-166" fmla="*/ 3469608 h 3488687"/>
              <a:gd name="connsiteX83-167" fmla="*/ 2645973 w 4003028"/>
              <a:gd name="connsiteY83-168" fmla="*/ 3468559 h 3488687"/>
              <a:gd name="connsiteX84-169" fmla="*/ 2742749 w 4003028"/>
              <a:gd name="connsiteY84-170" fmla="*/ 3414654 h 3488687"/>
              <a:gd name="connsiteX85-171" fmla="*/ 2820857 w 4003028"/>
              <a:gd name="connsiteY85-172" fmla="*/ 3351443 h 3488687"/>
              <a:gd name="connsiteX86-173" fmla="*/ 2828768 w 4003028"/>
              <a:gd name="connsiteY86-174" fmla="*/ 3357822 h 3488687"/>
              <a:gd name="connsiteX87-175" fmla="*/ 2842089 w 4003028"/>
              <a:gd name="connsiteY87-176" fmla="*/ 3333099 h 3488687"/>
              <a:gd name="connsiteX88-177" fmla="*/ 2921933 w 4003028"/>
              <a:gd name="connsiteY88-178" fmla="*/ 3257476 h 3488687"/>
              <a:gd name="connsiteX89-179" fmla="*/ 3436520 w 4003028"/>
              <a:gd name="connsiteY89-180" fmla="*/ 3026269 h 3488687"/>
              <a:gd name="connsiteX90-181" fmla="*/ 3490668 w 4003028"/>
              <a:gd name="connsiteY90-182" fmla="*/ 3044425 h 3488687"/>
              <a:gd name="connsiteX91-183" fmla="*/ 3466564 w 4003028"/>
              <a:gd name="connsiteY91-184" fmla="*/ 3009477 h 3488687"/>
              <a:gd name="connsiteX92-185" fmla="*/ 3487849 w 4003028"/>
              <a:gd name="connsiteY92-186" fmla="*/ 3036935 h 3488687"/>
              <a:gd name="connsiteX93-187" fmla="*/ 3850394 w 4003028"/>
              <a:gd name="connsiteY93-188" fmla="*/ 3229480 h 3488687"/>
              <a:gd name="connsiteX94-189" fmla="*/ 4003028 w 4003028"/>
              <a:gd name="connsiteY94-190" fmla="*/ 3047507 h 3488687"/>
              <a:gd name="connsiteX95-191" fmla="*/ 3906403 w 4003028"/>
              <a:gd name="connsiteY95-192" fmla="*/ 3033869 h 3488687"/>
              <a:gd name="connsiteX96-193" fmla="*/ 3685069 w 4003028"/>
              <a:gd name="connsiteY96-194" fmla="*/ 2942485 h 3488687"/>
              <a:gd name="connsiteX97-195" fmla="*/ 3680287 w 4003028"/>
              <a:gd name="connsiteY97-196" fmla="*/ 2938317 h 3488687"/>
              <a:gd name="connsiteX98-197" fmla="*/ 3682685 w 4003028"/>
              <a:gd name="connsiteY98-198" fmla="*/ 2923853 h 3488687"/>
              <a:gd name="connsiteX99-199" fmla="*/ 3888092 w 4003028"/>
              <a:gd name="connsiteY99-200" fmla="*/ 2294241 h 3488687"/>
              <a:gd name="connsiteX100-201" fmla="*/ 3647315 w 4003028"/>
              <a:gd name="connsiteY100-202" fmla="*/ 2791101 h 3488687"/>
              <a:gd name="connsiteX101-203" fmla="*/ 3618912 w 4003028"/>
              <a:gd name="connsiteY101-204" fmla="*/ 2884803 h 3488687"/>
              <a:gd name="connsiteX102-205" fmla="*/ 3598514 w 4003028"/>
              <a:gd name="connsiteY102-206" fmla="*/ 2867018 h 3488687"/>
              <a:gd name="connsiteX103-207" fmla="*/ 3013134 w 4003028"/>
              <a:gd name="connsiteY103-208" fmla="*/ 1104274 h 3488687"/>
              <a:gd name="connsiteX104-209" fmla="*/ 2996120 w 4003028"/>
              <a:gd name="connsiteY104-210" fmla="*/ 1074045 h 3488687"/>
              <a:gd name="connsiteX105-211" fmla="*/ 2983995 w 4003028"/>
              <a:gd name="connsiteY105-212" fmla="*/ 999080 h 3488687"/>
              <a:gd name="connsiteX106-213" fmla="*/ 2974776 w 4003028"/>
              <a:gd name="connsiteY106-214" fmla="*/ 0 h 3488687"/>
              <a:gd name="connsiteX107-215" fmla="*/ 2869551 w 4003028"/>
              <a:gd name="connsiteY107-216" fmla="*/ 826280 h 3488687"/>
              <a:gd name="connsiteX108-217" fmla="*/ 2871430 w 4003028"/>
              <a:gd name="connsiteY108-218" fmla="*/ 888358 h 3488687"/>
              <a:gd name="connsiteX109-219" fmla="*/ 2810257 w 4003028"/>
              <a:gd name="connsiteY109-220" fmla="*/ 821365 h 3488687"/>
              <a:gd name="connsiteX110-221" fmla="*/ 1224809 w 4003028"/>
              <a:gd name="connsiteY110-222" fmla="*/ 795402 h 3488687"/>
              <a:gd name="connsiteX111" fmla="*/ 1187875 w 4003028"/>
              <a:gd name="connsiteY111" fmla="*/ 818604 h 3488687"/>
              <a:gd name="connsiteX0-223" fmla="*/ 2553595 w 4003028"/>
              <a:gd name="connsiteY0-224" fmla="*/ 3488687 h 3488687"/>
              <a:gd name="connsiteX1-225" fmla="*/ 2558802 w 4003028"/>
              <a:gd name="connsiteY1-226" fmla="*/ 3486358 h 3488687"/>
              <a:gd name="connsiteX2-227" fmla="*/ 2567275 w 4003028"/>
              <a:gd name="connsiteY2-228" fmla="*/ 3481729 h 3488687"/>
              <a:gd name="connsiteX3-229" fmla="*/ 2560275 w 4003028"/>
              <a:gd name="connsiteY3-230" fmla="*/ 3484032 h 3488687"/>
              <a:gd name="connsiteX4-231" fmla="*/ 2553595 w 4003028"/>
              <a:gd name="connsiteY4-232" fmla="*/ 3488687 h 3488687"/>
              <a:gd name="connsiteX5-233" fmla="*/ 2172204 w 4003028"/>
              <a:gd name="connsiteY5-234" fmla="*/ 1823603 h 3488687"/>
              <a:gd name="connsiteX6-235" fmla="*/ 2177584 w 4003028"/>
              <a:gd name="connsiteY6-236" fmla="*/ 1823026 h 3488687"/>
              <a:gd name="connsiteX7-237" fmla="*/ 2186951 w 4003028"/>
              <a:gd name="connsiteY7-238" fmla="*/ 1820691 h 3488687"/>
              <a:gd name="connsiteX8-239" fmla="*/ 2179597 w 4003028"/>
              <a:gd name="connsiteY8-240" fmla="*/ 1821148 h 3488687"/>
              <a:gd name="connsiteX9-241" fmla="*/ 2172204 w 4003028"/>
              <a:gd name="connsiteY9-242" fmla="*/ 1823603 h 3488687"/>
              <a:gd name="connsiteX10-243" fmla="*/ 153460 w 4003028"/>
              <a:gd name="connsiteY10-244" fmla="*/ 2406636 h 3488687"/>
              <a:gd name="connsiteX11-245" fmla="*/ 158416 w 4003028"/>
              <a:gd name="connsiteY11-246" fmla="*/ 2412646 h 3488687"/>
              <a:gd name="connsiteX12-247" fmla="*/ 164402 w 4003028"/>
              <a:gd name="connsiteY12-248" fmla="*/ 2416944 h 3488687"/>
              <a:gd name="connsiteX13-249" fmla="*/ 157710 w 4003028"/>
              <a:gd name="connsiteY13-250" fmla="*/ 2409986 h 3488687"/>
              <a:gd name="connsiteX14-251" fmla="*/ 153460 w 4003028"/>
              <a:gd name="connsiteY14-252" fmla="*/ 2406636 h 3488687"/>
              <a:gd name="connsiteX15-253" fmla="*/ 1187875 w 4003028"/>
              <a:gd name="connsiteY15-254" fmla="*/ 818604 h 3488687"/>
              <a:gd name="connsiteX16-255" fmla="*/ 2981309 w 4003028"/>
              <a:gd name="connsiteY16-256" fmla="*/ 1389514 h 3488687"/>
              <a:gd name="connsiteX17-257" fmla="*/ 3006207 w 4003028"/>
              <a:gd name="connsiteY17-258" fmla="*/ 1471594 h 3488687"/>
              <a:gd name="connsiteX18-259" fmla="*/ 3004953 w 4003028"/>
              <a:gd name="connsiteY18-260" fmla="*/ 1470516 h 3488687"/>
              <a:gd name="connsiteX19-261" fmla="*/ 2965846 w 4003028"/>
              <a:gd name="connsiteY19-262" fmla="*/ 1471445 h 3488687"/>
              <a:gd name="connsiteX20-263" fmla="*/ 2909369 w 4003028"/>
              <a:gd name="connsiteY20-264" fmla="*/ 1482351 h 3488687"/>
              <a:gd name="connsiteX21-265" fmla="*/ 2592787 w 4003028"/>
              <a:gd name="connsiteY21-266" fmla="*/ 1644930 h 3488687"/>
              <a:gd name="connsiteX22-267" fmla="*/ 2477260 w 4003028"/>
              <a:gd name="connsiteY22-268" fmla="*/ 1712320 h 3488687"/>
              <a:gd name="connsiteX23-269" fmla="*/ 2424386 w 4003028"/>
              <a:gd name="connsiteY23-270" fmla="*/ 1658294 h 3488687"/>
              <a:gd name="connsiteX24-271" fmla="*/ 2233042 w 4003028"/>
              <a:gd name="connsiteY24-272" fmla="*/ 1544239 h 3488687"/>
              <a:gd name="connsiteX25-273" fmla="*/ 2406208 w 4003028"/>
              <a:gd name="connsiteY25-274" fmla="*/ 1690912 h 3488687"/>
              <a:gd name="connsiteX26-275" fmla="*/ 2438667 w 4003028"/>
              <a:gd name="connsiteY26-276" fmla="*/ 1734832 h 3488687"/>
              <a:gd name="connsiteX27-277" fmla="*/ 2433832 w 4003028"/>
              <a:gd name="connsiteY27-278" fmla="*/ 1737652 h 3488687"/>
              <a:gd name="connsiteX28-279" fmla="*/ 2276907 w 4003028"/>
              <a:gd name="connsiteY28-280" fmla="*/ 1795440 h 3488687"/>
              <a:gd name="connsiteX29-281" fmla="*/ 2194470 w 4003028"/>
              <a:gd name="connsiteY29-282" fmla="*/ 1818817 h 3488687"/>
              <a:gd name="connsiteX30-283" fmla="*/ 2186951 w 4003028"/>
              <a:gd name="connsiteY30-284" fmla="*/ 1820691 h 3488687"/>
              <a:gd name="connsiteX31-285" fmla="*/ 2187619 w 4003028"/>
              <a:gd name="connsiteY31-286" fmla="*/ 1820649 h 3488687"/>
              <a:gd name="connsiteX32-287" fmla="*/ 2263225 w 4003028"/>
              <a:gd name="connsiteY32-288" fmla="*/ 1828106 h 3488687"/>
              <a:gd name="connsiteX33-289" fmla="*/ 2266422 w 4003028"/>
              <a:gd name="connsiteY33-290" fmla="*/ 1827857 h 3488687"/>
              <a:gd name="connsiteX34-291" fmla="*/ 3026460 w 4003028"/>
              <a:gd name="connsiteY34-292" fmla="*/ 1558274 h 3488687"/>
              <a:gd name="connsiteX35-293" fmla="*/ 3033021 w 4003028"/>
              <a:gd name="connsiteY35-294" fmla="*/ 1559992 h 3488687"/>
              <a:gd name="connsiteX36-295" fmla="*/ 3056764 w 4003028"/>
              <a:gd name="connsiteY36-296" fmla="*/ 1638263 h 3488687"/>
              <a:gd name="connsiteX37-297" fmla="*/ 3220170 w 4003028"/>
              <a:gd name="connsiteY37-298" fmla="*/ 2417189 h 3488687"/>
              <a:gd name="connsiteX38-299" fmla="*/ 3245788 w 4003028"/>
              <a:gd name="connsiteY38-300" fmla="*/ 2510754 h 3488687"/>
              <a:gd name="connsiteX39-301" fmla="*/ 3242722 w 4003028"/>
              <a:gd name="connsiteY39-302" fmla="*/ 2508845 h 3488687"/>
              <a:gd name="connsiteX40-303" fmla="*/ 900517 w 4003028"/>
              <a:gd name="connsiteY40-304" fmla="*/ 3043090 h 3488687"/>
              <a:gd name="connsiteX41-305" fmla="*/ 755186 w 4003028"/>
              <a:gd name="connsiteY41-306" fmla="*/ 3091588 h 3488687"/>
              <a:gd name="connsiteX42-307" fmla="*/ 735913 w 4003028"/>
              <a:gd name="connsiteY42-308" fmla="*/ 3085533 h 3488687"/>
              <a:gd name="connsiteX43-309" fmla="*/ 235521 w 4003028"/>
              <a:gd name="connsiteY43-310" fmla="*/ 2453126 h 3488687"/>
              <a:gd name="connsiteX44-311" fmla="*/ 232945 w 4003028"/>
              <a:gd name="connsiteY44-312" fmla="*/ 2451215 h 3488687"/>
              <a:gd name="connsiteX45-313" fmla="*/ 164946 w 4003028"/>
              <a:gd name="connsiteY45-314" fmla="*/ 2417334 h 3488687"/>
              <a:gd name="connsiteX46-315" fmla="*/ 164402 w 4003028"/>
              <a:gd name="connsiteY46-316" fmla="*/ 2416944 h 3488687"/>
              <a:gd name="connsiteX47-317" fmla="*/ 169774 w 4003028"/>
              <a:gd name="connsiteY47-318" fmla="*/ 2422528 h 3488687"/>
              <a:gd name="connsiteX48-319" fmla="*/ 227166 w 4003028"/>
              <a:gd name="connsiteY48-320" fmla="*/ 2486155 h 3488687"/>
              <a:gd name="connsiteX49-321" fmla="*/ 329351 w 4003028"/>
              <a:gd name="connsiteY49-322" fmla="*/ 2618530 h 3488687"/>
              <a:gd name="connsiteX50-323" fmla="*/ 331947 w 4003028"/>
              <a:gd name="connsiteY50-324" fmla="*/ 2623489 h 3488687"/>
              <a:gd name="connsiteX51-325" fmla="*/ 281103 w 4003028"/>
              <a:gd name="connsiteY51-326" fmla="*/ 2643430 h 3488687"/>
              <a:gd name="connsiteX52-327" fmla="*/ 56459 w 4003028"/>
              <a:gd name="connsiteY52-328" fmla="*/ 2675591 h 3488687"/>
              <a:gd name="connsiteX53-329" fmla="*/ 279157 w 4003028"/>
              <a:gd name="connsiteY53-330" fmla="*/ 2680722 h 3488687"/>
              <a:gd name="connsiteX54-331" fmla="*/ 352665 w 4003028"/>
              <a:gd name="connsiteY54-332" fmla="*/ 2663074 h 3488687"/>
              <a:gd name="connsiteX55-333" fmla="*/ 414683 w 4003028"/>
              <a:gd name="connsiteY55-334" fmla="*/ 2781572 h 3488687"/>
              <a:gd name="connsiteX56-335" fmla="*/ 596376 w 4003028"/>
              <a:gd name="connsiteY56-336" fmla="*/ 3087584 h 3488687"/>
              <a:gd name="connsiteX57-337" fmla="*/ 638412 w 4003028"/>
              <a:gd name="connsiteY57-338" fmla="*/ 3126848 h 3488687"/>
              <a:gd name="connsiteX58-339" fmla="*/ 642141 w 4003028"/>
              <a:gd name="connsiteY58-340" fmla="*/ 3129313 h 3488687"/>
              <a:gd name="connsiteX59-341" fmla="*/ 633291 w 4003028"/>
              <a:gd name="connsiteY59-342" fmla="*/ 3132266 h 3488687"/>
              <a:gd name="connsiteX60-343" fmla="*/ 106597 w 4003028"/>
              <a:gd name="connsiteY60-344" fmla="*/ 3237274 h 3488687"/>
              <a:gd name="connsiteX61-345" fmla="*/ 0 w 4003028"/>
              <a:gd name="connsiteY61-346" fmla="*/ 3232686 h 3488687"/>
              <a:gd name="connsiteX62-347" fmla="*/ 77065 w 4003028"/>
              <a:gd name="connsiteY62-348" fmla="*/ 3297326 h 3488687"/>
              <a:gd name="connsiteX63-349" fmla="*/ 75884 w 4003028"/>
              <a:gd name="connsiteY63-350" fmla="*/ 3298733 h 3488687"/>
              <a:gd name="connsiteX64-351" fmla="*/ 146342 w 4003028"/>
              <a:gd name="connsiteY64-352" fmla="*/ 3298318 h 3488687"/>
              <a:gd name="connsiteX65-353" fmla="*/ 3241070 w 4003028"/>
              <a:gd name="connsiteY65-354" fmla="*/ 2644221 h 3488687"/>
              <a:gd name="connsiteX66-355" fmla="*/ 3298464 w 4003028"/>
              <a:gd name="connsiteY66-356" fmla="*/ 2691011 h 3488687"/>
              <a:gd name="connsiteX67-357" fmla="*/ 3325008 w 4003028"/>
              <a:gd name="connsiteY67-358" fmla="*/ 2763689 h 3488687"/>
              <a:gd name="connsiteX68-359" fmla="*/ 3371266 w 4003028"/>
              <a:gd name="connsiteY68-360" fmla="*/ 2864563 h 3488687"/>
              <a:gd name="connsiteX69-361" fmla="*/ 3415788 w 4003028"/>
              <a:gd name="connsiteY69-362" fmla="*/ 2940157 h 3488687"/>
              <a:gd name="connsiteX70-363" fmla="*/ 3400641 w 4003028"/>
              <a:gd name="connsiteY70-364" fmla="*/ 2934757 h 3488687"/>
              <a:gd name="connsiteX71-365" fmla="*/ 2832976 w 4003028"/>
              <a:gd name="connsiteY71-366" fmla="*/ 3294018 h 3488687"/>
              <a:gd name="connsiteX72-367" fmla="*/ 2826082 w 4003028"/>
              <a:gd name="connsiteY72-368" fmla="*/ 3300156 h 3488687"/>
              <a:gd name="connsiteX73-369" fmla="*/ 2810492 w 4003028"/>
              <a:gd name="connsiteY73-370" fmla="*/ 3290196 h 3488687"/>
              <a:gd name="connsiteX74-371" fmla="*/ 2559561 w 4003028"/>
              <a:gd name="connsiteY74-372" fmla="*/ 3207661 h 3488687"/>
              <a:gd name="connsiteX75-373" fmla="*/ 2764198 w 4003028"/>
              <a:gd name="connsiteY75-374" fmla="*/ 3305758 h 3488687"/>
              <a:gd name="connsiteX76-375" fmla="*/ 2793373 w 4003028"/>
              <a:gd name="connsiteY76-376" fmla="*/ 3329282 h 3488687"/>
              <a:gd name="connsiteX77-377" fmla="*/ 2742508 w 4003028"/>
              <a:gd name="connsiteY77-378" fmla="*/ 3374574 h 3488687"/>
              <a:gd name="connsiteX78-379" fmla="*/ 2647916 w 4003028"/>
              <a:gd name="connsiteY78-380" fmla="*/ 3434544 h 3488687"/>
              <a:gd name="connsiteX79-381" fmla="*/ 2574074 w 4003028"/>
              <a:gd name="connsiteY79-382" fmla="*/ 3478014 h 3488687"/>
              <a:gd name="connsiteX80-383" fmla="*/ 2567275 w 4003028"/>
              <a:gd name="connsiteY80-384" fmla="*/ 3481729 h 3488687"/>
              <a:gd name="connsiteX81-385" fmla="*/ 2567910 w 4003028"/>
              <a:gd name="connsiteY81-386" fmla="*/ 3481520 h 3488687"/>
              <a:gd name="connsiteX82-387" fmla="*/ 2642943 w 4003028"/>
              <a:gd name="connsiteY82-388" fmla="*/ 3469608 h 3488687"/>
              <a:gd name="connsiteX83-389" fmla="*/ 2645973 w 4003028"/>
              <a:gd name="connsiteY83-390" fmla="*/ 3468559 h 3488687"/>
              <a:gd name="connsiteX84-391" fmla="*/ 2742749 w 4003028"/>
              <a:gd name="connsiteY84-392" fmla="*/ 3414654 h 3488687"/>
              <a:gd name="connsiteX85-393" fmla="*/ 2820857 w 4003028"/>
              <a:gd name="connsiteY85-394" fmla="*/ 3351443 h 3488687"/>
              <a:gd name="connsiteX86-395" fmla="*/ 2842089 w 4003028"/>
              <a:gd name="connsiteY86-396" fmla="*/ 3333099 h 3488687"/>
              <a:gd name="connsiteX87-397" fmla="*/ 2921933 w 4003028"/>
              <a:gd name="connsiteY87-398" fmla="*/ 3257476 h 3488687"/>
              <a:gd name="connsiteX88-399" fmla="*/ 3436520 w 4003028"/>
              <a:gd name="connsiteY88-400" fmla="*/ 3026269 h 3488687"/>
              <a:gd name="connsiteX89-401" fmla="*/ 3490668 w 4003028"/>
              <a:gd name="connsiteY89-402" fmla="*/ 3044425 h 3488687"/>
              <a:gd name="connsiteX90-403" fmla="*/ 3466564 w 4003028"/>
              <a:gd name="connsiteY90-404" fmla="*/ 3009477 h 3488687"/>
              <a:gd name="connsiteX91-405" fmla="*/ 3487849 w 4003028"/>
              <a:gd name="connsiteY91-406" fmla="*/ 3036935 h 3488687"/>
              <a:gd name="connsiteX92-407" fmla="*/ 3850394 w 4003028"/>
              <a:gd name="connsiteY92-408" fmla="*/ 3229480 h 3488687"/>
              <a:gd name="connsiteX93-409" fmla="*/ 4003028 w 4003028"/>
              <a:gd name="connsiteY93-410" fmla="*/ 3047507 h 3488687"/>
              <a:gd name="connsiteX94-411" fmla="*/ 3906403 w 4003028"/>
              <a:gd name="connsiteY94-412" fmla="*/ 3033869 h 3488687"/>
              <a:gd name="connsiteX95-413" fmla="*/ 3685069 w 4003028"/>
              <a:gd name="connsiteY95-414" fmla="*/ 2942485 h 3488687"/>
              <a:gd name="connsiteX96-415" fmla="*/ 3680287 w 4003028"/>
              <a:gd name="connsiteY96-416" fmla="*/ 2938317 h 3488687"/>
              <a:gd name="connsiteX97-417" fmla="*/ 3682685 w 4003028"/>
              <a:gd name="connsiteY97-418" fmla="*/ 2923853 h 3488687"/>
              <a:gd name="connsiteX98-419" fmla="*/ 3888092 w 4003028"/>
              <a:gd name="connsiteY98-420" fmla="*/ 2294241 h 3488687"/>
              <a:gd name="connsiteX99-421" fmla="*/ 3647315 w 4003028"/>
              <a:gd name="connsiteY99-422" fmla="*/ 2791101 h 3488687"/>
              <a:gd name="connsiteX100-423" fmla="*/ 3618912 w 4003028"/>
              <a:gd name="connsiteY100-424" fmla="*/ 2884803 h 3488687"/>
              <a:gd name="connsiteX101-425" fmla="*/ 3598514 w 4003028"/>
              <a:gd name="connsiteY101-426" fmla="*/ 2867018 h 3488687"/>
              <a:gd name="connsiteX102-427" fmla="*/ 3013134 w 4003028"/>
              <a:gd name="connsiteY102-428" fmla="*/ 1104274 h 3488687"/>
              <a:gd name="connsiteX103-429" fmla="*/ 2996120 w 4003028"/>
              <a:gd name="connsiteY103-430" fmla="*/ 1074045 h 3488687"/>
              <a:gd name="connsiteX104-431" fmla="*/ 2983995 w 4003028"/>
              <a:gd name="connsiteY104-432" fmla="*/ 999080 h 3488687"/>
              <a:gd name="connsiteX105-433" fmla="*/ 2974776 w 4003028"/>
              <a:gd name="connsiteY105-434" fmla="*/ 0 h 3488687"/>
              <a:gd name="connsiteX106-435" fmla="*/ 2869551 w 4003028"/>
              <a:gd name="connsiteY106-436" fmla="*/ 826280 h 3488687"/>
              <a:gd name="connsiteX107-437" fmla="*/ 2871430 w 4003028"/>
              <a:gd name="connsiteY107-438" fmla="*/ 888358 h 3488687"/>
              <a:gd name="connsiteX108-439" fmla="*/ 2810257 w 4003028"/>
              <a:gd name="connsiteY108-440" fmla="*/ 821365 h 3488687"/>
              <a:gd name="connsiteX109-441" fmla="*/ 1224809 w 4003028"/>
              <a:gd name="connsiteY109-442" fmla="*/ 795402 h 3488687"/>
              <a:gd name="connsiteX110-443" fmla="*/ 1187875 w 4003028"/>
              <a:gd name="connsiteY110-444" fmla="*/ 818604 h 348868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 ang="0">
                <a:pos x="connsiteX42-85" y="connsiteY42-86"/>
              </a:cxn>
              <a:cxn ang="0">
                <a:pos x="connsiteX43-87" y="connsiteY43-88"/>
              </a:cxn>
              <a:cxn ang="0">
                <a:pos x="connsiteX44-89" y="connsiteY44-90"/>
              </a:cxn>
              <a:cxn ang="0">
                <a:pos x="connsiteX45-91" y="connsiteY45-92"/>
              </a:cxn>
              <a:cxn ang="0">
                <a:pos x="connsiteX46-93" y="connsiteY46-94"/>
              </a:cxn>
              <a:cxn ang="0">
                <a:pos x="connsiteX47-95" y="connsiteY47-96"/>
              </a:cxn>
              <a:cxn ang="0">
                <a:pos x="connsiteX48-97" y="connsiteY48-98"/>
              </a:cxn>
              <a:cxn ang="0">
                <a:pos x="connsiteX49-99" y="connsiteY49-100"/>
              </a:cxn>
              <a:cxn ang="0">
                <a:pos x="connsiteX50-101" y="connsiteY50-102"/>
              </a:cxn>
              <a:cxn ang="0">
                <a:pos x="connsiteX51-103" y="connsiteY51-104"/>
              </a:cxn>
              <a:cxn ang="0">
                <a:pos x="connsiteX52-105" y="connsiteY52-106"/>
              </a:cxn>
              <a:cxn ang="0">
                <a:pos x="connsiteX53-107" y="connsiteY53-108"/>
              </a:cxn>
              <a:cxn ang="0">
                <a:pos x="connsiteX54-109" y="connsiteY54-110"/>
              </a:cxn>
              <a:cxn ang="0">
                <a:pos x="connsiteX55-111" y="connsiteY55-112"/>
              </a:cxn>
              <a:cxn ang="0">
                <a:pos x="connsiteX56-113" y="connsiteY56-114"/>
              </a:cxn>
              <a:cxn ang="0">
                <a:pos x="connsiteX57-115" y="connsiteY57-116"/>
              </a:cxn>
              <a:cxn ang="0">
                <a:pos x="connsiteX58-117" y="connsiteY58-118"/>
              </a:cxn>
              <a:cxn ang="0">
                <a:pos x="connsiteX59-119" y="connsiteY59-120"/>
              </a:cxn>
              <a:cxn ang="0">
                <a:pos x="connsiteX60-121" y="connsiteY60-122"/>
              </a:cxn>
              <a:cxn ang="0">
                <a:pos x="connsiteX61-123" y="connsiteY61-124"/>
              </a:cxn>
              <a:cxn ang="0">
                <a:pos x="connsiteX62-125" y="connsiteY62-126"/>
              </a:cxn>
              <a:cxn ang="0">
                <a:pos x="connsiteX63-127" y="connsiteY63-128"/>
              </a:cxn>
              <a:cxn ang="0">
                <a:pos x="connsiteX64-129" y="connsiteY64-130"/>
              </a:cxn>
              <a:cxn ang="0">
                <a:pos x="connsiteX65-131" y="connsiteY65-132"/>
              </a:cxn>
              <a:cxn ang="0">
                <a:pos x="connsiteX66-133" y="connsiteY66-134"/>
              </a:cxn>
              <a:cxn ang="0">
                <a:pos x="connsiteX67-135" y="connsiteY67-136"/>
              </a:cxn>
              <a:cxn ang="0">
                <a:pos x="connsiteX68-137" y="connsiteY68-138"/>
              </a:cxn>
              <a:cxn ang="0">
                <a:pos x="connsiteX69-139" y="connsiteY69-140"/>
              </a:cxn>
              <a:cxn ang="0">
                <a:pos x="connsiteX70-141" y="connsiteY70-142"/>
              </a:cxn>
              <a:cxn ang="0">
                <a:pos x="connsiteX71-143" y="connsiteY71-144"/>
              </a:cxn>
              <a:cxn ang="0">
                <a:pos x="connsiteX72-145" y="connsiteY72-146"/>
              </a:cxn>
              <a:cxn ang="0">
                <a:pos x="connsiteX73-147" y="connsiteY73-148"/>
              </a:cxn>
              <a:cxn ang="0">
                <a:pos x="connsiteX74-149" y="connsiteY74-150"/>
              </a:cxn>
              <a:cxn ang="0">
                <a:pos x="connsiteX75-151" y="connsiteY75-152"/>
              </a:cxn>
              <a:cxn ang="0">
                <a:pos x="connsiteX76-153" y="connsiteY76-154"/>
              </a:cxn>
              <a:cxn ang="0">
                <a:pos x="connsiteX77-155" y="connsiteY77-156"/>
              </a:cxn>
              <a:cxn ang="0">
                <a:pos x="connsiteX78-157" y="connsiteY78-158"/>
              </a:cxn>
              <a:cxn ang="0">
                <a:pos x="connsiteX79-159" y="connsiteY79-160"/>
              </a:cxn>
              <a:cxn ang="0">
                <a:pos x="connsiteX80-161" y="connsiteY80-162"/>
              </a:cxn>
              <a:cxn ang="0">
                <a:pos x="connsiteX81-163" y="connsiteY81-164"/>
              </a:cxn>
              <a:cxn ang="0">
                <a:pos x="connsiteX82-165" y="connsiteY82-166"/>
              </a:cxn>
              <a:cxn ang="0">
                <a:pos x="connsiteX83-167" y="connsiteY83-168"/>
              </a:cxn>
              <a:cxn ang="0">
                <a:pos x="connsiteX84-169" y="connsiteY84-170"/>
              </a:cxn>
              <a:cxn ang="0">
                <a:pos x="connsiteX85-171" y="connsiteY85-172"/>
              </a:cxn>
              <a:cxn ang="0">
                <a:pos x="connsiteX86-173" y="connsiteY86-174"/>
              </a:cxn>
              <a:cxn ang="0">
                <a:pos x="connsiteX87-175" y="connsiteY87-176"/>
              </a:cxn>
              <a:cxn ang="0">
                <a:pos x="connsiteX88-177" y="connsiteY88-178"/>
              </a:cxn>
              <a:cxn ang="0">
                <a:pos x="connsiteX89-179" y="connsiteY89-180"/>
              </a:cxn>
              <a:cxn ang="0">
                <a:pos x="connsiteX90-181" y="connsiteY90-182"/>
              </a:cxn>
              <a:cxn ang="0">
                <a:pos x="connsiteX91-183" y="connsiteY91-184"/>
              </a:cxn>
              <a:cxn ang="0">
                <a:pos x="connsiteX92-185" y="connsiteY92-186"/>
              </a:cxn>
              <a:cxn ang="0">
                <a:pos x="connsiteX93-187" y="connsiteY93-188"/>
              </a:cxn>
              <a:cxn ang="0">
                <a:pos x="connsiteX94-189" y="connsiteY94-190"/>
              </a:cxn>
              <a:cxn ang="0">
                <a:pos x="connsiteX95-191" y="connsiteY95-192"/>
              </a:cxn>
              <a:cxn ang="0">
                <a:pos x="connsiteX96-193" y="connsiteY96-194"/>
              </a:cxn>
              <a:cxn ang="0">
                <a:pos x="connsiteX97-195" y="connsiteY97-196"/>
              </a:cxn>
              <a:cxn ang="0">
                <a:pos x="connsiteX98-197" y="connsiteY98-198"/>
              </a:cxn>
              <a:cxn ang="0">
                <a:pos x="connsiteX99-199" y="connsiteY99-200"/>
              </a:cxn>
              <a:cxn ang="0">
                <a:pos x="connsiteX100-201" y="connsiteY100-202"/>
              </a:cxn>
              <a:cxn ang="0">
                <a:pos x="connsiteX101-203" y="connsiteY101-204"/>
              </a:cxn>
              <a:cxn ang="0">
                <a:pos x="connsiteX102-205" y="connsiteY102-206"/>
              </a:cxn>
              <a:cxn ang="0">
                <a:pos x="connsiteX103-207" y="connsiteY103-208"/>
              </a:cxn>
              <a:cxn ang="0">
                <a:pos x="connsiteX104-209" y="connsiteY104-210"/>
              </a:cxn>
              <a:cxn ang="0">
                <a:pos x="connsiteX105-211" y="connsiteY105-212"/>
              </a:cxn>
              <a:cxn ang="0">
                <a:pos x="connsiteX106-213" y="connsiteY106-214"/>
              </a:cxn>
              <a:cxn ang="0">
                <a:pos x="connsiteX107-215" y="connsiteY107-216"/>
              </a:cxn>
              <a:cxn ang="0">
                <a:pos x="connsiteX108-217" y="connsiteY108-218"/>
              </a:cxn>
              <a:cxn ang="0">
                <a:pos x="connsiteX109-219" y="connsiteY109-220"/>
              </a:cxn>
              <a:cxn ang="0">
                <a:pos x="connsiteX110-221" y="connsiteY110-222"/>
              </a:cxn>
            </a:cxnLst>
            <a:rect l="l" t="t" r="r" b="b"/>
            <a:pathLst>
              <a:path w="4003028" h="3488687">
                <a:moveTo>
                  <a:pt x="2553595" y="3488687"/>
                </a:moveTo>
                <a:lnTo>
                  <a:pt x="2558802" y="3486358"/>
                </a:lnTo>
                <a:lnTo>
                  <a:pt x="2567275" y="3481729"/>
                </a:lnTo>
                <a:lnTo>
                  <a:pt x="2560275" y="3484032"/>
                </a:lnTo>
                <a:cubicBezTo>
                  <a:pt x="2556433" y="3486197"/>
                  <a:pt x="2552751" y="3488719"/>
                  <a:pt x="2553595" y="3488687"/>
                </a:cubicBezTo>
                <a:close/>
                <a:moveTo>
                  <a:pt x="2172204" y="1823603"/>
                </a:moveTo>
                <a:cubicBezTo>
                  <a:pt x="2171170" y="1824157"/>
                  <a:pt x="2172266" y="1824206"/>
                  <a:pt x="2177584" y="1823026"/>
                </a:cubicBezTo>
                <a:lnTo>
                  <a:pt x="2186951" y="1820691"/>
                </a:lnTo>
                <a:lnTo>
                  <a:pt x="2179597" y="1821148"/>
                </a:lnTo>
                <a:cubicBezTo>
                  <a:pt x="2176399" y="1821990"/>
                  <a:pt x="2173237" y="1823050"/>
                  <a:pt x="2172204" y="1823603"/>
                </a:cubicBezTo>
                <a:close/>
                <a:moveTo>
                  <a:pt x="153460" y="2406636"/>
                </a:moveTo>
                <a:cubicBezTo>
                  <a:pt x="154041" y="2407655"/>
                  <a:pt x="156156" y="2410233"/>
                  <a:pt x="158416" y="2412646"/>
                </a:cubicBezTo>
                <a:lnTo>
                  <a:pt x="164402" y="2416944"/>
                </a:lnTo>
                <a:lnTo>
                  <a:pt x="157710" y="2409986"/>
                </a:lnTo>
                <a:cubicBezTo>
                  <a:pt x="153833" y="2406159"/>
                  <a:pt x="152879" y="2405618"/>
                  <a:pt x="153460" y="2406636"/>
                </a:cubicBezTo>
                <a:close/>
                <a:moveTo>
                  <a:pt x="1187875" y="818604"/>
                </a:moveTo>
                <a:cubicBezTo>
                  <a:pt x="2360785" y="451654"/>
                  <a:pt x="2778288" y="830875"/>
                  <a:pt x="2981309" y="1389514"/>
                </a:cubicBezTo>
                <a:lnTo>
                  <a:pt x="3006207" y="1471594"/>
                </a:lnTo>
                <a:lnTo>
                  <a:pt x="3004953" y="1470516"/>
                </a:lnTo>
                <a:lnTo>
                  <a:pt x="2965846" y="1471445"/>
                </a:lnTo>
                <a:cubicBezTo>
                  <a:pt x="2947107" y="1473570"/>
                  <a:pt x="2928277" y="1477290"/>
                  <a:pt x="2909369" y="1482351"/>
                </a:cubicBezTo>
                <a:cubicBezTo>
                  <a:pt x="2805373" y="1510186"/>
                  <a:pt x="2699022" y="1578564"/>
                  <a:pt x="2592787" y="1644930"/>
                </a:cubicBezTo>
                <a:lnTo>
                  <a:pt x="2477260" y="1712320"/>
                </a:lnTo>
                <a:lnTo>
                  <a:pt x="2424386" y="1658294"/>
                </a:lnTo>
                <a:cubicBezTo>
                  <a:pt x="2364886" y="1605113"/>
                  <a:pt x="2312973" y="1581704"/>
                  <a:pt x="2233042" y="1544239"/>
                </a:cubicBezTo>
                <a:cubicBezTo>
                  <a:pt x="2318994" y="1601119"/>
                  <a:pt x="2360281" y="1633999"/>
                  <a:pt x="2406208" y="1690912"/>
                </a:cubicBezTo>
                <a:lnTo>
                  <a:pt x="2438667" y="1734832"/>
                </a:lnTo>
                <a:lnTo>
                  <a:pt x="2433832" y="1737652"/>
                </a:lnTo>
                <a:cubicBezTo>
                  <a:pt x="2381083" y="1764511"/>
                  <a:pt x="2328671" y="1785546"/>
                  <a:pt x="2276907" y="1795440"/>
                </a:cubicBezTo>
                <a:cubicBezTo>
                  <a:pt x="2236133" y="1807413"/>
                  <a:pt x="2210308" y="1814634"/>
                  <a:pt x="2194470" y="1818817"/>
                </a:cubicBezTo>
                <a:lnTo>
                  <a:pt x="2186951" y="1820691"/>
                </a:lnTo>
                <a:lnTo>
                  <a:pt x="2187619" y="1820649"/>
                </a:lnTo>
                <a:cubicBezTo>
                  <a:pt x="2185339" y="1826094"/>
                  <a:pt x="2253274" y="1827842"/>
                  <a:pt x="2263225" y="1828106"/>
                </a:cubicBezTo>
                <a:lnTo>
                  <a:pt x="2266422" y="1827857"/>
                </a:lnTo>
                <a:cubicBezTo>
                  <a:pt x="2518049" y="1795110"/>
                  <a:pt x="2758419" y="1512046"/>
                  <a:pt x="3026460" y="1558274"/>
                </a:cubicBezTo>
                <a:lnTo>
                  <a:pt x="3033021" y="1559992"/>
                </a:lnTo>
                <a:lnTo>
                  <a:pt x="3056764" y="1638263"/>
                </a:lnTo>
                <a:cubicBezTo>
                  <a:pt x="3122240" y="1894693"/>
                  <a:pt x="3162516" y="2169206"/>
                  <a:pt x="3220170" y="2417189"/>
                </a:cubicBezTo>
                <a:lnTo>
                  <a:pt x="3245788" y="2510754"/>
                </a:lnTo>
                <a:lnTo>
                  <a:pt x="3242722" y="2508845"/>
                </a:lnTo>
                <a:cubicBezTo>
                  <a:pt x="2720957" y="2252431"/>
                  <a:pt x="1724111" y="2749105"/>
                  <a:pt x="900517" y="3043090"/>
                </a:cubicBezTo>
                <a:lnTo>
                  <a:pt x="755186" y="3091588"/>
                </a:lnTo>
                <a:lnTo>
                  <a:pt x="735913" y="3085533"/>
                </a:lnTo>
                <a:cubicBezTo>
                  <a:pt x="484316" y="2982179"/>
                  <a:pt x="431228" y="2614641"/>
                  <a:pt x="235521" y="2453126"/>
                </a:cubicBezTo>
                <a:lnTo>
                  <a:pt x="232945" y="2451215"/>
                </a:lnTo>
                <a:cubicBezTo>
                  <a:pt x="224377" y="2446148"/>
                  <a:pt x="165909" y="2411510"/>
                  <a:pt x="164946" y="2417334"/>
                </a:cubicBezTo>
                <a:lnTo>
                  <a:pt x="164402" y="2416944"/>
                </a:lnTo>
                <a:lnTo>
                  <a:pt x="169774" y="2422528"/>
                </a:lnTo>
                <a:cubicBezTo>
                  <a:pt x="180964" y="2434491"/>
                  <a:pt x="198998" y="2454337"/>
                  <a:pt x="227166" y="2486155"/>
                </a:cubicBezTo>
                <a:cubicBezTo>
                  <a:pt x="265748" y="2522056"/>
                  <a:pt x="298954" y="2567738"/>
                  <a:pt x="329351" y="2618530"/>
                </a:cubicBezTo>
                <a:lnTo>
                  <a:pt x="331947" y="2623489"/>
                </a:lnTo>
                <a:lnTo>
                  <a:pt x="281103" y="2643430"/>
                </a:lnTo>
                <a:cubicBezTo>
                  <a:pt x="211947" y="2667216"/>
                  <a:pt x="159497" y="2673113"/>
                  <a:pt x="56459" y="2675591"/>
                </a:cubicBezTo>
                <a:cubicBezTo>
                  <a:pt x="144075" y="2686356"/>
                  <a:pt x="200489" y="2694130"/>
                  <a:pt x="279157" y="2680722"/>
                </a:cubicBezTo>
                <a:lnTo>
                  <a:pt x="352665" y="2663074"/>
                </a:lnTo>
                <a:lnTo>
                  <a:pt x="414683" y="2781572"/>
                </a:lnTo>
                <a:cubicBezTo>
                  <a:pt x="469374" y="2894263"/>
                  <a:pt x="523095" y="3008719"/>
                  <a:pt x="596376" y="3087584"/>
                </a:cubicBezTo>
                <a:cubicBezTo>
                  <a:pt x="609700" y="3101923"/>
                  <a:pt x="623672" y="3115085"/>
                  <a:pt x="638412" y="3126848"/>
                </a:cubicBezTo>
                <a:lnTo>
                  <a:pt x="642141" y="3129313"/>
                </a:lnTo>
                <a:lnTo>
                  <a:pt x="633291" y="3132266"/>
                </a:lnTo>
                <a:cubicBezTo>
                  <a:pt x="439019" y="3191552"/>
                  <a:pt x="260077" y="3231533"/>
                  <a:pt x="106597" y="3237274"/>
                </a:cubicBezTo>
                <a:lnTo>
                  <a:pt x="0" y="3232686"/>
                </a:lnTo>
                <a:lnTo>
                  <a:pt x="77065" y="3297326"/>
                </a:lnTo>
                <a:lnTo>
                  <a:pt x="75884" y="3298733"/>
                </a:lnTo>
                <a:lnTo>
                  <a:pt x="146342" y="3298318"/>
                </a:lnTo>
                <a:cubicBezTo>
                  <a:pt x="1032069" y="3253610"/>
                  <a:pt x="2676191" y="2287615"/>
                  <a:pt x="3241070" y="2644221"/>
                </a:cubicBezTo>
                <a:lnTo>
                  <a:pt x="3298464" y="2691011"/>
                </a:lnTo>
                <a:lnTo>
                  <a:pt x="3325008" y="2763689"/>
                </a:lnTo>
                <a:cubicBezTo>
                  <a:pt x="3339288" y="2798739"/>
                  <a:pt x="3354641" y="2832433"/>
                  <a:pt x="3371266" y="2864563"/>
                </a:cubicBezTo>
                <a:lnTo>
                  <a:pt x="3415788" y="2940157"/>
                </a:lnTo>
                <a:lnTo>
                  <a:pt x="3400641" y="2934757"/>
                </a:lnTo>
                <a:cubicBezTo>
                  <a:pt x="3176452" y="2879955"/>
                  <a:pt x="3011114" y="3118940"/>
                  <a:pt x="2832976" y="3294018"/>
                </a:cubicBezTo>
                <a:lnTo>
                  <a:pt x="2826082" y="3300156"/>
                </a:lnTo>
                <a:lnTo>
                  <a:pt x="2810492" y="3290196"/>
                </a:lnTo>
                <a:cubicBezTo>
                  <a:pt x="2720380" y="3236193"/>
                  <a:pt x="2660837" y="3226358"/>
                  <a:pt x="2559561" y="3207661"/>
                </a:cubicBezTo>
                <a:cubicBezTo>
                  <a:pt x="2657106" y="3240948"/>
                  <a:pt x="2705368" y="3262313"/>
                  <a:pt x="2764198" y="3305758"/>
                </a:cubicBezTo>
                <a:lnTo>
                  <a:pt x="2793373" y="3329282"/>
                </a:lnTo>
                <a:lnTo>
                  <a:pt x="2742508" y="3374574"/>
                </a:lnTo>
                <a:cubicBezTo>
                  <a:pt x="2711775" y="3398548"/>
                  <a:pt x="2680355" y="3419089"/>
                  <a:pt x="2647916" y="3434544"/>
                </a:cubicBezTo>
                <a:cubicBezTo>
                  <a:pt x="2611497" y="3456441"/>
                  <a:pt x="2588339" y="3469961"/>
                  <a:pt x="2574074" y="3478014"/>
                </a:cubicBezTo>
                <a:lnTo>
                  <a:pt x="2567275" y="3481729"/>
                </a:lnTo>
                <a:lnTo>
                  <a:pt x="2567910" y="3481520"/>
                </a:lnTo>
                <a:cubicBezTo>
                  <a:pt x="2567081" y="3487364"/>
                  <a:pt x="2633249" y="3471870"/>
                  <a:pt x="2642943" y="3469608"/>
                </a:cubicBezTo>
                <a:lnTo>
                  <a:pt x="2645973" y="3468559"/>
                </a:lnTo>
                <a:cubicBezTo>
                  <a:pt x="2679567" y="3454939"/>
                  <a:pt x="2711646" y="3436436"/>
                  <a:pt x="2742749" y="3414654"/>
                </a:cubicBezTo>
                <a:lnTo>
                  <a:pt x="2820857" y="3351443"/>
                </a:lnTo>
                <a:lnTo>
                  <a:pt x="2842089" y="3333099"/>
                </a:lnTo>
                <a:lnTo>
                  <a:pt x="2921933" y="3257476"/>
                </a:lnTo>
                <a:cubicBezTo>
                  <a:pt x="3068644" y="3115129"/>
                  <a:pt x="3217786" y="2971137"/>
                  <a:pt x="3436520" y="3026269"/>
                </a:cubicBezTo>
                <a:lnTo>
                  <a:pt x="3490668" y="3044425"/>
                </a:lnTo>
                <a:lnTo>
                  <a:pt x="3466564" y="3009477"/>
                </a:lnTo>
                <a:lnTo>
                  <a:pt x="3487849" y="3036935"/>
                </a:lnTo>
                <a:cubicBezTo>
                  <a:pt x="3577843" y="3137142"/>
                  <a:pt x="3694486" y="3205730"/>
                  <a:pt x="3850394" y="3229480"/>
                </a:cubicBezTo>
                <a:lnTo>
                  <a:pt x="4003028" y="3047507"/>
                </a:lnTo>
                <a:lnTo>
                  <a:pt x="3906403" y="3033869"/>
                </a:lnTo>
                <a:cubicBezTo>
                  <a:pt x="3820640" y="3018049"/>
                  <a:pt x="3747707" y="2986649"/>
                  <a:pt x="3685069" y="2942485"/>
                </a:cubicBezTo>
                <a:lnTo>
                  <a:pt x="3680287" y="2938317"/>
                </a:lnTo>
                <a:lnTo>
                  <a:pt x="3682685" y="2923853"/>
                </a:lnTo>
                <a:cubicBezTo>
                  <a:pt x="3723975" y="2690248"/>
                  <a:pt x="3766532" y="2567647"/>
                  <a:pt x="3888092" y="2294241"/>
                </a:cubicBezTo>
                <a:cubicBezTo>
                  <a:pt x="3780369" y="2481678"/>
                  <a:pt x="3709755" y="2601593"/>
                  <a:pt x="3647315" y="2791101"/>
                </a:cubicBezTo>
                <a:lnTo>
                  <a:pt x="3618912" y="2884803"/>
                </a:lnTo>
                <a:lnTo>
                  <a:pt x="3598514" y="2867018"/>
                </a:lnTo>
                <a:cubicBezTo>
                  <a:pt x="3254153" y="2501557"/>
                  <a:pt x="3291145" y="1656269"/>
                  <a:pt x="3013134" y="1104274"/>
                </a:cubicBezTo>
                <a:lnTo>
                  <a:pt x="2996120" y="1074045"/>
                </a:lnTo>
                <a:lnTo>
                  <a:pt x="2983995" y="999080"/>
                </a:lnTo>
                <a:cubicBezTo>
                  <a:pt x="2930642" y="645192"/>
                  <a:pt x="2932505" y="449415"/>
                  <a:pt x="2974776" y="0"/>
                </a:cubicBezTo>
                <a:cubicBezTo>
                  <a:pt x="2910927" y="319837"/>
                  <a:pt x="2867653" y="525270"/>
                  <a:pt x="2869551" y="826280"/>
                </a:cubicBezTo>
                <a:cubicBezTo>
                  <a:pt x="2870177" y="846973"/>
                  <a:pt x="2870804" y="867665"/>
                  <a:pt x="2871430" y="888358"/>
                </a:cubicBezTo>
                <a:lnTo>
                  <a:pt x="2810257" y="821365"/>
                </a:lnTo>
                <a:cubicBezTo>
                  <a:pt x="2533828" y="556552"/>
                  <a:pt x="2068438" y="477849"/>
                  <a:pt x="1224809" y="795402"/>
                </a:cubicBezTo>
                <a:lnTo>
                  <a:pt x="1187875" y="818604"/>
                </a:ln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2339714" y="1766361"/>
            <a:ext cx="1783380" cy="870783"/>
            <a:chOff x="2339714" y="1766361"/>
            <a:chExt cx="1783380" cy="870783"/>
          </a:xfrm>
        </p:grpSpPr>
        <p:sp>
          <p:nvSpPr>
            <p:cNvPr id="10" name="任意多边形 9"/>
            <p:cNvSpPr/>
            <p:nvPr/>
          </p:nvSpPr>
          <p:spPr>
            <a:xfrm rot="971190" flipH="1">
              <a:off x="2339714" y="1766361"/>
              <a:ext cx="1783380" cy="8707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37000">
                  <a:srgbClr val="8CB823"/>
                </a:gs>
                <a:gs pos="100000">
                  <a:srgbClr val="C4D836"/>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10"/>
            <p:cNvSpPr/>
            <p:nvPr/>
          </p:nvSpPr>
          <p:spPr>
            <a:xfrm rot="12126711">
              <a:off x="2919041" y="2153353"/>
              <a:ext cx="909847" cy="190357"/>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 name="组合 11"/>
          <p:cNvGrpSpPr/>
          <p:nvPr/>
        </p:nvGrpSpPr>
        <p:grpSpPr>
          <a:xfrm>
            <a:off x="3819583" y="3928190"/>
            <a:ext cx="1346512" cy="657991"/>
            <a:chOff x="3819583" y="3928190"/>
            <a:chExt cx="1346512" cy="657991"/>
          </a:xfrm>
        </p:grpSpPr>
        <p:sp>
          <p:nvSpPr>
            <p:cNvPr id="13" name="任意多边形 12"/>
            <p:cNvSpPr/>
            <p:nvPr/>
          </p:nvSpPr>
          <p:spPr>
            <a:xfrm rot="13092427">
              <a:off x="3819583" y="3928190"/>
              <a:ext cx="1346512" cy="65799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37000">
                  <a:srgbClr val="8CB823"/>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任意多边形 13"/>
            <p:cNvSpPr/>
            <p:nvPr/>
          </p:nvSpPr>
          <p:spPr>
            <a:xfrm rot="1936906" flipH="1">
              <a:off x="4240738" y="4252220"/>
              <a:ext cx="686965" cy="143840"/>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 name="组合 14"/>
          <p:cNvGrpSpPr/>
          <p:nvPr/>
        </p:nvGrpSpPr>
        <p:grpSpPr>
          <a:xfrm>
            <a:off x="6249414" y="3460069"/>
            <a:ext cx="422431" cy="770101"/>
            <a:chOff x="6279231" y="3460069"/>
            <a:chExt cx="422431" cy="770101"/>
          </a:xfrm>
        </p:grpSpPr>
        <p:sp>
          <p:nvSpPr>
            <p:cNvPr id="16" name="任意多边形 15"/>
            <p:cNvSpPr/>
            <p:nvPr/>
          </p:nvSpPr>
          <p:spPr>
            <a:xfrm rot="17930089">
              <a:off x="6105396" y="3633904"/>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16"/>
            <p:cNvSpPr/>
            <p:nvPr/>
          </p:nvSpPr>
          <p:spPr>
            <a:xfrm rot="6774568" flipH="1">
              <a:off x="6264227" y="3856536"/>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组合 17"/>
          <p:cNvGrpSpPr/>
          <p:nvPr/>
        </p:nvGrpSpPr>
        <p:grpSpPr>
          <a:xfrm>
            <a:off x="6405591" y="4064938"/>
            <a:ext cx="712475" cy="350703"/>
            <a:chOff x="6405591" y="4064938"/>
            <a:chExt cx="712475" cy="350703"/>
          </a:xfrm>
        </p:grpSpPr>
        <p:sp>
          <p:nvSpPr>
            <p:cNvPr id="19" name="任意多边形 18"/>
            <p:cNvSpPr/>
            <p:nvPr/>
          </p:nvSpPr>
          <p:spPr>
            <a:xfrm rot="20918874">
              <a:off x="6405591" y="4064938"/>
              <a:ext cx="712475" cy="35070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rot="9763353" flipH="1">
              <a:off x="6521746" y="4215747"/>
              <a:ext cx="363491"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1" name="组合 20"/>
          <p:cNvGrpSpPr/>
          <p:nvPr/>
        </p:nvGrpSpPr>
        <p:grpSpPr>
          <a:xfrm>
            <a:off x="5117653" y="2113127"/>
            <a:ext cx="422431" cy="770101"/>
            <a:chOff x="5165781" y="2101095"/>
            <a:chExt cx="422431" cy="770101"/>
          </a:xfrm>
        </p:grpSpPr>
        <p:sp>
          <p:nvSpPr>
            <p:cNvPr id="22" name="任意多边形 21"/>
            <p:cNvSpPr/>
            <p:nvPr/>
          </p:nvSpPr>
          <p:spPr>
            <a:xfrm rot="6250893" flipH="1" flipV="1">
              <a:off x="4991946" y="2274930"/>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22"/>
            <p:cNvSpPr/>
            <p:nvPr/>
          </p:nvSpPr>
          <p:spPr>
            <a:xfrm rot="16695372" flipV="1">
              <a:off x="5166313" y="2503220"/>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4" name="组合 23"/>
          <p:cNvGrpSpPr/>
          <p:nvPr/>
        </p:nvGrpSpPr>
        <p:grpSpPr>
          <a:xfrm>
            <a:off x="5339322" y="2657510"/>
            <a:ext cx="726307" cy="350702"/>
            <a:chOff x="5339322" y="2681574"/>
            <a:chExt cx="726307" cy="350702"/>
          </a:xfrm>
        </p:grpSpPr>
        <p:sp>
          <p:nvSpPr>
            <p:cNvPr id="25" name="任意多边形 24"/>
            <p:cNvSpPr/>
            <p:nvPr/>
          </p:nvSpPr>
          <p:spPr>
            <a:xfrm rot="9239678" flipH="1" flipV="1">
              <a:off x="5339322" y="2681574"/>
              <a:ext cx="726307" cy="350702"/>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任意多边形 25"/>
            <p:cNvSpPr/>
            <p:nvPr/>
          </p:nvSpPr>
          <p:spPr>
            <a:xfrm rot="19684157" flipV="1">
              <a:off x="5463265" y="2847305"/>
              <a:ext cx="370548"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7" name="组合 26"/>
          <p:cNvGrpSpPr/>
          <p:nvPr/>
        </p:nvGrpSpPr>
        <p:grpSpPr>
          <a:xfrm>
            <a:off x="7588849" y="1250498"/>
            <a:ext cx="422431" cy="770101"/>
            <a:chOff x="7552753" y="1214402"/>
            <a:chExt cx="422431" cy="770101"/>
          </a:xfrm>
        </p:grpSpPr>
        <p:sp>
          <p:nvSpPr>
            <p:cNvPr id="28" name="任意多边形 27"/>
            <p:cNvSpPr/>
            <p:nvPr/>
          </p:nvSpPr>
          <p:spPr>
            <a:xfrm rot="18220741" flipV="1">
              <a:off x="7378918" y="1388237"/>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rot="7776262" flipH="1" flipV="1">
              <a:off x="7530177" y="1606273"/>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0" name="组合 29"/>
          <p:cNvGrpSpPr/>
          <p:nvPr/>
        </p:nvGrpSpPr>
        <p:grpSpPr>
          <a:xfrm>
            <a:off x="7119368" y="1243722"/>
            <a:ext cx="350702" cy="726307"/>
            <a:chOff x="7095304" y="1243722"/>
            <a:chExt cx="350702" cy="726307"/>
          </a:xfrm>
        </p:grpSpPr>
        <p:sp>
          <p:nvSpPr>
            <p:cNvPr id="31" name="任意多边形 30"/>
            <p:cNvSpPr/>
            <p:nvPr/>
          </p:nvSpPr>
          <p:spPr>
            <a:xfrm rot="15231956" flipV="1">
              <a:off x="6907501" y="1431525"/>
              <a:ext cx="726307" cy="350702"/>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任意多边形 31"/>
            <p:cNvSpPr/>
            <p:nvPr/>
          </p:nvSpPr>
          <p:spPr>
            <a:xfrm rot="4787477" flipH="1" flipV="1">
              <a:off x="7100276" y="1627802"/>
              <a:ext cx="370548"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3" name="组合 32"/>
          <p:cNvGrpSpPr/>
          <p:nvPr/>
        </p:nvGrpSpPr>
        <p:grpSpPr>
          <a:xfrm>
            <a:off x="7632912" y="1791715"/>
            <a:ext cx="2038360" cy="1048883"/>
            <a:chOff x="7632912" y="1791715"/>
            <a:chExt cx="2038360" cy="1048883"/>
          </a:xfrm>
        </p:grpSpPr>
        <p:sp>
          <p:nvSpPr>
            <p:cNvPr id="34" name="任意多边形 33"/>
            <p:cNvSpPr/>
            <p:nvPr/>
          </p:nvSpPr>
          <p:spPr>
            <a:xfrm rot="9340066" flipH="1">
              <a:off x="7632912" y="1791715"/>
              <a:ext cx="2038360" cy="10488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4CA420"/>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任意多边形 34"/>
            <p:cNvSpPr/>
            <p:nvPr/>
          </p:nvSpPr>
          <p:spPr>
            <a:xfrm rot="20495587">
              <a:off x="7973719" y="2267331"/>
              <a:ext cx="1039933" cy="229291"/>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6" name="组合 35"/>
          <p:cNvGrpSpPr/>
          <p:nvPr/>
        </p:nvGrpSpPr>
        <p:grpSpPr>
          <a:xfrm rot="2799594" flipH="1">
            <a:off x="5201514" y="35328"/>
            <a:ext cx="1048883" cy="2038360"/>
            <a:chOff x="1403445" y="-3477919"/>
            <a:chExt cx="1048883" cy="2455261"/>
          </a:xfrm>
        </p:grpSpPr>
        <p:sp>
          <p:nvSpPr>
            <p:cNvPr id="37" name="任意多边形 36"/>
            <p:cNvSpPr/>
            <p:nvPr/>
          </p:nvSpPr>
          <p:spPr>
            <a:xfrm rot="5044479" flipH="1">
              <a:off x="700256" y="-2774730"/>
              <a:ext cx="2455261" cy="10488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任意多边形 37"/>
            <p:cNvSpPr/>
            <p:nvPr/>
          </p:nvSpPr>
          <p:spPr>
            <a:xfrm rot="16200000">
              <a:off x="1314007" y="-2158857"/>
              <a:ext cx="1252628" cy="229291"/>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599090" y="-78586"/>
            <a:ext cx="5213131" cy="4808241"/>
            <a:chOff x="1001374" y="-370703"/>
            <a:chExt cx="6695744" cy="6175701"/>
          </a:xfrm>
        </p:grpSpPr>
        <p:pic>
          <p:nvPicPr>
            <p:cNvPr id="6" name="图片 5"/>
            <p:cNvPicPr>
              <a:picLocks noChangeAspect="1"/>
            </p:cNvPicPr>
            <p:nvPr/>
          </p:nvPicPr>
          <p:blipFill rotWithShape="1">
            <a:blip r:embed="rId3">
              <a:extLst>
                <a:ext uri="{28A0092B-C50C-407E-A947-70E740481C1C}">
                  <a14:useLocalDpi xmlns:a14="http://schemas.microsoft.com/office/drawing/2010/main" val="0"/>
                </a:ext>
              </a:extLst>
            </a:blip>
            <a:srcRect l="2993" r="4333" b="1429"/>
            <a:stretch>
              <a:fillRect/>
            </a:stretch>
          </p:blipFill>
          <p:spPr>
            <a:xfrm>
              <a:off x="1001374" y="-370703"/>
              <a:ext cx="6695744" cy="6175701"/>
            </a:xfrm>
            <a:prstGeom prst="rect">
              <a:avLst/>
            </a:prstGeom>
          </p:spPr>
        </p:pic>
        <p:sp>
          <p:nvSpPr>
            <p:cNvPr id="7" name="椭圆 6"/>
            <p:cNvSpPr/>
            <p:nvPr/>
          </p:nvSpPr>
          <p:spPr>
            <a:xfrm>
              <a:off x="2516995" y="893874"/>
              <a:ext cx="3649026" cy="36490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0" name="文本框 109"/>
          <p:cNvSpPr txBox="1"/>
          <p:nvPr/>
        </p:nvSpPr>
        <p:spPr>
          <a:xfrm>
            <a:off x="182783" y="2113681"/>
            <a:ext cx="3588404" cy="769441"/>
          </a:xfrm>
          <a:prstGeom prst="rect">
            <a:avLst/>
          </a:prstGeom>
          <a:noFill/>
        </p:spPr>
        <p:txBody>
          <a:bodyPr wrap="square" rtlCol="0">
            <a:spAutoFit/>
          </a:bodyPr>
          <a:lstStyle/>
          <a:p>
            <a:pPr algn="ctr"/>
            <a:r>
              <a:rPr lang="en-US" altLang="zh-CN" sz="4400" b="1" dirty="0" err="1">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Chọn</a:t>
            </a:r>
            <a:r>
              <a:rPr lang="en-US" altLang="zh-CN" sz="4400" b="1" dirty="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400" b="1" dirty="0" err="1">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từ</a:t>
            </a:r>
            <a:r>
              <a:rPr lang="en-US" altLang="zh-CN" sz="4400" b="1" dirty="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400" b="1" dirty="0" err="1">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ngữ</a:t>
            </a:r>
            <a:endParaRPr lang="zh-CN" altLang="en-US" sz="4400" b="1" dirty="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42" name="文本框 41"/>
          <p:cNvSpPr txBox="1"/>
          <p:nvPr/>
        </p:nvSpPr>
        <p:spPr>
          <a:xfrm>
            <a:off x="1523301" y="1166955"/>
            <a:ext cx="1010925" cy="923330"/>
          </a:xfrm>
          <a:prstGeom prst="rect">
            <a:avLst/>
          </a:prstGeom>
          <a:noFill/>
        </p:spPr>
        <p:txBody>
          <a:bodyPr wrap="square" rtlCol="0">
            <a:spAutoFit/>
          </a:bodyPr>
          <a:lstStyle>
            <a:defPPr>
              <a:defRPr lang="zh-CN"/>
            </a:defPPr>
            <a:lvl1pPr algn="ctr">
              <a:defRPr sz="1600" b="1">
                <a:pattFill prst="ltDnDiag">
                  <a:fgClr>
                    <a:srgbClr val="00B0F0"/>
                  </a:fgClr>
                  <a:bgClr>
                    <a:srgbClr val="0070C0"/>
                  </a:bgClr>
                </a:pattFill>
                <a:effectLst>
                  <a:outerShdw dist="38100" dir="2700000" algn="tl" rotWithShape="0">
                    <a:srgbClr val="0070C0"/>
                  </a:outerShdw>
                </a:effectLst>
              </a:defRPr>
            </a:lvl1pPr>
          </a:lstStyle>
          <a:p>
            <a:r>
              <a:rPr lang="en-US" altLang="zh-CN" sz="5400" dirty="0">
                <a:latin typeface="Arial-Rounded" panose="020B0500000000000000" pitchFamily="34" charset="-93"/>
                <a:ea typeface="Arial-Rounded" panose="020B0500000000000000" pitchFamily="34" charset="-93"/>
                <a:cs typeface="Arial-Rounded" panose="020B0500000000000000" pitchFamily="34" charset="-93"/>
                <a:sym typeface="+mn-lt"/>
              </a:rPr>
              <a:t>5</a:t>
            </a:r>
            <a:endParaRPr lang="zh-CN" altLang="en-US" sz="5400" dirty="0">
              <a:latin typeface="Arial-Rounded" panose="020B0500000000000000" pitchFamily="34" charset="-93"/>
              <a:ea typeface="Arial-Rounded" panose="020B0500000000000000" pitchFamily="34" charset="-93"/>
              <a:cs typeface="Arial-Rounded" panose="020B0500000000000000" pitchFamily="34" charset="-93"/>
              <a:sym typeface="+mn-lt"/>
            </a:endParaRPr>
          </a:p>
        </p:txBody>
      </p:sp>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54891" y="454275"/>
            <a:ext cx="2248544" cy="753135"/>
          </a:xfrm>
          <a:prstGeom prst="rect">
            <a:avLst/>
          </a:prstGeom>
        </p:spPr>
      </p:pic>
      <p:pic>
        <p:nvPicPr>
          <p:cNvPr id="39" name="图片 3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14976" y="2452092"/>
            <a:ext cx="1125835" cy="2607748"/>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750"/>
                                        <p:tgtEl>
                                          <p:spTgt spid="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750" fill="hold"/>
                                        <p:tgtEl>
                                          <p:spTgt spid="36"/>
                                        </p:tgtEl>
                                        <p:attrNameLst>
                                          <p:attrName>ppt_w</p:attrName>
                                        </p:attrNameLst>
                                      </p:cBhvr>
                                      <p:tavLst>
                                        <p:tav tm="0">
                                          <p:val>
                                            <p:fltVal val="0"/>
                                          </p:val>
                                        </p:tav>
                                        <p:tav tm="100000">
                                          <p:val>
                                            <p:strVal val="#ppt_w"/>
                                          </p:val>
                                        </p:tav>
                                      </p:tavLst>
                                    </p:anim>
                                    <p:anim calcmode="lin" valueType="num">
                                      <p:cBhvr>
                                        <p:cTn id="12" dur="750" fill="hold"/>
                                        <p:tgtEl>
                                          <p:spTgt spid="36"/>
                                        </p:tgtEl>
                                        <p:attrNameLst>
                                          <p:attrName>ppt_h</p:attrName>
                                        </p:attrNameLst>
                                      </p:cBhvr>
                                      <p:tavLst>
                                        <p:tav tm="0">
                                          <p:val>
                                            <p:fltVal val="0"/>
                                          </p:val>
                                        </p:tav>
                                        <p:tav tm="100000">
                                          <p:val>
                                            <p:strVal val="#ppt_h"/>
                                          </p:val>
                                        </p:tav>
                                      </p:tavLst>
                                    </p:anim>
                                    <p:animEffect transition="in" filter="fade">
                                      <p:cBhvr>
                                        <p:cTn id="13" dur="750"/>
                                        <p:tgtEl>
                                          <p:spTgt spid="36"/>
                                        </p:tgtEl>
                                      </p:cBhvr>
                                    </p:animEffect>
                                  </p:childTnLst>
                                </p:cTn>
                              </p:par>
                              <p:par>
                                <p:cTn id="14" presetID="53" presetClass="entr" presetSubtype="16" fill="hold" nodeType="with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750" fill="hold"/>
                                        <p:tgtEl>
                                          <p:spTgt spid="33"/>
                                        </p:tgtEl>
                                        <p:attrNameLst>
                                          <p:attrName>ppt_w</p:attrName>
                                        </p:attrNameLst>
                                      </p:cBhvr>
                                      <p:tavLst>
                                        <p:tav tm="0">
                                          <p:val>
                                            <p:fltVal val="0"/>
                                          </p:val>
                                        </p:tav>
                                        <p:tav tm="100000">
                                          <p:val>
                                            <p:strVal val="#ppt_w"/>
                                          </p:val>
                                        </p:tav>
                                      </p:tavLst>
                                    </p:anim>
                                    <p:anim calcmode="lin" valueType="num">
                                      <p:cBhvr>
                                        <p:cTn id="17" dur="750" fill="hold"/>
                                        <p:tgtEl>
                                          <p:spTgt spid="33"/>
                                        </p:tgtEl>
                                        <p:attrNameLst>
                                          <p:attrName>ppt_h</p:attrName>
                                        </p:attrNameLst>
                                      </p:cBhvr>
                                      <p:tavLst>
                                        <p:tav tm="0">
                                          <p:val>
                                            <p:fltVal val="0"/>
                                          </p:val>
                                        </p:tav>
                                        <p:tav tm="100000">
                                          <p:val>
                                            <p:strVal val="#ppt_h"/>
                                          </p:val>
                                        </p:tav>
                                      </p:tavLst>
                                    </p:anim>
                                    <p:animEffect transition="in" filter="fade">
                                      <p:cBhvr>
                                        <p:cTn id="18" dur="750"/>
                                        <p:tgtEl>
                                          <p:spTgt spid="33"/>
                                        </p:tgtEl>
                                      </p:cBhvr>
                                    </p:animEffect>
                                  </p:childTnLst>
                                </p:cTn>
                              </p:par>
                              <p:par>
                                <p:cTn id="19" presetID="53" presetClass="entr" presetSubtype="16" fill="hold" nodeType="with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750" fill="hold"/>
                                        <p:tgtEl>
                                          <p:spTgt spid="27"/>
                                        </p:tgtEl>
                                        <p:attrNameLst>
                                          <p:attrName>ppt_w</p:attrName>
                                        </p:attrNameLst>
                                      </p:cBhvr>
                                      <p:tavLst>
                                        <p:tav tm="0">
                                          <p:val>
                                            <p:fltVal val="0"/>
                                          </p:val>
                                        </p:tav>
                                        <p:tav tm="100000">
                                          <p:val>
                                            <p:strVal val="#ppt_w"/>
                                          </p:val>
                                        </p:tav>
                                      </p:tavLst>
                                    </p:anim>
                                    <p:anim calcmode="lin" valueType="num">
                                      <p:cBhvr>
                                        <p:cTn id="22" dur="750" fill="hold"/>
                                        <p:tgtEl>
                                          <p:spTgt spid="27"/>
                                        </p:tgtEl>
                                        <p:attrNameLst>
                                          <p:attrName>ppt_h</p:attrName>
                                        </p:attrNameLst>
                                      </p:cBhvr>
                                      <p:tavLst>
                                        <p:tav tm="0">
                                          <p:val>
                                            <p:fltVal val="0"/>
                                          </p:val>
                                        </p:tav>
                                        <p:tav tm="100000">
                                          <p:val>
                                            <p:strVal val="#ppt_h"/>
                                          </p:val>
                                        </p:tav>
                                      </p:tavLst>
                                    </p:anim>
                                    <p:animEffect transition="in" filter="fade">
                                      <p:cBhvr>
                                        <p:cTn id="23" dur="750"/>
                                        <p:tgtEl>
                                          <p:spTgt spid="27"/>
                                        </p:tgtEl>
                                      </p:cBhvr>
                                    </p:animEffect>
                                  </p:childTnLst>
                                </p:cTn>
                              </p:par>
                              <p:par>
                                <p:cTn id="24" presetID="53" presetClass="entr" presetSubtype="16" fill="hold" nodeType="withEffect">
                                  <p:stCondLst>
                                    <p:cond delay="0"/>
                                  </p:stCondLst>
                                  <p:childTnLst>
                                    <p:set>
                                      <p:cBhvr>
                                        <p:cTn id="25" dur="1" fill="hold">
                                          <p:stCondLst>
                                            <p:cond delay="0"/>
                                          </p:stCondLst>
                                        </p:cTn>
                                        <p:tgtEl>
                                          <p:spTgt spid="30"/>
                                        </p:tgtEl>
                                        <p:attrNameLst>
                                          <p:attrName>style.visibility</p:attrName>
                                        </p:attrNameLst>
                                      </p:cBhvr>
                                      <p:to>
                                        <p:strVal val="visible"/>
                                      </p:to>
                                    </p:set>
                                    <p:anim calcmode="lin" valueType="num">
                                      <p:cBhvr>
                                        <p:cTn id="26" dur="750" fill="hold"/>
                                        <p:tgtEl>
                                          <p:spTgt spid="30"/>
                                        </p:tgtEl>
                                        <p:attrNameLst>
                                          <p:attrName>ppt_w</p:attrName>
                                        </p:attrNameLst>
                                      </p:cBhvr>
                                      <p:tavLst>
                                        <p:tav tm="0">
                                          <p:val>
                                            <p:fltVal val="0"/>
                                          </p:val>
                                        </p:tav>
                                        <p:tav tm="100000">
                                          <p:val>
                                            <p:strVal val="#ppt_w"/>
                                          </p:val>
                                        </p:tav>
                                      </p:tavLst>
                                    </p:anim>
                                    <p:anim calcmode="lin" valueType="num">
                                      <p:cBhvr>
                                        <p:cTn id="27" dur="750" fill="hold"/>
                                        <p:tgtEl>
                                          <p:spTgt spid="30"/>
                                        </p:tgtEl>
                                        <p:attrNameLst>
                                          <p:attrName>ppt_h</p:attrName>
                                        </p:attrNameLst>
                                      </p:cBhvr>
                                      <p:tavLst>
                                        <p:tav tm="0">
                                          <p:val>
                                            <p:fltVal val="0"/>
                                          </p:val>
                                        </p:tav>
                                        <p:tav tm="100000">
                                          <p:val>
                                            <p:strVal val="#ppt_h"/>
                                          </p:val>
                                        </p:tav>
                                      </p:tavLst>
                                    </p:anim>
                                    <p:animEffect transition="in" filter="fade">
                                      <p:cBhvr>
                                        <p:cTn id="28" dur="750"/>
                                        <p:tgtEl>
                                          <p:spTgt spid="30"/>
                                        </p:tgtEl>
                                      </p:cBhvr>
                                    </p:animEffect>
                                  </p:childTnLst>
                                </p:cTn>
                              </p:par>
                              <p:par>
                                <p:cTn id="29" presetID="53" presetClass="entr" presetSubtype="16" fill="hold"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750" fill="hold"/>
                                        <p:tgtEl>
                                          <p:spTgt spid="24"/>
                                        </p:tgtEl>
                                        <p:attrNameLst>
                                          <p:attrName>ppt_w</p:attrName>
                                        </p:attrNameLst>
                                      </p:cBhvr>
                                      <p:tavLst>
                                        <p:tav tm="0">
                                          <p:val>
                                            <p:fltVal val="0"/>
                                          </p:val>
                                        </p:tav>
                                        <p:tav tm="100000">
                                          <p:val>
                                            <p:strVal val="#ppt_w"/>
                                          </p:val>
                                        </p:tav>
                                      </p:tavLst>
                                    </p:anim>
                                    <p:anim calcmode="lin" valueType="num">
                                      <p:cBhvr>
                                        <p:cTn id="32" dur="750" fill="hold"/>
                                        <p:tgtEl>
                                          <p:spTgt spid="24"/>
                                        </p:tgtEl>
                                        <p:attrNameLst>
                                          <p:attrName>ppt_h</p:attrName>
                                        </p:attrNameLst>
                                      </p:cBhvr>
                                      <p:tavLst>
                                        <p:tav tm="0">
                                          <p:val>
                                            <p:fltVal val="0"/>
                                          </p:val>
                                        </p:tav>
                                        <p:tav tm="100000">
                                          <p:val>
                                            <p:strVal val="#ppt_h"/>
                                          </p:val>
                                        </p:tav>
                                      </p:tavLst>
                                    </p:anim>
                                    <p:animEffect transition="in" filter="fade">
                                      <p:cBhvr>
                                        <p:cTn id="33" dur="750"/>
                                        <p:tgtEl>
                                          <p:spTgt spid="24"/>
                                        </p:tgtEl>
                                      </p:cBhvr>
                                    </p:animEffect>
                                  </p:childTnLst>
                                </p:cTn>
                              </p:par>
                              <p:par>
                                <p:cTn id="34" presetID="53" presetClass="entr" presetSubtype="16" fill="hold" nodeType="with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750" fill="hold"/>
                                        <p:tgtEl>
                                          <p:spTgt spid="21"/>
                                        </p:tgtEl>
                                        <p:attrNameLst>
                                          <p:attrName>ppt_w</p:attrName>
                                        </p:attrNameLst>
                                      </p:cBhvr>
                                      <p:tavLst>
                                        <p:tav tm="0">
                                          <p:val>
                                            <p:fltVal val="0"/>
                                          </p:val>
                                        </p:tav>
                                        <p:tav tm="100000">
                                          <p:val>
                                            <p:strVal val="#ppt_w"/>
                                          </p:val>
                                        </p:tav>
                                      </p:tavLst>
                                    </p:anim>
                                    <p:anim calcmode="lin" valueType="num">
                                      <p:cBhvr>
                                        <p:cTn id="37" dur="750" fill="hold"/>
                                        <p:tgtEl>
                                          <p:spTgt spid="21"/>
                                        </p:tgtEl>
                                        <p:attrNameLst>
                                          <p:attrName>ppt_h</p:attrName>
                                        </p:attrNameLst>
                                      </p:cBhvr>
                                      <p:tavLst>
                                        <p:tav tm="0">
                                          <p:val>
                                            <p:fltVal val="0"/>
                                          </p:val>
                                        </p:tav>
                                        <p:tav tm="100000">
                                          <p:val>
                                            <p:strVal val="#ppt_h"/>
                                          </p:val>
                                        </p:tav>
                                      </p:tavLst>
                                    </p:anim>
                                    <p:animEffect transition="in" filter="fade">
                                      <p:cBhvr>
                                        <p:cTn id="38" dur="750"/>
                                        <p:tgtEl>
                                          <p:spTgt spid="21"/>
                                        </p:tgtEl>
                                      </p:cBhvr>
                                    </p:animEffect>
                                  </p:childTnLst>
                                </p:cTn>
                              </p:par>
                              <p:par>
                                <p:cTn id="39" presetID="53" presetClass="entr" presetSubtype="16" fill="hold" nodeType="with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750" fill="hold"/>
                                        <p:tgtEl>
                                          <p:spTgt spid="15"/>
                                        </p:tgtEl>
                                        <p:attrNameLst>
                                          <p:attrName>ppt_w</p:attrName>
                                        </p:attrNameLst>
                                      </p:cBhvr>
                                      <p:tavLst>
                                        <p:tav tm="0">
                                          <p:val>
                                            <p:fltVal val="0"/>
                                          </p:val>
                                        </p:tav>
                                        <p:tav tm="100000">
                                          <p:val>
                                            <p:strVal val="#ppt_w"/>
                                          </p:val>
                                        </p:tav>
                                      </p:tavLst>
                                    </p:anim>
                                    <p:anim calcmode="lin" valueType="num">
                                      <p:cBhvr>
                                        <p:cTn id="42" dur="750" fill="hold"/>
                                        <p:tgtEl>
                                          <p:spTgt spid="15"/>
                                        </p:tgtEl>
                                        <p:attrNameLst>
                                          <p:attrName>ppt_h</p:attrName>
                                        </p:attrNameLst>
                                      </p:cBhvr>
                                      <p:tavLst>
                                        <p:tav tm="0">
                                          <p:val>
                                            <p:fltVal val="0"/>
                                          </p:val>
                                        </p:tav>
                                        <p:tav tm="100000">
                                          <p:val>
                                            <p:strVal val="#ppt_h"/>
                                          </p:val>
                                        </p:tav>
                                      </p:tavLst>
                                    </p:anim>
                                    <p:animEffect transition="in" filter="fade">
                                      <p:cBhvr>
                                        <p:cTn id="43" dur="750"/>
                                        <p:tgtEl>
                                          <p:spTgt spid="15"/>
                                        </p:tgtEl>
                                      </p:cBhvr>
                                    </p:animEffect>
                                  </p:childTnLst>
                                </p:cTn>
                              </p:par>
                              <p:par>
                                <p:cTn id="44" presetID="53" presetClass="entr" presetSubtype="16" fill="hold" nodeType="withEffect">
                                  <p:stCondLst>
                                    <p:cond delay="0"/>
                                  </p:stCondLst>
                                  <p:childTnLst>
                                    <p:set>
                                      <p:cBhvr>
                                        <p:cTn id="45" dur="1" fill="hold">
                                          <p:stCondLst>
                                            <p:cond delay="0"/>
                                          </p:stCondLst>
                                        </p:cTn>
                                        <p:tgtEl>
                                          <p:spTgt spid="18"/>
                                        </p:tgtEl>
                                        <p:attrNameLst>
                                          <p:attrName>style.visibility</p:attrName>
                                        </p:attrNameLst>
                                      </p:cBhvr>
                                      <p:to>
                                        <p:strVal val="visible"/>
                                      </p:to>
                                    </p:set>
                                    <p:anim calcmode="lin" valueType="num">
                                      <p:cBhvr>
                                        <p:cTn id="46" dur="750" fill="hold"/>
                                        <p:tgtEl>
                                          <p:spTgt spid="18"/>
                                        </p:tgtEl>
                                        <p:attrNameLst>
                                          <p:attrName>ppt_w</p:attrName>
                                        </p:attrNameLst>
                                      </p:cBhvr>
                                      <p:tavLst>
                                        <p:tav tm="0">
                                          <p:val>
                                            <p:fltVal val="0"/>
                                          </p:val>
                                        </p:tav>
                                        <p:tav tm="100000">
                                          <p:val>
                                            <p:strVal val="#ppt_w"/>
                                          </p:val>
                                        </p:tav>
                                      </p:tavLst>
                                    </p:anim>
                                    <p:anim calcmode="lin" valueType="num">
                                      <p:cBhvr>
                                        <p:cTn id="47" dur="750" fill="hold"/>
                                        <p:tgtEl>
                                          <p:spTgt spid="18"/>
                                        </p:tgtEl>
                                        <p:attrNameLst>
                                          <p:attrName>ppt_h</p:attrName>
                                        </p:attrNameLst>
                                      </p:cBhvr>
                                      <p:tavLst>
                                        <p:tav tm="0">
                                          <p:val>
                                            <p:fltVal val="0"/>
                                          </p:val>
                                        </p:tav>
                                        <p:tav tm="100000">
                                          <p:val>
                                            <p:strVal val="#ppt_h"/>
                                          </p:val>
                                        </p:tav>
                                      </p:tavLst>
                                    </p:anim>
                                    <p:animEffect transition="in" filter="fade">
                                      <p:cBhvr>
                                        <p:cTn id="48" dur="750"/>
                                        <p:tgtEl>
                                          <p:spTgt spid="18"/>
                                        </p:tgtEl>
                                      </p:cBhvr>
                                    </p:animEffect>
                                  </p:childTnLst>
                                </p:cTn>
                              </p:par>
                              <p:par>
                                <p:cTn id="49" presetID="53" presetClass="entr" presetSubtype="16" fill="hold" nodeType="with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750" fill="hold"/>
                                        <p:tgtEl>
                                          <p:spTgt spid="12"/>
                                        </p:tgtEl>
                                        <p:attrNameLst>
                                          <p:attrName>ppt_w</p:attrName>
                                        </p:attrNameLst>
                                      </p:cBhvr>
                                      <p:tavLst>
                                        <p:tav tm="0">
                                          <p:val>
                                            <p:fltVal val="0"/>
                                          </p:val>
                                        </p:tav>
                                        <p:tav tm="100000">
                                          <p:val>
                                            <p:strVal val="#ppt_w"/>
                                          </p:val>
                                        </p:tav>
                                      </p:tavLst>
                                    </p:anim>
                                    <p:anim calcmode="lin" valueType="num">
                                      <p:cBhvr>
                                        <p:cTn id="52" dur="750" fill="hold"/>
                                        <p:tgtEl>
                                          <p:spTgt spid="12"/>
                                        </p:tgtEl>
                                        <p:attrNameLst>
                                          <p:attrName>ppt_h</p:attrName>
                                        </p:attrNameLst>
                                      </p:cBhvr>
                                      <p:tavLst>
                                        <p:tav tm="0">
                                          <p:val>
                                            <p:fltVal val="0"/>
                                          </p:val>
                                        </p:tav>
                                        <p:tav tm="100000">
                                          <p:val>
                                            <p:strVal val="#ppt_h"/>
                                          </p:val>
                                        </p:tav>
                                      </p:tavLst>
                                    </p:anim>
                                    <p:animEffect transition="in" filter="fade">
                                      <p:cBhvr>
                                        <p:cTn id="53" dur="750"/>
                                        <p:tgtEl>
                                          <p:spTgt spid="12"/>
                                        </p:tgtEl>
                                      </p:cBhvr>
                                    </p:animEffect>
                                  </p:childTnLst>
                                </p:cTn>
                              </p:par>
                              <p:par>
                                <p:cTn id="54" presetID="53" presetClass="entr" presetSubtype="16" fill="hold" nodeType="with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750" fill="hold"/>
                                        <p:tgtEl>
                                          <p:spTgt spid="9"/>
                                        </p:tgtEl>
                                        <p:attrNameLst>
                                          <p:attrName>ppt_w</p:attrName>
                                        </p:attrNameLst>
                                      </p:cBhvr>
                                      <p:tavLst>
                                        <p:tav tm="0">
                                          <p:val>
                                            <p:fltVal val="0"/>
                                          </p:val>
                                        </p:tav>
                                        <p:tav tm="100000">
                                          <p:val>
                                            <p:strVal val="#ppt_w"/>
                                          </p:val>
                                        </p:tav>
                                      </p:tavLst>
                                    </p:anim>
                                    <p:anim calcmode="lin" valueType="num">
                                      <p:cBhvr>
                                        <p:cTn id="57" dur="750" fill="hold"/>
                                        <p:tgtEl>
                                          <p:spTgt spid="9"/>
                                        </p:tgtEl>
                                        <p:attrNameLst>
                                          <p:attrName>ppt_h</p:attrName>
                                        </p:attrNameLst>
                                      </p:cBhvr>
                                      <p:tavLst>
                                        <p:tav tm="0">
                                          <p:val>
                                            <p:fltVal val="0"/>
                                          </p:val>
                                        </p:tav>
                                        <p:tav tm="100000">
                                          <p:val>
                                            <p:strVal val="#ppt_h"/>
                                          </p:val>
                                        </p:tav>
                                      </p:tavLst>
                                    </p:anim>
                                    <p:animEffect transition="in" filter="fade">
                                      <p:cBhvr>
                                        <p:cTn id="58" dur="750"/>
                                        <p:tgtEl>
                                          <p:spTgt spid="9"/>
                                        </p:tgtEl>
                                      </p:cBhvr>
                                    </p:animEffect>
                                  </p:childTnLst>
                                </p:cTn>
                              </p:par>
                            </p:childTnLst>
                          </p:cTn>
                        </p:par>
                        <p:par>
                          <p:cTn id="59" fill="hold">
                            <p:stCondLst>
                              <p:cond delay="2000"/>
                            </p:stCondLst>
                            <p:childTnLst>
                              <p:par>
                                <p:cTn id="60" presetID="42" presetClass="entr" presetSubtype="0" fill="hold" nodeType="afterEffect">
                                  <p:stCondLst>
                                    <p:cond delay="0"/>
                                  </p:stCondLst>
                                  <p:childTnLst>
                                    <p:set>
                                      <p:cBhvr>
                                        <p:cTn id="61" dur="1" fill="hold">
                                          <p:stCondLst>
                                            <p:cond delay="0"/>
                                          </p:stCondLst>
                                        </p:cTn>
                                        <p:tgtEl>
                                          <p:spTgt spid="39"/>
                                        </p:tgtEl>
                                        <p:attrNameLst>
                                          <p:attrName>style.visibility</p:attrName>
                                        </p:attrNameLst>
                                      </p:cBhvr>
                                      <p:to>
                                        <p:strVal val="visible"/>
                                      </p:to>
                                    </p:set>
                                    <p:animEffect transition="in" filter="fade">
                                      <p:cBhvr>
                                        <p:cTn id="62" dur="1000"/>
                                        <p:tgtEl>
                                          <p:spTgt spid="39"/>
                                        </p:tgtEl>
                                      </p:cBhvr>
                                    </p:animEffect>
                                    <p:anim calcmode="lin" valueType="num">
                                      <p:cBhvr>
                                        <p:cTn id="63" dur="1000" fill="hold"/>
                                        <p:tgtEl>
                                          <p:spTgt spid="39"/>
                                        </p:tgtEl>
                                        <p:attrNameLst>
                                          <p:attrName>ppt_x</p:attrName>
                                        </p:attrNameLst>
                                      </p:cBhvr>
                                      <p:tavLst>
                                        <p:tav tm="0">
                                          <p:val>
                                            <p:strVal val="#ppt_x"/>
                                          </p:val>
                                        </p:tav>
                                        <p:tav tm="100000">
                                          <p:val>
                                            <p:strVal val="#ppt_x"/>
                                          </p:val>
                                        </p:tav>
                                      </p:tavLst>
                                    </p:anim>
                                    <p:anim calcmode="lin" valueType="num">
                                      <p:cBhvr>
                                        <p:cTn id="64" dur="1000" fill="hold"/>
                                        <p:tgtEl>
                                          <p:spTgt spid="39"/>
                                        </p:tgtEl>
                                        <p:attrNameLst>
                                          <p:attrName>ppt_y</p:attrName>
                                        </p:attrNameLst>
                                      </p:cBhvr>
                                      <p:tavLst>
                                        <p:tav tm="0">
                                          <p:val>
                                            <p:strVal val="#ppt_y+.1"/>
                                          </p:val>
                                        </p:tav>
                                        <p:tav tm="100000">
                                          <p:val>
                                            <p:strVal val="#ppt_y"/>
                                          </p:val>
                                        </p:tav>
                                      </p:tavLst>
                                    </p:anim>
                                  </p:childTnLst>
                                </p:cTn>
                              </p:par>
                            </p:childTnLst>
                          </p:cTn>
                        </p:par>
                        <p:par>
                          <p:cTn id="65" fill="hold">
                            <p:stCondLst>
                              <p:cond delay="3000"/>
                            </p:stCondLst>
                            <p:childTnLst>
                              <p:par>
                                <p:cTn id="66" presetID="53" presetClass="entr" presetSubtype="16" fill="hold" nodeType="afterEffect">
                                  <p:stCondLst>
                                    <p:cond delay="0"/>
                                  </p:stCondLst>
                                  <p:childTnLst>
                                    <p:set>
                                      <p:cBhvr>
                                        <p:cTn id="67" dur="1" fill="hold">
                                          <p:stCondLst>
                                            <p:cond delay="0"/>
                                          </p:stCondLst>
                                        </p:cTn>
                                        <p:tgtEl>
                                          <p:spTgt spid="5"/>
                                        </p:tgtEl>
                                        <p:attrNameLst>
                                          <p:attrName>style.visibility</p:attrName>
                                        </p:attrNameLst>
                                      </p:cBhvr>
                                      <p:to>
                                        <p:strVal val="visible"/>
                                      </p:to>
                                    </p:set>
                                    <p:anim calcmode="lin" valueType="num">
                                      <p:cBhvr>
                                        <p:cTn id="68" dur="750" fill="hold"/>
                                        <p:tgtEl>
                                          <p:spTgt spid="5"/>
                                        </p:tgtEl>
                                        <p:attrNameLst>
                                          <p:attrName>ppt_w</p:attrName>
                                        </p:attrNameLst>
                                      </p:cBhvr>
                                      <p:tavLst>
                                        <p:tav tm="0">
                                          <p:val>
                                            <p:fltVal val="0"/>
                                          </p:val>
                                        </p:tav>
                                        <p:tav tm="100000">
                                          <p:val>
                                            <p:strVal val="#ppt_w"/>
                                          </p:val>
                                        </p:tav>
                                      </p:tavLst>
                                    </p:anim>
                                    <p:anim calcmode="lin" valueType="num">
                                      <p:cBhvr>
                                        <p:cTn id="69" dur="750" fill="hold"/>
                                        <p:tgtEl>
                                          <p:spTgt spid="5"/>
                                        </p:tgtEl>
                                        <p:attrNameLst>
                                          <p:attrName>ppt_h</p:attrName>
                                        </p:attrNameLst>
                                      </p:cBhvr>
                                      <p:tavLst>
                                        <p:tav tm="0">
                                          <p:val>
                                            <p:fltVal val="0"/>
                                          </p:val>
                                        </p:tav>
                                        <p:tav tm="100000">
                                          <p:val>
                                            <p:strVal val="#ppt_h"/>
                                          </p:val>
                                        </p:tav>
                                      </p:tavLst>
                                    </p:anim>
                                    <p:animEffect transition="in" filter="fade">
                                      <p:cBhvr>
                                        <p:cTn id="70" dur="750"/>
                                        <p:tgtEl>
                                          <p:spTgt spid="5"/>
                                        </p:tgtEl>
                                      </p:cBhvr>
                                    </p:animEffect>
                                  </p:childTnLst>
                                </p:cTn>
                              </p:par>
                            </p:childTnLst>
                          </p:cTn>
                        </p:par>
                        <p:par>
                          <p:cTn id="71" fill="hold">
                            <p:stCondLst>
                              <p:cond delay="4000"/>
                            </p:stCondLst>
                            <p:childTnLst>
                              <p:par>
                                <p:cTn id="72" presetID="8" presetClass="emph" presetSubtype="0" fill="hold" nodeType="afterEffect">
                                  <p:stCondLst>
                                    <p:cond delay="0"/>
                                  </p:stCondLst>
                                  <p:childTnLst>
                                    <p:animRot by="21600000">
                                      <p:cBhvr>
                                        <p:cTn id="73" dur="2750" fill="hold"/>
                                        <p:tgtEl>
                                          <p:spTgt spid="5"/>
                                        </p:tgtEl>
                                        <p:attrNameLst>
                                          <p:attrName>r</p:attrName>
                                        </p:attrNameLst>
                                      </p:cBhvr>
                                    </p:animRot>
                                  </p:childTnLst>
                                </p:cTn>
                              </p:par>
                              <p:par>
                                <p:cTn id="74" presetID="49" presetClass="entr" presetSubtype="0" decel="100000" fill="hold" grpId="0" nodeType="withEffect">
                                  <p:stCondLst>
                                    <p:cond delay="750"/>
                                  </p:stCondLst>
                                  <p:childTnLst>
                                    <p:set>
                                      <p:cBhvr>
                                        <p:cTn id="75" dur="1" fill="hold">
                                          <p:stCondLst>
                                            <p:cond delay="0"/>
                                          </p:stCondLst>
                                        </p:cTn>
                                        <p:tgtEl>
                                          <p:spTgt spid="42"/>
                                        </p:tgtEl>
                                        <p:attrNameLst>
                                          <p:attrName>style.visibility</p:attrName>
                                        </p:attrNameLst>
                                      </p:cBhvr>
                                      <p:to>
                                        <p:strVal val="visible"/>
                                      </p:to>
                                    </p:set>
                                    <p:anim calcmode="lin" valueType="num">
                                      <p:cBhvr>
                                        <p:cTn id="76" dur="500" fill="hold"/>
                                        <p:tgtEl>
                                          <p:spTgt spid="42"/>
                                        </p:tgtEl>
                                        <p:attrNameLst>
                                          <p:attrName>ppt_w</p:attrName>
                                        </p:attrNameLst>
                                      </p:cBhvr>
                                      <p:tavLst>
                                        <p:tav tm="0">
                                          <p:val>
                                            <p:fltVal val="0"/>
                                          </p:val>
                                        </p:tav>
                                        <p:tav tm="100000">
                                          <p:val>
                                            <p:strVal val="#ppt_w"/>
                                          </p:val>
                                        </p:tav>
                                      </p:tavLst>
                                    </p:anim>
                                    <p:anim calcmode="lin" valueType="num">
                                      <p:cBhvr>
                                        <p:cTn id="77" dur="500" fill="hold"/>
                                        <p:tgtEl>
                                          <p:spTgt spid="42"/>
                                        </p:tgtEl>
                                        <p:attrNameLst>
                                          <p:attrName>ppt_h</p:attrName>
                                        </p:attrNameLst>
                                      </p:cBhvr>
                                      <p:tavLst>
                                        <p:tav tm="0">
                                          <p:val>
                                            <p:fltVal val="0"/>
                                          </p:val>
                                        </p:tav>
                                        <p:tav tm="100000">
                                          <p:val>
                                            <p:strVal val="#ppt_h"/>
                                          </p:val>
                                        </p:tav>
                                      </p:tavLst>
                                    </p:anim>
                                    <p:anim calcmode="lin" valueType="num">
                                      <p:cBhvr>
                                        <p:cTn id="78" dur="500" fill="hold"/>
                                        <p:tgtEl>
                                          <p:spTgt spid="42"/>
                                        </p:tgtEl>
                                        <p:attrNameLst>
                                          <p:attrName>style.rotation</p:attrName>
                                        </p:attrNameLst>
                                      </p:cBhvr>
                                      <p:tavLst>
                                        <p:tav tm="0">
                                          <p:val>
                                            <p:fltVal val="360"/>
                                          </p:val>
                                        </p:tav>
                                        <p:tav tm="100000">
                                          <p:val>
                                            <p:fltVal val="0"/>
                                          </p:val>
                                        </p:tav>
                                      </p:tavLst>
                                    </p:anim>
                                    <p:animEffect transition="in" filter="fade">
                                      <p:cBhvr>
                                        <p:cTn id="79" dur="500"/>
                                        <p:tgtEl>
                                          <p:spTgt spid="42"/>
                                        </p:tgtEl>
                                      </p:cBhvr>
                                    </p:animEffect>
                                  </p:childTnLst>
                                </p:cTn>
                              </p:par>
                              <p:par>
                                <p:cTn id="80" presetID="12" presetClass="entr" presetSubtype="1" fill="hold" grpId="0" nodeType="withEffect">
                                  <p:stCondLst>
                                    <p:cond delay="1250"/>
                                  </p:stCondLst>
                                  <p:childTnLst>
                                    <p:set>
                                      <p:cBhvr>
                                        <p:cTn id="81" dur="1" fill="hold">
                                          <p:stCondLst>
                                            <p:cond delay="0"/>
                                          </p:stCondLst>
                                        </p:cTn>
                                        <p:tgtEl>
                                          <p:spTgt spid="110"/>
                                        </p:tgtEl>
                                        <p:attrNameLst>
                                          <p:attrName>style.visibility</p:attrName>
                                        </p:attrNameLst>
                                      </p:cBhvr>
                                      <p:to>
                                        <p:strVal val="visible"/>
                                      </p:to>
                                    </p:set>
                                    <p:anim calcmode="lin" valueType="num">
                                      <p:cBhvr additive="base">
                                        <p:cTn id="82" dur="500"/>
                                        <p:tgtEl>
                                          <p:spTgt spid="110"/>
                                        </p:tgtEl>
                                        <p:attrNameLst>
                                          <p:attrName>ppt_y</p:attrName>
                                        </p:attrNameLst>
                                      </p:cBhvr>
                                      <p:tavLst>
                                        <p:tav tm="0">
                                          <p:val>
                                            <p:strVal val="#ppt_y-#ppt_h*1.125000"/>
                                          </p:val>
                                        </p:tav>
                                        <p:tav tm="100000">
                                          <p:val>
                                            <p:strVal val="#ppt_y"/>
                                          </p:val>
                                        </p:tav>
                                      </p:tavLst>
                                    </p:anim>
                                    <p:animEffect transition="in" filter="wipe(down)">
                                      <p:cBhvr>
                                        <p:cTn id="83" dur="500"/>
                                        <p:tgtEl>
                                          <p:spTgt spid="110"/>
                                        </p:tgtEl>
                                      </p:cBhvr>
                                    </p:animEffect>
                                  </p:childTnLst>
                                </p:cTn>
                              </p:par>
                              <p:par>
                                <p:cTn id="84" presetID="34" presetClass="emph" presetSubtype="0" fill="hold" grpId="1" nodeType="withEffect">
                                  <p:stCondLst>
                                    <p:cond delay="1750"/>
                                  </p:stCondLst>
                                  <p:childTnLst>
                                    <p:animMotion origin="layout" path="M 4.16667E-6 -3.82716E-6 L 4.16667E-6 -0.07222 " pathEditMode="relative" rAng="0" ptsTypes="AA">
                                      <p:cBhvr>
                                        <p:cTn id="85" dur="250" accel="50000" decel="50000" autoRev="1" fill="hold">
                                          <p:stCondLst>
                                            <p:cond delay="0"/>
                                          </p:stCondLst>
                                        </p:cTn>
                                        <p:tgtEl>
                                          <p:spTgt spid="110"/>
                                        </p:tgtEl>
                                        <p:attrNameLst>
                                          <p:attrName>ppt_x</p:attrName>
                                          <p:attrName>ppt_y</p:attrName>
                                        </p:attrNameLst>
                                      </p:cBhvr>
                                      <p:rCtr x="0" y="-3611"/>
                                    </p:animMotion>
                                    <p:animRot by="1500000">
                                      <p:cBhvr>
                                        <p:cTn id="86" dur="125" fill="hold">
                                          <p:stCondLst>
                                            <p:cond delay="0"/>
                                          </p:stCondLst>
                                        </p:cTn>
                                        <p:tgtEl>
                                          <p:spTgt spid="110"/>
                                        </p:tgtEl>
                                        <p:attrNameLst>
                                          <p:attrName>r</p:attrName>
                                        </p:attrNameLst>
                                      </p:cBhvr>
                                    </p:animRot>
                                    <p:animRot by="-1500000">
                                      <p:cBhvr>
                                        <p:cTn id="87" dur="125" fill="hold">
                                          <p:stCondLst>
                                            <p:cond delay="125"/>
                                          </p:stCondLst>
                                        </p:cTn>
                                        <p:tgtEl>
                                          <p:spTgt spid="110"/>
                                        </p:tgtEl>
                                        <p:attrNameLst>
                                          <p:attrName>r</p:attrName>
                                        </p:attrNameLst>
                                      </p:cBhvr>
                                    </p:animRot>
                                    <p:animRot by="-1500000">
                                      <p:cBhvr>
                                        <p:cTn id="88" dur="125" fill="hold">
                                          <p:stCondLst>
                                            <p:cond delay="250"/>
                                          </p:stCondLst>
                                        </p:cTn>
                                        <p:tgtEl>
                                          <p:spTgt spid="110"/>
                                        </p:tgtEl>
                                        <p:attrNameLst>
                                          <p:attrName>r</p:attrName>
                                        </p:attrNameLst>
                                      </p:cBhvr>
                                    </p:animRot>
                                    <p:animRot by="1500000">
                                      <p:cBhvr>
                                        <p:cTn id="89" dur="125" fill="hold">
                                          <p:stCondLst>
                                            <p:cond delay="375"/>
                                          </p:stCondLst>
                                        </p:cTn>
                                        <p:tgtEl>
                                          <p:spTgt spid="110"/>
                                        </p:tgtEl>
                                        <p:attrNameLst>
                                          <p:attrName>r</p:attrName>
                                        </p:attrNameLst>
                                      </p:cBhvr>
                                    </p:animRot>
                                  </p:childTnLst>
                                </p:cTn>
                              </p:par>
                              <p:par>
                                <p:cTn id="90" presetID="2" presetClass="entr" presetSubtype="2" decel="38600" fill="hold" nodeType="withEffect">
                                  <p:stCondLst>
                                    <p:cond delay="2250"/>
                                  </p:stCondLst>
                                  <p:childTnLst>
                                    <p:set>
                                      <p:cBhvr>
                                        <p:cTn id="91" dur="1" fill="hold">
                                          <p:stCondLst>
                                            <p:cond delay="0"/>
                                          </p:stCondLst>
                                        </p:cTn>
                                        <p:tgtEl>
                                          <p:spTgt spid="4"/>
                                        </p:tgtEl>
                                        <p:attrNameLst>
                                          <p:attrName>style.visibility</p:attrName>
                                        </p:attrNameLst>
                                      </p:cBhvr>
                                      <p:to>
                                        <p:strVal val="visible"/>
                                      </p:to>
                                    </p:set>
                                    <p:anim calcmode="lin" valueType="num">
                                      <p:cBhvr additive="base">
                                        <p:cTn id="92" dur="1250" fill="hold"/>
                                        <p:tgtEl>
                                          <p:spTgt spid="4"/>
                                        </p:tgtEl>
                                        <p:attrNameLst>
                                          <p:attrName>ppt_x</p:attrName>
                                        </p:attrNameLst>
                                      </p:cBhvr>
                                      <p:tavLst>
                                        <p:tav tm="0">
                                          <p:val>
                                            <p:strVal val="1+#ppt_w/2"/>
                                          </p:val>
                                        </p:tav>
                                        <p:tav tm="100000">
                                          <p:val>
                                            <p:strVal val="#ppt_x"/>
                                          </p:val>
                                        </p:tav>
                                      </p:tavLst>
                                    </p:anim>
                                    <p:anim calcmode="lin" valueType="num">
                                      <p:cBhvr additive="base">
                                        <p:cTn id="93" dur="125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0" grpId="0"/>
      <p:bldP spid="110" grpId="1"/>
      <p:bldP spid="4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8"/>
          <p:cNvSpPr/>
          <p:nvPr/>
        </p:nvSpPr>
        <p:spPr>
          <a:xfrm>
            <a:off x="1949269" y="1087238"/>
            <a:ext cx="5071291" cy="584775"/>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endParaRPr lang="zh-CN" altLang="en-US"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4" name="矩形 8"/>
          <p:cNvSpPr/>
          <p:nvPr/>
        </p:nvSpPr>
        <p:spPr>
          <a:xfrm>
            <a:off x="319177" y="207704"/>
            <a:ext cx="8505646" cy="584775"/>
          </a:xfrm>
          <a:prstGeom prst="rect">
            <a:avLst/>
          </a:prstGeom>
        </p:spPr>
        <p:txBody>
          <a:bodyPr wrap="square">
            <a:spAutoFit/>
          </a:bodyPr>
          <a:lstStyle/>
          <a:p>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Chọn</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từ</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ngữ</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để</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hoàn</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thiện</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câu</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và</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viết</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câu</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vào</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vở</a:t>
            </a:r>
            <a:endParaRPr lang="zh-CN" altLang="en-US"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5" name="矩形 8"/>
          <p:cNvSpPr/>
          <p:nvPr/>
        </p:nvSpPr>
        <p:spPr>
          <a:xfrm>
            <a:off x="2304869" y="1087237"/>
            <a:ext cx="2673531" cy="584775"/>
          </a:xfrm>
          <a:prstGeom prst="rect">
            <a:avLst/>
          </a:prstGeom>
        </p:spPr>
        <p:txBody>
          <a:bodyPr wrap="square">
            <a:spAutoFit/>
          </a:bodyPr>
          <a:lstStyle/>
          <a:p>
            <a:r>
              <a:rPr lang="en-US" altLang="zh-CN" sz="3200" dirty="0" err="1">
                <a:latin typeface="Arial-Rounded" panose="020B0500000000000000" pitchFamily="34" charset="-93"/>
                <a:ea typeface="Arial-Rounded" panose="020B0500000000000000" pitchFamily="34" charset="-93"/>
                <a:cs typeface="Arial-Rounded" panose="020B0500000000000000" pitchFamily="34" charset="-93"/>
                <a:sym typeface="+mn-lt"/>
              </a:rPr>
              <a:t>bổ</a:t>
            </a:r>
            <a:r>
              <a:rPr lang="en-US" altLang="zh-CN" sz="3200" dirty="0">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latin typeface="Arial-Rounded" panose="020B0500000000000000" pitchFamily="34" charset="-93"/>
                <a:ea typeface="Arial-Rounded" panose="020B0500000000000000" pitchFamily="34" charset="-93"/>
                <a:cs typeface="Arial-Rounded" panose="020B0500000000000000" pitchFamily="34" charset="-93"/>
                <a:sym typeface="+mn-lt"/>
              </a:rPr>
              <a:t>ích</a:t>
            </a:r>
            <a:r>
              <a:rPr lang="en-US" altLang="zh-CN" sz="3200" dirty="0">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latin typeface="Arial-Rounded" panose="020B0500000000000000" pitchFamily="34" charset="-93"/>
                <a:ea typeface="Arial-Rounded" panose="020B0500000000000000" pitchFamily="34" charset="-93"/>
                <a:cs typeface="Arial-Rounded" panose="020B0500000000000000" pitchFamily="34" charset="-93"/>
                <a:sym typeface="+mn-lt"/>
              </a:rPr>
              <a:t>mới</a:t>
            </a:r>
            <a:endParaRPr lang="zh-CN" altLang="en-US" sz="3200" dirty="0">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6" name="矩形 8"/>
          <p:cNvSpPr/>
          <p:nvPr/>
        </p:nvSpPr>
        <p:spPr>
          <a:xfrm>
            <a:off x="1036320" y="2551545"/>
            <a:ext cx="8505645" cy="584775"/>
          </a:xfrm>
          <a:prstGeom prst="rect">
            <a:avLst/>
          </a:prstGeom>
        </p:spPr>
        <p:txBody>
          <a:bodyPr wrap="square">
            <a:spAutoFit/>
          </a:bodyPr>
          <a:lstStyle/>
          <a:p>
            <a:r>
              <a:rPr lang="en-US" altLang="zh-CN" sz="3200" dirty="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Nam </a:t>
            </a:r>
            <a:r>
              <a:rPr lang="en-US" altLang="zh-CN" sz="3200" dirty="0" err="1">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rất</a:t>
            </a:r>
            <a:r>
              <a:rPr lang="en-US" altLang="zh-CN" sz="3200" dirty="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khi</a:t>
            </a:r>
            <a:r>
              <a:rPr lang="en-US" altLang="zh-CN" sz="3200" dirty="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được</a:t>
            </a:r>
            <a:r>
              <a:rPr lang="en-US" altLang="zh-CN" sz="3200" dirty="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cô</a:t>
            </a:r>
            <a:r>
              <a:rPr lang="en-US" altLang="zh-CN" sz="3200" dirty="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giáo</a:t>
            </a:r>
            <a:r>
              <a:rPr lang="en-US" altLang="zh-CN" sz="3200" dirty="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khen</a:t>
            </a:r>
            <a:r>
              <a:rPr lang="en-US" altLang="zh-CN" sz="3200" dirty="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a:t>
            </a:r>
            <a:endParaRPr lang="zh-CN" altLang="en-US" sz="3200" dirty="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9" name="矩形 8"/>
          <p:cNvSpPr/>
          <p:nvPr/>
        </p:nvSpPr>
        <p:spPr>
          <a:xfrm>
            <a:off x="5087984" y="1107441"/>
            <a:ext cx="2673531" cy="584775"/>
          </a:xfrm>
          <a:prstGeom prst="rect">
            <a:avLst/>
          </a:prstGeom>
        </p:spPr>
        <p:txBody>
          <a:bodyPr wrap="square">
            <a:spAutoFit/>
          </a:bodyPr>
          <a:lstStyle/>
          <a:p>
            <a:r>
              <a:rPr lang="en-US" altLang="zh-CN" sz="3200" dirty="0" err="1">
                <a:latin typeface="Arial-Rounded" panose="020B0500000000000000" pitchFamily="34" charset="-93"/>
                <a:ea typeface="Arial-Rounded" panose="020B0500000000000000" pitchFamily="34" charset="-93"/>
                <a:cs typeface="Arial-Rounded" panose="020B0500000000000000" pitchFamily="34" charset="-93"/>
                <a:sym typeface="+mn-lt"/>
              </a:rPr>
              <a:t>hãnh</a:t>
            </a:r>
            <a:r>
              <a:rPr lang="en-US" altLang="zh-CN" sz="3200" dirty="0">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latin typeface="Arial-Rounded" panose="020B0500000000000000" pitchFamily="34" charset="-93"/>
                <a:ea typeface="Arial-Rounded" panose="020B0500000000000000" pitchFamily="34" charset="-93"/>
                <a:cs typeface="Arial-Rounded" panose="020B0500000000000000" pitchFamily="34" charset="-93"/>
                <a:sym typeface="+mn-lt"/>
              </a:rPr>
              <a:t>diện</a:t>
            </a:r>
            <a:endParaRPr lang="zh-CN" altLang="en-US" sz="3200" dirty="0">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10" name="矩形 8"/>
          <p:cNvSpPr/>
          <p:nvPr/>
        </p:nvSpPr>
        <p:spPr>
          <a:xfrm>
            <a:off x="3189514" y="2551546"/>
            <a:ext cx="904240" cy="584775"/>
          </a:xfrm>
          <a:prstGeom prst="rect">
            <a:avLst/>
          </a:prstGeom>
        </p:spPr>
        <p:txBody>
          <a:bodyPr wrap="square">
            <a:spAutoFit/>
          </a:bodyPr>
          <a:lstStyle/>
          <a:p>
            <a:r>
              <a:rPr lang="en-US" altLang="zh-CN" sz="3200" dirty="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a:t>
            </a:r>
            <a:endParaRPr lang="zh-CN" altLang="en-US" sz="3200" dirty="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Tree>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8" fill="hold" grpId="0" nodeType="afterEffect" nodePh="1">
                                  <p:stCondLst>
                                    <p:cond delay="0"/>
                                  </p:stCondLst>
                                  <p:endCondLst>
                                    <p:cond evt="begin" delay="0">
                                      <p:tn val="9"/>
                                    </p:cond>
                                  </p:end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left)">
                                      <p:cBhvr>
                                        <p:cTn id="18" dur="500"/>
                                        <p:tgtEl>
                                          <p:spTgt spid="9"/>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left)">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grpId="1" nodeType="clickEffect">
                                  <p:stCondLst>
                                    <p:cond delay="0"/>
                                  </p:stCondLst>
                                  <p:childTnLst>
                                    <p:animEffect transition="out" filter="fade">
                                      <p:cBhvr>
                                        <p:cTn id="29" dur="500"/>
                                        <p:tgtEl>
                                          <p:spTgt spid="10"/>
                                        </p:tgtEl>
                                      </p:cBhvr>
                                    </p:animEffect>
                                    <p:set>
                                      <p:cBhvr>
                                        <p:cTn id="30" dur="1" fill="hold">
                                          <p:stCondLst>
                                            <p:cond delay="499"/>
                                          </p:stCondLst>
                                        </p:cTn>
                                        <p:tgtEl>
                                          <p:spTgt spid="10"/>
                                        </p:tgtEl>
                                        <p:attrNameLst>
                                          <p:attrName>style.visibility</p:attrName>
                                        </p:attrNameLst>
                                      </p:cBhvr>
                                      <p:to>
                                        <p:strVal val="hidden"/>
                                      </p:to>
                                    </p:set>
                                  </p:childTnLst>
                                </p:cTn>
                              </p:par>
                            </p:childTnLst>
                          </p:cTn>
                        </p:par>
                        <p:par>
                          <p:cTn id="31" fill="hold">
                            <p:stCondLst>
                              <p:cond delay="500"/>
                            </p:stCondLst>
                            <p:childTnLst>
                              <p:par>
                                <p:cTn id="32" presetID="56" presetClass="path" presetSubtype="0" accel="50000" decel="50000" fill="hold" grpId="1" nodeType="afterEffect">
                                  <p:stCondLst>
                                    <p:cond delay="0"/>
                                  </p:stCondLst>
                                  <p:childTnLst>
                                    <p:animMotion origin="layout" path="M -0.01996 -0.04382 L -0.25902 0.27901 " pathEditMode="relative" rAng="0" ptsTypes="AA">
                                      <p:cBhvr>
                                        <p:cTn id="33" dur="2000" fill="hold"/>
                                        <p:tgtEl>
                                          <p:spTgt spid="9"/>
                                        </p:tgtEl>
                                        <p:attrNameLst>
                                          <p:attrName>ppt_x</p:attrName>
                                          <p:attrName>ppt_y</p:attrName>
                                        </p:attrNameLst>
                                      </p:cBhvr>
                                      <p:rCtr x="-11962" y="1614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 grpId="0"/>
      <p:bldP spid="5" grpId="0"/>
      <p:bldP spid="6" grpId="0"/>
      <p:bldP spid="9" grpId="0"/>
      <p:bldP spid="9" grpId="1"/>
      <p:bldP spid="10" grpId="0"/>
      <p:bldP spid="10"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任意多边形 7"/>
          <p:cNvSpPr/>
          <p:nvPr/>
        </p:nvSpPr>
        <p:spPr>
          <a:xfrm rot="18599350" flipH="1">
            <a:off x="3622607" y="980622"/>
            <a:ext cx="4003028" cy="3488687"/>
          </a:xfrm>
          <a:custGeom>
            <a:avLst/>
            <a:gdLst>
              <a:gd name="connsiteX0" fmla="*/ 2553595 w 4003028"/>
              <a:gd name="connsiteY0" fmla="*/ 3488687 h 3488687"/>
              <a:gd name="connsiteX1" fmla="*/ 2558802 w 4003028"/>
              <a:gd name="connsiteY1" fmla="*/ 3486358 h 3488687"/>
              <a:gd name="connsiteX2" fmla="*/ 2567275 w 4003028"/>
              <a:gd name="connsiteY2" fmla="*/ 3481729 h 3488687"/>
              <a:gd name="connsiteX3" fmla="*/ 2560275 w 4003028"/>
              <a:gd name="connsiteY3" fmla="*/ 3484032 h 3488687"/>
              <a:gd name="connsiteX4" fmla="*/ 2553595 w 4003028"/>
              <a:gd name="connsiteY4" fmla="*/ 3488687 h 3488687"/>
              <a:gd name="connsiteX5" fmla="*/ 2172204 w 4003028"/>
              <a:gd name="connsiteY5" fmla="*/ 1823603 h 3488687"/>
              <a:gd name="connsiteX6" fmla="*/ 2177584 w 4003028"/>
              <a:gd name="connsiteY6" fmla="*/ 1823026 h 3488687"/>
              <a:gd name="connsiteX7" fmla="*/ 2186951 w 4003028"/>
              <a:gd name="connsiteY7" fmla="*/ 1820691 h 3488687"/>
              <a:gd name="connsiteX8" fmla="*/ 2179597 w 4003028"/>
              <a:gd name="connsiteY8" fmla="*/ 1821148 h 3488687"/>
              <a:gd name="connsiteX9" fmla="*/ 2172204 w 4003028"/>
              <a:gd name="connsiteY9" fmla="*/ 1823603 h 3488687"/>
              <a:gd name="connsiteX10" fmla="*/ 153460 w 4003028"/>
              <a:gd name="connsiteY10" fmla="*/ 2406636 h 3488687"/>
              <a:gd name="connsiteX11" fmla="*/ 158416 w 4003028"/>
              <a:gd name="connsiteY11" fmla="*/ 2412646 h 3488687"/>
              <a:gd name="connsiteX12" fmla="*/ 164402 w 4003028"/>
              <a:gd name="connsiteY12" fmla="*/ 2416944 h 3488687"/>
              <a:gd name="connsiteX13" fmla="*/ 157710 w 4003028"/>
              <a:gd name="connsiteY13" fmla="*/ 2409986 h 3488687"/>
              <a:gd name="connsiteX14" fmla="*/ 153460 w 4003028"/>
              <a:gd name="connsiteY14" fmla="*/ 2406636 h 3488687"/>
              <a:gd name="connsiteX15" fmla="*/ 1187875 w 4003028"/>
              <a:gd name="connsiteY15" fmla="*/ 818604 h 3488687"/>
              <a:gd name="connsiteX16" fmla="*/ 2981309 w 4003028"/>
              <a:gd name="connsiteY16" fmla="*/ 1389514 h 3488687"/>
              <a:gd name="connsiteX17" fmla="*/ 3006207 w 4003028"/>
              <a:gd name="connsiteY17" fmla="*/ 1471594 h 3488687"/>
              <a:gd name="connsiteX18" fmla="*/ 3004953 w 4003028"/>
              <a:gd name="connsiteY18" fmla="*/ 1470516 h 3488687"/>
              <a:gd name="connsiteX19" fmla="*/ 2965846 w 4003028"/>
              <a:gd name="connsiteY19" fmla="*/ 1471445 h 3488687"/>
              <a:gd name="connsiteX20" fmla="*/ 2909369 w 4003028"/>
              <a:gd name="connsiteY20" fmla="*/ 1482351 h 3488687"/>
              <a:gd name="connsiteX21" fmla="*/ 2592787 w 4003028"/>
              <a:gd name="connsiteY21" fmla="*/ 1644930 h 3488687"/>
              <a:gd name="connsiteX22" fmla="*/ 2477260 w 4003028"/>
              <a:gd name="connsiteY22" fmla="*/ 1712320 h 3488687"/>
              <a:gd name="connsiteX23" fmla="*/ 2424386 w 4003028"/>
              <a:gd name="connsiteY23" fmla="*/ 1658294 h 3488687"/>
              <a:gd name="connsiteX24" fmla="*/ 2233042 w 4003028"/>
              <a:gd name="connsiteY24" fmla="*/ 1544239 h 3488687"/>
              <a:gd name="connsiteX25" fmla="*/ 2406208 w 4003028"/>
              <a:gd name="connsiteY25" fmla="*/ 1690912 h 3488687"/>
              <a:gd name="connsiteX26" fmla="*/ 2438667 w 4003028"/>
              <a:gd name="connsiteY26" fmla="*/ 1734832 h 3488687"/>
              <a:gd name="connsiteX27" fmla="*/ 2433832 w 4003028"/>
              <a:gd name="connsiteY27" fmla="*/ 1737652 h 3488687"/>
              <a:gd name="connsiteX28" fmla="*/ 2276907 w 4003028"/>
              <a:gd name="connsiteY28" fmla="*/ 1795440 h 3488687"/>
              <a:gd name="connsiteX29" fmla="*/ 2194470 w 4003028"/>
              <a:gd name="connsiteY29" fmla="*/ 1818817 h 3488687"/>
              <a:gd name="connsiteX30" fmla="*/ 2186951 w 4003028"/>
              <a:gd name="connsiteY30" fmla="*/ 1820691 h 3488687"/>
              <a:gd name="connsiteX31" fmla="*/ 2187619 w 4003028"/>
              <a:gd name="connsiteY31" fmla="*/ 1820649 h 3488687"/>
              <a:gd name="connsiteX32" fmla="*/ 2263225 w 4003028"/>
              <a:gd name="connsiteY32" fmla="*/ 1828106 h 3488687"/>
              <a:gd name="connsiteX33" fmla="*/ 2266422 w 4003028"/>
              <a:gd name="connsiteY33" fmla="*/ 1827857 h 3488687"/>
              <a:gd name="connsiteX34" fmla="*/ 3026460 w 4003028"/>
              <a:gd name="connsiteY34" fmla="*/ 1558274 h 3488687"/>
              <a:gd name="connsiteX35" fmla="*/ 3033021 w 4003028"/>
              <a:gd name="connsiteY35" fmla="*/ 1559992 h 3488687"/>
              <a:gd name="connsiteX36" fmla="*/ 3056764 w 4003028"/>
              <a:gd name="connsiteY36" fmla="*/ 1638263 h 3488687"/>
              <a:gd name="connsiteX37" fmla="*/ 3220170 w 4003028"/>
              <a:gd name="connsiteY37" fmla="*/ 2417189 h 3488687"/>
              <a:gd name="connsiteX38" fmla="*/ 3245788 w 4003028"/>
              <a:gd name="connsiteY38" fmla="*/ 2510754 h 3488687"/>
              <a:gd name="connsiteX39" fmla="*/ 3242722 w 4003028"/>
              <a:gd name="connsiteY39" fmla="*/ 2508845 h 3488687"/>
              <a:gd name="connsiteX40" fmla="*/ 900517 w 4003028"/>
              <a:gd name="connsiteY40" fmla="*/ 3043090 h 3488687"/>
              <a:gd name="connsiteX41" fmla="*/ 755186 w 4003028"/>
              <a:gd name="connsiteY41" fmla="*/ 3091588 h 3488687"/>
              <a:gd name="connsiteX42" fmla="*/ 735913 w 4003028"/>
              <a:gd name="connsiteY42" fmla="*/ 3085533 h 3488687"/>
              <a:gd name="connsiteX43" fmla="*/ 235521 w 4003028"/>
              <a:gd name="connsiteY43" fmla="*/ 2453126 h 3488687"/>
              <a:gd name="connsiteX44" fmla="*/ 232945 w 4003028"/>
              <a:gd name="connsiteY44" fmla="*/ 2451215 h 3488687"/>
              <a:gd name="connsiteX45" fmla="*/ 164946 w 4003028"/>
              <a:gd name="connsiteY45" fmla="*/ 2417334 h 3488687"/>
              <a:gd name="connsiteX46" fmla="*/ 164402 w 4003028"/>
              <a:gd name="connsiteY46" fmla="*/ 2416944 h 3488687"/>
              <a:gd name="connsiteX47" fmla="*/ 169774 w 4003028"/>
              <a:gd name="connsiteY47" fmla="*/ 2422528 h 3488687"/>
              <a:gd name="connsiteX48" fmla="*/ 227166 w 4003028"/>
              <a:gd name="connsiteY48" fmla="*/ 2486155 h 3488687"/>
              <a:gd name="connsiteX49" fmla="*/ 329351 w 4003028"/>
              <a:gd name="connsiteY49" fmla="*/ 2618530 h 3488687"/>
              <a:gd name="connsiteX50" fmla="*/ 331947 w 4003028"/>
              <a:gd name="connsiteY50" fmla="*/ 2623489 h 3488687"/>
              <a:gd name="connsiteX51" fmla="*/ 281103 w 4003028"/>
              <a:gd name="connsiteY51" fmla="*/ 2643430 h 3488687"/>
              <a:gd name="connsiteX52" fmla="*/ 56459 w 4003028"/>
              <a:gd name="connsiteY52" fmla="*/ 2675591 h 3488687"/>
              <a:gd name="connsiteX53" fmla="*/ 279157 w 4003028"/>
              <a:gd name="connsiteY53" fmla="*/ 2680722 h 3488687"/>
              <a:gd name="connsiteX54" fmla="*/ 352665 w 4003028"/>
              <a:gd name="connsiteY54" fmla="*/ 2663074 h 3488687"/>
              <a:gd name="connsiteX55" fmla="*/ 414683 w 4003028"/>
              <a:gd name="connsiteY55" fmla="*/ 2781572 h 3488687"/>
              <a:gd name="connsiteX56" fmla="*/ 596376 w 4003028"/>
              <a:gd name="connsiteY56" fmla="*/ 3087584 h 3488687"/>
              <a:gd name="connsiteX57" fmla="*/ 638412 w 4003028"/>
              <a:gd name="connsiteY57" fmla="*/ 3126848 h 3488687"/>
              <a:gd name="connsiteX58" fmla="*/ 642141 w 4003028"/>
              <a:gd name="connsiteY58" fmla="*/ 3129313 h 3488687"/>
              <a:gd name="connsiteX59" fmla="*/ 633291 w 4003028"/>
              <a:gd name="connsiteY59" fmla="*/ 3132266 h 3488687"/>
              <a:gd name="connsiteX60" fmla="*/ 106597 w 4003028"/>
              <a:gd name="connsiteY60" fmla="*/ 3237274 h 3488687"/>
              <a:gd name="connsiteX61" fmla="*/ 0 w 4003028"/>
              <a:gd name="connsiteY61" fmla="*/ 3232686 h 3488687"/>
              <a:gd name="connsiteX62" fmla="*/ 77065 w 4003028"/>
              <a:gd name="connsiteY62" fmla="*/ 3297326 h 3488687"/>
              <a:gd name="connsiteX63" fmla="*/ 75884 w 4003028"/>
              <a:gd name="connsiteY63" fmla="*/ 3298733 h 3488687"/>
              <a:gd name="connsiteX64" fmla="*/ 146342 w 4003028"/>
              <a:gd name="connsiteY64" fmla="*/ 3298318 h 3488687"/>
              <a:gd name="connsiteX65" fmla="*/ 3241070 w 4003028"/>
              <a:gd name="connsiteY65" fmla="*/ 2644221 h 3488687"/>
              <a:gd name="connsiteX66" fmla="*/ 3298464 w 4003028"/>
              <a:gd name="connsiteY66" fmla="*/ 2691011 h 3488687"/>
              <a:gd name="connsiteX67" fmla="*/ 3325008 w 4003028"/>
              <a:gd name="connsiteY67" fmla="*/ 2763689 h 3488687"/>
              <a:gd name="connsiteX68" fmla="*/ 3371266 w 4003028"/>
              <a:gd name="connsiteY68" fmla="*/ 2864563 h 3488687"/>
              <a:gd name="connsiteX69" fmla="*/ 3415788 w 4003028"/>
              <a:gd name="connsiteY69" fmla="*/ 2940157 h 3488687"/>
              <a:gd name="connsiteX70" fmla="*/ 3400641 w 4003028"/>
              <a:gd name="connsiteY70" fmla="*/ 2934757 h 3488687"/>
              <a:gd name="connsiteX71" fmla="*/ 2832976 w 4003028"/>
              <a:gd name="connsiteY71" fmla="*/ 3294018 h 3488687"/>
              <a:gd name="connsiteX72" fmla="*/ 2826082 w 4003028"/>
              <a:gd name="connsiteY72" fmla="*/ 3300156 h 3488687"/>
              <a:gd name="connsiteX73" fmla="*/ 2810492 w 4003028"/>
              <a:gd name="connsiteY73" fmla="*/ 3290196 h 3488687"/>
              <a:gd name="connsiteX74" fmla="*/ 2559561 w 4003028"/>
              <a:gd name="connsiteY74" fmla="*/ 3207661 h 3488687"/>
              <a:gd name="connsiteX75" fmla="*/ 2764198 w 4003028"/>
              <a:gd name="connsiteY75" fmla="*/ 3305758 h 3488687"/>
              <a:gd name="connsiteX76" fmla="*/ 2793373 w 4003028"/>
              <a:gd name="connsiteY76" fmla="*/ 3329282 h 3488687"/>
              <a:gd name="connsiteX77" fmla="*/ 2742508 w 4003028"/>
              <a:gd name="connsiteY77" fmla="*/ 3374574 h 3488687"/>
              <a:gd name="connsiteX78" fmla="*/ 2647916 w 4003028"/>
              <a:gd name="connsiteY78" fmla="*/ 3434544 h 3488687"/>
              <a:gd name="connsiteX79" fmla="*/ 2574074 w 4003028"/>
              <a:gd name="connsiteY79" fmla="*/ 3478014 h 3488687"/>
              <a:gd name="connsiteX80" fmla="*/ 2567275 w 4003028"/>
              <a:gd name="connsiteY80" fmla="*/ 3481729 h 3488687"/>
              <a:gd name="connsiteX81" fmla="*/ 2567910 w 4003028"/>
              <a:gd name="connsiteY81" fmla="*/ 3481520 h 3488687"/>
              <a:gd name="connsiteX82" fmla="*/ 2642943 w 4003028"/>
              <a:gd name="connsiteY82" fmla="*/ 3469608 h 3488687"/>
              <a:gd name="connsiteX83" fmla="*/ 2645973 w 4003028"/>
              <a:gd name="connsiteY83" fmla="*/ 3468559 h 3488687"/>
              <a:gd name="connsiteX84" fmla="*/ 2742749 w 4003028"/>
              <a:gd name="connsiteY84" fmla="*/ 3414654 h 3488687"/>
              <a:gd name="connsiteX85" fmla="*/ 2820857 w 4003028"/>
              <a:gd name="connsiteY85" fmla="*/ 3351443 h 3488687"/>
              <a:gd name="connsiteX86" fmla="*/ 2828768 w 4003028"/>
              <a:gd name="connsiteY86" fmla="*/ 3357822 h 3488687"/>
              <a:gd name="connsiteX87" fmla="*/ 2842089 w 4003028"/>
              <a:gd name="connsiteY87" fmla="*/ 3333099 h 3488687"/>
              <a:gd name="connsiteX88" fmla="*/ 2921933 w 4003028"/>
              <a:gd name="connsiteY88" fmla="*/ 3257476 h 3488687"/>
              <a:gd name="connsiteX89" fmla="*/ 3436520 w 4003028"/>
              <a:gd name="connsiteY89" fmla="*/ 3026269 h 3488687"/>
              <a:gd name="connsiteX90" fmla="*/ 3469457 w 4003028"/>
              <a:gd name="connsiteY90" fmla="*/ 3042083 h 3488687"/>
              <a:gd name="connsiteX91" fmla="*/ 3466564 w 4003028"/>
              <a:gd name="connsiteY91" fmla="*/ 3009477 h 3488687"/>
              <a:gd name="connsiteX92" fmla="*/ 3487849 w 4003028"/>
              <a:gd name="connsiteY92" fmla="*/ 3036935 h 3488687"/>
              <a:gd name="connsiteX93" fmla="*/ 3850394 w 4003028"/>
              <a:gd name="connsiteY93" fmla="*/ 3229480 h 3488687"/>
              <a:gd name="connsiteX94" fmla="*/ 4003028 w 4003028"/>
              <a:gd name="connsiteY94" fmla="*/ 3047507 h 3488687"/>
              <a:gd name="connsiteX95" fmla="*/ 3906403 w 4003028"/>
              <a:gd name="connsiteY95" fmla="*/ 3033869 h 3488687"/>
              <a:gd name="connsiteX96" fmla="*/ 3685069 w 4003028"/>
              <a:gd name="connsiteY96" fmla="*/ 2942485 h 3488687"/>
              <a:gd name="connsiteX97" fmla="*/ 3680287 w 4003028"/>
              <a:gd name="connsiteY97" fmla="*/ 2938317 h 3488687"/>
              <a:gd name="connsiteX98" fmla="*/ 3682685 w 4003028"/>
              <a:gd name="connsiteY98" fmla="*/ 2923853 h 3488687"/>
              <a:gd name="connsiteX99" fmla="*/ 3888092 w 4003028"/>
              <a:gd name="connsiteY99" fmla="*/ 2294241 h 3488687"/>
              <a:gd name="connsiteX100" fmla="*/ 3647315 w 4003028"/>
              <a:gd name="connsiteY100" fmla="*/ 2791101 h 3488687"/>
              <a:gd name="connsiteX101" fmla="*/ 3618912 w 4003028"/>
              <a:gd name="connsiteY101" fmla="*/ 2884803 h 3488687"/>
              <a:gd name="connsiteX102" fmla="*/ 3598514 w 4003028"/>
              <a:gd name="connsiteY102" fmla="*/ 2867018 h 3488687"/>
              <a:gd name="connsiteX103" fmla="*/ 3013134 w 4003028"/>
              <a:gd name="connsiteY103" fmla="*/ 1104274 h 3488687"/>
              <a:gd name="connsiteX104" fmla="*/ 2996120 w 4003028"/>
              <a:gd name="connsiteY104" fmla="*/ 1074045 h 3488687"/>
              <a:gd name="connsiteX105" fmla="*/ 2983995 w 4003028"/>
              <a:gd name="connsiteY105" fmla="*/ 999080 h 3488687"/>
              <a:gd name="connsiteX106" fmla="*/ 2974776 w 4003028"/>
              <a:gd name="connsiteY106" fmla="*/ 0 h 3488687"/>
              <a:gd name="connsiteX107" fmla="*/ 2869551 w 4003028"/>
              <a:gd name="connsiteY107" fmla="*/ 826280 h 3488687"/>
              <a:gd name="connsiteX108" fmla="*/ 2871430 w 4003028"/>
              <a:gd name="connsiteY108" fmla="*/ 888358 h 3488687"/>
              <a:gd name="connsiteX109" fmla="*/ 2810257 w 4003028"/>
              <a:gd name="connsiteY109" fmla="*/ 821365 h 3488687"/>
              <a:gd name="connsiteX110" fmla="*/ 1224809 w 4003028"/>
              <a:gd name="connsiteY110" fmla="*/ 795402 h 3488687"/>
              <a:gd name="connsiteX0-1" fmla="*/ 2553595 w 4003028"/>
              <a:gd name="connsiteY0-2" fmla="*/ 3488687 h 3488687"/>
              <a:gd name="connsiteX1-3" fmla="*/ 2558802 w 4003028"/>
              <a:gd name="connsiteY1-4" fmla="*/ 3486358 h 3488687"/>
              <a:gd name="connsiteX2-5" fmla="*/ 2567275 w 4003028"/>
              <a:gd name="connsiteY2-6" fmla="*/ 3481729 h 3488687"/>
              <a:gd name="connsiteX3-7" fmla="*/ 2560275 w 4003028"/>
              <a:gd name="connsiteY3-8" fmla="*/ 3484032 h 3488687"/>
              <a:gd name="connsiteX4-9" fmla="*/ 2553595 w 4003028"/>
              <a:gd name="connsiteY4-10" fmla="*/ 3488687 h 3488687"/>
              <a:gd name="connsiteX5-11" fmla="*/ 2172204 w 4003028"/>
              <a:gd name="connsiteY5-12" fmla="*/ 1823603 h 3488687"/>
              <a:gd name="connsiteX6-13" fmla="*/ 2177584 w 4003028"/>
              <a:gd name="connsiteY6-14" fmla="*/ 1823026 h 3488687"/>
              <a:gd name="connsiteX7-15" fmla="*/ 2186951 w 4003028"/>
              <a:gd name="connsiteY7-16" fmla="*/ 1820691 h 3488687"/>
              <a:gd name="connsiteX8-17" fmla="*/ 2179597 w 4003028"/>
              <a:gd name="connsiteY8-18" fmla="*/ 1821148 h 3488687"/>
              <a:gd name="connsiteX9-19" fmla="*/ 2172204 w 4003028"/>
              <a:gd name="connsiteY9-20" fmla="*/ 1823603 h 3488687"/>
              <a:gd name="connsiteX10-21" fmla="*/ 153460 w 4003028"/>
              <a:gd name="connsiteY10-22" fmla="*/ 2406636 h 3488687"/>
              <a:gd name="connsiteX11-23" fmla="*/ 158416 w 4003028"/>
              <a:gd name="connsiteY11-24" fmla="*/ 2412646 h 3488687"/>
              <a:gd name="connsiteX12-25" fmla="*/ 164402 w 4003028"/>
              <a:gd name="connsiteY12-26" fmla="*/ 2416944 h 3488687"/>
              <a:gd name="connsiteX13-27" fmla="*/ 157710 w 4003028"/>
              <a:gd name="connsiteY13-28" fmla="*/ 2409986 h 3488687"/>
              <a:gd name="connsiteX14-29" fmla="*/ 153460 w 4003028"/>
              <a:gd name="connsiteY14-30" fmla="*/ 2406636 h 3488687"/>
              <a:gd name="connsiteX15-31" fmla="*/ 1187875 w 4003028"/>
              <a:gd name="connsiteY15-32" fmla="*/ 818604 h 3488687"/>
              <a:gd name="connsiteX16-33" fmla="*/ 2981309 w 4003028"/>
              <a:gd name="connsiteY16-34" fmla="*/ 1389514 h 3488687"/>
              <a:gd name="connsiteX17-35" fmla="*/ 3006207 w 4003028"/>
              <a:gd name="connsiteY17-36" fmla="*/ 1471594 h 3488687"/>
              <a:gd name="connsiteX18-37" fmla="*/ 3004953 w 4003028"/>
              <a:gd name="connsiteY18-38" fmla="*/ 1470516 h 3488687"/>
              <a:gd name="connsiteX19-39" fmla="*/ 2965846 w 4003028"/>
              <a:gd name="connsiteY19-40" fmla="*/ 1471445 h 3488687"/>
              <a:gd name="connsiteX20-41" fmla="*/ 2909369 w 4003028"/>
              <a:gd name="connsiteY20-42" fmla="*/ 1482351 h 3488687"/>
              <a:gd name="connsiteX21-43" fmla="*/ 2592787 w 4003028"/>
              <a:gd name="connsiteY21-44" fmla="*/ 1644930 h 3488687"/>
              <a:gd name="connsiteX22-45" fmla="*/ 2477260 w 4003028"/>
              <a:gd name="connsiteY22-46" fmla="*/ 1712320 h 3488687"/>
              <a:gd name="connsiteX23-47" fmla="*/ 2424386 w 4003028"/>
              <a:gd name="connsiteY23-48" fmla="*/ 1658294 h 3488687"/>
              <a:gd name="connsiteX24-49" fmla="*/ 2233042 w 4003028"/>
              <a:gd name="connsiteY24-50" fmla="*/ 1544239 h 3488687"/>
              <a:gd name="connsiteX25-51" fmla="*/ 2406208 w 4003028"/>
              <a:gd name="connsiteY25-52" fmla="*/ 1690912 h 3488687"/>
              <a:gd name="connsiteX26-53" fmla="*/ 2438667 w 4003028"/>
              <a:gd name="connsiteY26-54" fmla="*/ 1734832 h 3488687"/>
              <a:gd name="connsiteX27-55" fmla="*/ 2433832 w 4003028"/>
              <a:gd name="connsiteY27-56" fmla="*/ 1737652 h 3488687"/>
              <a:gd name="connsiteX28-57" fmla="*/ 2276907 w 4003028"/>
              <a:gd name="connsiteY28-58" fmla="*/ 1795440 h 3488687"/>
              <a:gd name="connsiteX29-59" fmla="*/ 2194470 w 4003028"/>
              <a:gd name="connsiteY29-60" fmla="*/ 1818817 h 3488687"/>
              <a:gd name="connsiteX30-61" fmla="*/ 2186951 w 4003028"/>
              <a:gd name="connsiteY30-62" fmla="*/ 1820691 h 3488687"/>
              <a:gd name="connsiteX31-63" fmla="*/ 2187619 w 4003028"/>
              <a:gd name="connsiteY31-64" fmla="*/ 1820649 h 3488687"/>
              <a:gd name="connsiteX32-65" fmla="*/ 2263225 w 4003028"/>
              <a:gd name="connsiteY32-66" fmla="*/ 1828106 h 3488687"/>
              <a:gd name="connsiteX33-67" fmla="*/ 2266422 w 4003028"/>
              <a:gd name="connsiteY33-68" fmla="*/ 1827857 h 3488687"/>
              <a:gd name="connsiteX34-69" fmla="*/ 3026460 w 4003028"/>
              <a:gd name="connsiteY34-70" fmla="*/ 1558274 h 3488687"/>
              <a:gd name="connsiteX35-71" fmla="*/ 3033021 w 4003028"/>
              <a:gd name="connsiteY35-72" fmla="*/ 1559992 h 3488687"/>
              <a:gd name="connsiteX36-73" fmla="*/ 3056764 w 4003028"/>
              <a:gd name="connsiteY36-74" fmla="*/ 1638263 h 3488687"/>
              <a:gd name="connsiteX37-75" fmla="*/ 3220170 w 4003028"/>
              <a:gd name="connsiteY37-76" fmla="*/ 2417189 h 3488687"/>
              <a:gd name="connsiteX38-77" fmla="*/ 3245788 w 4003028"/>
              <a:gd name="connsiteY38-78" fmla="*/ 2510754 h 3488687"/>
              <a:gd name="connsiteX39-79" fmla="*/ 3242722 w 4003028"/>
              <a:gd name="connsiteY39-80" fmla="*/ 2508845 h 3488687"/>
              <a:gd name="connsiteX40-81" fmla="*/ 900517 w 4003028"/>
              <a:gd name="connsiteY40-82" fmla="*/ 3043090 h 3488687"/>
              <a:gd name="connsiteX41-83" fmla="*/ 755186 w 4003028"/>
              <a:gd name="connsiteY41-84" fmla="*/ 3091588 h 3488687"/>
              <a:gd name="connsiteX42-85" fmla="*/ 735913 w 4003028"/>
              <a:gd name="connsiteY42-86" fmla="*/ 3085533 h 3488687"/>
              <a:gd name="connsiteX43-87" fmla="*/ 235521 w 4003028"/>
              <a:gd name="connsiteY43-88" fmla="*/ 2453126 h 3488687"/>
              <a:gd name="connsiteX44-89" fmla="*/ 232945 w 4003028"/>
              <a:gd name="connsiteY44-90" fmla="*/ 2451215 h 3488687"/>
              <a:gd name="connsiteX45-91" fmla="*/ 164946 w 4003028"/>
              <a:gd name="connsiteY45-92" fmla="*/ 2417334 h 3488687"/>
              <a:gd name="connsiteX46-93" fmla="*/ 164402 w 4003028"/>
              <a:gd name="connsiteY46-94" fmla="*/ 2416944 h 3488687"/>
              <a:gd name="connsiteX47-95" fmla="*/ 169774 w 4003028"/>
              <a:gd name="connsiteY47-96" fmla="*/ 2422528 h 3488687"/>
              <a:gd name="connsiteX48-97" fmla="*/ 227166 w 4003028"/>
              <a:gd name="connsiteY48-98" fmla="*/ 2486155 h 3488687"/>
              <a:gd name="connsiteX49-99" fmla="*/ 329351 w 4003028"/>
              <a:gd name="connsiteY49-100" fmla="*/ 2618530 h 3488687"/>
              <a:gd name="connsiteX50-101" fmla="*/ 331947 w 4003028"/>
              <a:gd name="connsiteY50-102" fmla="*/ 2623489 h 3488687"/>
              <a:gd name="connsiteX51-103" fmla="*/ 281103 w 4003028"/>
              <a:gd name="connsiteY51-104" fmla="*/ 2643430 h 3488687"/>
              <a:gd name="connsiteX52-105" fmla="*/ 56459 w 4003028"/>
              <a:gd name="connsiteY52-106" fmla="*/ 2675591 h 3488687"/>
              <a:gd name="connsiteX53-107" fmla="*/ 279157 w 4003028"/>
              <a:gd name="connsiteY53-108" fmla="*/ 2680722 h 3488687"/>
              <a:gd name="connsiteX54-109" fmla="*/ 352665 w 4003028"/>
              <a:gd name="connsiteY54-110" fmla="*/ 2663074 h 3488687"/>
              <a:gd name="connsiteX55-111" fmla="*/ 414683 w 4003028"/>
              <a:gd name="connsiteY55-112" fmla="*/ 2781572 h 3488687"/>
              <a:gd name="connsiteX56-113" fmla="*/ 596376 w 4003028"/>
              <a:gd name="connsiteY56-114" fmla="*/ 3087584 h 3488687"/>
              <a:gd name="connsiteX57-115" fmla="*/ 638412 w 4003028"/>
              <a:gd name="connsiteY57-116" fmla="*/ 3126848 h 3488687"/>
              <a:gd name="connsiteX58-117" fmla="*/ 642141 w 4003028"/>
              <a:gd name="connsiteY58-118" fmla="*/ 3129313 h 3488687"/>
              <a:gd name="connsiteX59-119" fmla="*/ 633291 w 4003028"/>
              <a:gd name="connsiteY59-120" fmla="*/ 3132266 h 3488687"/>
              <a:gd name="connsiteX60-121" fmla="*/ 106597 w 4003028"/>
              <a:gd name="connsiteY60-122" fmla="*/ 3237274 h 3488687"/>
              <a:gd name="connsiteX61-123" fmla="*/ 0 w 4003028"/>
              <a:gd name="connsiteY61-124" fmla="*/ 3232686 h 3488687"/>
              <a:gd name="connsiteX62-125" fmla="*/ 77065 w 4003028"/>
              <a:gd name="connsiteY62-126" fmla="*/ 3297326 h 3488687"/>
              <a:gd name="connsiteX63-127" fmla="*/ 75884 w 4003028"/>
              <a:gd name="connsiteY63-128" fmla="*/ 3298733 h 3488687"/>
              <a:gd name="connsiteX64-129" fmla="*/ 146342 w 4003028"/>
              <a:gd name="connsiteY64-130" fmla="*/ 3298318 h 3488687"/>
              <a:gd name="connsiteX65-131" fmla="*/ 3241070 w 4003028"/>
              <a:gd name="connsiteY65-132" fmla="*/ 2644221 h 3488687"/>
              <a:gd name="connsiteX66-133" fmla="*/ 3298464 w 4003028"/>
              <a:gd name="connsiteY66-134" fmla="*/ 2691011 h 3488687"/>
              <a:gd name="connsiteX67-135" fmla="*/ 3325008 w 4003028"/>
              <a:gd name="connsiteY67-136" fmla="*/ 2763689 h 3488687"/>
              <a:gd name="connsiteX68-137" fmla="*/ 3371266 w 4003028"/>
              <a:gd name="connsiteY68-138" fmla="*/ 2864563 h 3488687"/>
              <a:gd name="connsiteX69-139" fmla="*/ 3415788 w 4003028"/>
              <a:gd name="connsiteY69-140" fmla="*/ 2940157 h 3488687"/>
              <a:gd name="connsiteX70-141" fmla="*/ 3400641 w 4003028"/>
              <a:gd name="connsiteY70-142" fmla="*/ 2934757 h 3488687"/>
              <a:gd name="connsiteX71-143" fmla="*/ 2832976 w 4003028"/>
              <a:gd name="connsiteY71-144" fmla="*/ 3294018 h 3488687"/>
              <a:gd name="connsiteX72-145" fmla="*/ 2826082 w 4003028"/>
              <a:gd name="connsiteY72-146" fmla="*/ 3300156 h 3488687"/>
              <a:gd name="connsiteX73-147" fmla="*/ 2810492 w 4003028"/>
              <a:gd name="connsiteY73-148" fmla="*/ 3290196 h 3488687"/>
              <a:gd name="connsiteX74-149" fmla="*/ 2559561 w 4003028"/>
              <a:gd name="connsiteY74-150" fmla="*/ 3207661 h 3488687"/>
              <a:gd name="connsiteX75-151" fmla="*/ 2764198 w 4003028"/>
              <a:gd name="connsiteY75-152" fmla="*/ 3305758 h 3488687"/>
              <a:gd name="connsiteX76-153" fmla="*/ 2793373 w 4003028"/>
              <a:gd name="connsiteY76-154" fmla="*/ 3329282 h 3488687"/>
              <a:gd name="connsiteX77-155" fmla="*/ 2742508 w 4003028"/>
              <a:gd name="connsiteY77-156" fmla="*/ 3374574 h 3488687"/>
              <a:gd name="connsiteX78-157" fmla="*/ 2647916 w 4003028"/>
              <a:gd name="connsiteY78-158" fmla="*/ 3434544 h 3488687"/>
              <a:gd name="connsiteX79-159" fmla="*/ 2574074 w 4003028"/>
              <a:gd name="connsiteY79-160" fmla="*/ 3478014 h 3488687"/>
              <a:gd name="connsiteX80-161" fmla="*/ 2567275 w 4003028"/>
              <a:gd name="connsiteY80-162" fmla="*/ 3481729 h 3488687"/>
              <a:gd name="connsiteX81-163" fmla="*/ 2567910 w 4003028"/>
              <a:gd name="connsiteY81-164" fmla="*/ 3481520 h 3488687"/>
              <a:gd name="connsiteX82-165" fmla="*/ 2642943 w 4003028"/>
              <a:gd name="connsiteY82-166" fmla="*/ 3469608 h 3488687"/>
              <a:gd name="connsiteX83-167" fmla="*/ 2645973 w 4003028"/>
              <a:gd name="connsiteY83-168" fmla="*/ 3468559 h 3488687"/>
              <a:gd name="connsiteX84-169" fmla="*/ 2742749 w 4003028"/>
              <a:gd name="connsiteY84-170" fmla="*/ 3414654 h 3488687"/>
              <a:gd name="connsiteX85-171" fmla="*/ 2820857 w 4003028"/>
              <a:gd name="connsiteY85-172" fmla="*/ 3351443 h 3488687"/>
              <a:gd name="connsiteX86-173" fmla="*/ 2828768 w 4003028"/>
              <a:gd name="connsiteY86-174" fmla="*/ 3357822 h 3488687"/>
              <a:gd name="connsiteX87-175" fmla="*/ 2842089 w 4003028"/>
              <a:gd name="connsiteY87-176" fmla="*/ 3333099 h 3488687"/>
              <a:gd name="connsiteX88-177" fmla="*/ 2921933 w 4003028"/>
              <a:gd name="connsiteY88-178" fmla="*/ 3257476 h 3488687"/>
              <a:gd name="connsiteX89-179" fmla="*/ 3436520 w 4003028"/>
              <a:gd name="connsiteY89-180" fmla="*/ 3026269 h 3488687"/>
              <a:gd name="connsiteX90-181" fmla="*/ 3490668 w 4003028"/>
              <a:gd name="connsiteY90-182" fmla="*/ 3044425 h 3488687"/>
              <a:gd name="connsiteX91-183" fmla="*/ 3466564 w 4003028"/>
              <a:gd name="connsiteY91-184" fmla="*/ 3009477 h 3488687"/>
              <a:gd name="connsiteX92-185" fmla="*/ 3487849 w 4003028"/>
              <a:gd name="connsiteY92-186" fmla="*/ 3036935 h 3488687"/>
              <a:gd name="connsiteX93-187" fmla="*/ 3850394 w 4003028"/>
              <a:gd name="connsiteY93-188" fmla="*/ 3229480 h 3488687"/>
              <a:gd name="connsiteX94-189" fmla="*/ 4003028 w 4003028"/>
              <a:gd name="connsiteY94-190" fmla="*/ 3047507 h 3488687"/>
              <a:gd name="connsiteX95-191" fmla="*/ 3906403 w 4003028"/>
              <a:gd name="connsiteY95-192" fmla="*/ 3033869 h 3488687"/>
              <a:gd name="connsiteX96-193" fmla="*/ 3685069 w 4003028"/>
              <a:gd name="connsiteY96-194" fmla="*/ 2942485 h 3488687"/>
              <a:gd name="connsiteX97-195" fmla="*/ 3680287 w 4003028"/>
              <a:gd name="connsiteY97-196" fmla="*/ 2938317 h 3488687"/>
              <a:gd name="connsiteX98-197" fmla="*/ 3682685 w 4003028"/>
              <a:gd name="connsiteY98-198" fmla="*/ 2923853 h 3488687"/>
              <a:gd name="connsiteX99-199" fmla="*/ 3888092 w 4003028"/>
              <a:gd name="connsiteY99-200" fmla="*/ 2294241 h 3488687"/>
              <a:gd name="connsiteX100-201" fmla="*/ 3647315 w 4003028"/>
              <a:gd name="connsiteY100-202" fmla="*/ 2791101 h 3488687"/>
              <a:gd name="connsiteX101-203" fmla="*/ 3618912 w 4003028"/>
              <a:gd name="connsiteY101-204" fmla="*/ 2884803 h 3488687"/>
              <a:gd name="connsiteX102-205" fmla="*/ 3598514 w 4003028"/>
              <a:gd name="connsiteY102-206" fmla="*/ 2867018 h 3488687"/>
              <a:gd name="connsiteX103-207" fmla="*/ 3013134 w 4003028"/>
              <a:gd name="connsiteY103-208" fmla="*/ 1104274 h 3488687"/>
              <a:gd name="connsiteX104-209" fmla="*/ 2996120 w 4003028"/>
              <a:gd name="connsiteY104-210" fmla="*/ 1074045 h 3488687"/>
              <a:gd name="connsiteX105-211" fmla="*/ 2983995 w 4003028"/>
              <a:gd name="connsiteY105-212" fmla="*/ 999080 h 3488687"/>
              <a:gd name="connsiteX106-213" fmla="*/ 2974776 w 4003028"/>
              <a:gd name="connsiteY106-214" fmla="*/ 0 h 3488687"/>
              <a:gd name="connsiteX107-215" fmla="*/ 2869551 w 4003028"/>
              <a:gd name="connsiteY107-216" fmla="*/ 826280 h 3488687"/>
              <a:gd name="connsiteX108-217" fmla="*/ 2871430 w 4003028"/>
              <a:gd name="connsiteY108-218" fmla="*/ 888358 h 3488687"/>
              <a:gd name="connsiteX109-219" fmla="*/ 2810257 w 4003028"/>
              <a:gd name="connsiteY109-220" fmla="*/ 821365 h 3488687"/>
              <a:gd name="connsiteX110-221" fmla="*/ 1224809 w 4003028"/>
              <a:gd name="connsiteY110-222" fmla="*/ 795402 h 3488687"/>
              <a:gd name="connsiteX111" fmla="*/ 1187875 w 4003028"/>
              <a:gd name="connsiteY111" fmla="*/ 818604 h 3488687"/>
              <a:gd name="connsiteX0-223" fmla="*/ 2553595 w 4003028"/>
              <a:gd name="connsiteY0-224" fmla="*/ 3488687 h 3488687"/>
              <a:gd name="connsiteX1-225" fmla="*/ 2558802 w 4003028"/>
              <a:gd name="connsiteY1-226" fmla="*/ 3486358 h 3488687"/>
              <a:gd name="connsiteX2-227" fmla="*/ 2567275 w 4003028"/>
              <a:gd name="connsiteY2-228" fmla="*/ 3481729 h 3488687"/>
              <a:gd name="connsiteX3-229" fmla="*/ 2560275 w 4003028"/>
              <a:gd name="connsiteY3-230" fmla="*/ 3484032 h 3488687"/>
              <a:gd name="connsiteX4-231" fmla="*/ 2553595 w 4003028"/>
              <a:gd name="connsiteY4-232" fmla="*/ 3488687 h 3488687"/>
              <a:gd name="connsiteX5-233" fmla="*/ 2172204 w 4003028"/>
              <a:gd name="connsiteY5-234" fmla="*/ 1823603 h 3488687"/>
              <a:gd name="connsiteX6-235" fmla="*/ 2177584 w 4003028"/>
              <a:gd name="connsiteY6-236" fmla="*/ 1823026 h 3488687"/>
              <a:gd name="connsiteX7-237" fmla="*/ 2186951 w 4003028"/>
              <a:gd name="connsiteY7-238" fmla="*/ 1820691 h 3488687"/>
              <a:gd name="connsiteX8-239" fmla="*/ 2179597 w 4003028"/>
              <a:gd name="connsiteY8-240" fmla="*/ 1821148 h 3488687"/>
              <a:gd name="connsiteX9-241" fmla="*/ 2172204 w 4003028"/>
              <a:gd name="connsiteY9-242" fmla="*/ 1823603 h 3488687"/>
              <a:gd name="connsiteX10-243" fmla="*/ 153460 w 4003028"/>
              <a:gd name="connsiteY10-244" fmla="*/ 2406636 h 3488687"/>
              <a:gd name="connsiteX11-245" fmla="*/ 158416 w 4003028"/>
              <a:gd name="connsiteY11-246" fmla="*/ 2412646 h 3488687"/>
              <a:gd name="connsiteX12-247" fmla="*/ 164402 w 4003028"/>
              <a:gd name="connsiteY12-248" fmla="*/ 2416944 h 3488687"/>
              <a:gd name="connsiteX13-249" fmla="*/ 157710 w 4003028"/>
              <a:gd name="connsiteY13-250" fmla="*/ 2409986 h 3488687"/>
              <a:gd name="connsiteX14-251" fmla="*/ 153460 w 4003028"/>
              <a:gd name="connsiteY14-252" fmla="*/ 2406636 h 3488687"/>
              <a:gd name="connsiteX15-253" fmla="*/ 1187875 w 4003028"/>
              <a:gd name="connsiteY15-254" fmla="*/ 818604 h 3488687"/>
              <a:gd name="connsiteX16-255" fmla="*/ 2981309 w 4003028"/>
              <a:gd name="connsiteY16-256" fmla="*/ 1389514 h 3488687"/>
              <a:gd name="connsiteX17-257" fmla="*/ 3006207 w 4003028"/>
              <a:gd name="connsiteY17-258" fmla="*/ 1471594 h 3488687"/>
              <a:gd name="connsiteX18-259" fmla="*/ 3004953 w 4003028"/>
              <a:gd name="connsiteY18-260" fmla="*/ 1470516 h 3488687"/>
              <a:gd name="connsiteX19-261" fmla="*/ 2965846 w 4003028"/>
              <a:gd name="connsiteY19-262" fmla="*/ 1471445 h 3488687"/>
              <a:gd name="connsiteX20-263" fmla="*/ 2909369 w 4003028"/>
              <a:gd name="connsiteY20-264" fmla="*/ 1482351 h 3488687"/>
              <a:gd name="connsiteX21-265" fmla="*/ 2592787 w 4003028"/>
              <a:gd name="connsiteY21-266" fmla="*/ 1644930 h 3488687"/>
              <a:gd name="connsiteX22-267" fmla="*/ 2477260 w 4003028"/>
              <a:gd name="connsiteY22-268" fmla="*/ 1712320 h 3488687"/>
              <a:gd name="connsiteX23-269" fmla="*/ 2424386 w 4003028"/>
              <a:gd name="connsiteY23-270" fmla="*/ 1658294 h 3488687"/>
              <a:gd name="connsiteX24-271" fmla="*/ 2233042 w 4003028"/>
              <a:gd name="connsiteY24-272" fmla="*/ 1544239 h 3488687"/>
              <a:gd name="connsiteX25-273" fmla="*/ 2406208 w 4003028"/>
              <a:gd name="connsiteY25-274" fmla="*/ 1690912 h 3488687"/>
              <a:gd name="connsiteX26-275" fmla="*/ 2438667 w 4003028"/>
              <a:gd name="connsiteY26-276" fmla="*/ 1734832 h 3488687"/>
              <a:gd name="connsiteX27-277" fmla="*/ 2433832 w 4003028"/>
              <a:gd name="connsiteY27-278" fmla="*/ 1737652 h 3488687"/>
              <a:gd name="connsiteX28-279" fmla="*/ 2276907 w 4003028"/>
              <a:gd name="connsiteY28-280" fmla="*/ 1795440 h 3488687"/>
              <a:gd name="connsiteX29-281" fmla="*/ 2194470 w 4003028"/>
              <a:gd name="connsiteY29-282" fmla="*/ 1818817 h 3488687"/>
              <a:gd name="connsiteX30-283" fmla="*/ 2186951 w 4003028"/>
              <a:gd name="connsiteY30-284" fmla="*/ 1820691 h 3488687"/>
              <a:gd name="connsiteX31-285" fmla="*/ 2187619 w 4003028"/>
              <a:gd name="connsiteY31-286" fmla="*/ 1820649 h 3488687"/>
              <a:gd name="connsiteX32-287" fmla="*/ 2263225 w 4003028"/>
              <a:gd name="connsiteY32-288" fmla="*/ 1828106 h 3488687"/>
              <a:gd name="connsiteX33-289" fmla="*/ 2266422 w 4003028"/>
              <a:gd name="connsiteY33-290" fmla="*/ 1827857 h 3488687"/>
              <a:gd name="connsiteX34-291" fmla="*/ 3026460 w 4003028"/>
              <a:gd name="connsiteY34-292" fmla="*/ 1558274 h 3488687"/>
              <a:gd name="connsiteX35-293" fmla="*/ 3033021 w 4003028"/>
              <a:gd name="connsiteY35-294" fmla="*/ 1559992 h 3488687"/>
              <a:gd name="connsiteX36-295" fmla="*/ 3056764 w 4003028"/>
              <a:gd name="connsiteY36-296" fmla="*/ 1638263 h 3488687"/>
              <a:gd name="connsiteX37-297" fmla="*/ 3220170 w 4003028"/>
              <a:gd name="connsiteY37-298" fmla="*/ 2417189 h 3488687"/>
              <a:gd name="connsiteX38-299" fmla="*/ 3245788 w 4003028"/>
              <a:gd name="connsiteY38-300" fmla="*/ 2510754 h 3488687"/>
              <a:gd name="connsiteX39-301" fmla="*/ 3242722 w 4003028"/>
              <a:gd name="connsiteY39-302" fmla="*/ 2508845 h 3488687"/>
              <a:gd name="connsiteX40-303" fmla="*/ 900517 w 4003028"/>
              <a:gd name="connsiteY40-304" fmla="*/ 3043090 h 3488687"/>
              <a:gd name="connsiteX41-305" fmla="*/ 755186 w 4003028"/>
              <a:gd name="connsiteY41-306" fmla="*/ 3091588 h 3488687"/>
              <a:gd name="connsiteX42-307" fmla="*/ 735913 w 4003028"/>
              <a:gd name="connsiteY42-308" fmla="*/ 3085533 h 3488687"/>
              <a:gd name="connsiteX43-309" fmla="*/ 235521 w 4003028"/>
              <a:gd name="connsiteY43-310" fmla="*/ 2453126 h 3488687"/>
              <a:gd name="connsiteX44-311" fmla="*/ 232945 w 4003028"/>
              <a:gd name="connsiteY44-312" fmla="*/ 2451215 h 3488687"/>
              <a:gd name="connsiteX45-313" fmla="*/ 164946 w 4003028"/>
              <a:gd name="connsiteY45-314" fmla="*/ 2417334 h 3488687"/>
              <a:gd name="connsiteX46-315" fmla="*/ 164402 w 4003028"/>
              <a:gd name="connsiteY46-316" fmla="*/ 2416944 h 3488687"/>
              <a:gd name="connsiteX47-317" fmla="*/ 169774 w 4003028"/>
              <a:gd name="connsiteY47-318" fmla="*/ 2422528 h 3488687"/>
              <a:gd name="connsiteX48-319" fmla="*/ 227166 w 4003028"/>
              <a:gd name="connsiteY48-320" fmla="*/ 2486155 h 3488687"/>
              <a:gd name="connsiteX49-321" fmla="*/ 329351 w 4003028"/>
              <a:gd name="connsiteY49-322" fmla="*/ 2618530 h 3488687"/>
              <a:gd name="connsiteX50-323" fmla="*/ 331947 w 4003028"/>
              <a:gd name="connsiteY50-324" fmla="*/ 2623489 h 3488687"/>
              <a:gd name="connsiteX51-325" fmla="*/ 281103 w 4003028"/>
              <a:gd name="connsiteY51-326" fmla="*/ 2643430 h 3488687"/>
              <a:gd name="connsiteX52-327" fmla="*/ 56459 w 4003028"/>
              <a:gd name="connsiteY52-328" fmla="*/ 2675591 h 3488687"/>
              <a:gd name="connsiteX53-329" fmla="*/ 279157 w 4003028"/>
              <a:gd name="connsiteY53-330" fmla="*/ 2680722 h 3488687"/>
              <a:gd name="connsiteX54-331" fmla="*/ 352665 w 4003028"/>
              <a:gd name="connsiteY54-332" fmla="*/ 2663074 h 3488687"/>
              <a:gd name="connsiteX55-333" fmla="*/ 414683 w 4003028"/>
              <a:gd name="connsiteY55-334" fmla="*/ 2781572 h 3488687"/>
              <a:gd name="connsiteX56-335" fmla="*/ 596376 w 4003028"/>
              <a:gd name="connsiteY56-336" fmla="*/ 3087584 h 3488687"/>
              <a:gd name="connsiteX57-337" fmla="*/ 638412 w 4003028"/>
              <a:gd name="connsiteY57-338" fmla="*/ 3126848 h 3488687"/>
              <a:gd name="connsiteX58-339" fmla="*/ 642141 w 4003028"/>
              <a:gd name="connsiteY58-340" fmla="*/ 3129313 h 3488687"/>
              <a:gd name="connsiteX59-341" fmla="*/ 633291 w 4003028"/>
              <a:gd name="connsiteY59-342" fmla="*/ 3132266 h 3488687"/>
              <a:gd name="connsiteX60-343" fmla="*/ 106597 w 4003028"/>
              <a:gd name="connsiteY60-344" fmla="*/ 3237274 h 3488687"/>
              <a:gd name="connsiteX61-345" fmla="*/ 0 w 4003028"/>
              <a:gd name="connsiteY61-346" fmla="*/ 3232686 h 3488687"/>
              <a:gd name="connsiteX62-347" fmla="*/ 77065 w 4003028"/>
              <a:gd name="connsiteY62-348" fmla="*/ 3297326 h 3488687"/>
              <a:gd name="connsiteX63-349" fmla="*/ 75884 w 4003028"/>
              <a:gd name="connsiteY63-350" fmla="*/ 3298733 h 3488687"/>
              <a:gd name="connsiteX64-351" fmla="*/ 146342 w 4003028"/>
              <a:gd name="connsiteY64-352" fmla="*/ 3298318 h 3488687"/>
              <a:gd name="connsiteX65-353" fmla="*/ 3241070 w 4003028"/>
              <a:gd name="connsiteY65-354" fmla="*/ 2644221 h 3488687"/>
              <a:gd name="connsiteX66-355" fmla="*/ 3298464 w 4003028"/>
              <a:gd name="connsiteY66-356" fmla="*/ 2691011 h 3488687"/>
              <a:gd name="connsiteX67-357" fmla="*/ 3325008 w 4003028"/>
              <a:gd name="connsiteY67-358" fmla="*/ 2763689 h 3488687"/>
              <a:gd name="connsiteX68-359" fmla="*/ 3371266 w 4003028"/>
              <a:gd name="connsiteY68-360" fmla="*/ 2864563 h 3488687"/>
              <a:gd name="connsiteX69-361" fmla="*/ 3415788 w 4003028"/>
              <a:gd name="connsiteY69-362" fmla="*/ 2940157 h 3488687"/>
              <a:gd name="connsiteX70-363" fmla="*/ 3400641 w 4003028"/>
              <a:gd name="connsiteY70-364" fmla="*/ 2934757 h 3488687"/>
              <a:gd name="connsiteX71-365" fmla="*/ 2832976 w 4003028"/>
              <a:gd name="connsiteY71-366" fmla="*/ 3294018 h 3488687"/>
              <a:gd name="connsiteX72-367" fmla="*/ 2826082 w 4003028"/>
              <a:gd name="connsiteY72-368" fmla="*/ 3300156 h 3488687"/>
              <a:gd name="connsiteX73-369" fmla="*/ 2810492 w 4003028"/>
              <a:gd name="connsiteY73-370" fmla="*/ 3290196 h 3488687"/>
              <a:gd name="connsiteX74-371" fmla="*/ 2559561 w 4003028"/>
              <a:gd name="connsiteY74-372" fmla="*/ 3207661 h 3488687"/>
              <a:gd name="connsiteX75-373" fmla="*/ 2764198 w 4003028"/>
              <a:gd name="connsiteY75-374" fmla="*/ 3305758 h 3488687"/>
              <a:gd name="connsiteX76-375" fmla="*/ 2793373 w 4003028"/>
              <a:gd name="connsiteY76-376" fmla="*/ 3329282 h 3488687"/>
              <a:gd name="connsiteX77-377" fmla="*/ 2742508 w 4003028"/>
              <a:gd name="connsiteY77-378" fmla="*/ 3374574 h 3488687"/>
              <a:gd name="connsiteX78-379" fmla="*/ 2647916 w 4003028"/>
              <a:gd name="connsiteY78-380" fmla="*/ 3434544 h 3488687"/>
              <a:gd name="connsiteX79-381" fmla="*/ 2574074 w 4003028"/>
              <a:gd name="connsiteY79-382" fmla="*/ 3478014 h 3488687"/>
              <a:gd name="connsiteX80-383" fmla="*/ 2567275 w 4003028"/>
              <a:gd name="connsiteY80-384" fmla="*/ 3481729 h 3488687"/>
              <a:gd name="connsiteX81-385" fmla="*/ 2567910 w 4003028"/>
              <a:gd name="connsiteY81-386" fmla="*/ 3481520 h 3488687"/>
              <a:gd name="connsiteX82-387" fmla="*/ 2642943 w 4003028"/>
              <a:gd name="connsiteY82-388" fmla="*/ 3469608 h 3488687"/>
              <a:gd name="connsiteX83-389" fmla="*/ 2645973 w 4003028"/>
              <a:gd name="connsiteY83-390" fmla="*/ 3468559 h 3488687"/>
              <a:gd name="connsiteX84-391" fmla="*/ 2742749 w 4003028"/>
              <a:gd name="connsiteY84-392" fmla="*/ 3414654 h 3488687"/>
              <a:gd name="connsiteX85-393" fmla="*/ 2820857 w 4003028"/>
              <a:gd name="connsiteY85-394" fmla="*/ 3351443 h 3488687"/>
              <a:gd name="connsiteX86-395" fmla="*/ 2842089 w 4003028"/>
              <a:gd name="connsiteY86-396" fmla="*/ 3333099 h 3488687"/>
              <a:gd name="connsiteX87-397" fmla="*/ 2921933 w 4003028"/>
              <a:gd name="connsiteY87-398" fmla="*/ 3257476 h 3488687"/>
              <a:gd name="connsiteX88-399" fmla="*/ 3436520 w 4003028"/>
              <a:gd name="connsiteY88-400" fmla="*/ 3026269 h 3488687"/>
              <a:gd name="connsiteX89-401" fmla="*/ 3490668 w 4003028"/>
              <a:gd name="connsiteY89-402" fmla="*/ 3044425 h 3488687"/>
              <a:gd name="connsiteX90-403" fmla="*/ 3466564 w 4003028"/>
              <a:gd name="connsiteY90-404" fmla="*/ 3009477 h 3488687"/>
              <a:gd name="connsiteX91-405" fmla="*/ 3487849 w 4003028"/>
              <a:gd name="connsiteY91-406" fmla="*/ 3036935 h 3488687"/>
              <a:gd name="connsiteX92-407" fmla="*/ 3850394 w 4003028"/>
              <a:gd name="connsiteY92-408" fmla="*/ 3229480 h 3488687"/>
              <a:gd name="connsiteX93-409" fmla="*/ 4003028 w 4003028"/>
              <a:gd name="connsiteY93-410" fmla="*/ 3047507 h 3488687"/>
              <a:gd name="connsiteX94-411" fmla="*/ 3906403 w 4003028"/>
              <a:gd name="connsiteY94-412" fmla="*/ 3033869 h 3488687"/>
              <a:gd name="connsiteX95-413" fmla="*/ 3685069 w 4003028"/>
              <a:gd name="connsiteY95-414" fmla="*/ 2942485 h 3488687"/>
              <a:gd name="connsiteX96-415" fmla="*/ 3680287 w 4003028"/>
              <a:gd name="connsiteY96-416" fmla="*/ 2938317 h 3488687"/>
              <a:gd name="connsiteX97-417" fmla="*/ 3682685 w 4003028"/>
              <a:gd name="connsiteY97-418" fmla="*/ 2923853 h 3488687"/>
              <a:gd name="connsiteX98-419" fmla="*/ 3888092 w 4003028"/>
              <a:gd name="connsiteY98-420" fmla="*/ 2294241 h 3488687"/>
              <a:gd name="connsiteX99-421" fmla="*/ 3647315 w 4003028"/>
              <a:gd name="connsiteY99-422" fmla="*/ 2791101 h 3488687"/>
              <a:gd name="connsiteX100-423" fmla="*/ 3618912 w 4003028"/>
              <a:gd name="connsiteY100-424" fmla="*/ 2884803 h 3488687"/>
              <a:gd name="connsiteX101-425" fmla="*/ 3598514 w 4003028"/>
              <a:gd name="connsiteY101-426" fmla="*/ 2867018 h 3488687"/>
              <a:gd name="connsiteX102-427" fmla="*/ 3013134 w 4003028"/>
              <a:gd name="connsiteY102-428" fmla="*/ 1104274 h 3488687"/>
              <a:gd name="connsiteX103-429" fmla="*/ 2996120 w 4003028"/>
              <a:gd name="connsiteY103-430" fmla="*/ 1074045 h 3488687"/>
              <a:gd name="connsiteX104-431" fmla="*/ 2983995 w 4003028"/>
              <a:gd name="connsiteY104-432" fmla="*/ 999080 h 3488687"/>
              <a:gd name="connsiteX105-433" fmla="*/ 2974776 w 4003028"/>
              <a:gd name="connsiteY105-434" fmla="*/ 0 h 3488687"/>
              <a:gd name="connsiteX106-435" fmla="*/ 2869551 w 4003028"/>
              <a:gd name="connsiteY106-436" fmla="*/ 826280 h 3488687"/>
              <a:gd name="connsiteX107-437" fmla="*/ 2871430 w 4003028"/>
              <a:gd name="connsiteY107-438" fmla="*/ 888358 h 3488687"/>
              <a:gd name="connsiteX108-439" fmla="*/ 2810257 w 4003028"/>
              <a:gd name="connsiteY108-440" fmla="*/ 821365 h 3488687"/>
              <a:gd name="connsiteX109-441" fmla="*/ 1224809 w 4003028"/>
              <a:gd name="connsiteY109-442" fmla="*/ 795402 h 3488687"/>
              <a:gd name="connsiteX110-443" fmla="*/ 1187875 w 4003028"/>
              <a:gd name="connsiteY110-444" fmla="*/ 818604 h 348868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 ang="0">
                <a:pos x="connsiteX42-85" y="connsiteY42-86"/>
              </a:cxn>
              <a:cxn ang="0">
                <a:pos x="connsiteX43-87" y="connsiteY43-88"/>
              </a:cxn>
              <a:cxn ang="0">
                <a:pos x="connsiteX44-89" y="connsiteY44-90"/>
              </a:cxn>
              <a:cxn ang="0">
                <a:pos x="connsiteX45-91" y="connsiteY45-92"/>
              </a:cxn>
              <a:cxn ang="0">
                <a:pos x="connsiteX46-93" y="connsiteY46-94"/>
              </a:cxn>
              <a:cxn ang="0">
                <a:pos x="connsiteX47-95" y="connsiteY47-96"/>
              </a:cxn>
              <a:cxn ang="0">
                <a:pos x="connsiteX48-97" y="connsiteY48-98"/>
              </a:cxn>
              <a:cxn ang="0">
                <a:pos x="connsiteX49-99" y="connsiteY49-100"/>
              </a:cxn>
              <a:cxn ang="0">
                <a:pos x="connsiteX50-101" y="connsiteY50-102"/>
              </a:cxn>
              <a:cxn ang="0">
                <a:pos x="connsiteX51-103" y="connsiteY51-104"/>
              </a:cxn>
              <a:cxn ang="0">
                <a:pos x="connsiteX52-105" y="connsiteY52-106"/>
              </a:cxn>
              <a:cxn ang="0">
                <a:pos x="connsiteX53-107" y="connsiteY53-108"/>
              </a:cxn>
              <a:cxn ang="0">
                <a:pos x="connsiteX54-109" y="connsiteY54-110"/>
              </a:cxn>
              <a:cxn ang="0">
                <a:pos x="connsiteX55-111" y="connsiteY55-112"/>
              </a:cxn>
              <a:cxn ang="0">
                <a:pos x="connsiteX56-113" y="connsiteY56-114"/>
              </a:cxn>
              <a:cxn ang="0">
                <a:pos x="connsiteX57-115" y="connsiteY57-116"/>
              </a:cxn>
              <a:cxn ang="0">
                <a:pos x="connsiteX58-117" y="connsiteY58-118"/>
              </a:cxn>
              <a:cxn ang="0">
                <a:pos x="connsiteX59-119" y="connsiteY59-120"/>
              </a:cxn>
              <a:cxn ang="0">
                <a:pos x="connsiteX60-121" y="connsiteY60-122"/>
              </a:cxn>
              <a:cxn ang="0">
                <a:pos x="connsiteX61-123" y="connsiteY61-124"/>
              </a:cxn>
              <a:cxn ang="0">
                <a:pos x="connsiteX62-125" y="connsiteY62-126"/>
              </a:cxn>
              <a:cxn ang="0">
                <a:pos x="connsiteX63-127" y="connsiteY63-128"/>
              </a:cxn>
              <a:cxn ang="0">
                <a:pos x="connsiteX64-129" y="connsiteY64-130"/>
              </a:cxn>
              <a:cxn ang="0">
                <a:pos x="connsiteX65-131" y="connsiteY65-132"/>
              </a:cxn>
              <a:cxn ang="0">
                <a:pos x="connsiteX66-133" y="connsiteY66-134"/>
              </a:cxn>
              <a:cxn ang="0">
                <a:pos x="connsiteX67-135" y="connsiteY67-136"/>
              </a:cxn>
              <a:cxn ang="0">
                <a:pos x="connsiteX68-137" y="connsiteY68-138"/>
              </a:cxn>
              <a:cxn ang="0">
                <a:pos x="connsiteX69-139" y="connsiteY69-140"/>
              </a:cxn>
              <a:cxn ang="0">
                <a:pos x="connsiteX70-141" y="connsiteY70-142"/>
              </a:cxn>
              <a:cxn ang="0">
                <a:pos x="connsiteX71-143" y="connsiteY71-144"/>
              </a:cxn>
              <a:cxn ang="0">
                <a:pos x="connsiteX72-145" y="connsiteY72-146"/>
              </a:cxn>
              <a:cxn ang="0">
                <a:pos x="connsiteX73-147" y="connsiteY73-148"/>
              </a:cxn>
              <a:cxn ang="0">
                <a:pos x="connsiteX74-149" y="connsiteY74-150"/>
              </a:cxn>
              <a:cxn ang="0">
                <a:pos x="connsiteX75-151" y="connsiteY75-152"/>
              </a:cxn>
              <a:cxn ang="0">
                <a:pos x="connsiteX76-153" y="connsiteY76-154"/>
              </a:cxn>
              <a:cxn ang="0">
                <a:pos x="connsiteX77-155" y="connsiteY77-156"/>
              </a:cxn>
              <a:cxn ang="0">
                <a:pos x="connsiteX78-157" y="connsiteY78-158"/>
              </a:cxn>
              <a:cxn ang="0">
                <a:pos x="connsiteX79-159" y="connsiteY79-160"/>
              </a:cxn>
              <a:cxn ang="0">
                <a:pos x="connsiteX80-161" y="connsiteY80-162"/>
              </a:cxn>
              <a:cxn ang="0">
                <a:pos x="connsiteX81-163" y="connsiteY81-164"/>
              </a:cxn>
              <a:cxn ang="0">
                <a:pos x="connsiteX82-165" y="connsiteY82-166"/>
              </a:cxn>
              <a:cxn ang="0">
                <a:pos x="connsiteX83-167" y="connsiteY83-168"/>
              </a:cxn>
              <a:cxn ang="0">
                <a:pos x="connsiteX84-169" y="connsiteY84-170"/>
              </a:cxn>
              <a:cxn ang="0">
                <a:pos x="connsiteX85-171" y="connsiteY85-172"/>
              </a:cxn>
              <a:cxn ang="0">
                <a:pos x="connsiteX86-173" y="connsiteY86-174"/>
              </a:cxn>
              <a:cxn ang="0">
                <a:pos x="connsiteX87-175" y="connsiteY87-176"/>
              </a:cxn>
              <a:cxn ang="0">
                <a:pos x="connsiteX88-177" y="connsiteY88-178"/>
              </a:cxn>
              <a:cxn ang="0">
                <a:pos x="connsiteX89-179" y="connsiteY89-180"/>
              </a:cxn>
              <a:cxn ang="0">
                <a:pos x="connsiteX90-181" y="connsiteY90-182"/>
              </a:cxn>
              <a:cxn ang="0">
                <a:pos x="connsiteX91-183" y="connsiteY91-184"/>
              </a:cxn>
              <a:cxn ang="0">
                <a:pos x="connsiteX92-185" y="connsiteY92-186"/>
              </a:cxn>
              <a:cxn ang="0">
                <a:pos x="connsiteX93-187" y="connsiteY93-188"/>
              </a:cxn>
              <a:cxn ang="0">
                <a:pos x="connsiteX94-189" y="connsiteY94-190"/>
              </a:cxn>
              <a:cxn ang="0">
                <a:pos x="connsiteX95-191" y="connsiteY95-192"/>
              </a:cxn>
              <a:cxn ang="0">
                <a:pos x="connsiteX96-193" y="connsiteY96-194"/>
              </a:cxn>
              <a:cxn ang="0">
                <a:pos x="connsiteX97-195" y="connsiteY97-196"/>
              </a:cxn>
              <a:cxn ang="0">
                <a:pos x="connsiteX98-197" y="connsiteY98-198"/>
              </a:cxn>
              <a:cxn ang="0">
                <a:pos x="connsiteX99-199" y="connsiteY99-200"/>
              </a:cxn>
              <a:cxn ang="0">
                <a:pos x="connsiteX100-201" y="connsiteY100-202"/>
              </a:cxn>
              <a:cxn ang="0">
                <a:pos x="connsiteX101-203" y="connsiteY101-204"/>
              </a:cxn>
              <a:cxn ang="0">
                <a:pos x="connsiteX102-205" y="connsiteY102-206"/>
              </a:cxn>
              <a:cxn ang="0">
                <a:pos x="connsiteX103-207" y="connsiteY103-208"/>
              </a:cxn>
              <a:cxn ang="0">
                <a:pos x="connsiteX104-209" y="connsiteY104-210"/>
              </a:cxn>
              <a:cxn ang="0">
                <a:pos x="connsiteX105-211" y="connsiteY105-212"/>
              </a:cxn>
              <a:cxn ang="0">
                <a:pos x="connsiteX106-213" y="connsiteY106-214"/>
              </a:cxn>
              <a:cxn ang="0">
                <a:pos x="connsiteX107-215" y="connsiteY107-216"/>
              </a:cxn>
              <a:cxn ang="0">
                <a:pos x="connsiteX108-217" y="connsiteY108-218"/>
              </a:cxn>
              <a:cxn ang="0">
                <a:pos x="connsiteX109-219" y="connsiteY109-220"/>
              </a:cxn>
              <a:cxn ang="0">
                <a:pos x="connsiteX110-221" y="connsiteY110-222"/>
              </a:cxn>
            </a:cxnLst>
            <a:rect l="l" t="t" r="r" b="b"/>
            <a:pathLst>
              <a:path w="4003028" h="3488687">
                <a:moveTo>
                  <a:pt x="2553595" y="3488687"/>
                </a:moveTo>
                <a:lnTo>
                  <a:pt x="2558802" y="3486358"/>
                </a:lnTo>
                <a:lnTo>
                  <a:pt x="2567275" y="3481729"/>
                </a:lnTo>
                <a:lnTo>
                  <a:pt x="2560275" y="3484032"/>
                </a:lnTo>
                <a:cubicBezTo>
                  <a:pt x="2556433" y="3486197"/>
                  <a:pt x="2552751" y="3488719"/>
                  <a:pt x="2553595" y="3488687"/>
                </a:cubicBezTo>
                <a:close/>
                <a:moveTo>
                  <a:pt x="2172204" y="1823603"/>
                </a:moveTo>
                <a:cubicBezTo>
                  <a:pt x="2171170" y="1824157"/>
                  <a:pt x="2172266" y="1824206"/>
                  <a:pt x="2177584" y="1823026"/>
                </a:cubicBezTo>
                <a:lnTo>
                  <a:pt x="2186951" y="1820691"/>
                </a:lnTo>
                <a:lnTo>
                  <a:pt x="2179597" y="1821148"/>
                </a:lnTo>
                <a:cubicBezTo>
                  <a:pt x="2176399" y="1821990"/>
                  <a:pt x="2173237" y="1823050"/>
                  <a:pt x="2172204" y="1823603"/>
                </a:cubicBezTo>
                <a:close/>
                <a:moveTo>
                  <a:pt x="153460" y="2406636"/>
                </a:moveTo>
                <a:cubicBezTo>
                  <a:pt x="154041" y="2407655"/>
                  <a:pt x="156156" y="2410233"/>
                  <a:pt x="158416" y="2412646"/>
                </a:cubicBezTo>
                <a:lnTo>
                  <a:pt x="164402" y="2416944"/>
                </a:lnTo>
                <a:lnTo>
                  <a:pt x="157710" y="2409986"/>
                </a:lnTo>
                <a:cubicBezTo>
                  <a:pt x="153833" y="2406159"/>
                  <a:pt x="152879" y="2405618"/>
                  <a:pt x="153460" y="2406636"/>
                </a:cubicBezTo>
                <a:close/>
                <a:moveTo>
                  <a:pt x="1187875" y="818604"/>
                </a:moveTo>
                <a:cubicBezTo>
                  <a:pt x="2360785" y="451654"/>
                  <a:pt x="2778288" y="830875"/>
                  <a:pt x="2981309" y="1389514"/>
                </a:cubicBezTo>
                <a:lnTo>
                  <a:pt x="3006207" y="1471594"/>
                </a:lnTo>
                <a:lnTo>
                  <a:pt x="3004953" y="1470516"/>
                </a:lnTo>
                <a:lnTo>
                  <a:pt x="2965846" y="1471445"/>
                </a:lnTo>
                <a:cubicBezTo>
                  <a:pt x="2947107" y="1473570"/>
                  <a:pt x="2928277" y="1477290"/>
                  <a:pt x="2909369" y="1482351"/>
                </a:cubicBezTo>
                <a:cubicBezTo>
                  <a:pt x="2805373" y="1510186"/>
                  <a:pt x="2699022" y="1578564"/>
                  <a:pt x="2592787" y="1644930"/>
                </a:cubicBezTo>
                <a:lnTo>
                  <a:pt x="2477260" y="1712320"/>
                </a:lnTo>
                <a:lnTo>
                  <a:pt x="2424386" y="1658294"/>
                </a:lnTo>
                <a:cubicBezTo>
                  <a:pt x="2364886" y="1605113"/>
                  <a:pt x="2312973" y="1581704"/>
                  <a:pt x="2233042" y="1544239"/>
                </a:cubicBezTo>
                <a:cubicBezTo>
                  <a:pt x="2318994" y="1601119"/>
                  <a:pt x="2360281" y="1633999"/>
                  <a:pt x="2406208" y="1690912"/>
                </a:cubicBezTo>
                <a:lnTo>
                  <a:pt x="2438667" y="1734832"/>
                </a:lnTo>
                <a:lnTo>
                  <a:pt x="2433832" y="1737652"/>
                </a:lnTo>
                <a:cubicBezTo>
                  <a:pt x="2381083" y="1764511"/>
                  <a:pt x="2328671" y="1785546"/>
                  <a:pt x="2276907" y="1795440"/>
                </a:cubicBezTo>
                <a:cubicBezTo>
                  <a:pt x="2236133" y="1807413"/>
                  <a:pt x="2210308" y="1814634"/>
                  <a:pt x="2194470" y="1818817"/>
                </a:cubicBezTo>
                <a:lnTo>
                  <a:pt x="2186951" y="1820691"/>
                </a:lnTo>
                <a:lnTo>
                  <a:pt x="2187619" y="1820649"/>
                </a:lnTo>
                <a:cubicBezTo>
                  <a:pt x="2185339" y="1826094"/>
                  <a:pt x="2253274" y="1827842"/>
                  <a:pt x="2263225" y="1828106"/>
                </a:cubicBezTo>
                <a:lnTo>
                  <a:pt x="2266422" y="1827857"/>
                </a:lnTo>
                <a:cubicBezTo>
                  <a:pt x="2518049" y="1795110"/>
                  <a:pt x="2758419" y="1512046"/>
                  <a:pt x="3026460" y="1558274"/>
                </a:cubicBezTo>
                <a:lnTo>
                  <a:pt x="3033021" y="1559992"/>
                </a:lnTo>
                <a:lnTo>
                  <a:pt x="3056764" y="1638263"/>
                </a:lnTo>
                <a:cubicBezTo>
                  <a:pt x="3122240" y="1894693"/>
                  <a:pt x="3162516" y="2169206"/>
                  <a:pt x="3220170" y="2417189"/>
                </a:cubicBezTo>
                <a:lnTo>
                  <a:pt x="3245788" y="2510754"/>
                </a:lnTo>
                <a:lnTo>
                  <a:pt x="3242722" y="2508845"/>
                </a:lnTo>
                <a:cubicBezTo>
                  <a:pt x="2720957" y="2252431"/>
                  <a:pt x="1724111" y="2749105"/>
                  <a:pt x="900517" y="3043090"/>
                </a:cubicBezTo>
                <a:lnTo>
                  <a:pt x="755186" y="3091588"/>
                </a:lnTo>
                <a:lnTo>
                  <a:pt x="735913" y="3085533"/>
                </a:lnTo>
                <a:cubicBezTo>
                  <a:pt x="484316" y="2982179"/>
                  <a:pt x="431228" y="2614641"/>
                  <a:pt x="235521" y="2453126"/>
                </a:cubicBezTo>
                <a:lnTo>
                  <a:pt x="232945" y="2451215"/>
                </a:lnTo>
                <a:cubicBezTo>
                  <a:pt x="224377" y="2446148"/>
                  <a:pt x="165909" y="2411510"/>
                  <a:pt x="164946" y="2417334"/>
                </a:cubicBezTo>
                <a:lnTo>
                  <a:pt x="164402" y="2416944"/>
                </a:lnTo>
                <a:lnTo>
                  <a:pt x="169774" y="2422528"/>
                </a:lnTo>
                <a:cubicBezTo>
                  <a:pt x="180964" y="2434491"/>
                  <a:pt x="198998" y="2454337"/>
                  <a:pt x="227166" y="2486155"/>
                </a:cubicBezTo>
                <a:cubicBezTo>
                  <a:pt x="265748" y="2522056"/>
                  <a:pt x="298954" y="2567738"/>
                  <a:pt x="329351" y="2618530"/>
                </a:cubicBezTo>
                <a:lnTo>
                  <a:pt x="331947" y="2623489"/>
                </a:lnTo>
                <a:lnTo>
                  <a:pt x="281103" y="2643430"/>
                </a:lnTo>
                <a:cubicBezTo>
                  <a:pt x="211947" y="2667216"/>
                  <a:pt x="159497" y="2673113"/>
                  <a:pt x="56459" y="2675591"/>
                </a:cubicBezTo>
                <a:cubicBezTo>
                  <a:pt x="144075" y="2686356"/>
                  <a:pt x="200489" y="2694130"/>
                  <a:pt x="279157" y="2680722"/>
                </a:cubicBezTo>
                <a:lnTo>
                  <a:pt x="352665" y="2663074"/>
                </a:lnTo>
                <a:lnTo>
                  <a:pt x="414683" y="2781572"/>
                </a:lnTo>
                <a:cubicBezTo>
                  <a:pt x="469374" y="2894263"/>
                  <a:pt x="523095" y="3008719"/>
                  <a:pt x="596376" y="3087584"/>
                </a:cubicBezTo>
                <a:cubicBezTo>
                  <a:pt x="609700" y="3101923"/>
                  <a:pt x="623672" y="3115085"/>
                  <a:pt x="638412" y="3126848"/>
                </a:cubicBezTo>
                <a:lnTo>
                  <a:pt x="642141" y="3129313"/>
                </a:lnTo>
                <a:lnTo>
                  <a:pt x="633291" y="3132266"/>
                </a:lnTo>
                <a:cubicBezTo>
                  <a:pt x="439019" y="3191552"/>
                  <a:pt x="260077" y="3231533"/>
                  <a:pt x="106597" y="3237274"/>
                </a:cubicBezTo>
                <a:lnTo>
                  <a:pt x="0" y="3232686"/>
                </a:lnTo>
                <a:lnTo>
                  <a:pt x="77065" y="3297326"/>
                </a:lnTo>
                <a:lnTo>
                  <a:pt x="75884" y="3298733"/>
                </a:lnTo>
                <a:lnTo>
                  <a:pt x="146342" y="3298318"/>
                </a:lnTo>
                <a:cubicBezTo>
                  <a:pt x="1032069" y="3253610"/>
                  <a:pt x="2676191" y="2287615"/>
                  <a:pt x="3241070" y="2644221"/>
                </a:cubicBezTo>
                <a:lnTo>
                  <a:pt x="3298464" y="2691011"/>
                </a:lnTo>
                <a:lnTo>
                  <a:pt x="3325008" y="2763689"/>
                </a:lnTo>
                <a:cubicBezTo>
                  <a:pt x="3339288" y="2798739"/>
                  <a:pt x="3354641" y="2832433"/>
                  <a:pt x="3371266" y="2864563"/>
                </a:cubicBezTo>
                <a:lnTo>
                  <a:pt x="3415788" y="2940157"/>
                </a:lnTo>
                <a:lnTo>
                  <a:pt x="3400641" y="2934757"/>
                </a:lnTo>
                <a:cubicBezTo>
                  <a:pt x="3176452" y="2879955"/>
                  <a:pt x="3011114" y="3118940"/>
                  <a:pt x="2832976" y="3294018"/>
                </a:cubicBezTo>
                <a:lnTo>
                  <a:pt x="2826082" y="3300156"/>
                </a:lnTo>
                <a:lnTo>
                  <a:pt x="2810492" y="3290196"/>
                </a:lnTo>
                <a:cubicBezTo>
                  <a:pt x="2720380" y="3236193"/>
                  <a:pt x="2660837" y="3226358"/>
                  <a:pt x="2559561" y="3207661"/>
                </a:cubicBezTo>
                <a:cubicBezTo>
                  <a:pt x="2657106" y="3240948"/>
                  <a:pt x="2705368" y="3262313"/>
                  <a:pt x="2764198" y="3305758"/>
                </a:cubicBezTo>
                <a:lnTo>
                  <a:pt x="2793373" y="3329282"/>
                </a:lnTo>
                <a:lnTo>
                  <a:pt x="2742508" y="3374574"/>
                </a:lnTo>
                <a:cubicBezTo>
                  <a:pt x="2711775" y="3398548"/>
                  <a:pt x="2680355" y="3419089"/>
                  <a:pt x="2647916" y="3434544"/>
                </a:cubicBezTo>
                <a:cubicBezTo>
                  <a:pt x="2611497" y="3456441"/>
                  <a:pt x="2588339" y="3469961"/>
                  <a:pt x="2574074" y="3478014"/>
                </a:cubicBezTo>
                <a:lnTo>
                  <a:pt x="2567275" y="3481729"/>
                </a:lnTo>
                <a:lnTo>
                  <a:pt x="2567910" y="3481520"/>
                </a:lnTo>
                <a:cubicBezTo>
                  <a:pt x="2567081" y="3487364"/>
                  <a:pt x="2633249" y="3471870"/>
                  <a:pt x="2642943" y="3469608"/>
                </a:cubicBezTo>
                <a:lnTo>
                  <a:pt x="2645973" y="3468559"/>
                </a:lnTo>
                <a:cubicBezTo>
                  <a:pt x="2679567" y="3454939"/>
                  <a:pt x="2711646" y="3436436"/>
                  <a:pt x="2742749" y="3414654"/>
                </a:cubicBezTo>
                <a:lnTo>
                  <a:pt x="2820857" y="3351443"/>
                </a:lnTo>
                <a:lnTo>
                  <a:pt x="2842089" y="3333099"/>
                </a:lnTo>
                <a:lnTo>
                  <a:pt x="2921933" y="3257476"/>
                </a:lnTo>
                <a:cubicBezTo>
                  <a:pt x="3068644" y="3115129"/>
                  <a:pt x="3217786" y="2971137"/>
                  <a:pt x="3436520" y="3026269"/>
                </a:cubicBezTo>
                <a:lnTo>
                  <a:pt x="3490668" y="3044425"/>
                </a:lnTo>
                <a:lnTo>
                  <a:pt x="3466564" y="3009477"/>
                </a:lnTo>
                <a:lnTo>
                  <a:pt x="3487849" y="3036935"/>
                </a:lnTo>
                <a:cubicBezTo>
                  <a:pt x="3577843" y="3137142"/>
                  <a:pt x="3694486" y="3205730"/>
                  <a:pt x="3850394" y="3229480"/>
                </a:cubicBezTo>
                <a:lnTo>
                  <a:pt x="4003028" y="3047507"/>
                </a:lnTo>
                <a:lnTo>
                  <a:pt x="3906403" y="3033869"/>
                </a:lnTo>
                <a:cubicBezTo>
                  <a:pt x="3820640" y="3018049"/>
                  <a:pt x="3747707" y="2986649"/>
                  <a:pt x="3685069" y="2942485"/>
                </a:cubicBezTo>
                <a:lnTo>
                  <a:pt x="3680287" y="2938317"/>
                </a:lnTo>
                <a:lnTo>
                  <a:pt x="3682685" y="2923853"/>
                </a:lnTo>
                <a:cubicBezTo>
                  <a:pt x="3723975" y="2690248"/>
                  <a:pt x="3766532" y="2567647"/>
                  <a:pt x="3888092" y="2294241"/>
                </a:cubicBezTo>
                <a:cubicBezTo>
                  <a:pt x="3780369" y="2481678"/>
                  <a:pt x="3709755" y="2601593"/>
                  <a:pt x="3647315" y="2791101"/>
                </a:cubicBezTo>
                <a:lnTo>
                  <a:pt x="3618912" y="2884803"/>
                </a:lnTo>
                <a:lnTo>
                  <a:pt x="3598514" y="2867018"/>
                </a:lnTo>
                <a:cubicBezTo>
                  <a:pt x="3254153" y="2501557"/>
                  <a:pt x="3291145" y="1656269"/>
                  <a:pt x="3013134" y="1104274"/>
                </a:cubicBezTo>
                <a:lnTo>
                  <a:pt x="2996120" y="1074045"/>
                </a:lnTo>
                <a:lnTo>
                  <a:pt x="2983995" y="999080"/>
                </a:lnTo>
                <a:cubicBezTo>
                  <a:pt x="2930642" y="645192"/>
                  <a:pt x="2932505" y="449415"/>
                  <a:pt x="2974776" y="0"/>
                </a:cubicBezTo>
                <a:cubicBezTo>
                  <a:pt x="2910927" y="319837"/>
                  <a:pt x="2867653" y="525270"/>
                  <a:pt x="2869551" y="826280"/>
                </a:cubicBezTo>
                <a:cubicBezTo>
                  <a:pt x="2870177" y="846973"/>
                  <a:pt x="2870804" y="867665"/>
                  <a:pt x="2871430" y="888358"/>
                </a:cubicBezTo>
                <a:lnTo>
                  <a:pt x="2810257" y="821365"/>
                </a:lnTo>
                <a:cubicBezTo>
                  <a:pt x="2533828" y="556552"/>
                  <a:pt x="2068438" y="477849"/>
                  <a:pt x="1224809" y="795402"/>
                </a:cubicBezTo>
                <a:lnTo>
                  <a:pt x="1187875" y="818604"/>
                </a:ln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2339714" y="1766361"/>
            <a:ext cx="1783380" cy="870783"/>
            <a:chOff x="2339714" y="1766361"/>
            <a:chExt cx="1783380" cy="870783"/>
          </a:xfrm>
        </p:grpSpPr>
        <p:sp>
          <p:nvSpPr>
            <p:cNvPr id="10" name="任意多边形 9"/>
            <p:cNvSpPr/>
            <p:nvPr/>
          </p:nvSpPr>
          <p:spPr>
            <a:xfrm rot="971190" flipH="1">
              <a:off x="2339714" y="1766361"/>
              <a:ext cx="1783380" cy="8707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37000">
                  <a:srgbClr val="8CB823"/>
                </a:gs>
                <a:gs pos="100000">
                  <a:srgbClr val="C4D836"/>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10"/>
            <p:cNvSpPr/>
            <p:nvPr/>
          </p:nvSpPr>
          <p:spPr>
            <a:xfrm rot="12126711">
              <a:off x="2919041" y="2153353"/>
              <a:ext cx="909847" cy="190357"/>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 name="组合 11"/>
          <p:cNvGrpSpPr/>
          <p:nvPr/>
        </p:nvGrpSpPr>
        <p:grpSpPr>
          <a:xfrm>
            <a:off x="3819583" y="3928190"/>
            <a:ext cx="1346512" cy="657991"/>
            <a:chOff x="3819583" y="3928190"/>
            <a:chExt cx="1346512" cy="657991"/>
          </a:xfrm>
        </p:grpSpPr>
        <p:sp>
          <p:nvSpPr>
            <p:cNvPr id="13" name="任意多边形 12"/>
            <p:cNvSpPr/>
            <p:nvPr/>
          </p:nvSpPr>
          <p:spPr>
            <a:xfrm rot="13092427">
              <a:off x="3819583" y="3928190"/>
              <a:ext cx="1346512" cy="65799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37000">
                  <a:srgbClr val="8CB823"/>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任意多边形 13"/>
            <p:cNvSpPr/>
            <p:nvPr/>
          </p:nvSpPr>
          <p:spPr>
            <a:xfrm rot="1936906" flipH="1">
              <a:off x="4240738" y="4252220"/>
              <a:ext cx="686965" cy="143840"/>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 name="组合 14"/>
          <p:cNvGrpSpPr/>
          <p:nvPr/>
        </p:nvGrpSpPr>
        <p:grpSpPr>
          <a:xfrm>
            <a:off x="6249414" y="3460069"/>
            <a:ext cx="422431" cy="770101"/>
            <a:chOff x="6279231" y="3460069"/>
            <a:chExt cx="422431" cy="770101"/>
          </a:xfrm>
        </p:grpSpPr>
        <p:sp>
          <p:nvSpPr>
            <p:cNvPr id="16" name="任意多边形 15"/>
            <p:cNvSpPr/>
            <p:nvPr/>
          </p:nvSpPr>
          <p:spPr>
            <a:xfrm rot="17930089">
              <a:off x="6105396" y="3633904"/>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16"/>
            <p:cNvSpPr/>
            <p:nvPr/>
          </p:nvSpPr>
          <p:spPr>
            <a:xfrm rot="6774568" flipH="1">
              <a:off x="6264227" y="3856536"/>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组合 17"/>
          <p:cNvGrpSpPr/>
          <p:nvPr/>
        </p:nvGrpSpPr>
        <p:grpSpPr>
          <a:xfrm>
            <a:off x="6405591" y="4064938"/>
            <a:ext cx="712475" cy="350703"/>
            <a:chOff x="6405591" y="4064938"/>
            <a:chExt cx="712475" cy="350703"/>
          </a:xfrm>
        </p:grpSpPr>
        <p:sp>
          <p:nvSpPr>
            <p:cNvPr id="19" name="任意多边形 18"/>
            <p:cNvSpPr/>
            <p:nvPr/>
          </p:nvSpPr>
          <p:spPr>
            <a:xfrm rot="20918874">
              <a:off x="6405591" y="4064938"/>
              <a:ext cx="712475" cy="35070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rot="9763353" flipH="1">
              <a:off x="6521746" y="4215747"/>
              <a:ext cx="363491"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1" name="组合 20"/>
          <p:cNvGrpSpPr/>
          <p:nvPr/>
        </p:nvGrpSpPr>
        <p:grpSpPr>
          <a:xfrm>
            <a:off x="5117653" y="2113127"/>
            <a:ext cx="422431" cy="770101"/>
            <a:chOff x="5165781" y="2101095"/>
            <a:chExt cx="422431" cy="770101"/>
          </a:xfrm>
        </p:grpSpPr>
        <p:sp>
          <p:nvSpPr>
            <p:cNvPr id="22" name="任意多边形 21"/>
            <p:cNvSpPr/>
            <p:nvPr/>
          </p:nvSpPr>
          <p:spPr>
            <a:xfrm rot="6250893" flipH="1" flipV="1">
              <a:off x="4991946" y="2274930"/>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22"/>
            <p:cNvSpPr/>
            <p:nvPr/>
          </p:nvSpPr>
          <p:spPr>
            <a:xfrm rot="16695372" flipV="1">
              <a:off x="5166313" y="2503220"/>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4" name="组合 23"/>
          <p:cNvGrpSpPr/>
          <p:nvPr/>
        </p:nvGrpSpPr>
        <p:grpSpPr>
          <a:xfrm>
            <a:off x="5339322" y="2657510"/>
            <a:ext cx="726307" cy="350702"/>
            <a:chOff x="5339322" y="2681574"/>
            <a:chExt cx="726307" cy="350702"/>
          </a:xfrm>
        </p:grpSpPr>
        <p:sp>
          <p:nvSpPr>
            <p:cNvPr id="25" name="任意多边形 24"/>
            <p:cNvSpPr/>
            <p:nvPr/>
          </p:nvSpPr>
          <p:spPr>
            <a:xfrm rot="9239678" flipH="1" flipV="1">
              <a:off x="5339322" y="2681574"/>
              <a:ext cx="726307" cy="350702"/>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任意多边形 25"/>
            <p:cNvSpPr/>
            <p:nvPr/>
          </p:nvSpPr>
          <p:spPr>
            <a:xfrm rot="19684157" flipV="1">
              <a:off x="5463265" y="2847305"/>
              <a:ext cx="370548"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7" name="组合 26"/>
          <p:cNvGrpSpPr/>
          <p:nvPr/>
        </p:nvGrpSpPr>
        <p:grpSpPr>
          <a:xfrm>
            <a:off x="7588849" y="1250498"/>
            <a:ext cx="422431" cy="770101"/>
            <a:chOff x="7552753" y="1214402"/>
            <a:chExt cx="422431" cy="770101"/>
          </a:xfrm>
        </p:grpSpPr>
        <p:sp>
          <p:nvSpPr>
            <p:cNvPr id="28" name="任意多边形 27"/>
            <p:cNvSpPr/>
            <p:nvPr/>
          </p:nvSpPr>
          <p:spPr>
            <a:xfrm rot="18220741" flipV="1">
              <a:off x="7378918" y="1388237"/>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rot="7776262" flipH="1" flipV="1">
              <a:off x="7530177" y="1606273"/>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0" name="组合 29"/>
          <p:cNvGrpSpPr/>
          <p:nvPr/>
        </p:nvGrpSpPr>
        <p:grpSpPr>
          <a:xfrm>
            <a:off x="7119368" y="1243722"/>
            <a:ext cx="350702" cy="726307"/>
            <a:chOff x="7095304" y="1243722"/>
            <a:chExt cx="350702" cy="726307"/>
          </a:xfrm>
        </p:grpSpPr>
        <p:sp>
          <p:nvSpPr>
            <p:cNvPr id="31" name="任意多边形 30"/>
            <p:cNvSpPr/>
            <p:nvPr/>
          </p:nvSpPr>
          <p:spPr>
            <a:xfrm rot="15231956" flipV="1">
              <a:off x="6907501" y="1431525"/>
              <a:ext cx="726307" cy="350702"/>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任意多边形 31"/>
            <p:cNvSpPr/>
            <p:nvPr/>
          </p:nvSpPr>
          <p:spPr>
            <a:xfrm rot="4787477" flipH="1" flipV="1">
              <a:off x="7100276" y="1627802"/>
              <a:ext cx="370548"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3" name="组合 32"/>
          <p:cNvGrpSpPr/>
          <p:nvPr/>
        </p:nvGrpSpPr>
        <p:grpSpPr>
          <a:xfrm>
            <a:off x="7632912" y="1791715"/>
            <a:ext cx="2038360" cy="1048883"/>
            <a:chOff x="7632912" y="1791715"/>
            <a:chExt cx="2038360" cy="1048883"/>
          </a:xfrm>
        </p:grpSpPr>
        <p:sp>
          <p:nvSpPr>
            <p:cNvPr id="34" name="任意多边形 33"/>
            <p:cNvSpPr/>
            <p:nvPr/>
          </p:nvSpPr>
          <p:spPr>
            <a:xfrm rot="9340066" flipH="1">
              <a:off x="7632912" y="1791715"/>
              <a:ext cx="2038360" cy="10488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4CA420"/>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任意多边形 34"/>
            <p:cNvSpPr/>
            <p:nvPr/>
          </p:nvSpPr>
          <p:spPr>
            <a:xfrm rot="20495587">
              <a:off x="7973719" y="2267331"/>
              <a:ext cx="1039933" cy="229291"/>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6" name="组合 35"/>
          <p:cNvGrpSpPr/>
          <p:nvPr/>
        </p:nvGrpSpPr>
        <p:grpSpPr>
          <a:xfrm rot="2799594" flipH="1">
            <a:off x="5201514" y="35328"/>
            <a:ext cx="1048883" cy="2038360"/>
            <a:chOff x="1403445" y="-3477919"/>
            <a:chExt cx="1048883" cy="2455261"/>
          </a:xfrm>
        </p:grpSpPr>
        <p:sp>
          <p:nvSpPr>
            <p:cNvPr id="37" name="任意多边形 36"/>
            <p:cNvSpPr/>
            <p:nvPr/>
          </p:nvSpPr>
          <p:spPr>
            <a:xfrm rot="5044479" flipH="1">
              <a:off x="700256" y="-2774730"/>
              <a:ext cx="2455261" cy="10488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任意多边形 37"/>
            <p:cNvSpPr/>
            <p:nvPr/>
          </p:nvSpPr>
          <p:spPr>
            <a:xfrm rot="16200000">
              <a:off x="1314007" y="-2158857"/>
              <a:ext cx="1252628" cy="229291"/>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599090" y="-78586"/>
            <a:ext cx="5213131" cy="4808241"/>
            <a:chOff x="1001374" y="-370703"/>
            <a:chExt cx="6695744" cy="6175701"/>
          </a:xfrm>
        </p:grpSpPr>
        <p:pic>
          <p:nvPicPr>
            <p:cNvPr id="6" name="图片 5"/>
            <p:cNvPicPr>
              <a:picLocks noChangeAspect="1"/>
            </p:cNvPicPr>
            <p:nvPr/>
          </p:nvPicPr>
          <p:blipFill rotWithShape="1">
            <a:blip r:embed="rId3">
              <a:extLst>
                <a:ext uri="{28A0092B-C50C-407E-A947-70E740481C1C}">
                  <a14:useLocalDpi xmlns:a14="http://schemas.microsoft.com/office/drawing/2010/main" val="0"/>
                </a:ext>
              </a:extLst>
            </a:blip>
            <a:srcRect l="2993" r="4333" b="1429"/>
            <a:stretch>
              <a:fillRect/>
            </a:stretch>
          </p:blipFill>
          <p:spPr>
            <a:xfrm>
              <a:off x="1001374" y="-370703"/>
              <a:ext cx="6695744" cy="6175701"/>
            </a:xfrm>
            <a:prstGeom prst="rect">
              <a:avLst/>
            </a:prstGeom>
          </p:spPr>
        </p:pic>
        <p:sp>
          <p:nvSpPr>
            <p:cNvPr id="7" name="椭圆 6"/>
            <p:cNvSpPr/>
            <p:nvPr/>
          </p:nvSpPr>
          <p:spPr>
            <a:xfrm>
              <a:off x="2516995" y="893874"/>
              <a:ext cx="3649026" cy="36490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0" name="文本框 109"/>
          <p:cNvSpPr txBox="1"/>
          <p:nvPr/>
        </p:nvSpPr>
        <p:spPr>
          <a:xfrm>
            <a:off x="182783" y="2113681"/>
            <a:ext cx="3588404" cy="1446550"/>
          </a:xfrm>
          <a:prstGeom prst="rect">
            <a:avLst/>
          </a:prstGeom>
          <a:noFill/>
        </p:spPr>
        <p:txBody>
          <a:bodyPr wrap="square" rtlCol="0">
            <a:spAutoFit/>
          </a:bodyPr>
          <a:lstStyle/>
          <a:p>
            <a:pPr algn="ctr"/>
            <a:r>
              <a:rPr lang="en-US" altLang="zh-CN" sz="4400" b="1" dirty="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Quan </a:t>
            </a:r>
            <a:r>
              <a:rPr lang="en-US" altLang="zh-CN" sz="4400" b="1" dirty="0" err="1">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sát</a:t>
            </a:r>
            <a:r>
              <a:rPr lang="en-US" altLang="zh-CN" sz="4400" b="1" dirty="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400" b="1" dirty="0" err="1">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tranh</a:t>
            </a:r>
            <a:endParaRPr lang="zh-CN" altLang="en-US" sz="4400" b="1" dirty="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42" name="文本框 41"/>
          <p:cNvSpPr txBox="1"/>
          <p:nvPr/>
        </p:nvSpPr>
        <p:spPr>
          <a:xfrm>
            <a:off x="1523301" y="1166955"/>
            <a:ext cx="1010925" cy="923330"/>
          </a:xfrm>
          <a:prstGeom prst="rect">
            <a:avLst/>
          </a:prstGeom>
          <a:noFill/>
        </p:spPr>
        <p:txBody>
          <a:bodyPr wrap="square" rtlCol="0">
            <a:spAutoFit/>
          </a:bodyPr>
          <a:lstStyle>
            <a:defPPr>
              <a:defRPr lang="zh-CN"/>
            </a:defPPr>
            <a:lvl1pPr algn="ctr">
              <a:defRPr sz="1600" b="1">
                <a:pattFill prst="ltDnDiag">
                  <a:fgClr>
                    <a:srgbClr val="00B0F0"/>
                  </a:fgClr>
                  <a:bgClr>
                    <a:srgbClr val="0070C0"/>
                  </a:bgClr>
                </a:pattFill>
                <a:effectLst>
                  <a:outerShdw dist="38100" dir="2700000" algn="tl" rotWithShape="0">
                    <a:srgbClr val="0070C0"/>
                  </a:outerShdw>
                </a:effectLst>
              </a:defRPr>
            </a:lvl1pPr>
          </a:lstStyle>
          <a:p>
            <a:r>
              <a:rPr lang="en-US" altLang="zh-CN" sz="5400" dirty="0">
                <a:latin typeface="Arial-Rounded" panose="020B0500000000000000" pitchFamily="34" charset="-93"/>
                <a:ea typeface="Arial-Rounded" panose="020B0500000000000000" pitchFamily="34" charset="-93"/>
                <a:cs typeface="Arial-Rounded" panose="020B0500000000000000" pitchFamily="34" charset="-93"/>
                <a:sym typeface="+mn-lt"/>
              </a:rPr>
              <a:t>6</a:t>
            </a:r>
            <a:endParaRPr lang="zh-CN" altLang="en-US" sz="5400" dirty="0">
              <a:latin typeface="Arial-Rounded" panose="020B0500000000000000" pitchFamily="34" charset="-93"/>
              <a:ea typeface="Arial-Rounded" panose="020B0500000000000000" pitchFamily="34" charset="-93"/>
              <a:cs typeface="Arial-Rounded" panose="020B0500000000000000" pitchFamily="34" charset="-93"/>
              <a:sym typeface="+mn-lt"/>
            </a:endParaRPr>
          </a:p>
        </p:txBody>
      </p:sp>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54891" y="454275"/>
            <a:ext cx="2248544" cy="753135"/>
          </a:xfrm>
          <a:prstGeom prst="rect">
            <a:avLst/>
          </a:prstGeom>
        </p:spPr>
      </p:pic>
      <p:pic>
        <p:nvPicPr>
          <p:cNvPr id="39" name="图片 3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14976" y="2452092"/>
            <a:ext cx="1125835" cy="2607748"/>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750"/>
                                        <p:tgtEl>
                                          <p:spTgt spid="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750" fill="hold"/>
                                        <p:tgtEl>
                                          <p:spTgt spid="36"/>
                                        </p:tgtEl>
                                        <p:attrNameLst>
                                          <p:attrName>ppt_w</p:attrName>
                                        </p:attrNameLst>
                                      </p:cBhvr>
                                      <p:tavLst>
                                        <p:tav tm="0">
                                          <p:val>
                                            <p:fltVal val="0"/>
                                          </p:val>
                                        </p:tav>
                                        <p:tav tm="100000">
                                          <p:val>
                                            <p:strVal val="#ppt_w"/>
                                          </p:val>
                                        </p:tav>
                                      </p:tavLst>
                                    </p:anim>
                                    <p:anim calcmode="lin" valueType="num">
                                      <p:cBhvr>
                                        <p:cTn id="12" dur="750" fill="hold"/>
                                        <p:tgtEl>
                                          <p:spTgt spid="36"/>
                                        </p:tgtEl>
                                        <p:attrNameLst>
                                          <p:attrName>ppt_h</p:attrName>
                                        </p:attrNameLst>
                                      </p:cBhvr>
                                      <p:tavLst>
                                        <p:tav tm="0">
                                          <p:val>
                                            <p:fltVal val="0"/>
                                          </p:val>
                                        </p:tav>
                                        <p:tav tm="100000">
                                          <p:val>
                                            <p:strVal val="#ppt_h"/>
                                          </p:val>
                                        </p:tav>
                                      </p:tavLst>
                                    </p:anim>
                                    <p:animEffect transition="in" filter="fade">
                                      <p:cBhvr>
                                        <p:cTn id="13" dur="750"/>
                                        <p:tgtEl>
                                          <p:spTgt spid="36"/>
                                        </p:tgtEl>
                                      </p:cBhvr>
                                    </p:animEffect>
                                  </p:childTnLst>
                                </p:cTn>
                              </p:par>
                              <p:par>
                                <p:cTn id="14" presetID="53" presetClass="entr" presetSubtype="16" fill="hold" nodeType="with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750" fill="hold"/>
                                        <p:tgtEl>
                                          <p:spTgt spid="33"/>
                                        </p:tgtEl>
                                        <p:attrNameLst>
                                          <p:attrName>ppt_w</p:attrName>
                                        </p:attrNameLst>
                                      </p:cBhvr>
                                      <p:tavLst>
                                        <p:tav tm="0">
                                          <p:val>
                                            <p:fltVal val="0"/>
                                          </p:val>
                                        </p:tav>
                                        <p:tav tm="100000">
                                          <p:val>
                                            <p:strVal val="#ppt_w"/>
                                          </p:val>
                                        </p:tav>
                                      </p:tavLst>
                                    </p:anim>
                                    <p:anim calcmode="lin" valueType="num">
                                      <p:cBhvr>
                                        <p:cTn id="17" dur="750" fill="hold"/>
                                        <p:tgtEl>
                                          <p:spTgt spid="33"/>
                                        </p:tgtEl>
                                        <p:attrNameLst>
                                          <p:attrName>ppt_h</p:attrName>
                                        </p:attrNameLst>
                                      </p:cBhvr>
                                      <p:tavLst>
                                        <p:tav tm="0">
                                          <p:val>
                                            <p:fltVal val="0"/>
                                          </p:val>
                                        </p:tav>
                                        <p:tav tm="100000">
                                          <p:val>
                                            <p:strVal val="#ppt_h"/>
                                          </p:val>
                                        </p:tav>
                                      </p:tavLst>
                                    </p:anim>
                                    <p:animEffect transition="in" filter="fade">
                                      <p:cBhvr>
                                        <p:cTn id="18" dur="750"/>
                                        <p:tgtEl>
                                          <p:spTgt spid="33"/>
                                        </p:tgtEl>
                                      </p:cBhvr>
                                    </p:animEffect>
                                  </p:childTnLst>
                                </p:cTn>
                              </p:par>
                              <p:par>
                                <p:cTn id="19" presetID="53" presetClass="entr" presetSubtype="16" fill="hold" nodeType="with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750" fill="hold"/>
                                        <p:tgtEl>
                                          <p:spTgt spid="27"/>
                                        </p:tgtEl>
                                        <p:attrNameLst>
                                          <p:attrName>ppt_w</p:attrName>
                                        </p:attrNameLst>
                                      </p:cBhvr>
                                      <p:tavLst>
                                        <p:tav tm="0">
                                          <p:val>
                                            <p:fltVal val="0"/>
                                          </p:val>
                                        </p:tav>
                                        <p:tav tm="100000">
                                          <p:val>
                                            <p:strVal val="#ppt_w"/>
                                          </p:val>
                                        </p:tav>
                                      </p:tavLst>
                                    </p:anim>
                                    <p:anim calcmode="lin" valueType="num">
                                      <p:cBhvr>
                                        <p:cTn id="22" dur="750" fill="hold"/>
                                        <p:tgtEl>
                                          <p:spTgt spid="27"/>
                                        </p:tgtEl>
                                        <p:attrNameLst>
                                          <p:attrName>ppt_h</p:attrName>
                                        </p:attrNameLst>
                                      </p:cBhvr>
                                      <p:tavLst>
                                        <p:tav tm="0">
                                          <p:val>
                                            <p:fltVal val="0"/>
                                          </p:val>
                                        </p:tav>
                                        <p:tav tm="100000">
                                          <p:val>
                                            <p:strVal val="#ppt_h"/>
                                          </p:val>
                                        </p:tav>
                                      </p:tavLst>
                                    </p:anim>
                                    <p:animEffect transition="in" filter="fade">
                                      <p:cBhvr>
                                        <p:cTn id="23" dur="750"/>
                                        <p:tgtEl>
                                          <p:spTgt spid="27"/>
                                        </p:tgtEl>
                                      </p:cBhvr>
                                    </p:animEffect>
                                  </p:childTnLst>
                                </p:cTn>
                              </p:par>
                              <p:par>
                                <p:cTn id="24" presetID="53" presetClass="entr" presetSubtype="16" fill="hold" nodeType="withEffect">
                                  <p:stCondLst>
                                    <p:cond delay="0"/>
                                  </p:stCondLst>
                                  <p:childTnLst>
                                    <p:set>
                                      <p:cBhvr>
                                        <p:cTn id="25" dur="1" fill="hold">
                                          <p:stCondLst>
                                            <p:cond delay="0"/>
                                          </p:stCondLst>
                                        </p:cTn>
                                        <p:tgtEl>
                                          <p:spTgt spid="30"/>
                                        </p:tgtEl>
                                        <p:attrNameLst>
                                          <p:attrName>style.visibility</p:attrName>
                                        </p:attrNameLst>
                                      </p:cBhvr>
                                      <p:to>
                                        <p:strVal val="visible"/>
                                      </p:to>
                                    </p:set>
                                    <p:anim calcmode="lin" valueType="num">
                                      <p:cBhvr>
                                        <p:cTn id="26" dur="750" fill="hold"/>
                                        <p:tgtEl>
                                          <p:spTgt spid="30"/>
                                        </p:tgtEl>
                                        <p:attrNameLst>
                                          <p:attrName>ppt_w</p:attrName>
                                        </p:attrNameLst>
                                      </p:cBhvr>
                                      <p:tavLst>
                                        <p:tav tm="0">
                                          <p:val>
                                            <p:fltVal val="0"/>
                                          </p:val>
                                        </p:tav>
                                        <p:tav tm="100000">
                                          <p:val>
                                            <p:strVal val="#ppt_w"/>
                                          </p:val>
                                        </p:tav>
                                      </p:tavLst>
                                    </p:anim>
                                    <p:anim calcmode="lin" valueType="num">
                                      <p:cBhvr>
                                        <p:cTn id="27" dur="750" fill="hold"/>
                                        <p:tgtEl>
                                          <p:spTgt spid="30"/>
                                        </p:tgtEl>
                                        <p:attrNameLst>
                                          <p:attrName>ppt_h</p:attrName>
                                        </p:attrNameLst>
                                      </p:cBhvr>
                                      <p:tavLst>
                                        <p:tav tm="0">
                                          <p:val>
                                            <p:fltVal val="0"/>
                                          </p:val>
                                        </p:tav>
                                        <p:tav tm="100000">
                                          <p:val>
                                            <p:strVal val="#ppt_h"/>
                                          </p:val>
                                        </p:tav>
                                      </p:tavLst>
                                    </p:anim>
                                    <p:animEffect transition="in" filter="fade">
                                      <p:cBhvr>
                                        <p:cTn id="28" dur="750"/>
                                        <p:tgtEl>
                                          <p:spTgt spid="30"/>
                                        </p:tgtEl>
                                      </p:cBhvr>
                                    </p:animEffect>
                                  </p:childTnLst>
                                </p:cTn>
                              </p:par>
                              <p:par>
                                <p:cTn id="29" presetID="53" presetClass="entr" presetSubtype="16" fill="hold"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750" fill="hold"/>
                                        <p:tgtEl>
                                          <p:spTgt spid="24"/>
                                        </p:tgtEl>
                                        <p:attrNameLst>
                                          <p:attrName>ppt_w</p:attrName>
                                        </p:attrNameLst>
                                      </p:cBhvr>
                                      <p:tavLst>
                                        <p:tav tm="0">
                                          <p:val>
                                            <p:fltVal val="0"/>
                                          </p:val>
                                        </p:tav>
                                        <p:tav tm="100000">
                                          <p:val>
                                            <p:strVal val="#ppt_w"/>
                                          </p:val>
                                        </p:tav>
                                      </p:tavLst>
                                    </p:anim>
                                    <p:anim calcmode="lin" valueType="num">
                                      <p:cBhvr>
                                        <p:cTn id="32" dur="750" fill="hold"/>
                                        <p:tgtEl>
                                          <p:spTgt spid="24"/>
                                        </p:tgtEl>
                                        <p:attrNameLst>
                                          <p:attrName>ppt_h</p:attrName>
                                        </p:attrNameLst>
                                      </p:cBhvr>
                                      <p:tavLst>
                                        <p:tav tm="0">
                                          <p:val>
                                            <p:fltVal val="0"/>
                                          </p:val>
                                        </p:tav>
                                        <p:tav tm="100000">
                                          <p:val>
                                            <p:strVal val="#ppt_h"/>
                                          </p:val>
                                        </p:tav>
                                      </p:tavLst>
                                    </p:anim>
                                    <p:animEffect transition="in" filter="fade">
                                      <p:cBhvr>
                                        <p:cTn id="33" dur="750"/>
                                        <p:tgtEl>
                                          <p:spTgt spid="24"/>
                                        </p:tgtEl>
                                      </p:cBhvr>
                                    </p:animEffect>
                                  </p:childTnLst>
                                </p:cTn>
                              </p:par>
                              <p:par>
                                <p:cTn id="34" presetID="53" presetClass="entr" presetSubtype="16" fill="hold" nodeType="with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750" fill="hold"/>
                                        <p:tgtEl>
                                          <p:spTgt spid="21"/>
                                        </p:tgtEl>
                                        <p:attrNameLst>
                                          <p:attrName>ppt_w</p:attrName>
                                        </p:attrNameLst>
                                      </p:cBhvr>
                                      <p:tavLst>
                                        <p:tav tm="0">
                                          <p:val>
                                            <p:fltVal val="0"/>
                                          </p:val>
                                        </p:tav>
                                        <p:tav tm="100000">
                                          <p:val>
                                            <p:strVal val="#ppt_w"/>
                                          </p:val>
                                        </p:tav>
                                      </p:tavLst>
                                    </p:anim>
                                    <p:anim calcmode="lin" valueType="num">
                                      <p:cBhvr>
                                        <p:cTn id="37" dur="750" fill="hold"/>
                                        <p:tgtEl>
                                          <p:spTgt spid="21"/>
                                        </p:tgtEl>
                                        <p:attrNameLst>
                                          <p:attrName>ppt_h</p:attrName>
                                        </p:attrNameLst>
                                      </p:cBhvr>
                                      <p:tavLst>
                                        <p:tav tm="0">
                                          <p:val>
                                            <p:fltVal val="0"/>
                                          </p:val>
                                        </p:tav>
                                        <p:tav tm="100000">
                                          <p:val>
                                            <p:strVal val="#ppt_h"/>
                                          </p:val>
                                        </p:tav>
                                      </p:tavLst>
                                    </p:anim>
                                    <p:animEffect transition="in" filter="fade">
                                      <p:cBhvr>
                                        <p:cTn id="38" dur="750"/>
                                        <p:tgtEl>
                                          <p:spTgt spid="21"/>
                                        </p:tgtEl>
                                      </p:cBhvr>
                                    </p:animEffect>
                                  </p:childTnLst>
                                </p:cTn>
                              </p:par>
                              <p:par>
                                <p:cTn id="39" presetID="53" presetClass="entr" presetSubtype="16" fill="hold" nodeType="with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750" fill="hold"/>
                                        <p:tgtEl>
                                          <p:spTgt spid="15"/>
                                        </p:tgtEl>
                                        <p:attrNameLst>
                                          <p:attrName>ppt_w</p:attrName>
                                        </p:attrNameLst>
                                      </p:cBhvr>
                                      <p:tavLst>
                                        <p:tav tm="0">
                                          <p:val>
                                            <p:fltVal val="0"/>
                                          </p:val>
                                        </p:tav>
                                        <p:tav tm="100000">
                                          <p:val>
                                            <p:strVal val="#ppt_w"/>
                                          </p:val>
                                        </p:tav>
                                      </p:tavLst>
                                    </p:anim>
                                    <p:anim calcmode="lin" valueType="num">
                                      <p:cBhvr>
                                        <p:cTn id="42" dur="750" fill="hold"/>
                                        <p:tgtEl>
                                          <p:spTgt spid="15"/>
                                        </p:tgtEl>
                                        <p:attrNameLst>
                                          <p:attrName>ppt_h</p:attrName>
                                        </p:attrNameLst>
                                      </p:cBhvr>
                                      <p:tavLst>
                                        <p:tav tm="0">
                                          <p:val>
                                            <p:fltVal val="0"/>
                                          </p:val>
                                        </p:tav>
                                        <p:tav tm="100000">
                                          <p:val>
                                            <p:strVal val="#ppt_h"/>
                                          </p:val>
                                        </p:tav>
                                      </p:tavLst>
                                    </p:anim>
                                    <p:animEffect transition="in" filter="fade">
                                      <p:cBhvr>
                                        <p:cTn id="43" dur="750"/>
                                        <p:tgtEl>
                                          <p:spTgt spid="15"/>
                                        </p:tgtEl>
                                      </p:cBhvr>
                                    </p:animEffect>
                                  </p:childTnLst>
                                </p:cTn>
                              </p:par>
                              <p:par>
                                <p:cTn id="44" presetID="53" presetClass="entr" presetSubtype="16" fill="hold" nodeType="withEffect">
                                  <p:stCondLst>
                                    <p:cond delay="0"/>
                                  </p:stCondLst>
                                  <p:childTnLst>
                                    <p:set>
                                      <p:cBhvr>
                                        <p:cTn id="45" dur="1" fill="hold">
                                          <p:stCondLst>
                                            <p:cond delay="0"/>
                                          </p:stCondLst>
                                        </p:cTn>
                                        <p:tgtEl>
                                          <p:spTgt spid="18"/>
                                        </p:tgtEl>
                                        <p:attrNameLst>
                                          <p:attrName>style.visibility</p:attrName>
                                        </p:attrNameLst>
                                      </p:cBhvr>
                                      <p:to>
                                        <p:strVal val="visible"/>
                                      </p:to>
                                    </p:set>
                                    <p:anim calcmode="lin" valueType="num">
                                      <p:cBhvr>
                                        <p:cTn id="46" dur="750" fill="hold"/>
                                        <p:tgtEl>
                                          <p:spTgt spid="18"/>
                                        </p:tgtEl>
                                        <p:attrNameLst>
                                          <p:attrName>ppt_w</p:attrName>
                                        </p:attrNameLst>
                                      </p:cBhvr>
                                      <p:tavLst>
                                        <p:tav tm="0">
                                          <p:val>
                                            <p:fltVal val="0"/>
                                          </p:val>
                                        </p:tav>
                                        <p:tav tm="100000">
                                          <p:val>
                                            <p:strVal val="#ppt_w"/>
                                          </p:val>
                                        </p:tav>
                                      </p:tavLst>
                                    </p:anim>
                                    <p:anim calcmode="lin" valueType="num">
                                      <p:cBhvr>
                                        <p:cTn id="47" dur="750" fill="hold"/>
                                        <p:tgtEl>
                                          <p:spTgt spid="18"/>
                                        </p:tgtEl>
                                        <p:attrNameLst>
                                          <p:attrName>ppt_h</p:attrName>
                                        </p:attrNameLst>
                                      </p:cBhvr>
                                      <p:tavLst>
                                        <p:tav tm="0">
                                          <p:val>
                                            <p:fltVal val="0"/>
                                          </p:val>
                                        </p:tav>
                                        <p:tav tm="100000">
                                          <p:val>
                                            <p:strVal val="#ppt_h"/>
                                          </p:val>
                                        </p:tav>
                                      </p:tavLst>
                                    </p:anim>
                                    <p:animEffect transition="in" filter="fade">
                                      <p:cBhvr>
                                        <p:cTn id="48" dur="750"/>
                                        <p:tgtEl>
                                          <p:spTgt spid="18"/>
                                        </p:tgtEl>
                                      </p:cBhvr>
                                    </p:animEffect>
                                  </p:childTnLst>
                                </p:cTn>
                              </p:par>
                              <p:par>
                                <p:cTn id="49" presetID="53" presetClass="entr" presetSubtype="16" fill="hold" nodeType="with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750" fill="hold"/>
                                        <p:tgtEl>
                                          <p:spTgt spid="12"/>
                                        </p:tgtEl>
                                        <p:attrNameLst>
                                          <p:attrName>ppt_w</p:attrName>
                                        </p:attrNameLst>
                                      </p:cBhvr>
                                      <p:tavLst>
                                        <p:tav tm="0">
                                          <p:val>
                                            <p:fltVal val="0"/>
                                          </p:val>
                                        </p:tav>
                                        <p:tav tm="100000">
                                          <p:val>
                                            <p:strVal val="#ppt_w"/>
                                          </p:val>
                                        </p:tav>
                                      </p:tavLst>
                                    </p:anim>
                                    <p:anim calcmode="lin" valueType="num">
                                      <p:cBhvr>
                                        <p:cTn id="52" dur="750" fill="hold"/>
                                        <p:tgtEl>
                                          <p:spTgt spid="12"/>
                                        </p:tgtEl>
                                        <p:attrNameLst>
                                          <p:attrName>ppt_h</p:attrName>
                                        </p:attrNameLst>
                                      </p:cBhvr>
                                      <p:tavLst>
                                        <p:tav tm="0">
                                          <p:val>
                                            <p:fltVal val="0"/>
                                          </p:val>
                                        </p:tav>
                                        <p:tav tm="100000">
                                          <p:val>
                                            <p:strVal val="#ppt_h"/>
                                          </p:val>
                                        </p:tav>
                                      </p:tavLst>
                                    </p:anim>
                                    <p:animEffect transition="in" filter="fade">
                                      <p:cBhvr>
                                        <p:cTn id="53" dur="750"/>
                                        <p:tgtEl>
                                          <p:spTgt spid="12"/>
                                        </p:tgtEl>
                                      </p:cBhvr>
                                    </p:animEffect>
                                  </p:childTnLst>
                                </p:cTn>
                              </p:par>
                              <p:par>
                                <p:cTn id="54" presetID="53" presetClass="entr" presetSubtype="16" fill="hold" nodeType="with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750" fill="hold"/>
                                        <p:tgtEl>
                                          <p:spTgt spid="9"/>
                                        </p:tgtEl>
                                        <p:attrNameLst>
                                          <p:attrName>ppt_w</p:attrName>
                                        </p:attrNameLst>
                                      </p:cBhvr>
                                      <p:tavLst>
                                        <p:tav tm="0">
                                          <p:val>
                                            <p:fltVal val="0"/>
                                          </p:val>
                                        </p:tav>
                                        <p:tav tm="100000">
                                          <p:val>
                                            <p:strVal val="#ppt_w"/>
                                          </p:val>
                                        </p:tav>
                                      </p:tavLst>
                                    </p:anim>
                                    <p:anim calcmode="lin" valueType="num">
                                      <p:cBhvr>
                                        <p:cTn id="57" dur="750" fill="hold"/>
                                        <p:tgtEl>
                                          <p:spTgt spid="9"/>
                                        </p:tgtEl>
                                        <p:attrNameLst>
                                          <p:attrName>ppt_h</p:attrName>
                                        </p:attrNameLst>
                                      </p:cBhvr>
                                      <p:tavLst>
                                        <p:tav tm="0">
                                          <p:val>
                                            <p:fltVal val="0"/>
                                          </p:val>
                                        </p:tav>
                                        <p:tav tm="100000">
                                          <p:val>
                                            <p:strVal val="#ppt_h"/>
                                          </p:val>
                                        </p:tav>
                                      </p:tavLst>
                                    </p:anim>
                                    <p:animEffect transition="in" filter="fade">
                                      <p:cBhvr>
                                        <p:cTn id="58" dur="750"/>
                                        <p:tgtEl>
                                          <p:spTgt spid="9"/>
                                        </p:tgtEl>
                                      </p:cBhvr>
                                    </p:animEffect>
                                  </p:childTnLst>
                                </p:cTn>
                              </p:par>
                            </p:childTnLst>
                          </p:cTn>
                        </p:par>
                        <p:par>
                          <p:cTn id="59" fill="hold">
                            <p:stCondLst>
                              <p:cond delay="2000"/>
                            </p:stCondLst>
                            <p:childTnLst>
                              <p:par>
                                <p:cTn id="60" presetID="42" presetClass="entr" presetSubtype="0" fill="hold" nodeType="afterEffect">
                                  <p:stCondLst>
                                    <p:cond delay="0"/>
                                  </p:stCondLst>
                                  <p:childTnLst>
                                    <p:set>
                                      <p:cBhvr>
                                        <p:cTn id="61" dur="1" fill="hold">
                                          <p:stCondLst>
                                            <p:cond delay="0"/>
                                          </p:stCondLst>
                                        </p:cTn>
                                        <p:tgtEl>
                                          <p:spTgt spid="39"/>
                                        </p:tgtEl>
                                        <p:attrNameLst>
                                          <p:attrName>style.visibility</p:attrName>
                                        </p:attrNameLst>
                                      </p:cBhvr>
                                      <p:to>
                                        <p:strVal val="visible"/>
                                      </p:to>
                                    </p:set>
                                    <p:animEffect transition="in" filter="fade">
                                      <p:cBhvr>
                                        <p:cTn id="62" dur="1000"/>
                                        <p:tgtEl>
                                          <p:spTgt spid="39"/>
                                        </p:tgtEl>
                                      </p:cBhvr>
                                    </p:animEffect>
                                    <p:anim calcmode="lin" valueType="num">
                                      <p:cBhvr>
                                        <p:cTn id="63" dur="1000" fill="hold"/>
                                        <p:tgtEl>
                                          <p:spTgt spid="39"/>
                                        </p:tgtEl>
                                        <p:attrNameLst>
                                          <p:attrName>ppt_x</p:attrName>
                                        </p:attrNameLst>
                                      </p:cBhvr>
                                      <p:tavLst>
                                        <p:tav tm="0">
                                          <p:val>
                                            <p:strVal val="#ppt_x"/>
                                          </p:val>
                                        </p:tav>
                                        <p:tav tm="100000">
                                          <p:val>
                                            <p:strVal val="#ppt_x"/>
                                          </p:val>
                                        </p:tav>
                                      </p:tavLst>
                                    </p:anim>
                                    <p:anim calcmode="lin" valueType="num">
                                      <p:cBhvr>
                                        <p:cTn id="64" dur="1000" fill="hold"/>
                                        <p:tgtEl>
                                          <p:spTgt spid="39"/>
                                        </p:tgtEl>
                                        <p:attrNameLst>
                                          <p:attrName>ppt_y</p:attrName>
                                        </p:attrNameLst>
                                      </p:cBhvr>
                                      <p:tavLst>
                                        <p:tav tm="0">
                                          <p:val>
                                            <p:strVal val="#ppt_y+.1"/>
                                          </p:val>
                                        </p:tav>
                                        <p:tav tm="100000">
                                          <p:val>
                                            <p:strVal val="#ppt_y"/>
                                          </p:val>
                                        </p:tav>
                                      </p:tavLst>
                                    </p:anim>
                                  </p:childTnLst>
                                </p:cTn>
                              </p:par>
                            </p:childTnLst>
                          </p:cTn>
                        </p:par>
                        <p:par>
                          <p:cTn id="65" fill="hold">
                            <p:stCondLst>
                              <p:cond delay="3000"/>
                            </p:stCondLst>
                            <p:childTnLst>
                              <p:par>
                                <p:cTn id="66" presetID="53" presetClass="entr" presetSubtype="16" fill="hold" nodeType="afterEffect">
                                  <p:stCondLst>
                                    <p:cond delay="0"/>
                                  </p:stCondLst>
                                  <p:childTnLst>
                                    <p:set>
                                      <p:cBhvr>
                                        <p:cTn id="67" dur="1" fill="hold">
                                          <p:stCondLst>
                                            <p:cond delay="0"/>
                                          </p:stCondLst>
                                        </p:cTn>
                                        <p:tgtEl>
                                          <p:spTgt spid="5"/>
                                        </p:tgtEl>
                                        <p:attrNameLst>
                                          <p:attrName>style.visibility</p:attrName>
                                        </p:attrNameLst>
                                      </p:cBhvr>
                                      <p:to>
                                        <p:strVal val="visible"/>
                                      </p:to>
                                    </p:set>
                                    <p:anim calcmode="lin" valueType="num">
                                      <p:cBhvr>
                                        <p:cTn id="68" dur="750" fill="hold"/>
                                        <p:tgtEl>
                                          <p:spTgt spid="5"/>
                                        </p:tgtEl>
                                        <p:attrNameLst>
                                          <p:attrName>ppt_w</p:attrName>
                                        </p:attrNameLst>
                                      </p:cBhvr>
                                      <p:tavLst>
                                        <p:tav tm="0">
                                          <p:val>
                                            <p:fltVal val="0"/>
                                          </p:val>
                                        </p:tav>
                                        <p:tav tm="100000">
                                          <p:val>
                                            <p:strVal val="#ppt_w"/>
                                          </p:val>
                                        </p:tav>
                                      </p:tavLst>
                                    </p:anim>
                                    <p:anim calcmode="lin" valueType="num">
                                      <p:cBhvr>
                                        <p:cTn id="69" dur="750" fill="hold"/>
                                        <p:tgtEl>
                                          <p:spTgt spid="5"/>
                                        </p:tgtEl>
                                        <p:attrNameLst>
                                          <p:attrName>ppt_h</p:attrName>
                                        </p:attrNameLst>
                                      </p:cBhvr>
                                      <p:tavLst>
                                        <p:tav tm="0">
                                          <p:val>
                                            <p:fltVal val="0"/>
                                          </p:val>
                                        </p:tav>
                                        <p:tav tm="100000">
                                          <p:val>
                                            <p:strVal val="#ppt_h"/>
                                          </p:val>
                                        </p:tav>
                                      </p:tavLst>
                                    </p:anim>
                                    <p:animEffect transition="in" filter="fade">
                                      <p:cBhvr>
                                        <p:cTn id="70" dur="750"/>
                                        <p:tgtEl>
                                          <p:spTgt spid="5"/>
                                        </p:tgtEl>
                                      </p:cBhvr>
                                    </p:animEffect>
                                  </p:childTnLst>
                                </p:cTn>
                              </p:par>
                            </p:childTnLst>
                          </p:cTn>
                        </p:par>
                        <p:par>
                          <p:cTn id="71" fill="hold">
                            <p:stCondLst>
                              <p:cond delay="4000"/>
                            </p:stCondLst>
                            <p:childTnLst>
                              <p:par>
                                <p:cTn id="72" presetID="8" presetClass="emph" presetSubtype="0" fill="hold" nodeType="afterEffect">
                                  <p:stCondLst>
                                    <p:cond delay="0"/>
                                  </p:stCondLst>
                                  <p:childTnLst>
                                    <p:animRot by="21600000">
                                      <p:cBhvr>
                                        <p:cTn id="73" dur="2750" fill="hold"/>
                                        <p:tgtEl>
                                          <p:spTgt spid="5"/>
                                        </p:tgtEl>
                                        <p:attrNameLst>
                                          <p:attrName>r</p:attrName>
                                        </p:attrNameLst>
                                      </p:cBhvr>
                                    </p:animRot>
                                  </p:childTnLst>
                                </p:cTn>
                              </p:par>
                              <p:par>
                                <p:cTn id="74" presetID="49" presetClass="entr" presetSubtype="0" decel="100000" fill="hold" grpId="0" nodeType="withEffect">
                                  <p:stCondLst>
                                    <p:cond delay="750"/>
                                  </p:stCondLst>
                                  <p:childTnLst>
                                    <p:set>
                                      <p:cBhvr>
                                        <p:cTn id="75" dur="1" fill="hold">
                                          <p:stCondLst>
                                            <p:cond delay="0"/>
                                          </p:stCondLst>
                                        </p:cTn>
                                        <p:tgtEl>
                                          <p:spTgt spid="42"/>
                                        </p:tgtEl>
                                        <p:attrNameLst>
                                          <p:attrName>style.visibility</p:attrName>
                                        </p:attrNameLst>
                                      </p:cBhvr>
                                      <p:to>
                                        <p:strVal val="visible"/>
                                      </p:to>
                                    </p:set>
                                    <p:anim calcmode="lin" valueType="num">
                                      <p:cBhvr>
                                        <p:cTn id="76" dur="500" fill="hold"/>
                                        <p:tgtEl>
                                          <p:spTgt spid="42"/>
                                        </p:tgtEl>
                                        <p:attrNameLst>
                                          <p:attrName>ppt_w</p:attrName>
                                        </p:attrNameLst>
                                      </p:cBhvr>
                                      <p:tavLst>
                                        <p:tav tm="0">
                                          <p:val>
                                            <p:fltVal val="0"/>
                                          </p:val>
                                        </p:tav>
                                        <p:tav tm="100000">
                                          <p:val>
                                            <p:strVal val="#ppt_w"/>
                                          </p:val>
                                        </p:tav>
                                      </p:tavLst>
                                    </p:anim>
                                    <p:anim calcmode="lin" valueType="num">
                                      <p:cBhvr>
                                        <p:cTn id="77" dur="500" fill="hold"/>
                                        <p:tgtEl>
                                          <p:spTgt spid="42"/>
                                        </p:tgtEl>
                                        <p:attrNameLst>
                                          <p:attrName>ppt_h</p:attrName>
                                        </p:attrNameLst>
                                      </p:cBhvr>
                                      <p:tavLst>
                                        <p:tav tm="0">
                                          <p:val>
                                            <p:fltVal val="0"/>
                                          </p:val>
                                        </p:tav>
                                        <p:tav tm="100000">
                                          <p:val>
                                            <p:strVal val="#ppt_h"/>
                                          </p:val>
                                        </p:tav>
                                      </p:tavLst>
                                    </p:anim>
                                    <p:anim calcmode="lin" valueType="num">
                                      <p:cBhvr>
                                        <p:cTn id="78" dur="500" fill="hold"/>
                                        <p:tgtEl>
                                          <p:spTgt spid="42"/>
                                        </p:tgtEl>
                                        <p:attrNameLst>
                                          <p:attrName>style.rotation</p:attrName>
                                        </p:attrNameLst>
                                      </p:cBhvr>
                                      <p:tavLst>
                                        <p:tav tm="0">
                                          <p:val>
                                            <p:fltVal val="360"/>
                                          </p:val>
                                        </p:tav>
                                        <p:tav tm="100000">
                                          <p:val>
                                            <p:fltVal val="0"/>
                                          </p:val>
                                        </p:tav>
                                      </p:tavLst>
                                    </p:anim>
                                    <p:animEffect transition="in" filter="fade">
                                      <p:cBhvr>
                                        <p:cTn id="79" dur="500"/>
                                        <p:tgtEl>
                                          <p:spTgt spid="42"/>
                                        </p:tgtEl>
                                      </p:cBhvr>
                                    </p:animEffect>
                                  </p:childTnLst>
                                </p:cTn>
                              </p:par>
                              <p:par>
                                <p:cTn id="80" presetID="12" presetClass="entr" presetSubtype="1" fill="hold" grpId="0" nodeType="withEffect">
                                  <p:stCondLst>
                                    <p:cond delay="1250"/>
                                  </p:stCondLst>
                                  <p:childTnLst>
                                    <p:set>
                                      <p:cBhvr>
                                        <p:cTn id="81" dur="1" fill="hold">
                                          <p:stCondLst>
                                            <p:cond delay="0"/>
                                          </p:stCondLst>
                                        </p:cTn>
                                        <p:tgtEl>
                                          <p:spTgt spid="110"/>
                                        </p:tgtEl>
                                        <p:attrNameLst>
                                          <p:attrName>style.visibility</p:attrName>
                                        </p:attrNameLst>
                                      </p:cBhvr>
                                      <p:to>
                                        <p:strVal val="visible"/>
                                      </p:to>
                                    </p:set>
                                    <p:anim calcmode="lin" valueType="num">
                                      <p:cBhvr additive="base">
                                        <p:cTn id="82" dur="500"/>
                                        <p:tgtEl>
                                          <p:spTgt spid="110"/>
                                        </p:tgtEl>
                                        <p:attrNameLst>
                                          <p:attrName>ppt_y</p:attrName>
                                        </p:attrNameLst>
                                      </p:cBhvr>
                                      <p:tavLst>
                                        <p:tav tm="0">
                                          <p:val>
                                            <p:strVal val="#ppt_y-#ppt_h*1.125000"/>
                                          </p:val>
                                        </p:tav>
                                        <p:tav tm="100000">
                                          <p:val>
                                            <p:strVal val="#ppt_y"/>
                                          </p:val>
                                        </p:tav>
                                      </p:tavLst>
                                    </p:anim>
                                    <p:animEffect transition="in" filter="wipe(down)">
                                      <p:cBhvr>
                                        <p:cTn id="83" dur="500"/>
                                        <p:tgtEl>
                                          <p:spTgt spid="110"/>
                                        </p:tgtEl>
                                      </p:cBhvr>
                                    </p:animEffect>
                                  </p:childTnLst>
                                </p:cTn>
                              </p:par>
                              <p:par>
                                <p:cTn id="84" presetID="34" presetClass="emph" presetSubtype="0" fill="hold" grpId="1" nodeType="withEffect">
                                  <p:stCondLst>
                                    <p:cond delay="1750"/>
                                  </p:stCondLst>
                                  <p:childTnLst>
                                    <p:animMotion origin="layout" path="M 4.16667E-6 -3.20988E-6 L 4.16667E-6 -0.07222 " pathEditMode="relative" rAng="0" ptsTypes="AA">
                                      <p:cBhvr>
                                        <p:cTn id="85" dur="250" accel="50000" decel="50000" autoRev="1" fill="hold">
                                          <p:stCondLst>
                                            <p:cond delay="0"/>
                                          </p:stCondLst>
                                        </p:cTn>
                                        <p:tgtEl>
                                          <p:spTgt spid="110"/>
                                        </p:tgtEl>
                                        <p:attrNameLst>
                                          <p:attrName>ppt_x</p:attrName>
                                          <p:attrName>ppt_y</p:attrName>
                                        </p:attrNameLst>
                                      </p:cBhvr>
                                      <p:rCtr x="0" y="-3611"/>
                                    </p:animMotion>
                                    <p:animRot by="1500000">
                                      <p:cBhvr>
                                        <p:cTn id="86" dur="125" fill="hold">
                                          <p:stCondLst>
                                            <p:cond delay="0"/>
                                          </p:stCondLst>
                                        </p:cTn>
                                        <p:tgtEl>
                                          <p:spTgt spid="110"/>
                                        </p:tgtEl>
                                        <p:attrNameLst>
                                          <p:attrName>r</p:attrName>
                                        </p:attrNameLst>
                                      </p:cBhvr>
                                    </p:animRot>
                                    <p:animRot by="-1500000">
                                      <p:cBhvr>
                                        <p:cTn id="87" dur="125" fill="hold">
                                          <p:stCondLst>
                                            <p:cond delay="125"/>
                                          </p:stCondLst>
                                        </p:cTn>
                                        <p:tgtEl>
                                          <p:spTgt spid="110"/>
                                        </p:tgtEl>
                                        <p:attrNameLst>
                                          <p:attrName>r</p:attrName>
                                        </p:attrNameLst>
                                      </p:cBhvr>
                                    </p:animRot>
                                    <p:animRot by="-1500000">
                                      <p:cBhvr>
                                        <p:cTn id="88" dur="125" fill="hold">
                                          <p:stCondLst>
                                            <p:cond delay="250"/>
                                          </p:stCondLst>
                                        </p:cTn>
                                        <p:tgtEl>
                                          <p:spTgt spid="110"/>
                                        </p:tgtEl>
                                        <p:attrNameLst>
                                          <p:attrName>r</p:attrName>
                                        </p:attrNameLst>
                                      </p:cBhvr>
                                    </p:animRot>
                                    <p:animRot by="1500000">
                                      <p:cBhvr>
                                        <p:cTn id="89" dur="125" fill="hold">
                                          <p:stCondLst>
                                            <p:cond delay="375"/>
                                          </p:stCondLst>
                                        </p:cTn>
                                        <p:tgtEl>
                                          <p:spTgt spid="110"/>
                                        </p:tgtEl>
                                        <p:attrNameLst>
                                          <p:attrName>r</p:attrName>
                                        </p:attrNameLst>
                                      </p:cBhvr>
                                    </p:animRot>
                                  </p:childTnLst>
                                </p:cTn>
                              </p:par>
                              <p:par>
                                <p:cTn id="90" presetID="2" presetClass="entr" presetSubtype="2" decel="38600" fill="hold" nodeType="withEffect">
                                  <p:stCondLst>
                                    <p:cond delay="2250"/>
                                  </p:stCondLst>
                                  <p:childTnLst>
                                    <p:set>
                                      <p:cBhvr>
                                        <p:cTn id="91" dur="1" fill="hold">
                                          <p:stCondLst>
                                            <p:cond delay="0"/>
                                          </p:stCondLst>
                                        </p:cTn>
                                        <p:tgtEl>
                                          <p:spTgt spid="4"/>
                                        </p:tgtEl>
                                        <p:attrNameLst>
                                          <p:attrName>style.visibility</p:attrName>
                                        </p:attrNameLst>
                                      </p:cBhvr>
                                      <p:to>
                                        <p:strVal val="visible"/>
                                      </p:to>
                                    </p:set>
                                    <p:anim calcmode="lin" valueType="num">
                                      <p:cBhvr additive="base">
                                        <p:cTn id="92" dur="1250" fill="hold"/>
                                        <p:tgtEl>
                                          <p:spTgt spid="4"/>
                                        </p:tgtEl>
                                        <p:attrNameLst>
                                          <p:attrName>ppt_x</p:attrName>
                                        </p:attrNameLst>
                                      </p:cBhvr>
                                      <p:tavLst>
                                        <p:tav tm="0">
                                          <p:val>
                                            <p:strVal val="1+#ppt_w/2"/>
                                          </p:val>
                                        </p:tav>
                                        <p:tav tm="100000">
                                          <p:val>
                                            <p:strVal val="#ppt_x"/>
                                          </p:val>
                                        </p:tav>
                                      </p:tavLst>
                                    </p:anim>
                                    <p:anim calcmode="lin" valueType="num">
                                      <p:cBhvr additive="base">
                                        <p:cTn id="93" dur="125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0" grpId="0"/>
      <p:bldP spid="110" grpId="1"/>
      <p:bldP spid="4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p:cNvPicPr>
            <a:picLocks noChangeAspect="1"/>
          </p:cNvPicPr>
          <p:nvPr/>
        </p:nvPicPr>
        <p:blipFill rotWithShape="1">
          <a:blip r:embed="rId2">
            <a:extLst>
              <a:ext uri="{28A0092B-C50C-407E-A947-70E740481C1C}">
                <a14:useLocalDpi xmlns:a14="http://schemas.microsoft.com/office/drawing/2010/main" val="0"/>
              </a:ext>
            </a:extLst>
          </a:blip>
          <a:srcRect t="27403" b="36376"/>
          <a:stretch>
            <a:fillRect/>
          </a:stretch>
        </p:blipFill>
        <p:spPr>
          <a:xfrm>
            <a:off x="1196378" y="1148079"/>
            <a:ext cx="6751244" cy="3432117"/>
          </a:xfrm>
          <a:prstGeom prst="rect">
            <a:avLst/>
          </a:prstGeom>
          <a:ln>
            <a:noFill/>
          </a:ln>
          <a:effectLst>
            <a:softEdge rad="112500"/>
          </a:effectLst>
        </p:spPr>
      </p:pic>
      <p:sp>
        <p:nvSpPr>
          <p:cNvPr id="4" name="矩形 8"/>
          <p:cNvSpPr/>
          <p:nvPr/>
        </p:nvSpPr>
        <p:spPr>
          <a:xfrm>
            <a:off x="638354" y="563304"/>
            <a:ext cx="8505646" cy="584775"/>
          </a:xfrm>
          <a:prstGeom prst="rect">
            <a:avLst/>
          </a:prstGeom>
        </p:spPr>
        <p:txBody>
          <a:bodyPr wrap="square">
            <a:spAutoFit/>
          </a:bodyPr>
          <a:lstStyle/>
          <a:p>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Quan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sát</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tranh</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và</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dùng</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từ</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ngữ</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để</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nói</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theo</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tranh</a:t>
            </a:r>
            <a:endParaRPr lang="zh-CN" altLang="en-US"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Tree>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任意多边形 7"/>
          <p:cNvSpPr/>
          <p:nvPr/>
        </p:nvSpPr>
        <p:spPr>
          <a:xfrm rot="18599350" flipH="1">
            <a:off x="3622607" y="980622"/>
            <a:ext cx="4003028" cy="3488687"/>
          </a:xfrm>
          <a:custGeom>
            <a:avLst/>
            <a:gdLst>
              <a:gd name="connsiteX0" fmla="*/ 2553595 w 4003028"/>
              <a:gd name="connsiteY0" fmla="*/ 3488687 h 3488687"/>
              <a:gd name="connsiteX1" fmla="*/ 2558802 w 4003028"/>
              <a:gd name="connsiteY1" fmla="*/ 3486358 h 3488687"/>
              <a:gd name="connsiteX2" fmla="*/ 2567275 w 4003028"/>
              <a:gd name="connsiteY2" fmla="*/ 3481729 h 3488687"/>
              <a:gd name="connsiteX3" fmla="*/ 2560275 w 4003028"/>
              <a:gd name="connsiteY3" fmla="*/ 3484032 h 3488687"/>
              <a:gd name="connsiteX4" fmla="*/ 2553595 w 4003028"/>
              <a:gd name="connsiteY4" fmla="*/ 3488687 h 3488687"/>
              <a:gd name="connsiteX5" fmla="*/ 2172204 w 4003028"/>
              <a:gd name="connsiteY5" fmla="*/ 1823603 h 3488687"/>
              <a:gd name="connsiteX6" fmla="*/ 2177584 w 4003028"/>
              <a:gd name="connsiteY6" fmla="*/ 1823026 h 3488687"/>
              <a:gd name="connsiteX7" fmla="*/ 2186951 w 4003028"/>
              <a:gd name="connsiteY7" fmla="*/ 1820691 h 3488687"/>
              <a:gd name="connsiteX8" fmla="*/ 2179597 w 4003028"/>
              <a:gd name="connsiteY8" fmla="*/ 1821148 h 3488687"/>
              <a:gd name="connsiteX9" fmla="*/ 2172204 w 4003028"/>
              <a:gd name="connsiteY9" fmla="*/ 1823603 h 3488687"/>
              <a:gd name="connsiteX10" fmla="*/ 153460 w 4003028"/>
              <a:gd name="connsiteY10" fmla="*/ 2406636 h 3488687"/>
              <a:gd name="connsiteX11" fmla="*/ 158416 w 4003028"/>
              <a:gd name="connsiteY11" fmla="*/ 2412646 h 3488687"/>
              <a:gd name="connsiteX12" fmla="*/ 164402 w 4003028"/>
              <a:gd name="connsiteY12" fmla="*/ 2416944 h 3488687"/>
              <a:gd name="connsiteX13" fmla="*/ 157710 w 4003028"/>
              <a:gd name="connsiteY13" fmla="*/ 2409986 h 3488687"/>
              <a:gd name="connsiteX14" fmla="*/ 153460 w 4003028"/>
              <a:gd name="connsiteY14" fmla="*/ 2406636 h 3488687"/>
              <a:gd name="connsiteX15" fmla="*/ 1187875 w 4003028"/>
              <a:gd name="connsiteY15" fmla="*/ 818604 h 3488687"/>
              <a:gd name="connsiteX16" fmla="*/ 2981309 w 4003028"/>
              <a:gd name="connsiteY16" fmla="*/ 1389514 h 3488687"/>
              <a:gd name="connsiteX17" fmla="*/ 3006207 w 4003028"/>
              <a:gd name="connsiteY17" fmla="*/ 1471594 h 3488687"/>
              <a:gd name="connsiteX18" fmla="*/ 3004953 w 4003028"/>
              <a:gd name="connsiteY18" fmla="*/ 1470516 h 3488687"/>
              <a:gd name="connsiteX19" fmla="*/ 2965846 w 4003028"/>
              <a:gd name="connsiteY19" fmla="*/ 1471445 h 3488687"/>
              <a:gd name="connsiteX20" fmla="*/ 2909369 w 4003028"/>
              <a:gd name="connsiteY20" fmla="*/ 1482351 h 3488687"/>
              <a:gd name="connsiteX21" fmla="*/ 2592787 w 4003028"/>
              <a:gd name="connsiteY21" fmla="*/ 1644930 h 3488687"/>
              <a:gd name="connsiteX22" fmla="*/ 2477260 w 4003028"/>
              <a:gd name="connsiteY22" fmla="*/ 1712320 h 3488687"/>
              <a:gd name="connsiteX23" fmla="*/ 2424386 w 4003028"/>
              <a:gd name="connsiteY23" fmla="*/ 1658294 h 3488687"/>
              <a:gd name="connsiteX24" fmla="*/ 2233042 w 4003028"/>
              <a:gd name="connsiteY24" fmla="*/ 1544239 h 3488687"/>
              <a:gd name="connsiteX25" fmla="*/ 2406208 w 4003028"/>
              <a:gd name="connsiteY25" fmla="*/ 1690912 h 3488687"/>
              <a:gd name="connsiteX26" fmla="*/ 2438667 w 4003028"/>
              <a:gd name="connsiteY26" fmla="*/ 1734832 h 3488687"/>
              <a:gd name="connsiteX27" fmla="*/ 2433832 w 4003028"/>
              <a:gd name="connsiteY27" fmla="*/ 1737652 h 3488687"/>
              <a:gd name="connsiteX28" fmla="*/ 2276907 w 4003028"/>
              <a:gd name="connsiteY28" fmla="*/ 1795440 h 3488687"/>
              <a:gd name="connsiteX29" fmla="*/ 2194470 w 4003028"/>
              <a:gd name="connsiteY29" fmla="*/ 1818817 h 3488687"/>
              <a:gd name="connsiteX30" fmla="*/ 2186951 w 4003028"/>
              <a:gd name="connsiteY30" fmla="*/ 1820691 h 3488687"/>
              <a:gd name="connsiteX31" fmla="*/ 2187619 w 4003028"/>
              <a:gd name="connsiteY31" fmla="*/ 1820649 h 3488687"/>
              <a:gd name="connsiteX32" fmla="*/ 2263225 w 4003028"/>
              <a:gd name="connsiteY32" fmla="*/ 1828106 h 3488687"/>
              <a:gd name="connsiteX33" fmla="*/ 2266422 w 4003028"/>
              <a:gd name="connsiteY33" fmla="*/ 1827857 h 3488687"/>
              <a:gd name="connsiteX34" fmla="*/ 3026460 w 4003028"/>
              <a:gd name="connsiteY34" fmla="*/ 1558274 h 3488687"/>
              <a:gd name="connsiteX35" fmla="*/ 3033021 w 4003028"/>
              <a:gd name="connsiteY35" fmla="*/ 1559992 h 3488687"/>
              <a:gd name="connsiteX36" fmla="*/ 3056764 w 4003028"/>
              <a:gd name="connsiteY36" fmla="*/ 1638263 h 3488687"/>
              <a:gd name="connsiteX37" fmla="*/ 3220170 w 4003028"/>
              <a:gd name="connsiteY37" fmla="*/ 2417189 h 3488687"/>
              <a:gd name="connsiteX38" fmla="*/ 3245788 w 4003028"/>
              <a:gd name="connsiteY38" fmla="*/ 2510754 h 3488687"/>
              <a:gd name="connsiteX39" fmla="*/ 3242722 w 4003028"/>
              <a:gd name="connsiteY39" fmla="*/ 2508845 h 3488687"/>
              <a:gd name="connsiteX40" fmla="*/ 900517 w 4003028"/>
              <a:gd name="connsiteY40" fmla="*/ 3043090 h 3488687"/>
              <a:gd name="connsiteX41" fmla="*/ 755186 w 4003028"/>
              <a:gd name="connsiteY41" fmla="*/ 3091588 h 3488687"/>
              <a:gd name="connsiteX42" fmla="*/ 735913 w 4003028"/>
              <a:gd name="connsiteY42" fmla="*/ 3085533 h 3488687"/>
              <a:gd name="connsiteX43" fmla="*/ 235521 w 4003028"/>
              <a:gd name="connsiteY43" fmla="*/ 2453126 h 3488687"/>
              <a:gd name="connsiteX44" fmla="*/ 232945 w 4003028"/>
              <a:gd name="connsiteY44" fmla="*/ 2451215 h 3488687"/>
              <a:gd name="connsiteX45" fmla="*/ 164946 w 4003028"/>
              <a:gd name="connsiteY45" fmla="*/ 2417334 h 3488687"/>
              <a:gd name="connsiteX46" fmla="*/ 164402 w 4003028"/>
              <a:gd name="connsiteY46" fmla="*/ 2416944 h 3488687"/>
              <a:gd name="connsiteX47" fmla="*/ 169774 w 4003028"/>
              <a:gd name="connsiteY47" fmla="*/ 2422528 h 3488687"/>
              <a:gd name="connsiteX48" fmla="*/ 227166 w 4003028"/>
              <a:gd name="connsiteY48" fmla="*/ 2486155 h 3488687"/>
              <a:gd name="connsiteX49" fmla="*/ 329351 w 4003028"/>
              <a:gd name="connsiteY49" fmla="*/ 2618530 h 3488687"/>
              <a:gd name="connsiteX50" fmla="*/ 331947 w 4003028"/>
              <a:gd name="connsiteY50" fmla="*/ 2623489 h 3488687"/>
              <a:gd name="connsiteX51" fmla="*/ 281103 w 4003028"/>
              <a:gd name="connsiteY51" fmla="*/ 2643430 h 3488687"/>
              <a:gd name="connsiteX52" fmla="*/ 56459 w 4003028"/>
              <a:gd name="connsiteY52" fmla="*/ 2675591 h 3488687"/>
              <a:gd name="connsiteX53" fmla="*/ 279157 w 4003028"/>
              <a:gd name="connsiteY53" fmla="*/ 2680722 h 3488687"/>
              <a:gd name="connsiteX54" fmla="*/ 352665 w 4003028"/>
              <a:gd name="connsiteY54" fmla="*/ 2663074 h 3488687"/>
              <a:gd name="connsiteX55" fmla="*/ 414683 w 4003028"/>
              <a:gd name="connsiteY55" fmla="*/ 2781572 h 3488687"/>
              <a:gd name="connsiteX56" fmla="*/ 596376 w 4003028"/>
              <a:gd name="connsiteY56" fmla="*/ 3087584 h 3488687"/>
              <a:gd name="connsiteX57" fmla="*/ 638412 w 4003028"/>
              <a:gd name="connsiteY57" fmla="*/ 3126848 h 3488687"/>
              <a:gd name="connsiteX58" fmla="*/ 642141 w 4003028"/>
              <a:gd name="connsiteY58" fmla="*/ 3129313 h 3488687"/>
              <a:gd name="connsiteX59" fmla="*/ 633291 w 4003028"/>
              <a:gd name="connsiteY59" fmla="*/ 3132266 h 3488687"/>
              <a:gd name="connsiteX60" fmla="*/ 106597 w 4003028"/>
              <a:gd name="connsiteY60" fmla="*/ 3237274 h 3488687"/>
              <a:gd name="connsiteX61" fmla="*/ 0 w 4003028"/>
              <a:gd name="connsiteY61" fmla="*/ 3232686 h 3488687"/>
              <a:gd name="connsiteX62" fmla="*/ 77065 w 4003028"/>
              <a:gd name="connsiteY62" fmla="*/ 3297326 h 3488687"/>
              <a:gd name="connsiteX63" fmla="*/ 75884 w 4003028"/>
              <a:gd name="connsiteY63" fmla="*/ 3298733 h 3488687"/>
              <a:gd name="connsiteX64" fmla="*/ 146342 w 4003028"/>
              <a:gd name="connsiteY64" fmla="*/ 3298318 h 3488687"/>
              <a:gd name="connsiteX65" fmla="*/ 3241070 w 4003028"/>
              <a:gd name="connsiteY65" fmla="*/ 2644221 h 3488687"/>
              <a:gd name="connsiteX66" fmla="*/ 3298464 w 4003028"/>
              <a:gd name="connsiteY66" fmla="*/ 2691011 h 3488687"/>
              <a:gd name="connsiteX67" fmla="*/ 3325008 w 4003028"/>
              <a:gd name="connsiteY67" fmla="*/ 2763689 h 3488687"/>
              <a:gd name="connsiteX68" fmla="*/ 3371266 w 4003028"/>
              <a:gd name="connsiteY68" fmla="*/ 2864563 h 3488687"/>
              <a:gd name="connsiteX69" fmla="*/ 3415788 w 4003028"/>
              <a:gd name="connsiteY69" fmla="*/ 2940157 h 3488687"/>
              <a:gd name="connsiteX70" fmla="*/ 3400641 w 4003028"/>
              <a:gd name="connsiteY70" fmla="*/ 2934757 h 3488687"/>
              <a:gd name="connsiteX71" fmla="*/ 2832976 w 4003028"/>
              <a:gd name="connsiteY71" fmla="*/ 3294018 h 3488687"/>
              <a:gd name="connsiteX72" fmla="*/ 2826082 w 4003028"/>
              <a:gd name="connsiteY72" fmla="*/ 3300156 h 3488687"/>
              <a:gd name="connsiteX73" fmla="*/ 2810492 w 4003028"/>
              <a:gd name="connsiteY73" fmla="*/ 3290196 h 3488687"/>
              <a:gd name="connsiteX74" fmla="*/ 2559561 w 4003028"/>
              <a:gd name="connsiteY74" fmla="*/ 3207661 h 3488687"/>
              <a:gd name="connsiteX75" fmla="*/ 2764198 w 4003028"/>
              <a:gd name="connsiteY75" fmla="*/ 3305758 h 3488687"/>
              <a:gd name="connsiteX76" fmla="*/ 2793373 w 4003028"/>
              <a:gd name="connsiteY76" fmla="*/ 3329282 h 3488687"/>
              <a:gd name="connsiteX77" fmla="*/ 2742508 w 4003028"/>
              <a:gd name="connsiteY77" fmla="*/ 3374574 h 3488687"/>
              <a:gd name="connsiteX78" fmla="*/ 2647916 w 4003028"/>
              <a:gd name="connsiteY78" fmla="*/ 3434544 h 3488687"/>
              <a:gd name="connsiteX79" fmla="*/ 2574074 w 4003028"/>
              <a:gd name="connsiteY79" fmla="*/ 3478014 h 3488687"/>
              <a:gd name="connsiteX80" fmla="*/ 2567275 w 4003028"/>
              <a:gd name="connsiteY80" fmla="*/ 3481729 h 3488687"/>
              <a:gd name="connsiteX81" fmla="*/ 2567910 w 4003028"/>
              <a:gd name="connsiteY81" fmla="*/ 3481520 h 3488687"/>
              <a:gd name="connsiteX82" fmla="*/ 2642943 w 4003028"/>
              <a:gd name="connsiteY82" fmla="*/ 3469608 h 3488687"/>
              <a:gd name="connsiteX83" fmla="*/ 2645973 w 4003028"/>
              <a:gd name="connsiteY83" fmla="*/ 3468559 h 3488687"/>
              <a:gd name="connsiteX84" fmla="*/ 2742749 w 4003028"/>
              <a:gd name="connsiteY84" fmla="*/ 3414654 h 3488687"/>
              <a:gd name="connsiteX85" fmla="*/ 2820857 w 4003028"/>
              <a:gd name="connsiteY85" fmla="*/ 3351443 h 3488687"/>
              <a:gd name="connsiteX86" fmla="*/ 2828768 w 4003028"/>
              <a:gd name="connsiteY86" fmla="*/ 3357822 h 3488687"/>
              <a:gd name="connsiteX87" fmla="*/ 2842089 w 4003028"/>
              <a:gd name="connsiteY87" fmla="*/ 3333099 h 3488687"/>
              <a:gd name="connsiteX88" fmla="*/ 2921933 w 4003028"/>
              <a:gd name="connsiteY88" fmla="*/ 3257476 h 3488687"/>
              <a:gd name="connsiteX89" fmla="*/ 3436520 w 4003028"/>
              <a:gd name="connsiteY89" fmla="*/ 3026269 h 3488687"/>
              <a:gd name="connsiteX90" fmla="*/ 3469457 w 4003028"/>
              <a:gd name="connsiteY90" fmla="*/ 3042083 h 3488687"/>
              <a:gd name="connsiteX91" fmla="*/ 3466564 w 4003028"/>
              <a:gd name="connsiteY91" fmla="*/ 3009477 h 3488687"/>
              <a:gd name="connsiteX92" fmla="*/ 3487849 w 4003028"/>
              <a:gd name="connsiteY92" fmla="*/ 3036935 h 3488687"/>
              <a:gd name="connsiteX93" fmla="*/ 3850394 w 4003028"/>
              <a:gd name="connsiteY93" fmla="*/ 3229480 h 3488687"/>
              <a:gd name="connsiteX94" fmla="*/ 4003028 w 4003028"/>
              <a:gd name="connsiteY94" fmla="*/ 3047507 h 3488687"/>
              <a:gd name="connsiteX95" fmla="*/ 3906403 w 4003028"/>
              <a:gd name="connsiteY95" fmla="*/ 3033869 h 3488687"/>
              <a:gd name="connsiteX96" fmla="*/ 3685069 w 4003028"/>
              <a:gd name="connsiteY96" fmla="*/ 2942485 h 3488687"/>
              <a:gd name="connsiteX97" fmla="*/ 3680287 w 4003028"/>
              <a:gd name="connsiteY97" fmla="*/ 2938317 h 3488687"/>
              <a:gd name="connsiteX98" fmla="*/ 3682685 w 4003028"/>
              <a:gd name="connsiteY98" fmla="*/ 2923853 h 3488687"/>
              <a:gd name="connsiteX99" fmla="*/ 3888092 w 4003028"/>
              <a:gd name="connsiteY99" fmla="*/ 2294241 h 3488687"/>
              <a:gd name="connsiteX100" fmla="*/ 3647315 w 4003028"/>
              <a:gd name="connsiteY100" fmla="*/ 2791101 h 3488687"/>
              <a:gd name="connsiteX101" fmla="*/ 3618912 w 4003028"/>
              <a:gd name="connsiteY101" fmla="*/ 2884803 h 3488687"/>
              <a:gd name="connsiteX102" fmla="*/ 3598514 w 4003028"/>
              <a:gd name="connsiteY102" fmla="*/ 2867018 h 3488687"/>
              <a:gd name="connsiteX103" fmla="*/ 3013134 w 4003028"/>
              <a:gd name="connsiteY103" fmla="*/ 1104274 h 3488687"/>
              <a:gd name="connsiteX104" fmla="*/ 2996120 w 4003028"/>
              <a:gd name="connsiteY104" fmla="*/ 1074045 h 3488687"/>
              <a:gd name="connsiteX105" fmla="*/ 2983995 w 4003028"/>
              <a:gd name="connsiteY105" fmla="*/ 999080 h 3488687"/>
              <a:gd name="connsiteX106" fmla="*/ 2974776 w 4003028"/>
              <a:gd name="connsiteY106" fmla="*/ 0 h 3488687"/>
              <a:gd name="connsiteX107" fmla="*/ 2869551 w 4003028"/>
              <a:gd name="connsiteY107" fmla="*/ 826280 h 3488687"/>
              <a:gd name="connsiteX108" fmla="*/ 2871430 w 4003028"/>
              <a:gd name="connsiteY108" fmla="*/ 888358 h 3488687"/>
              <a:gd name="connsiteX109" fmla="*/ 2810257 w 4003028"/>
              <a:gd name="connsiteY109" fmla="*/ 821365 h 3488687"/>
              <a:gd name="connsiteX110" fmla="*/ 1224809 w 4003028"/>
              <a:gd name="connsiteY110" fmla="*/ 795402 h 3488687"/>
              <a:gd name="connsiteX0-1" fmla="*/ 2553595 w 4003028"/>
              <a:gd name="connsiteY0-2" fmla="*/ 3488687 h 3488687"/>
              <a:gd name="connsiteX1-3" fmla="*/ 2558802 w 4003028"/>
              <a:gd name="connsiteY1-4" fmla="*/ 3486358 h 3488687"/>
              <a:gd name="connsiteX2-5" fmla="*/ 2567275 w 4003028"/>
              <a:gd name="connsiteY2-6" fmla="*/ 3481729 h 3488687"/>
              <a:gd name="connsiteX3-7" fmla="*/ 2560275 w 4003028"/>
              <a:gd name="connsiteY3-8" fmla="*/ 3484032 h 3488687"/>
              <a:gd name="connsiteX4-9" fmla="*/ 2553595 w 4003028"/>
              <a:gd name="connsiteY4-10" fmla="*/ 3488687 h 3488687"/>
              <a:gd name="connsiteX5-11" fmla="*/ 2172204 w 4003028"/>
              <a:gd name="connsiteY5-12" fmla="*/ 1823603 h 3488687"/>
              <a:gd name="connsiteX6-13" fmla="*/ 2177584 w 4003028"/>
              <a:gd name="connsiteY6-14" fmla="*/ 1823026 h 3488687"/>
              <a:gd name="connsiteX7-15" fmla="*/ 2186951 w 4003028"/>
              <a:gd name="connsiteY7-16" fmla="*/ 1820691 h 3488687"/>
              <a:gd name="connsiteX8-17" fmla="*/ 2179597 w 4003028"/>
              <a:gd name="connsiteY8-18" fmla="*/ 1821148 h 3488687"/>
              <a:gd name="connsiteX9-19" fmla="*/ 2172204 w 4003028"/>
              <a:gd name="connsiteY9-20" fmla="*/ 1823603 h 3488687"/>
              <a:gd name="connsiteX10-21" fmla="*/ 153460 w 4003028"/>
              <a:gd name="connsiteY10-22" fmla="*/ 2406636 h 3488687"/>
              <a:gd name="connsiteX11-23" fmla="*/ 158416 w 4003028"/>
              <a:gd name="connsiteY11-24" fmla="*/ 2412646 h 3488687"/>
              <a:gd name="connsiteX12-25" fmla="*/ 164402 w 4003028"/>
              <a:gd name="connsiteY12-26" fmla="*/ 2416944 h 3488687"/>
              <a:gd name="connsiteX13-27" fmla="*/ 157710 w 4003028"/>
              <a:gd name="connsiteY13-28" fmla="*/ 2409986 h 3488687"/>
              <a:gd name="connsiteX14-29" fmla="*/ 153460 w 4003028"/>
              <a:gd name="connsiteY14-30" fmla="*/ 2406636 h 3488687"/>
              <a:gd name="connsiteX15-31" fmla="*/ 1187875 w 4003028"/>
              <a:gd name="connsiteY15-32" fmla="*/ 818604 h 3488687"/>
              <a:gd name="connsiteX16-33" fmla="*/ 2981309 w 4003028"/>
              <a:gd name="connsiteY16-34" fmla="*/ 1389514 h 3488687"/>
              <a:gd name="connsiteX17-35" fmla="*/ 3006207 w 4003028"/>
              <a:gd name="connsiteY17-36" fmla="*/ 1471594 h 3488687"/>
              <a:gd name="connsiteX18-37" fmla="*/ 3004953 w 4003028"/>
              <a:gd name="connsiteY18-38" fmla="*/ 1470516 h 3488687"/>
              <a:gd name="connsiteX19-39" fmla="*/ 2965846 w 4003028"/>
              <a:gd name="connsiteY19-40" fmla="*/ 1471445 h 3488687"/>
              <a:gd name="connsiteX20-41" fmla="*/ 2909369 w 4003028"/>
              <a:gd name="connsiteY20-42" fmla="*/ 1482351 h 3488687"/>
              <a:gd name="connsiteX21-43" fmla="*/ 2592787 w 4003028"/>
              <a:gd name="connsiteY21-44" fmla="*/ 1644930 h 3488687"/>
              <a:gd name="connsiteX22-45" fmla="*/ 2477260 w 4003028"/>
              <a:gd name="connsiteY22-46" fmla="*/ 1712320 h 3488687"/>
              <a:gd name="connsiteX23-47" fmla="*/ 2424386 w 4003028"/>
              <a:gd name="connsiteY23-48" fmla="*/ 1658294 h 3488687"/>
              <a:gd name="connsiteX24-49" fmla="*/ 2233042 w 4003028"/>
              <a:gd name="connsiteY24-50" fmla="*/ 1544239 h 3488687"/>
              <a:gd name="connsiteX25-51" fmla="*/ 2406208 w 4003028"/>
              <a:gd name="connsiteY25-52" fmla="*/ 1690912 h 3488687"/>
              <a:gd name="connsiteX26-53" fmla="*/ 2438667 w 4003028"/>
              <a:gd name="connsiteY26-54" fmla="*/ 1734832 h 3488687"/>
              <a:gd name="connsiteX27-55" fmla="*/ 2433832 w 4003028"/>
              <a:gd name="connsiteY27-56" fmla="*/ 1737652 h 3488687"/>
              <a:gd name="connsiteX28-57" fmla="*/ 2276907 w 4003028"/>
              <a:gd name="connsiteY28-58" fmla="*/ 1795440 h 3488687"/>
              <a:gd name="connsiteX29-59" fmla="*/ 2194470 w 4003028"/>
              <a:gd name="connsiteY29-60" fmla="*/ 1818817 h 3488687"/>
              <a:gd name="connsiteX30-61" fmla="*/ 2186951 w 4003028"/>
              <a:gd name="connsiteY30-62" fmla="*/ 1820691 h 3488687"/>
              <a:gd name="connsiteX31-63" fmla="*/ 2187619 w 4003028"/>
              <a:gd name="connsiteY31-64" fmla="*/ 1820649 h 3488687"/>
              <a:gd name="connsiteX32-65" fmla="*/ 2263225 w 4003028"/>
              <a:gd name="connsiteY32-66" fmla="*/ 1828106 h 3488687"/>
              <a:gd name="connsiteX33-67" fmla="*/ 2266422 w 4003028"/>
              <a:gd name="connsiteY33-68" fmla="*/ 1827857 h 3488687"/>
              <a:gd name="connsiteX34-69" fmla="*/ 3026460 w 4003028"/>
              <a:gd name="connsiteY34-70" fmla="*/ 1558274 h 3488687"/>
              <a:gd name="connsiteX35-71" fmla="*/ 3033021 w 4003028"/>
              <a:gd name="connsiteY35-72" fmla="*/ 1559992 h 3488687"/>
              <a:gd name="connsiteX36-73" fmla="*/ 3056764 w 4003028"/>
              <a:gd name="connsiteY36-74" fmla="*/ 1638263 h 3488687"/>
              <a:gd name="connsiteX37-75" fmla="*/ 3220170 w 4003028"/>
              <a:gd name="connsiteY37-76" fmla="*/ 2417189 h 3488687"/>
              <a:gd name="connsiteX38-77" fmla="*/ 3245788 w 4003028"/>
              <a:gd name="connsiteY38-78" fmla="*/ 2510754 h 3488687"/>
              <a:gd name="connsiteX39-79" fmla="*/ 3242722 w 4003028"/>
              <a:gd name="connsiteY39-80" fmla="*/ 2508845 h 3488687"/>
              <a:gd name="connsiteX40-81" fmla="*/ 900517 w 4003028"/>
              <a:gd name="connsiteY40-82" fmla="*/ 3043090 h 3488687"/>
              <a:gd name="connsiteX41-83" fmla="*/ 755186 w 4003028"/>
              <a:gd name="connsiteY41-84" fmla="*/ 3091588 h 3488687"/>
              <a:gd name="connsiteX42-85" fmla="*/ 735913 w 4003028"/>
              <a:gd name="connsiteY42-86" fmla="*/ 3085533 h 3488687"/>
              <a:gd name="connsiteX43-87" fmla="*/ 235521 w 4003028"/>
              <a:gd name="connsiteY43-88" fmla="*/ 2453126 h 3488687"/>
              <a:gd name="connsiteX44-89" fmla="*/ 232945 w 4003028"/>
              <a:gd name="connsiteY44-90" fmla="*/ 2451215 h 3488687"/>
              <a:gd name="connsiteX45-91" fmla="*/ 164946 w 4003028"/>
              <a:gd name="connsiteY45-92" fmla="*/ 2417334 h 3488687"/>
              <a:gd name="connsiteX46-93" fmla="*/ 164402 w 4003028"/>
              <a:gd name="connsiteY46-94" fmla="*/ 2416944 h 3488687"/>
              <a:gd name="connsiteX47-95" fmla="*/ 169774 w 4003028"/>
              <a:gd name="connsiteY47-96" fmla="*/ 2422528 h 3488687"/>
              <a:gd name="connsiteX48-97" fmla="*/ 227166 w 4003028"/>
              <a:gd name="connsiteY48-98" fmla="*/ 2486155 h 3488687"/>
              <a:gd name="connsiteX49-99" fmla="*/ 329351 w 4003028"/>
              <a:gd name="connsiteY49-100" fmla="*/ 2618530 h 3488687"/>
              <a:gd name="connsiteX50-101" fmla="*/ 331947 w 4003028"/>
              <a:gd name="connsiteY50-102" fmla="*/ 2623489 h 3488687"/>
              <a:gd name="connsiteX51-103" fmla="*/ 281103 w 4003028"/>
              <a:gd name="connsiteY51-104" fmla="*/ 2643430 h 3488687"/>
              <a:gd name="connsiteX52-105" fmla="*/ 56459 w 4003028"/>
              <a:gd name="connsiteY52-106" fmla="*/ 2675591 h 3488687"/>
              <a:gd name="connsiteX53-107" fmla="*/ 279157 w 4003028"/>
              <a:gd name="connsiteY53-108" fmla="*/ 2680722 h 3488687"/>
              <a:gd name="connsiteX54-109" fmla="*/ 352665 w 4003028"/>
              <a:gd name="connsiteY54-110" fmla="*/ 2663074 h 3488687"/>
              <a:gd name="connsiteX55-111" fmla="*/ 414683 w 4003028"/>
              <a:gd name="connsiteY55-112" fmla="*/ 2781572 h 3488687"/>
              <a:gd name="connsiteX56-113" fmla="*/ 596376 w 4003028"/>
              <a:gd name="connsiteY56-114" fmla="*/ 3087584 h 3488687"/>
              <a:gd name="connsiteX57-115" fmla="*/ 638412 w 4003028"/>
              <a:gd name="connsiteY57-116" fmla="*/ 3126848 h 3488687"/>
              <a:gd name="connsiteX58-117" fmla="*/ 642141 w 4003028"/>
              <a:gd name="connsiteY58-118" fmla="*/ 3129313 h 3488687"/>
              <a:gd name="connsiteX59-119" fmla="*/ 633291 w 4003028"/>
              <a:gd name="connsiteY59-120" fmla="*/ 3132266 h 3488687"/>
              <a:gd name="connsiteX60-121" fmla="*/ 106597 w 4003028"/>
              <a:gd name="connsiteY60-122" fmla="*/ 3237274 h 3488687"/>
              <a:gd name="connsiteX61-123" fmla="*/ 0 w 4003028"/>
              <a:gd name="connsiteY61-124" fmla="*/ 3232686 h 3488687"/>
              <a:gd name="connsiteX62-125" fmla="*/ 77065 w 4003028"/>
              <a:gd name="connsiteY62-126" fmla="*/ 3297326 h 3488687"/>
              <a:gd name="connsiteX63-127" fmla="*/ 75884 w 4003028"/>
              <a:gd name="connsiteY63-128" fmla="*/ 3298733 h 3488687"/>
              <a:gd name="connsiteX64-129" fmla="*/ 146342 w 4003028"/>
              <a:gd name="connsiteY64-130" fmla="*/ 3298318 h 3488687"/>
              <a:gd name="connsiteX65-131" fmla="*/ 3241070 w 4003028"/>
              <a:gd name="connsiteY65-132" fmla="*/ 2644221 h 3488687"/>
              <a:gd name="connsiteX66-133" fmla="*/ 3298464 w 4003028"/>
              <a:gd name="connsiteY66-134" fmla="*/ 2691011 h 3488687"/>
              <a:gd name="connsiteX67-135" fmla="*/ 3325008 w 4003028"/>
              <a:gd name="connsiteY67-136" fmla="*/ 2763689 h 3488687"/>
              <a:gd name="connsiteX68-137" fmla="*/ 3371266 w 4003028"/>
              <a:gd name="connsiteY68-138" fmla="*/ 2864563 h 3488687"/>
              <a:gd name="connsiteX69-139" fmla="*/ 3415788 w 4003028"/>
              <a:gd name="connsiteY69-140" fmla="*/ 2940157 h 3488687"/>
              <a:gd name="connsiteX70-141" fmla="*/ 3400641 w 4003028"/>
              <a:gd name="connsiteY70-142" fmla="*/ 2934757 h 3488687"/>
              <a:gd name="connsiteX71-143" fmla="*/ 2832976 w 4003028"/>
              <a:gd name="connsiteY71-144" fmla="*/ 3294018 h 3488687"/>
              <a:gd name="connsiteX72-145" fmla="*/ 2826082 w 4003028"/>
              <a:gd name="connsiteY72-146" fmla="*/ 3300156 h 3488687"/>
              <a:gd name="connsiteX73-147" fmla="*/ 2810492 w 4003028"/>
              <a:gd name="connsiteY73-148" fmla="*/ 3290196 h 3488687"/>
              <a:gd name="connsiteX74-149" fmla="*/ 2559561 w 4003028"/>
              <a:gd name="connsiteY74-150" fmla="*/ 3207661 h 3488687"/>
              <a:gd name="connsiteX75-151" fmla="*/ 2764198 w 4003028"/>
              <a:gd name="connsiteY75-152" fmla="*/ 3305758 h 3488687"/>
              <a:gd name="connsiteX76-153" fmla="*/ 2793373 w 4003028"/>
              <a:gd name="connsiteY76-154" fmla="*/ 3329282 h 3488687"/>
              <a:gd name="connsiteX77-155" fmla="*/ 2742508 w 4003028"/>
              <a:gd name="connsiteY77-156" fmla="*/ 3374574 h 3488687"/>
              <a:gd name="connsiteX78-157" fmla="*/ 2647916 w 4003028"/>
              <a:gd name="connsiteY78-158" fmla="*/ 3434544 h 3488687"/>
              <a:gd name="connsiteX79-159" fmla="*/ 2574074 w 4003028"/>
              <a:gd name="connsiteY79-160" fmla="*/ 3478014 h 3488687"/>
              <a:gd name="connsiteX80-161" fmla="*/ 2567275 w 4003028"/>
              <a:gd name="connsiteY80-162" fmla="*/ 3481729 h 3488687"/>
              <a:gd name="connsiteX81-163" fmla="*/ 2567910 w 4003028"/>
              <a:gd name="connsiteY81-164" fmla="*/ 3481520 h 3488687"/>
              <a:gd name="connsiteX82-165" fmla="*/ 2642943 w 4003028"/>
              <a:gd name="connsiteY82-166" fmla="*/ 3469608 h 3488687"/>
              <a:gd name="connsiteX83-167" fmla="*/ 2645973 w 4003028"/>
              <a:gd name="connsiteY83-168" fmla="*/ 3468559 h 3488687"/>
              <a:gd name="connsiteX84-169" fmla="*/ 2742749 w 4003028"/>
              <a:gd name="connsiteY84-170" fmla="*/ 3414654 h 3488687"/>
              <a:gd name="connsiteX85-171" fmla="*/ 2820857 w 4003028"/>
              <a:gd name="connsiteY85-172" fmla="*/ 3351443 h 3488687"/>
              <a:gd name="connsiteX86-173" fmla="*/ 2828768 w 4003028"/>
              <a:gd name="connsiteY86-174" fmla="*/ 3357822 h 3488687"/>
              <a:gd name="connsiteX87-175" fmla="*/ 2842089 w 4003028"/>
              <a:gd name="connsiteY87-176" fmla="*/ 3333099 h 3488687"/>
              <a:gd name="connsiteX88-177" fmla="*/ 2921933 w 4003028"/>
              <a:gd name="connsiteY88-178" fmla="*/ 3257476 h 3488687"/>
              <a:gd name="connsiteX89-179" fmla="*/ 3436520 w 4003028"/>
              <a:gd name="connsiteY89-180" fmla="*/ 3026269 h 3488687"/>
              <a:gd name="connsiteX90-181" fmla="*/ 3490668 w 4003028"/>
              <a:gd name="connsiteY90-182" fmla="*/ 3044425 h 3488687"/>
              <a:gd name="connsiteX91-183" fmla="*/ 3466564 w 4003028"/>
              <a:gd name="connsiteY91-184" fmla="*/ 3009477 h 3488687"/>
              <a:gd name="connsiteX92-185" fmla="*/ 3487849 w 4003028"/>
              <a:gd name="connsiteY92-186" fmla="*/ 3036935 h 3488687"/>
              <a:gd name="connsiteX93-187" fmla="*/ 3850394 w 4003028"/>
              <a:gd name="connsiteY93-188" fmla="*/ 3229480 h 3488687"/>
              <a:gd name="connsiteX94-189" fmla="*/ 4003028 w 4003028"/>
              <a:gd name="connsiteY94-190" fmla="*/ 3047507 h 3488687"/>
              <a:gd name="connsiteX95-191" fmla="*/ 3906403 w 4003028"/>
              <a:gd name="connsiteY95-192" fmla="*/ 3033869 h 3488687"/>
              <a:gd name="connsiteX96-193" fmla="*/ 3685069 w 4003028"/>
              <a:gd name="connsiteY96-194" fmla="*/ 2942485 h 3488687"/>
              <a:gd name="connsiteX97-195" fmla="*/ 3680287 w 4003028"/>
              <a:gd name="connsiteY97-196" fmla="*/ 2938317 h 3488687"/>
              <a:gd name="connsiteX98-197" fmla="*/ 3682685 w 4003028"/>
              <a:gd name="connsiteY98-198" fmla="*/ 2923853 h 3488687"/>
              <a:gd name="connsiteX99-199" fmla="*/ 3888092 w 4003028"/>
              <a:gd name="connsiteY99-200" fmla="*/ 2294241 h 3488687"/>
              <a:gd name="connsiteX100-201" fmla="*/ 3647315 w 4003028"/>
              <a:gd name="connsiteY100-202" fmla="*/ 2791101 h 3488687"/>
              <a:gd name="connsiteX101-203" fmla="*/ 3618912 w 4003028"/>
              <a:gd name="connsiteY101-204" fmla="*/ 2884803 h 3488687"/>
              <a:gd name="connsiteX102-205" fmla="*/ 3598514 w 4003028"/>
              <a:gd name="connsiteY102-206" fmla="*/ 2867018 h 3488687"/>
              <a:gd name="connsiteX103-207" fmla="*/ 3013134 w 4003028"/>
              <a:gd name="connsiteY103-208" fmla="*/ 1104274 h 3488687"/>
              <a:gd name="connsiteX104-209" fmla="*/ 2996120 w 4003028"/>
              <a:gd name="connsiteY104-210" fmla="*/ 1074045 h 3488687"/>
              <a:gd name="connsiteX105-211" fmla="*/ 2983995 w 4003028"/>
              <a:gd name="connsiteY105-212" fmla="*/ 999080 h 3488687"/>
              <a:gd name="connsiteX106-213" fmla="*/ 2974776 w 4003028"/>
              <a:gd name="connsiteY106-214" fmla="*/ 0 h 3488687"/>
              <a:gd name="connsiteX107-215" fmla="*/ 2869551 w 4003028"/>
              <a:gd name="connsiteY107-216" fmla="*/ 826280 h 3488687"/>
              <a:gd name="connsiteX108-217" fmla="*/ 2871430 w 4003028"/>
              <a:gd name="connsiteY108-218" fmla="*/ 888358 h 3488687"/>
              <a:gd name="connsiteX109-219" fmla="*/ 2810257 w 4003028"/>
              <a:gd name="connsiteY109-220" fmla="*/ 821365 h 3488687"/>
              <a:gd name="connsiteX110-221" fmla="*/ 1224809 w 4003028"/>
              <a:gd name="connsiteY110-222" fmla="*/ 795402 h 3488687"/>
              <a:gd name="connsiteX111" fmla="*/ 1187875 w 4003028"/>
              <a:gd name="connsiteY111" fmla="*/ 818604 h 3488687"/>
              <a:gd name="connsiteX0-223" fmla="*/ 2553595 w 4003028"/>
              <a:gd name="connsiteY0-224" fmla="*/ 3488687 h 3488687"/>
              <a:gd name="connsiteX1-225" fmla="*/ 2558802 w 4003028"/>
              <a:gd name="connsiteY1-226" fmla="*/ 3486358 h 3488687"/>
              <a:gd name="connsiteX2-227" fmla="*/ 2567275 w 4003028"/>
              <a:gd name="connsiteY2-228" fmla="*/ 3481729 h 3488687"/>
              <a:gd name="connsiteX3-229" fmla="*/ 2560275 w 4003028"/>
              <a:gd name="connsiteY3-230" fmla="*/ 3484032 h 3488687"/>
              <a:gd name="connsiteX4-231" fmla="*/ 2553595 w 4003028"/>
              <a:gd name="connsiteY4-232" fmla="*/ 3488687 h 3488687"/>
              <a:gd name="connsiteX5-233" fmla="*/ 2172204 w 4003028"/>
              <a:gd name="connsiteY5-234" fmla="*/ 1823603 h 3488687"/>
              <a:gd name="connsiteX6-235" fmla="*/ 2177584 w 4003028"/>
              <a:gd name="connsiteY6-236" fmla="*/ 1823026 h 3488687"/>
              <a:gd name="connsiteX7-237" fmla="*/ 2186951 w 4003028"/>
              <a:gd name="connsiteY7-238" fmla="*/ 1820691 h 3488687"/>
              <a:gd name="connsiteX8-239" fmla="*/ 2179597 w 4003028"/>
              <a:gd name="connsiteY8-240" fmla="*/ 1821148 h 3488687"/>
              <a:gd name="connsiteX9-241" fmla="*/ 2172204 w 4003028"/>
              <a:gd name="connsiteY9-242" fmla="*/ 1823603 h 3488687"/>
              <a:gd name="connsiteX10-243" fmla="*/ 153460 w 4003028"/>
              <a:gd name="connsiteY10-244" fmla="*/ 2406636 h 3488687"/>
              <a:gd name="connsiteX11-245" fmla="*/ 158416 w 4003028"/>
              <a:gd name="connsiteY11-246" fmla="*/ 2412646 h 3488687"/>
              <a:gd name="connsiteX12-247" fmla="*/ 164402 w 4003028"/>
              <a:gd name="connsiteY12-248" fmla="*/ 2416944 h 3488687"/>
              <a:gd name="connsiteX13-249" fmla="*/ 157710 w 4003028"/>
              <a:gd name="connsiteY13-250" fmla="*/ 2409986 h 3488687"/>
              <a:gd name="connsiteX14-251" fmla="*/ 153460 w 4003028"/>
              <a:gd name="connsiteY14-252" fmla="*/ 2406636 h 3488687"/>
              <a:gd name="connsiteX15-253" fmla="*/ 1187875 w 4003028"/>
              <a:gd name="connsiteY15-254" fmla="*/ 818604 h 3488687"/>
              <a:gd name="connsiteX16-255" fmla="*/ 2981309 w 4003028"/>
              <a:gd name="connsiteY16-256" fmla="*/ 1389514 h 3488687"/>
              <a:gd name="connsiteX17-257" fmla="*/ 3006207 w 4003028"/>
              <a:gd name="connsiteY17-258" fmla="*/ 1471594 h 3488687"/>
              <a:gd name="connsiteX18-259" fmla="*/ 3004953 w 4003028"/>
              <a:gd name="connsiteY18-260" fmla="*/ 1470516 h 3488687"/>
              <a:gd name="connsiteX19-261" fmla="*/ 2965846 w 4003028"/>
              <a:gd name="connsiteY19-262" fmla="*/ 1471445 h 3488687"/>
              <a:gd name="connsiteX20-263" fmla="*/ 2909369 w 4003028"/>
              <a:gd name="connsiteY20-264" fmla="*/ 1482351 h 3488687"/>
              <a:gd name="connsiteX21-265" fmla="*/ 2592787 w 4003028"/>
              <a:gd name="connsiteY21-266" fmla="*/ 1644930 h 3488687"/>
              <a:gd name="connsiteX22-267" fmla="*/ 2477260 w 4003028"/>
              <a:gd name="connsiteY22-268" fmla="*/ 1712320 h 3488687"/>
              <a:gd name="connsiteX23-269" fmla="*/ 2424386 w 4003028"/>
              <a:gd name="connsiteY23-270" fmla="*/ 1658294 h 3488687"/>
              <a:gd name="connsiteX24-271" fmla="*/ 2233042 w 4003028"/>
              <a:gd name="connsiteY24-272" fmla="*/ 1544239 h 3488687"/>
              <a:gd name="connsiteX25-273" fmla="*/ 2406208 w 4003028"/>
              <a:gd name="connsiteY25-274" fmla="*/ 1690912 h 3488687"/>
              <a:gd name="connsiteX26-275" fmla="*/ 2438667 w 4003028"/>
              <a:gd name="connsiteY26-276" fmla="*/ 1734832 h 3488687"/>
              <a:gd name="connsiteX27-277" fmla="*/ 2433832 w 4003028"/>
              <a:gd name="connsiteY27-278" fmla="*/ 1737652 h 3488687"/>
              <a:gd name="connsiteX28-279" fmla="*/ 2276907 w 4003028"/>
              <a:gd name="connsiteY28-280" fmla="*/ 1795440 h 3488687"/>
              <a:gd name="connsiteX29-281" fmla="*/ 2194470 w 4003028"/>
              <a:gd name="connsiteY29-282" fmla="*/ 1818817 h 3488687"/>
              <a:gd name="connsiteX30-283" fmla="*/ 2186951 w 4003028"/>
              <a:gd name="connsiteY30-284" fmla="*/ 1820691 h 3488687"/>
              <a:gd name="connsiteX31-285" fmla="*/ 2187619 w 4003028"/>
              <a:gd name="connsiteY31-286" fmla="*/ 1820649 h 3488687"/>
              <a:gd name="connsiteX32-287" fmla="*/ 2263225 w 4003028"/>
              <a:gd name="connsiteY32-288" fmla="*/ 1828106 h 3488687"/>
              <a:gd name="connsiteX33-289" fmla="*/ 2266422 w 4003028"/>
              <a:gd name="connsiteY33-290" fmla="*/ 1827857 h 3488687"/>
              <a:gd name="connsiteX34-291" fmla="*/ 3026460 w 4003028"/>
              <a:gd name="connsiteY34-292" fmla="*/ 1558274 h 3488687"/>
              <a:gd name="connsiteX35-293" fmla="*/ 3033021 w 4003028"/>
              <a:gd name="connsiteY35-294" fmla="*/ 1559992 h 3488687"/>
              <a:gd name="connsiteX36-295" fmla="*/ 3056764 w 4003028"/>
              <a:gd name="connsiteY36-296" fmla="*/ 1638263 h 3488687"/>
              <a:gd name="connsiteX37-297" fmla="*/ 3220170 w 4003028"/>
              <a:gd name="connsiteY37-298" fmla="*/ 2417189 h 3488687"/>
              <a:gd name="connsiteX38-299" fmla="*/ 3245788 w 4003028"/>
              <a:gd name="connsiteY38-300" fmla="*/ 2510754 h 3488687"/>
              <a:gd name="connsiteX39-301" fmla="*/ 3242722 w 4003028"/>
              <a:gd name="connsiteY39-302" fmla="*/ 2508845 h 3488687"/>
              <a:gd name="connsiteX40-303" fmla="*/ 900517 w 4003028"/>
              <a:gd name="connsiteY40-304" fmla="*/ 3043090 h 3488687"/>
              <a:gd name="connsiteX41-305" fmla="*/ 755186 w 4003028"/>
              <a:gd name="connsiteY41-306" fmla="*/ 3091588 h 3488687"/>
              <a:gd name="connsiteX42-307" fmla="*/ 735913 w 4003028"/>
              <a:gd name="connsiteY42-308" fmla="*/ 3085533 h 3488687"/>
              <a:gd name="connsiteX43-309" fmla="*/ 235521 w 4003028"/>
              <a:gd name="connsiteY43-310" fmla="*/ 2453126 h 3488687"/>
              <a:gd name="connsiteX44-311" fmla="*/ 232945 w 4003028"/>
              <a:gd name="connsiteY44-312" fmla="*/ 2451215 h 3488687"/>
              <a:gd name="connsiteX45-313" fmla="*/ 164946 w 4003028"/>
              <a:gd name="connsiteY45-314" fmla="*/ 2417334 h 3488687"/>
              <a:gd name="connsiteX46-315" fmla="*/ 164402 w 4003028"/>
              <a:gd name="connsiteY46-316" fmla="*/ 2416944 h 3488687"/>
              <a:gd name="connsiteX47-317" fmla="*/ 169774 w 4003028"/>
              <a:gd name="connsiteY47-318" fmla="*/ 2422528 h 3488687"/>
              <a:gd name="connsiteX48-319" fmla="*/ 227166 w 4003028"/>
              <a:gd name="connsiteY48-320" fmla="*/ 2486155 h 3488687"/>
              <a:gd name="connsiteX49-321" fmla="*/ 329351 w 4003028"/>
              <a:gd name="connsiteY49-322" fmla="*/ 2618530 h 3488687"/>
              <a:gd name="connsiteX50-323" fmla="*/ 331947 w 4003028"/>
              <a:gd name="connsiteY50-324" fmla="*/ 2623489 h 3488687"/>
              <a:gd name="connsiteX51-325" fmla="*/ 281103 w 4003028"/>
              <a:gd name="connsiteY51-326" fmla="*/ 2643430 h 3488687"/>
              <a:gd name="connsiteX52-327" fmla="*/ 56459 w 4003028"/>
              <a:gd name="connsiteY52-328" fmla="*/ 2675591 h 3488687"/>
              <a:gd name="connsiteX53-329" fmla="*/ 279157 w 4003028"/>
              <a:gd name="connsiteY53-330" fmla="*/ 2680722 h 3488687"/>
              <a:gd name="connsiteX54-331" fmla="*/ 352665 w 4003028"/>
              <a:gd name="connsiteY54-332" fmla="*/ 2663074 h 3488687"/>
              <a:gd name="connsiteX55-333" fmla="*/ 414683 w 4003028"/>
              <a:gd name="connsiteY55-334" fmla="*/ 2781572 h 3488687"/>
              <a:gd name="connsiteX56-335" fmla="*/ 596376 w 4003028"/>
              <a:gd name="connsiteY56-336" fmla="*/ 3087584 h 3488687"/>
              <a:gd name="connsiteX57-337" fmla="*/ 638412 w 4003028"/>
              <a:gd name="connsiteY57-338" fmla="*/ 3126848 h 3488687"/>
              <a:gd name="connsiteX58-339" fmla="*/ 642141 w 4003028"/>
              <a:gd name="connsiteY58-340" fmla="*/ 3129313 h 3488687"/>
              <a:gd name="connsiteX59-341" fmla="*/ 633291 w 4003028"/>
              <a:gd name="connsiteY59-342" fmla="*/ 3132266 h 3488687"/>
              <a:gd name="connsiteX60-343" fmla="*/ 106597 w 4003028"/>
              <a:gd name="connsiteY60-344" fmla="*/ 3237274 h 3488687"/>
              <a:gd name="connsiteX61-345" fmla="*/ 0 w 4003028"/>
              <a:gd name="connsiteY61-346" fmla="*/ 3232686 h 3488687"/>
              <a:gd name="connsiteX62-347" fmla="*/ 77065 w 4003028"/>
              <a:gd name="connsiteY62-348" fmla="*/ 3297326 h 3488687"/>
              <a:gd name="connsiteX63-349" fmla="*/ 75884 w 4003028"/>
              <a:gd name="connsiteY63-350" fmla="*/ 3298733 h 3488687"/>
              <a:gd name="connsiteX64-351" fmla="*/ 146342 w 4003028"/>
              <a:gd name="connsiteY64-352" fmla="*/ 3298318 h 3488687"/>
              <a:gd name="connsiteX65-353" fmla="*/ 3241070 w 4003028"/>
              <a:gd name="connsiteY65-354" fmla="*/ 2644221 h 3488687"/>
              <a:gd name="connsiteX66-355" fmla="*/ 3298464 w 4003028"/>
              <a:gd name="connsiteY66-356" fmla="*/ 2691011 h 3488687"/>
              <a:gd name="connsiteX67-357" fmla="*/ 3325008 w 4003028"/>
              <a:gd name="connsiteY67-358" fmla="*/ 2763689 h 3488687"/>
              <a:gd name="connsiteX68-359" fmla="*/ 3371266 w 4003028"/>
              <a:gd name="connsiteY68-360" fmla="*/ 2864563 h 3488687"/>
              <a:gd name="connsiteX69-361" fmla="*/ 3415788 w 4003028"/>
              <a:gd name="connsiteY69-362" fmla="*/ 2940157 h 3488687"/>
              <a:gd name="connsiteX70-363" fmla="*/ 3400641 w 4003028"/>
              <a:gd name="connsiteY70-364" fmla="*/ 2934757 h 3488687"/>
              <a:gd name="connsiteX71-365" fmla="*/ 2832976 w 4003028"/>
              <a:gd name="connsiteY71-366" fmla="*/ 3294018 h 3488687"/>
              <a:gd name="connsiteX72-367" fmla="*/ 2826082 w 4003028"/>
              <a:gd name="connsiteY72-368" fmla="*/ 3300156 h 3488687"/>
              <a:gd name="connsiteX73-369" fmla="*/ 2810492 w 4003028"/>
              <a:gd name="connsiteY73-370" fmla="*/ 3290196 h 3488687"/>
              <a:gd name="connsiteX74-371" fmla="*/ 2559561 w 4003028"/>
              <a:gd name="connsiteY74-372" fmla="*/ 3207661 h 3488687"/>
              <a:gd name="connsiteX75-373" fmla="*/ 2764198 w 4003028"/>
              <a:gd name="connsiteY75-374" fmla="*/ 3305758 h 3488687"/>
              <a:gd name="connsiteX76-375" fmla="*/ 2793373 w 4003028"/>
              <a:gd name="connsiteY76-376" fmla="*/ 3329282 h 3488687"/>
              <a:gd name="connsiteX77-377" fmla="*/ 2742508 w 4003028"/>
              <a:gd name="connsiteY77-378" fmla="*/ 3374574 h 3488687"/>
              <a:gd name="connsiteX78-379" fmla="*/ 2647916 w 4003028"/>
              <a:gd name="connsiteY78-380" fmla="*/ 3434544 h 3488687"/>
              <a:gd name="connsiteX79-381" fmla="*/ 2574074 w 4003028"/>
              <a:gd name="connsiteY79-382" fmla="*/ 3478014 h 3488687"/>
              <a:gd name="connsiteX80-383" fmla="*/ 2567275 w 4003028"/>
              <a:gd name="connsiteY80-384" fmla="*/ 3481729 h 3488687"/>
              <a:gd name="connsiteX81-385" fmla="*/ 2567910 w 4003028"/>
              <a:gd name="connsiteY81-386" fmla="*/ 3481520 h 3488687"/>
              <a:gd name="connsiteX82-387" fmla="*/ 2642943 w 4003028"/>
              <a:gd name="connsiteY82-388" fmla="*/ 3469608 h 3488687"/>
              <a:gd name="connsiteX83-389" fmla="*/ 2645973 w 4003028"/>
              <a:gd name="connsiteY83-390" fmla="*/ 3468559 h 3488687"/>
              <a:gd name="connsiteX84-391" fmla="*/ 2742749 w 4003028"/>
              <a:gd name="connsiteY84-392" fmla="*/ 3414654 h 3488687"/>
              <a:gd name="connsiteX85-393" fmla="*/ 2820857 w 4003028"/>
              <a:gd name="connsiteY85-394" fmla="*/ 3351443 h 3488687"/>
              <a:gd name="connsiteX86-395" fmla="*/ 2842089 w 4003028"/>
              <a:gd name="connsiteY86-396" fmla="*/ 3333099 h 3488687"/>
              <a:gd name="connsiteX87-397" fmla="*/ 2921933 w 4003028"/>
              <a:gd name="connsiteY87-398" fmla="*/ 3257476 h 3488687"/>
              <a:gd name="connsiteX88-399" fmla="*/ 3436520 w 4003028"/>
              <a:gd name="connsiteY88-400" fmla="*/ 3026269 h 3488687"/>
              <a:gd name="connsiteX89-401" fmla="*/ 3490668 w 4003028"/>
              <a:gd name="connsiteY89-402" fmla="*/ 3044425 h 3488687"/>
              <a:gd name="connsiteX90-403" fmla="*/ 3466564 w 4003028"/>
              <a:gd name="connsiteY90-404" fmla="*/ 3009477 h 3488687"/>
              <a:gd name="connsiteX91-405" fmla="*/ 3487849 w 4003028"/>
              <a:gd name="connsiteY91-406" fmla="*/ 3036935 h 3488687"/>
              <a:gd name="connsiteX92-407" fmla="*/ 3850394 w 4003028"/>
              <a:gd name="connsiteY92-408" fmla="*/ 3229480 h 3488687"/>
              <a:gd name="connsiteX93-409" fmla="*/ 4003028 w 4003028"/>
              <a:gd name="connsiteY93-410" fmla="*/ 3047507 h 3488687"/>
              <a:gd name="connsiteX94-411" fmla="*/ 3906403 w 4003028"/>
              <a:gd name="connsiteY94-412" fmla="*/ 3033869 h 3488687"/>
              <a:gd name="connsiteX95-413" fmla="*/ 3685069 w 4003028"/>
              <a:gd name="connsiteY95-414" fmla="*/ 2942485 h 3488687"/>
              <a:gd name="connsiteX96-415" fmla="*/ 3680287 w 4003028"/>
              <a:gd name="connsiteY96-416" fmla="*/ 2938317 h 3488687"/>
              <a:gd name="connsiteX97-417" fmla="*/ 3682685 w 4003028"/>
              <a:gd name="connsiteY97-418" fmla="*/ 2923853 h 3488687"/>
              <a:gd name="connsiteX98-419" fmla="*/ 3888092 w 4003028"/>
              <a:gd name="connsiteY98-420" fmla="*/ 2294241 h 3488687"/>
              <a:gd name="connsiteX99-421" fmla="*/ 3647315 w 4003028"/>
              <a:gd name="connsiteY99-422" fmla="*/ 2791101 h 3488687"/>
              <a:gd name="connsiteX100-423" fmla="*/ 3618912 w 4003028"/>
              <a:gd name="connsiteY100-424" fmla="*/ 2884803 h 3488687"/>
              <a:gd name="connsiteX101-425" fmla="*/ 3598514 w 4003028"/>
              <a:gd name="connsiteY101-426" fmla="*/ 2867018 h 3488687"/>
              <a:gd name="connsiteX102-427" fmla="*/ 3013134 w 4003028"/>
              <a:gd name="connsiteY102-428" fmla="*/ 1104274 h 3488687"/>
              <a:gd name="connsiteX103-429" fmla="*/ 2996120 w 4003028"/>
              <a:gd name="connsiteY103-430" fmla="*/ 1074045 h 3488687"/>
              <a:gd name="connsiteX104-431" fmla="*/ 2983995 w 4003028"/>
              <a:gd name="connsiteY104-432" fmla="*/ 999080 h 3488687"/>
              <a:gd name="connsiteX105-433" fmla="*/ 2974776 w 4003028"/>
              <a:gd name="connsiteY105-434" fmla="*/ 0 h 3488687"/>
              <a:gd name="connsiteX106-435" fmla="*/ 2869551 w 4003028"/>
              <a:gd name="connsiteY106-436" fmla="*/ 826280 h 3488687"/>
              <a:gd name="connsiteX107-437" fmla="*/ 2871430 w 4003028"/>
              <a:gd name="connsiteY107-438" fmla="*/ 888358 h 3488687"/>
              <a:gd name="connsiteX108-439" fmla="*/ 2810257 w 4003028"/>
              <a:gd name="connsiteY108-440" fmla="*/ 821365 h 3488687"/>
              <a:gd name="connsiteX109-441" fmla="*/ 1224809 w 4003028"/>
              <a:gd name="connsiteY109-442" fmla="*/ 795402 h 3488687"/>
              <a:gd name="connsiteX110-443" fmla="*/ 1187875 w 4003028"/>
              <a:gd name="connsiteY110-444" fmla="*/ 818604 h 348868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 ang="0">
                <a:pos x="connsiteX42-85" y="connsiteY42-86"/>
              </a:cxn>
              <a:cxn ang="0">
                <a:pos x="connsiteX43-87" y="connsiteY43-88"/>
              </a:cxn>
              <a:cxn ang="0">
                <a:pos x="connsiteX44-89" y="connsiteY44-90"/>
              </a:cxn>
              <a:cxn ang="0">
                <a:pos x="connsiteX45-91" y="connsiteY45-92"/>
              </a:cxn>
              <a:cxn ang="0">
                <a:pos x="connsiteX46-93" y="connsiteY46-94"/>
              </a:cxn>
              <a:cxn ang="0">
                <a:pos x="connsiteX47-95" y="connsiteY47-96"/>
              </a:cxn>
              <a:cxn ang="0">
                <a:pos x="connsiteX48-97" y="connsiteY48-98"/>
              </a:cxn>
              <a:cxn ang="0">
                <a:pos x="connsiteX49-99" y="connsiteY49-100"/>
              </a:cxn>
              <a:cxn ang="0">
                <a:pos x="connsiteX50-101" y="connsiteY50-102"/>
              </a:cxn>
              <a:cxn ang="0">
                <a:pos x="connsiteX51-103" y="connsiteY51-104"/>
              </a:cxn>
              <a:cxn ang="0">
                <a:pos x="connsiteX52-105" y="connsiteY52-106"/>
              </a:cxn>
              <a:cxn ang="0">
                <a:pos x="connsiteX53-107" y="connsiteY53-108"/>
              </a:cxn>
              <a:cxn ang="0">
                <a:pos x="connsiteX54-109" y="connsiteY54-110"/>
              </a:cxn>
              <a:cxn ang="0">
                <a:pos x="connsiteX55-111" y="connsiteY55-112"/>
              </a:cxn>
              <a:cxn ang="0">
                <a:pos x="connsiteX56-113" y="connsiteY56-114"/>
              </a:cxn>
              <a:cxn ang="0">
                <a:pos x="connsiteX57-115" y="connsiteY57-116"/>
              </a:cxn>
              <a:cxn ang="0">
                <a:pos x="connsiteX58-117" y="connsiteY58-118"/>
              </a:cxn>
              <a:cxn ang="0">
                <a:pos x="connsiteX59-119" y="connsiteY59-120"/>
              </a:cxn>
              <a:cxn ang="0">
                <a:pos x="connsiteX60-121" y="connsiteY60-122"/>
              </a:cxn>
              <a:cxn ang="0">
                <a:pos x="connsiteX61-123" y="connsiteY61-124"/>
              </a:cxn>
              <a:cxn ang="0">
                <a:pos x="connsiteX62-125" y="connsiteY62-126"/>
              </a:cxn>
              <a:cxn ang="0">
                <a:pos x="connsiteX63-127" y="connsiteY63-128"/>
              </a:cxn>
              <a:cxn ang="0">
                <a:pos x="connsiteX64-129" y="connsiteY64-130"/>
              </a:cxn>
              <a:cxn ang="0">
                <a:pos x="connsiteX65-131" y="connsiteY65-132"/>
              </a:cxn>
              <a:cxn ang="0">
                <a:pos x="connsiteX66-133" y="connsiteY66-134"/>
              </a:cxn>
              <a:cxn ang="0">
                <a:pos x="connsiteX67-135" y="connsiteY67-136"/>
              </a:cxn>
              <a:cxn ang="0">
                <a:pos x="connsiteX68-137" y="connsiteY68-138"/>
              </a:cxn>
              <a:cxn ang="0">
                <a:pos x="connsiteX69-139" y="connsiteY69-140"/>
              </a:cxn>
              <a:cxn ang="0">
                <a:pos x="connsiteX70-141" y="connsiteY70-142"/>
              </a:cxn>
              <a:cxn ang="0">
                <a:pos x="connsiteX71-143" y="connsiteY71-144"/>
              </a:cxn>
              <a:cxn ang="0">
                <a:pos x="connsiteX72-145" y="connsiteY72-146"/>
              </a:cxn>
              <a:cxn ang="0">
                <a:pos x="connsiteX73-147" y="connsiteY73-148"/>
              </a:cxn>
              <a:cxn ang="0">
                <a:pos x="connsiteX74-149" y="connsiteY74-150"/>
              </a:cxn>
              <a:cxn ang="0">
                <a:pos x="connsiteX75-151" y="connsiteY75-152"/>
              </a:cxn>
              <a:cxn ang="0">
                <a:pos x="connsiteX76-153" y="connsiteY76-154"/>
              </a:cxn>
              <a:cxn ang="0">
                <a:pos x="connsiteX77-155" y="connsiteY77-156"/>
              </a:cxn>
              <a:cxn ang="0">
                <a:pos x="connsiteX78-157" y="connsiteY78-158"/>
              </a:cxn>
              <a:cxn ang="0">
                <a:pos x="connsiteX79-159" y="connsiteY79-160"/>
              </a:cxn>
              <a:cxn ang="0">
                <a:pos x="connsiteX80-161" y="connsiteY80-162"/>
              </a:cxn>
              <a:cxn ang="0">
                <a:pos x="connsiteX81-163" y="connsiteY81-164"/>
              </a:cxn>
              <a:cxn ang="0">
                <a:pos x="connsiteX82-165" y="connsiteY82-166"/>
              </a:cxn>
              <a:cxn ang="0">
                <a:pos x="connsiteX83-167" y="connsiteY83-168"/>
              </a:cxn>
              <a:cxn ang="0">
                <a:pos x="connsiteX84-169" y="connsiteY84-170"/>
              </a:cxn>
              <a:cxn ang="0">
                <a:pos x="connsiteX85-171" y="connsiteY85-172"/>
              </a:cxn>
              <a:cxn ang="0">
                <a:pos x="connsiteX86-173" y="connsiteY86-174"/>
              </a:cxn>
              <a:cxn ang="0">
                <a:pos x="connsiteX87-175" y="connsiteY87-176"/>
              </a:cxn>
              <a:cxn ang="0">
                <a:pos x="connsiteX88-177" y="connsiteY88-178"/>
              </a:cxn>
              <a:cxn ang="0">
                <a:pos x="connsiteX89-179" y="connsiteY89-180"/>
              </a:cxn>
              <a:cxn ang="0">
                <a:pos x="connsiteX90-181" y="connsiteY90-182"/>
              </a:cxn>
              <a:cxn ang="0">
                <a:pos x="connsiteX91-183" y="connsiteY91-184"/>
              </a:cxn>
              <a:cxn ang="0">
                <a:pos x="connsiteX92-185" y="connsiteY92-186"/>
              </a:cxn>
              <a:cxn ang="0">
                <a:pos x="connsiteX93-187" y="connsiteY93-188"/>
              </a:cxn>
              <a:cxn ang="0">
                <a:pos x="connsiteX94-189" y="connsiteY94-190"/>
              </a:cxn>
              <a:cxn ang="0">
                <a:pos x="connsiteX95-191" y="connsiteY95-192"/>
              </a:cxn>
              <a:cxn ang="0">
                <a:pos x="connsiteX96-193" y="connsiteY96-194"/>
              </a:cxn>
              <a:cxn ang="0">
                <a:pos x="connsiteX97-195" y="connsiteY97-196"/>
              </a:cxn>
              <a:cxn ang="0">
                <a:pos x="connsiteX98-197" y="connsiteY98-198"/>
              </a:cxn>
              <a:cxn ang="0">
                <a:pos x="connsiteX99-199" y="connsiteY99-200"/>
              </a:cxn>
              <a:cxn ang="0">
                <a:pos x="connsiteX100-201" y="connsiteY100-202"/>
              </a:cxn>
              <a:cxn ang="0">
                <a:pos x="connsiteX101-203" y="connsiteY101-204"/>
              </a:cxn>
              <a:cxn ang="0">
                <a:pos x="connsiteX102-205" y="connsiteY102-206"/>
              </a:cxn>
              <a:cxn ang="0">
                <a:pos x="connsiteX103-207" y="connsiteY103-208"/>
              </a:cxn>
              <a:cxn ang="0">
                <a:pos x="connsiteX104-209" y="connsiteY104-210"/>
              </a:cxn>
              <a:cxn ang="0">
                <a:pos x="connsiteX105-211" y="connsiteY105-212"/>
              </a:cxn>
              <a:cxn ang="0">
                <a:pos x="connsiteX106-213" y="connsiteY106-214"/>
              </a:cxn>
              <a:cxn ang="0">
                <a:pos x="connsiteX107-215" y="connsiteY107-216"/>
              </a:cxn>
              <a:cxn ang="0">
                <a:pos x="connsiteX108-217" y="connsiteY108-218"/>
              </a:cxn>
              <a:cxn ang="0">
                <a:pos x="connsiteX109-219" y="connsiteY109-220"/>
              </a:cxn>
              <a:cxn ang="0">
                <a:pos x="connsiteX110-221" y="connsiteY110-222"/>
              </a:cxn>
            </a:cxnLst>
            <a:rect l="l" t="t" r="r" b="b"/>
            <a:pathLst>
              <a:path w="4003028" h="3488687">
                <a:moveTo>
                  <a:pt x="2553595" y="3488687"/>
                </a:moveTo>
                <a:lnTo>
                  <a:pt x="2558802" y="3486358"/>
                </a:lnTo>
                <a:lnTo>
                  <a:pt x="2567275" y="3481729"/>
                </a:lnTo>
                <a:lnTo>
                  <a:pt x="2560275" y="3484032"/>
                </a:lnTo>
                <a:cubicBezTo>
                  <a:pt x="2556433" y="3486197"/>
                  <a:pt x="2552751" y="3488719"/>
                  <a:pt x="2553595" y="3488687"/>
                </a:cubicBezTo>
                <a:close/>
                <a:moveTo>
                  <a:pt x="2172204" y="1823603"/>
                </a:moveTo>
                <a:cubicBezTo>
                  <a:pt x="2171170" y="1824157"/>
                  <a:pt x="2172266" y="1824206"/>
                  <a:pt x="2177584" y="1823026"/>
                </a:cubicBezTo>
                <a:lnTo>
                  <a:pt x="2186951" y="1820691"/>
                </a:lnTo>
                <a:lnTo>
                  <a:pt x="2179597" y="1821148"/>
                </a:lnTo>
                <a:cubicBezTo>
                  <a:pt x="2176399" y="1821990"/>
                  <a:pt x="2173237" y="1823050"/>
                  <a:pt x="2172204" y="1823603"/>
                </a:cubicBezTo>
                <a:close/>
                <a:moveTo>
                  <a:pt x="153460" y="2406636"/>
                </a:moveTo>
                <a:cubicBezTo>
                  <a:pt x="154041" y="2407655"/>
                  <a:pt x="156156" y="2410233"/>
                  <a:pt x="158416" y="2412646"/>
                </a:cubicBezTo>
                <a:lnTo>
                  <a:pt x="164402" y="2416944"/>
                </a:lnTo>
                <a:lnTo>
                  <a:pt x="157710" y="2409986"/>
                </a:lnTo>
                <a:cubicBezTo>
                  <a:pt x="153833" y="2406159"/>
                  <a:pt x="152879" y="2405618"/>
                  <a:pt x="153460" y="2406636"/>
                </a:cubicBezTo>
                <a:close/>
                <a:moveTo>
                  <a:pt x="1187875" y="818604"/>
                </a:moveTo>
                <a:cubicBezTo>
                  <a:pt x="2360785" y="451654"/>
                  <a:pt x="2778288" y="830875"/>
                  <a:pt x="2981309" y="1389514"/>
                </a:cubicBezTo>
                <a:lnTo>
                  <a:pt x="3006207" y="1471594"/>
                </a:lnTo>
                <a:lnTo>
                  <a:pt x="3004953" y="1470516"/>
                </a:lnTo>
                <a:lnTo>
                  <a:pt x="2965846" y="1471445"/>
                </a:lnTo>
                <a:cubicBezTo>
                  <a:pt x="2947107" y="1473570"/>
                  <a:pt x="2928277" y="1477290"/>
                  <a:pt x="2909369" y="1482351"/>
                </a:cubicBezTo>
                <a:cubicBezTo>
                  <a:pt x="2805373" y="1510186"/>
                  <a:pt x="2699022" y="1578564"/>
                  <a:pt x="2592787" y="1644930"/>
                </a:cubicBezTo>
                <a:lnTo>
                  <a:pt x="2477260" y="1712320"/>
                </a:lnTo>
                <a:lnTo>
                  <a:pt x="2424386" y="1658294"/>
                </a:lnTo>
                <a:cubicBezTo>
                  <a:pt x="2364886" y="1605113"/>
                  <a:pt x="2312973" y="1581704"/>
                  <a:pt x="2233042" y="1544239"/>
                </a:cubicBezTo>
                <a:cubicBezTo>
                  <a:pt x="2318994" y="1601119"/>
                  <a:pt x="2360281" y="1633999"/>
                  <a:pt x="2406208" y="1690912"/>
                </a:cubicBezTo>
                <a:lnTo>
                  <a:pt x="2438667" y="1734832"/>
                </a:lnTo>
                <a:lnTo>
                  <a:pt x="2433832" y="1737652"/>
                </a:lnTo>
                <a:cubicBezTo>
                  <a:pt x="2381083" y="1764511"/>
                  <a:pt x="2328671" y="1785546"/>
                  <a:pt x="2276907" y="1795440"/>
                </a:cubicBezTo>
                <a:cubicBezTo>
                  <a:pt x="2236133" y="1807413"/>
                  <a:pt x="2210308" y="1814634"/>
                  <a:pt x="2194470" y="1818817"/>
                </a:cubicBezTo>
                <a:lnTo>
                  <a:pt x="2186951" y="1820691"/>
                </a:lnTo>
                <a:lnTo>
                  <a:pt x="2187619" y="1820649"/>
                </a:lnTo>
                <a:cubicBezTo>
                  <a:pt x="2185339" y="1826094"/>
                  <a:pt x="2253274" y="1827842"/>
                  <a:pt x="2263225" y="1828106"/>
                </a:cubicBezTo>
                <a:lnTo>
                  <a:pt x="2266422" y="1827857"/>
                </a:lnTo>
                <a:cubicBezTo>
                  <a:pt x="2518049" y="1795110"/>
                  <a:pt x="2758419" y="1512046"/>
                  <a:pt x="3026460" y="1558274"/>
                </a:cubicBezTo>
                <a:lnTo>
                  <a:pt x="3033021" y="1559992"/>
                </a:lnTo>
                <a:lnTo>
                  <a:pt x="3056764" y="1638263"/>
                </a:lnTo>
                <a:cubicBezTo>
                  <a:pt x="3122240" y="1894693"/>
                  <a:pt x="3162516" y="2169206"/>
                  <a:pt x="3220170" y="2417189"/>
                </a:cubicBezTo>
                <a:lnTo>
                  <a:pt x="3245788" y="2510754"/>
                </a:lnTo>
                <a:lnTo>
                  <a:pt x="3242722" y="2508845"/>
                </a:lnTo>
                <a:cubicBezTo>
                  <a:pt x="2720957" y="2252431"/>
                  <a:pt x="1724111" y="2749105"/>
                  <a:pt x="900517" y="3043090"/>
                </a:cubicBezTo>
                <a:lnTo>
                  <a:pt x="755186" y="3091588"/>
                </a:lnTo>
                <a:lnTo>
                  <a:pt x="735913" y="3085533"/>
                </a:lnTo>
                <a:cubicBezTo>
                  <a:pt x="484316" y="2982179"/>
                  <a:pt x="431228" y="2614641"/>
                  <a:pt x="235521" y="2453126"/>
                </a:cubicBezTo>
                <a:lnTo>
                  <a:pt x="232945" y="2451215"/>
                </a:lnTo>
                <a:cubicBezTo>
                  <a:pt x="224377" y="2446148"/>
                  <a:pt x="165909" y="2411510"/>
                  <a:pt x="164946" y="2417334"/>
                </a:cubicBezTo>
                <a:lnTo>
                  <a:pt x="164402" y="2416944"/>
                </a:lnTo>
                <a:lnTo>
                  <a:pt x="169774" y="2422528"/>
                </a:lnTo>
                <a:cubicBezTo>
                  <a:pt x="180964" y="2434491"/>
                  <a:pt x="198998" y="2454337"/>
                  <a:pt x="227166" y="2486155"/>
                </a:cubicBezTo>
                <a:cubicBezTo>
                  <a:pt x="265748" y="2522056"/>
                  <a:pt x="298954" y="2567738"/>
                  <a:pt x="329351" y="2618530"/>
                </a:cubicBezTo>
                <a:lnTo>
                  <a:pt x="331947" y="2623489"/>
                </a:lnTo>
                <a:lnTo>
                  <a:pt x="281103" y="2643430"/>
                </a:lnTo>
                <a:cubicBezTo>
                  <a:pt x="211947" y="2667216"/>
                  <a:pt x="159497" y="2673113"/>
                  <a:pt x="56459" y="2675591"/>
                </a:cubicBezTo>
                <a:cubicBezTo>
                  <a:pt x="144075" y="2686356"/>
                  <a:pt x="200489" y="2694130"/>
                  <a:pt x="279157" y="2680722"/>
                </a:cubicBezTo>
                <a:lnTo>
                  <a:pt x="352665" y="2663074"/>
                </a:lnTo>
                <a:lnTo>
                  <a:pt x="414683" y="2781572"/>
                </a:lnTo>
                <a:cubicBezTo>
                  <a:pt x="469374" y="2894263"/>
                  <a:pt x="523095" y="3008719"/>
                  <a:pt x="596376" y="3087584"/>
                </a:cubicBezTo>
                <a:cubicBezTo>
                  <a:pt x="609700" y="3101923"/>
                  <a:pt x="623672" y="3115085"/>
                  <a:pt x="638412" y="3126848"/>
                </a:cubicBezTo>
                <a:lnTo>
                  <a:pt x="642141" y="3129313"/>
                </a:lnTo>
                <a:lnTo>
                  <a:pt x="633291" y="3132266"/>
                </a:lnTo>
                <a:cubicBezTo>
                  <a:pt x="439019" y="3191552"/>
                  <a:pt x="260077" y="3231533"/>
                  <a:pt x="106597" y="3237274"/>
                </a:cubicBezTo>
                <a:lnTo>
                  <a:pt x="0" y="3232686"/>
                </a:lnTo>
                <a:lnTo>
                  <a:pt x="77065" y="3297326"/>
                </a:lnTo>
                <a:lnTo>
                  <a:pt x="75884" y="3298733"/>
                </a:lnTo>
                <a:lnTo>
                  <a:pt x="146342" y="3298318"/>
                </a:lnTo>
                <a:cubicBezTo>
                  <a:pt x="1032069" y="3253610"/>
                  <a:pt x="2676191" y="2287615"/>
                  <a:pt x="3241070" y="2644221"/>
                </a:cubicBezTo>
                <a:lnTo>
                  <a:pt x="3298464" y="2691011"/>
                </a:lnTo>
                <a:lnTo>
                  <a:pt x="3325008" y="2763689"/>
                </a:lnTo>
                <a:cubicBezTo>
                  <a:pt x="3339288" y="2798739"/>
                  <a:pt x="3354641" y="2832433"/>
                  <a:pt x="3371266" y="2864563"/>
                </a:cubicBezTo>
                <a:lnTo>
                  <a:pt x="3415788" y="2940157"/>
                </a:lnTo>
                <a:lnTo>
                  <a:pt x="3400641" y="2934757"/>
                </a:lnTo>
                <a:cubicBezTo>
                  <a:pt x="3176452" y="2879955"/>
                  <a:pt x="3011114" y="3118940"/>
                  <a:pt x="2832976" y="3294018"/>
                </a:cubicBezTo>
                <a:lnTo>
                  <a:pt x="2826082" y="3300156"/>
                </a:lnTo>
                <a:lnTo>
                  <a:pt x="2810492" y="3290196"/>
                </a:lnTo>
                <a:cubicBezTo>
                  <a:pt x="2720380" y="3236193"/>
                  <a:pt x="2660837" y="3226358"/>
                  <a:pt x="2559561" y="3207661"/>
                </a:cubicBezTo>
                <a:cubicBezTo>
                  <a:pt x="2657106" y="3240948"/>
                  <a:pt x="2705368" y="3262313"/>
                  <a:pt x="2764198" y="3305758"/>
                </a:cubicBezTo>
                <a:lnTo>
                  <a:pt x="2793373" y="3329282"/>
                </a:lnTo>
                <a:lnTo>
                  <a:pt x="2742508" y="3374574"/>
                </a:lnTo>
                <a:cubicBezTo>
                  <a:pt x="2711775" y="3398548"/>
                  <a:pt x="2680355" y="3419089"/>
                  <a:pt x="2647916" y="3434544"/>
                </a:cubicBezTo>
                <a:cubicBezTo>
                  <a:pt x="2611497" y="3456441"/>
                  <a:pt x="2588339" y="3469961"/>
                  <a:pt x="2574074" y="3478014"/>
                </a:cubicBezTo>
                <a:lnTo>
                  <a:pt x="2567275" y="3481729"/>
                </a:lnTo>
                <a:lnTo>
                  <a:pt x="2567910" y="3481520"/>
                </a:lnTo>
                <a:cubicBezTo>
                  <a:pt x="2567081" y="3487364"/>
                  <a:pt x="2633249" y="3471870"/>
                  <a:pt x="2642943" y="3469608"/>
                </a:cubicBezTo>
                <a:lnTo>
                  <a:pt x="2645973" y="3468559"/>
                </a:lnTo>
                <a:cubicBezTo>
                  <a:pt x="2679567" y="3454939"/>
                  <a:pt x="2711646" y="3436436"/>
                  <a:pt x="2742749" y="3414654"/>
                </a:cubicBezTo>
                <a:lnTo>
                  <a:pt x="2820857" y="3351443"/>
                </a:lnTo>
                <a:lnTo>
                  <a:pt x="2842089" y="3333099"/>
                </a:lnTo>
                <a:lnTo>
                  <a:pt x="2921933" y="3257476"/>
                </a:lnTo>
                <a:cubicBezTo>
                  <a:pt x="3068644" y="3115129"/>
                  <a:pt x="3217786" y="2971137"/>
                  <a:pt x="3436520" y="3026269"/>
                </a:cubicBezTo>
                <a:lnTo>
                  <a:pt x="3490668" y="3044425"/>
                </a:lnTo>
                <a:lnTo>
                  <a:pt x="3466564" y="3009477"/>
                </a:lnTo>
                <a:lnTo>
                  <a:pt x="3487849" y="3036935"/>
                </a:lnTo>
                <a:cubicBezTo>
                  <a:pt x="3577843" y="3137142"/>
                  <a:pt x="3694486" y="3205730"/>
                  <a:pt x="3850394" y="3229480"/>
                </a:cubicBezTo>
                <a:lnTo>
                  <a:pt x="4003028" y="3047507"/>
                </a:lnTo>
                <a:lnTo>
                  <a:pt x="3906403" y="3033869"/>
                </a:lnTo>
                <a:cubicBezTo>
                  <a:pt x="3820640" y="3018049"/>
                  <a:pt x="3747707" y="2986649"/>
                  <a:pt x="3685069" y="2942485"/>
                </a:cubicBezTo>
                <a:lnTo>
                  <a:pt x="3680287" y="2938317"/>
                </a:lnTo>
                <a:lnTo>
                  <a:pt x="3682685" y="2923853"/>
                </a:lnTo>
                <a:cubicBezTo>
                  <a:pt x="3723975" y="2690248"/>
                  <a:pt x="3766532" y="2567647"/>
                  <a:pt x="3888092" y="2294241"/>
                </a:cubicBezTo>
                <a:cubicBezTo>
                  <a:pt x="3780369" y="2481678"/>
                  <a:pt x="3709755" y="2601593"/>
                  <a:pt x="3647315" y="2791101"/>
                </a:cubicBezTo>
                <a:lnTo>
                  <a:pt x="3618912" y="2884803"/>
                </a:lnTo>
                <a:lnTo>
                  <a:pt x="3598514" y="2867018"/>
                </a:lnTo>
                <a:cubicBezTo>
                  <a:pt x="3254153" y="2501557"/>
                  <a:pt x="3291145" y="1656269"/>
                  <a:pt x="3013134" y="1104274"/>
                </a:cubicBezTo>
                <a:lnTo>
                  <a:pt x="2996120" y="1074045"/>
                </a:lnTo>
                <a:lnTo>
                  <a:pt x="2983995" y="999080"/>
                </a:lnTo>
                <a:cubicBezTo>
                  <a:pt x="2930642" y="645192"/>
                  <a:pt x="2932505" y="449415"/>
                  <a:pt x="2974776" y="0"/>
                </a:cubicBezTo>
                <a:cubicBezTo>
                  <a:pt x="2910927" y="319837"/>
                  <a:pt x="2867653" y="525270"/>
                  <a:pt x="2869551" y="826280"/>
                </a:cubicBezTo>
                <a:cubicBezTo>
                  <a:pt x="2870177" y="846973"/>
                  <a:pt x="2870804" y="867665"/>
                  <a:pt x="2871430" y="888358"/>
                </a:cubicBezTo>
                <a:lnTo>
                  <a:pt x="2810257" y="821365"/>
                </a:lnTo>
                <a:cubicBezTo>
                  <a:pt x="2533828" y="556552"/>
                  <a:pt x="2068438" y="477849"/>
                  <a:pt x="1224809" y="795402"/>
                </a:cubicBezTo>
                <a:lnTo>
                  <a:pt x="1187875" y="818604"/>
                </a:ln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2339714" y="1766361"/>
            <a:ext cx="1783380" cy="870783"/>
            <a:chOff x="2339714" y="1766361"/>
            <a:chExt cx="1783380" cy="870783"/>
          </a:xfrm>
        </p:grpSpPr>
        <p:sp>
          <p:nvSpPr>
            <p:cNvPr id="10" name="任意多边形 9"/>
            <p:cNvSpPr/>
            <p:nvPr/>
          </p:nvSpPr>
          <p:spPr>
            <a:xfrm rot="971190" flipH="1">
              <a:off x="2339714" y="1766361"/>
              <a:ext cx="1783380" cy="8707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37000">
                  <a:srgbClr val="8CB823"/>
                </a:gs>
                <a:gs pos="100000">
                  <a:srgbClr val="C4D836"/>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10"/>
            <p:cNvSpPr/>
            <p:nvPr/>
          </p:nvSpPr>
          <p:spPr>
            <a:xfrm rot="12126711">
              <a:off x="2919041" y="2153353"/>
              <a:ext cx="909847" cy="190357"/>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 name="组合 11"/>
          <p:cNvGrpSpPr/>
          <p:nvPr/>
        </p:nvGrpSpPr>
        <p:grpSpPr>
          <a:xfrm>
            <a:off x="3819583" y="3928190"/>
            <a:ext cx="1346512" cy="657991"/>
            <a:chOff x="3819583" y="3928190"/>
            <a:chExt cx="1346512" cy="657991"/>
          </a:xfrm>
        </p:grpSpPr>
        <p:sp>
          <p:nvSpPr>
            <p:cNvPr id="13" name="任意多边形 12"/>
            <p:cNvSpPr/>
            <p:nvPr/>
          </p:nvSpPr>
          <p:spPr>
            <a:xfrm rot="13092427">
              <a:off x="3819583" y="3928190"/>
              <a:ext cx="1346512" cy="65799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37000">
                  <a:srgbClr val="8CB823"/>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任意多边形 13"/>
            <p:cNvSpPr/>
            <p:nvPr/>
          </p:nvSpPr>
          <p:spPr>
            <a:xfrm rot="1936906" flipH="1">
              <a:off x="4240738" y="4252220"/>
              <a:ext cx="686965" cy="143840"/>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 name="组合 14"/>
          <p:cNvGrpSpPr/>
          <p:nvPr/>
        </p:nvGrpSpPr>
        <p:grpSpPr>
          <a:xfrm>
            <a:off x="6249414" y="3460069"/>
            <a:ext cx="422431" cy="770101"/>
            <a:chOff x="6279231" y="3460069"/>
            <a:chExt cx="422431" cy="770101"/>
          </a:xfrm>
        </p:grpSpPr>
        <p:sp>
          <p:nvSpPr>
            <p:cNvPr id="16" name="任意多边形 15"/>
            <p:cNvSpPr/>
            <p:nvPr/>
          </p:nvSpPr>
          <p:spPr>
            <a:xfrm rot="17930089">
              <a:off x="6105396" y="3633904"/>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16"/>
            <p:cNvSpPr/>
            <p:nvPr/>
          </p:nvSpPr>
          <p:spPr>
            <a:xfrm rot="6774568" flipH="1">
              <a:off x="6264227" y="3856536"/>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组合 17"/>
          <p:cNvGrpSpPr/>
          <p:nvPr/>
        </p:nvGrpSpPr>
        <p:grpSpPr>
          <a:xfrm>
            <a:off x="6405591" y="4064938"/>
            <a:ext cx="712475" cy="350703"/>
            <a:chOff x="6405591" y="4064938"/>
            <a:chExt cx="712475" cy="350703"/>
          </a:xfrm>
        </p:grpSpPr>
        <p:sp>
          <p:nvSpPr>
            <p:cNvPr id="19" name="任意多边形 18"/>
            <p:cNvSpPr/>
            <p:nvPr/>
          </p:nvSpPr>
          <p:spPr>
            <a:xfrm rot="20918874">
              <a:off x="6405591" y="4064938"/>
              <a:ext cx="712475" cy="35070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rot="9763353" flipH="1">
              <a:off x="6521746" y="4215747"/>
              <a:ext cx="363491"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1" name="组合 20"/>
          <p:cNvGrpSpPr/>
          <p:nvPr/>
        </p:nvGrpSpPr>
        <p:grpSpPr>
          <a:xfrm>
            <a:off x="5117653" y="2113127"/>
            <a:ext cx="422431" cy="770101"/>
            <a:chOff x="5165781" y="2101095"/>
            <a:chExt cx="422431" cy="770101"/>
          </a:xfrm>
        </p:grpSpPr>
        <p:sp>
          <p:nvSpPr>
            <p:cNvPr id="22" name="任意多边形 21"/>
            <p:cNvSpPr/>
            <p:nvPr/>
          </p:nvSpPr>
          <p:spPr>
            <a:xfrm rot="6250893" flipH="1" flipV="1">
              <a:off x="4991946" y="2274930"/>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22"/>
            <p:cNvSpPr/>
            <p:nvPr/>
          </p:nvSpPr>
          <p:spPr>
            <a:xfrm rot="16695372" flipV="1">
              <a:off x="5166313" y="2503220"/>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4" name="组合 23"/>
          <p:cNvGrpSpPr/>
          <p:nvPr/>
        </p:nvGrpSpPr>
        <p:grpSpPr>
          <a:xfrm>
            <a:off x="5339322" y="2657510"/>
            <a:ext cx="726307" cy="350702"/>
            <a:chOff x="5339322" y="2681574"/>
            <a:chExt cx="726307" cy="350702"/>
          </a:xfrm>
        </p:grpSpPr>
        <p:sp>
          <p:nvSpPr>
            <p:cNvPr id="25" name="任意多边形 24"/>
            <p:cNvSpPr/>
            <p:nvPr/>
          </p:nvSpPr>
          <p:spPr>
            <a:xfrm rot="9239678" flipH="1" flipV="1">
              <a:off x="5339322" y="2681574"/>
              <a:ext cx="726307" cy="350702"/>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任意多边形 25"/>
            <p:cNvSpPr/>
            <p:nvPr/>
          </p:nvSpPr>
          <p:spPr>
            <a:xfrm rot="19684157" flipV="1">
              <a:off x="5463265" y="2847305"/>
              <a:ext cx="370548"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7" name="组合 26"/>
          <p:cNvGrpSpPr/>
          <p:nvPr/>
        </p:nvGrpSpPr>
        <p:grpSpPr>
          <a:xfrm>
            <a:off x="7588849" y="1250498"/>
            <a:ext cx="422431" cy="770101"/>
            <a:chOff x="7552753" y="1214402"/>
            <a:chExt cx="422431" cy="770101"/>
          </a:xfrm>
        </p:grpSpPr>
        <p:sp>
          <p:nvSpPr>
            <p:cNvPr id="28" name="任意多边形 27"/>
            <p:cNvSpPr/>
            <p:nvPr/>
          </p:nvSpPr>
          <p:spPr>
            <a:xfrm rot="18220741" flipV="1">
              <a:off x="7378918" y="1388237"/>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rot="7776262" flipH="1" flipV="1">
              <a:off x="7530177" y="1606273"/>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0" name="组合 29"/>
          <p:cNvGrpSpPr/>
          <p:nvPr/>
        </p:nvGrpSpPr>
        <p:grpSpPr>
          <a:xfrm>
            <a:off x="7119368" y="1243722"/>
            <a:ext cx="350702" cy="726307"/>
            <a:chOff x="7095304" y="1243722"/>
            <a:chExt cx="350702" cy="726307"/>
          </a:xfrm>
        </p:grpSpPr>
        <p:sp>
          <p:nvSpPr>
            <p:cNvPr id="31" name="任意多边形 30"/>
            <p:cNvSpPr/>
            <p:nvPr/>
          </p:nvSpPr>
          <p:spPr>
            <a:xfrm rot="15231956" flipV="1">
              <a:off x="6907501" y="1431525"/>
              <a:ext cx="726307" cy="350702"/>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任意多边形 31"/>
            <p:cNvSpPr/>
            <p:nvPr/>
          </p:nvSpPr>
          <p:spPr>
            <a:xfrm rot="4787477" flipH="1" flipV="1">
              <a:off x="7100276" y="1627802"/>
              <a:ext cx="370548"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3" name="组合 32"/>
          <p:cNvGrpSpPr/>
          <p:nvPr/>
        </p:nvGrpSpPr>
        <p:grpSpPr>
          <a:xfrm>
            <a:off x="7632912" y="1791715"/>
            <a:ext cx="2038360" cy="1048883"/>
            <a:chOff x="7632912" y="1791715"/>
            <a:chExt cx="2038360" cy="1048883"/>
          </a:xfrm>
        </p:grpSpPr>
        <p:sp>
          <p:nvSpPr>
            <p:cNvPr id="34" name="任意多边形 33"/>
            <p:cNvSpPr/>
            <p:nvPr/>
          </p:nvSpPr>
          <p:spPr>
            <a:xfrm rot="9340066" flipH="1">
              <a:off x="7632912" y="1791715"/>
              <a:ext cx="2038360" cy="10488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4CA420"/>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任意多边形 34"/>
            <p:cNvSpPr/>
            <p:nvPr/>
          </p:nvSpPr>
          <p:spPr>
            <a:xfrm rot="20495587">
              <a:off x="7973719" y="2267331"/>
              <a:ext cx="1039933" cy="229291"/>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6" name="组合 35"/>
          <p:cNvGrpSpPr/>
          <p:nvPr/>
        </p:nvGrpSpPr>
        <p:grpSpPr>
          <a:xfrm rot="2799594" flipH="1">
            <a:off x="5201514" y="35328"/>
            <a:ext cx="1048883" cy="2038360"/>
            <a:chOff x="1403445" y="-3477919"/>
            <a:chExt cx="1048883" cy="2455261"/>
          </a:xfrm>
        </p:grpSpPr>
        <p:sp>
          <p:nvSpPr>
            <p:cNvPr id="37" name="任意多边形 36"/>
            <p:cNvSpPr/>
            <p:nvPr/>
          </p:nvSpPr>
          <p:spPr>
            <a:xfrm rot="5044479" flipH="1">
              <a:off x="700256" y="-2774730"/>
              <a:ext cx="2455261" cy="10488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任意多边形 37"/>
            <p:cNvSpPr/>
            <p:nvPr/>
          </p:nvSpPr>
          <p:spPr>
            <a:xfrm rot="16200000">
              <a:off x="1314007" y="-2158857"/>
              <a:ext cx="1252628" cy="229291"/>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599090" y="-78586"/>
            <a:ext cx="5213131" cy="4808241"/>
            <a:chOff x="1001374" y="-370703"/>
            <a:chExt cx="6695744" cy="6175701"/>
          </a:xfrm>
        </p:grpSpPr>
        <p:pic>
          <p:nvPicPr>
            <p:cNvPr id="6" name="图片 5"/>
            <p:cNvPicPr>
              <a:picLocks noChangeAspect="1"/>
            </p:cNvPicPr>
            <p:nvPr/>
          </p:nvPicPr>
          <p:blipFill rotWithShape="1">
            <a:blip r:embed="rId3">
              <a:extLst>
                <a:ext uri="{28A0092B-C50C-407E-A947-70E740481C1C}">
                  <a14:useLocalDpi xmlns:a14="http://schemas.microsoft.com/office/drawing/2010/main" val="0"/>
                </a:ext>
              </a:extLst>
            </a:blip>
            <a:srcRect l="2993" r="4333" b="1429"/>
            <a:stretch>
              <a:fillRect/>
            </a:stretch>
          </p:blipFill>
          <p:spPr>
            <a:xfrm>
              <a:off x="1001374" y="-370703"/>
              <a:ext cx="6695744" cy="6175701"/>
            </a:xfrm>
            <a:prstGeom prst="rect">
              <a:avLst/>
            </a:prstGeom>
          </p:spPr>
        </p:pic>
        <p:sp>
          <p:nvSpPr>
            <p:cNvPr id="7" name="椭圆 6"/>
            <p:cNvSpPr/>
            <p:nvPr/>
          </p:nvSpPr>
          <p:spPr>
            <a:xfrm>
              <a:off x="2516995" y="893874"/>
              <a:ext cx="3649026" cy="36490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0" name="文本框 109"/>
          <p:cNvSpPr txBox="1"/>
          <p:nvPr/>
        </p:nvSpPr>
        <p:spPr>
          <a:xfrm>
            <a:off x="182783" y="2113681"/>
            <a:ext cx="3588404" cy="769441"/>
          </a:xfrm>
          <a:prstGeom prst="rect">
            <a:avLst/>
          </a:prstGeom>
          <a:noFill/>
        </p:spPr>
        <p:txBody>
          <a:bodyPr wrap="square" rtlCol="0">
            <a:spAutoFit/>
          </a:bodyPr>
          <a:lstStyle/>
          <a:p>
            <a:pPr algn="ctr"/>
            <a:r>
              <a:rPr lang="en-US" altLang="zh-CN" sz="4400" b="1" dirty="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Nghe </a:t>
            </a:r>
            <a:r>
              <a:rPr lang="en-US" altLang="zh-CN" sz="4400" b="1" dirty="0" err="1">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viết</a:t>
            </a:r>
            <a:endParaRPr lang="zh-CN" altLang="en-US" sz="4400" b="1" dirty="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42" name="文本框 41"/>
          <p:cNvSpPr txBox="1"/>
          <p:nvPr/>
        </p:nvSpPr>
        <p:spPr>
          <a:xfrm>
            <a:off x="1523301" y="1166955"/>
            <a:ext cx="1010925" cy="923330"/>
          </a:xfrm>
          <a:prstGeom prst="rect">
            <a:avLst/>
          </a:prstGeom>
          <a:noFill/>
        </p:spPr>
        <p:txBody>
          <a:bodyPr wrap="square" rtlCol="0">
            <a:spAutoFit/>
          </a:bodyPr>
          <a:lstStyle>
            <a:defPPr>
              <a:defRPr lang="zh-CN"/>
            </a:defPPr>
            <a:lvl1pPr algn="ctr">
              <a:defRPr sz="1600" b="1">
                <a:pattFill prst="ltDnDiag">
                  <a:fgClr>
                    <a:srgbClr val="00B0F0"/>
                  </a:fgClr>
                  <a:bgClr>
                    <a:srgbClr val="0070C0"/>
                  </a:bgClr>
                </a:pattFill>
                <a:effectLst>
                  <a:outerShdw dist="38100" dir="2700000" algn="tl" rotWithShape="0">
                    <a:srgbClr val="0070C0"/>
                  </a:outerShdw>
                </a:effectLst>
              </a:defRPr>
            </a:lvl1pPr>
          </a:lstStyle>
          <a:p>
            <a:r>
              <a:rPr lang="en-US" altLang="zh-CN" sz="5400" dirty="0">
                <a:latin typeface="Arial-Rounded" panose="020B0500000000000000" pitchFamily="34" charset="-93"/>
                <a:ea typeface="Arial-Rounded" panose="020B0500000000000000" pitchFamily="34" charset="-93"/>
                <a:cs typeface="Arial-Rounded" panose="020B0500000000000000" pitchFamily="34" charset="-93"/>
                <a:sym typeface="+mn-lt"/>
              </a:rPr>
              <a:t>7</a:t>
            </a:r>
            <a:endParaRPr lang="zh-CN" altLang="en-US" sz="5400" dirty="0">
              <a:latin typeface="Arial-Rounded" panose="020B0500000000000000" pitchFamily="34" charset="-93"/>
              <a:ea typeface="Arial-Rounded" panose="020B0500000000000000" pitchFamily="34" charset="-93"/>
              <a:cs typeface="Arial-Rounded" panose="020B0500000000000000" pitchFamily="34" charset="-93"/>
              <a:sym typeface="+mn-lt"/>
            </a:endParaRPr>
          </a:p>
        </p:txBody>
      </p:sp>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54891" y="454275"/>
            <a:ext cx="2248544" cy="753135"/>
          </a:xfrm>
          <a:prstGeom prst="rect">
            <a:avLst/>
          </a:prstGeom>
        </p:spPr>
      </p:pic>
      <p:pic>
        <p:nvPicPr>
          <p:cNvPr id="39" name="图片 3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14976" y="2452092"/>
            <a:ext cx="1125835" cy="2607748"/>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750"/>
                                        <p:tgtEl>
                                          <p:spTgt spid="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750" fill="hold"/>
                                        <p:tgtEl>
                                          <p:spTgt spid="36"/>
                                        </p:tgtEl>
                                        <p:attrNameLst>
                                          <p:attrName>ppt_w</p:attrName>
                                        </p:attrNameLst>
                                      </p:cBhvr>
                                      <p:tavLst>
                                        <p:tav tm="0">
                                          <p:val>
                                            <p:fltVal val="0"/>
                                          </p:val>
                                        </p:tav>
                                        <p:tav tm="100000">
                                          <p:val>
                                            <p:strVal val="#ppt_w"/>
                                          </p:val>
                                        </p:tav>
                                      </p:tavLst>
                                    </p:anim>
                                    <p:anim calcmode="lin" valueType="num">
                                      <p:cBhvr>
                                        <p:cTn id="12" dur="750" fill="hold"/>
                                        <p:tgtEl>
                                          <p:spTgt spid="36"/>
                                        </p:tgtEl>
                                        <p:attrNameLst>
                                          <p:attrName>ppt_h</p:attrName>
                                        </p:attrNameLst>
                                      </p:cBhvr>
                                      <p:tavLst>
                                        <p:tav tm="0">
                                          <p:val>
                                            <p:fltVal val="0"/>
                                          </p:val>
                                        </p:tav>
                                        <p:tav tm="100000">
                                          <p:val>
                                            <p:strVal val="#ppt_h"/>
                                          </p:val>
                                        </p:tav>
                                      </p:tavLst>
                                    </p:anim>
                                    <p:animEffect transition="in" filter="fade">
                                      <p:cBhvr>
                                        <p:cTn id="13" dur="750"/>
                                        <p:tgtEl>
                                          <p:spTgt spid="36"/>
                                        </p:tgtEl>
                                      </p:cBhvr>
                                    </p:animEffect>
                                  </p:childTnLst>
                                </p:cTn>
                              </p:par>
                              <p:par>
                                <p:cTn id="14" presetID="53" presetClass="entr" presetSubtype="16" fill="hold" nodeType="with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750" fill="hold"/>
                                        <p:tgtEl>
                                          <p:spTgt spid="33"/>
                                        </p:tgtEl>
                                        <p:attrNameLst>
                                          <p:attrName>ppt_w</p:attrName>
                                        </p:attrNameLst>
                                      </p:cBhvr>
                                      <p:tavLst>
                                        <p:tav tm="0">
                                          <p:val>
                                            <p:fltVal val="0"/>
                                          </p:val>
                                        </p:tav>
                                        <p:tav tm="100000">
                                          <p:val>
                                            <p:strVal val="#ppt_w"/>
                                          </p:val>
                                        </p:tav>
                                      </p:tavLst>
                                    </p:anim>
                                    <p:anim calcmode="lin" valueType="num">
                                      <p:cBhvr>
                                        <p:cTn id="17" dur="750" fill="hold"/>
                                        <p:tgtEl>
                                          <p:spTgt spid="33"/>
                                        </p:tgtEl>
                                        <p:attrNameLst>
                                          <p:attrName>ppt_h</p:attrName>
                                        </p:attrNameLst>
                                      </p:cBhvr>
                                      <p:tavLst>
                                        <p:tav tm="0">
                                          <p:val>
                                            <p:fltVal val="0"/>
                                          </p:val>
                                        </p:tav>
                                        <p:tav tm="100000">
                                          <p:val>
                                            <p:strVal val="#ppt_h"/>
                                          </p:val>
                                        </p:tav>
                                      </p:tavLst>
                                    </p:anim>
                                    <p:animEffect transition="in" filter="fade">
                                      <p:cBhvr>
                                        <p:cTn id="18" dur="750"/>
                                        <p:tgtEl>
                                          <p:spTgt spid="33"/>
                                        </p:tgtEl>
                                      </p:cBhvr>
                                    </p:animEffect>
                                  </p:childTnLst>
                                </p:cTn>
                              </p:par>
                              <p:par>
                                <p:cTn id="19" presetID="53" presetClass="entr" presetSubtype="16" fill="hold" nodeType="with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750" fill="hold"/>
                                        <p:tgtEl>
                                          <p:spTgt spid="27"/>
                                        </p:tgtEl>
                                        <p:attrNameLst>
                                          <p:attrName>ppt_w</p:attrName>
                                        </p:attrNameLst>
                                      </p:cBhvr>
                                      <p:tavLst>
                                        <p:tav tm="0">
                                          <p:val>
                                            <p:fltVal val="0"/>
                                          </p:val>
                                        </p:tav>
                                        <p:tav tm="100000">
                                          <p:val>
                                            <p:strVal val="#ppt_w"/>
                                          </p:val>
                                        </p:tav>
                                      </p:tavLst>
                                    </p:anim>
                                    <p:anim calcmode="lin" valueType="num">
                                      <p:cBhvr>
                                        <p:cTn id="22" dur="750" fill="hold"/>
                                        <p:tgtEl>
                                          <p:spTgt spid="27"/>
                                        </p:tgtEl>
                                        <p:attrNameLst>
                                          <p:attrName>ppt_h</p:attrName>
                                        </p:attrNameLst>
                                      </p:cBhvr>
                                      <p:tavLst>
                                        <p:tav tm="0">
                                          <p:val>
                                            <p:fltVal val="0"/>
                                          </p:val>
                                        </p:tav>
                                        <p:tav tm="100000">
                                          <p:val>
                                            <p:strVal val="#ppt_h"/>
                                          </p:val>
                                        </p:tav>
                                      </p:tavLst>
                                    </p:anim>
                                    <p:animEffect transition="in" filter="fade">
                                      <p:cBhvr>
                                        <p:cTn id="23" dur="750"/>
                                        <p:tgtEl>
                                          <p:spTgt spid="27"/>
                                        </p:tgtEl>
                                      </p:cBhvr>
                                    </p:animEffect>
                                  </p:childTnLst>
                                </p:cTn>
                              </p:par>
                              <p:par>
                                <p:cTn id="24" presetID="53" presetClass="entr" presetSubtype="16" fill="hold" nodeType="withEffect">
                                  <p:stCondLst>
                                    <p:cond delay="0"/>
                                  </p:stCondLst>
                                  <p:childTnLst>
                                    <p:set>
                                      <p:cBhvr>
                                        <p:cTn id="25" dur="1" fill="hold">
                                          <p:stCondLst>
                                            <p:cond delay="0"/>
                                          </p:stCondLst>
                                        </p:cTn>
                                        <p:tgtEl>
                                          <p:spTgt spid="30"/>
                                        </p:tgtEl>
                                        <p:attrNameLst>
                                          <p:attrName>style.visibility</p:attrName>
                                        </p:attrNameLst>
                                      </p:cBhvr>
                                      <p:to>
                                        <p:strVal val="visible"/>
                                      </p:to>
                                    </p:set>
                                    <p:anim calcmode="lin" valueType="num">
                                      <p:cBhvr>
                                        <p:cTn id="26" dur="750" fill="hold"/>
                                        <p:tgtEl>
                                          <p:spTgt spid="30"/>
                                        </p:tgtEl>
                                        <p:attrNameLst>
                                          <p:attrName>ppt_w</p:attrName>
                                        </p:attrNameLst>
                                      </p:cBhvr>
                                      <p:tavLst>
                                        <p:tav tm="0">
                                          <p:val>
                                            <p:fltVal val="0"/>
                                          </p:val>
                                        </p:tav>
                                        <p:tav tm="100000">
                                          <p:val>
                                            <p:strVal val="#ppt_w"/>
                                          </p:val>
                                        </p:tav>
                                      </p:tavLst>
                                    </p:anim>
                                    <p:anim calcmode="lin" valueType="num">
                                      <p:cBhvr>
                                        <p:cTn id="27" dur="750" fill="hold"/>
                                        <p:tgtEl>
                                          <p:spTgt spid="30"/>
                                        </p:tgtEl>
                                        <p:attrNameLst>
                                          <p:attrName>ppt_h</p:attrName>
                                        </p:attrNameLst>
                                      </p:cBhvr>
                                      <p:tavLst>
                                        <p:tav tm="0">
                                          <p:val>
                                            <p:fltVal val="0"/>
                                          </p:val>
                                        </p:tav>
                                        <p:tav tm="100000">
                                          <p:val>
                                            <p:strVal val="#ppt_h"/>
                                          </p:val>
                                        </p:tav>
                                      </p:tavLst>
                                    </p:anim>
                                    <p:animEffect transition="in" filter="fade">
                                      <p:cBhvr>
                                        <p:cTn id="28" dur="750"/>
                                        <p:tgtEl>
                                          <p:spTgt spid="30"/>
                                        </p:tgtEl>
                                      </p:cBhvr>
                                    </p:animEffect>
                                  </p:childTnLst>
                                </p:cTn>
                              </p:par>
                              <p:par>
                                <p:cTn id="29" presetID="53" presetClass="entr" presetSubtype="16" fill="hold"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750" fill="hold"/>
                                        <p:tgtEl>
                                          <p:spTgt spid="24"/>
                                        </p:tgtEl>
                                        <p:attrNameLst>
                                          <p:attrName>ppt_w</p:attrName>
                                        </p:attrNameLst>
                                      </p:cBhvr>
                                      <p:tavLst>
                                        <p:tav tm="0">
                                          <p:val>
                                            <p:fltVal val="0"/>
                                          </p:val>
                                        </p:tav>
                                        <p:tav tm="100000">
                                          <p:val>
                                            <p:strVal val="#ppt_w"/>
                                          </p:val>
                                        </p:tav>
                                      </p:tavLst>
                                    </p:anim>
                                    <p:anim calcmode="lin" valueType="num">
                                      <p:cBhvr>
                                        <p:cTn id="32" dur="750" fill="hold"/>
                                        <p:tgtEl>
                                          <p:spTgt spid="24"/>
                                        </p:tgtEl>
                                        <p:attrNameLst>
                                          <p:attrName>ppt_h</p:attrName>
                                        </p:attrNameLst>
                                      </p:cBhvr>
                                      <p:tavLst>
                                        <p:tav tm="0">
                                          <p:val>
                                            <p:fltVal val="0"/>
                                          </p:val>
                                        </p:tav>
                                        <p:tav tm="100000">
                                          <p:val>
                                            <p:strVal val="#ppt_h"/>
                                          </p:val>
                                        </p:tav>
                                      </p:tavLst>
                                    </p:anim>
                                    <p:animEffect transition="in" filter="fade">
                                      <p:cBhvr>
                                        <p:cTn id="33" dur="750"/>
                                        <p:tgtEl>
                                          <p:spTgt spid="24"/>
                                        </p:tgtEl>
                                      </p:cBhvr>
                                    </p:animEffect>
                                  </p:childTnLst>
                                </p:cTn>
                              </p:par>
                              <p:par>
                                <p:cTn id="34" presetID="53" presetClass="entr" presetSubtype="16" fill="hold" nodeType="with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750" fill="hold"/>
                                        <p:tgtEl>
                                          <p:spTgt spid="21"/>
                                        </p:tgtEl>
                                        <p:attrNameLst>
                                          <p:attrName>ppt_w</p:attrName>
                                        </p:attrNameLst>
                                      </p:cBhvr>
                                      <p:tavLst>
                                        <p:tav tm="0">
                                          <p:val>
                                            <p:fltVal val="0"/>
                                          </p:val>
                                        </p:tav>
                                        <p:tav tm="100000">
                                          <p:val>
                                            <p:strVal val="#ppt_w"/>
                                          </p:val>
                                        </p:tav>
                                      </p:tavLst>
                                    </p:anim>
                                    <p:anim calcmode="lin" valueType="num">
                                      <p:cBhvr>
                                        <p:cTn id="37" dur="750" fill="hold"/>
                                        <p:tgtEl>
                                          <p:spTgt spid="21"/>
                                        </p:tgtEl>
                                        <p:attrNameLst>
                                          <p:attrName>ppt_h</p:attrName>
                                        </p:attrNameLst>
                                      </p:cBhvr>
                                      <p:tavLst>
                                        <p:tav tm="0">
                                          <p:val>
                                            <p:fltVal val="0"/>
                                          </p:val>
                                        </p:tav>
                                        <p:tav tm="100000">
                                          <p:val>
                                            <p:strVal val="#ppt_h"/>
                                          </p:val>
                                        </p:tav>
                                      </p:tavLst>
                                    </p:anim>
                                    <p:animEffect transition="in" filter="fade">
                                      <p:cBhvr>
                                        <p:cTn id="38" dur="750"/>
                                        <p:tgtEl>
                                          <p:spTgt spid="21"/>
                                        </p:tgtEl>
                                      </p:cBhvr>
                                    </p:animEffect>
                                  </p:childTnLst>
                                </p:cTn>
                              </p:par>
                              <p:par>
                                <p:cTn id="39" presetID="53" presetClass="entr" presetSubtype="16" fill="hold" nodeType="with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750" fill="hold"/>
                                        <p:tgtEl>
                                          <p:spTgt spid="15"/>
                                        </p:tgtEl>
                                        <p:attrNameLst>
                                          <p:attrName>ppt_w</p:attrName>
                                        </p:attrNameLst>
                                      </p:cBhvr>
                                      <p:tavLst>
                                        <p:tav tm="0">
                                          <p:val>
                                            <p:fltVal val="0"/>
                                          </p:val>
                                        </p:tav>
                                        <p:tav tm="100000">
                                          <p:val>
                                            <p:strVal val="#ppt_w"/>
                                          </p:val>
                                        </p:tav>
                                      </p:tavLst>
                                    </p:anim>
                                    <p:anim calcmode="lin" valueType="num">
                                      <p:cBhvr>
                                        <p:cTn id="42" dur="750" fill="hold"/>
                                        <p:tgtEl>
                                          <p:spTgt spid="15"/>
                                        </p:tgtEl>
                                        <p:attrNameLst>
                                          <p:attrName>ppt_h</p:attrName>
                                        </p:attrNameLst>
                                      </p:cBhvr>
                                      <p:tavLst>
                                        <p:tav tm="0">
                                          <p:val>
                                            <p:fltVal val="0"/>
                                          </p:val>
                                        </p:tav>
                                        <p:tav tm="100000">
                                          <p:val>
                                            <p:strVal val="#ppt_h"/>
                                          </p:val>
                                        </p:tav>
                                      </p:tavLst>
                                    </p:anim>
                                    <p:animEffect transition="in" filter="fade">
                                      <p:cBhvr>
                                        <p:cTn id="43" dur="750"/>
                                        <p:tgtEl>
                                          <p:spTgt spid="15"/>
                                        </p:tgtEl>
                                      </p:cBhvr>
                                    </p:animEffect>
                                  </p:childTnLst>
                                </p:cTn>
                              </p:par>
                              <p:par>
                                <p:cTn id="44" presetID="53" presetClass="entr" presetSubtype="16" fill="hold" nodeType="withEffect">
                                  <p:stCondLst>
                                    <p:cond delay="0"/>
                                  </p:stCondLst>
                                  <p:childTnLst>
                                    <p:set>
                                      <p:cBhvr>
                                        <p:cTn id="45" dur="1" fill="hold">
                                          <p:stCondLst>
                                            <p:cond delay="0"/>
                                          </p:stCondLst>
                                        </p:cTn>
                                        <p:tgtEl>
                                          <p:spTgt spid="18"/>
                                        </p:tgtEl>
                                        <p:attrNameLst>
                                          <p:attrName>style.visibility</p:attrName>
                                        </p:attrNameLst>
                                      </p:cBhvr>
                                      <p:to>
                                        <p:strVal val="visible"/>
                                      </p:to>
                                    </p:set>
                                    <p:anim calcmode="lin" valueType="num">
                                      <p:cBhvr>
                                        <p:cTn id="46" dur="750" fill="hold"/>
                                        <p:tgtEl>
                                          <p:spTgt spid="18"/>
                                        </p:tgtEl>
                                        <p:attrNameLst>
                                          <p:attrName>ppt_w</p:attrName>
                                        </p:attrNameLst>
                                      </p:cBhvr>
                                      <p:tavLst>
                                        <p:tav tm="0">
                                          <p:val>
                                            <p:fltVal val="0"/>
                                          </p:val>
                                        </p:tav>
                                        <p:tav tm="100000">
                                          <p:val>
                                            <p:strVal val="#ppt_w"/>
                                          </p:val>
                                        </p:tav>
                                      </p:tavLst>
                                    </p:anim>
                                    <p:anim calcmode="lin" valueType="num">
                                      <p:cBhvr>
                                        <p:cTn id="47" dur="750" fill="hold"/>
                                        <p:tgtEl>
                                          <p:spTgt spid="18"/>
                                        </p:tgtEl>
                                        <p:attrNameLst>
                                          <p:attrName>ppt_h</p:attrName>
                                        </p:attrNameLst>
                                      </p:cBhvr>
                                      <p:tavLst>
                                        <p:tav tm="0">
                                          <p:val>
                                            <p:fltVal val="0"/>
                                          </p:val>
                                        </p:tav>
                                        <p:tav tm="100000">
                                          <p:val>
                                            <p:strVal val="#ppt_h"/>
                                          </p:val>
                                        </p:tav>
                                      </p:tavLst>
                                    </p:anim>
                                    <p:animEffect transition="in" filter="fade">
                                      <p:cBhvr>
                                        <p:cTn id="48" dur="750"/>
                                        <p:tgtEl>
                                          <p:spTgt spid="18"/>
                                        </p:tgtEl>
                                      </p:cBhvr>
                                    </p:animEffect>
                                  </p:childTnLst>
                                </p:cTn>
                              </p:par>
                              <p:par>
                                <p:cTn id="49" presetID="53" presetClass="entr" presetSubtype="16" fill="hold" nodeType="with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750" fill="hold"/>
                                        <p:tgtEl>
                                          <p:spTgt spid="12"/>
                                        </p:tgtEl>
                                        <p:attrNameLst>
                                          <p:attrName>ppt_w</p:attrName>
                                        </p:attrNameLst>
                                      </p:cBhvr>
                                      <p:tavLst>
                                        <p:tav tm="0">
                                          <p:val>
                                            <p:fltVal val="0"/>
                                          </p:val>
                                        </p:tav>
                                        <p:tav tm="100000">
                                          <p:val>
                                            <p:strVal val="#ppt_w"/>
                                          </p:val>
                                        </p:tav>
                                      </p:tavLst>
                                    </p:anim>
                                    <p:anim calcmode="lin" valueType="num">
                                      <p:cBhvr>
                                        <p:cTn id="52" dur="750" fill="hold"/>
                                        <p:tgtEl>
                                          <p:spTgt spid="12"/>
                                        </p:tgtEl>
                                        <p:attrNameLst>
                                          <p:attrName>ppt_h</p:attrName>
                                        </p:attrNameLst>
                                      </p:cBhvr>
                                      <p:tavLst>
                                        <p:tav tm="0">
                                          <p:val>
                                            <p:fltVal val="0"/>
                                          </p:val>
                                        </p:tav>
                                        <p:tav tm="100000">
                                          <p:val>
                                            <p:strVal val="#ppt_h"/>
                                          </p:val>
                                        </p:tav>
                                      </p:tavLst>
                                    </p:anim>
                                    <p:animEffect transition="in" filter="fade">
                                      <p:cBhvr>
                                        <p:cTn id="53" dur="750"/>
                                        <p:tgtEl>
                                          <p:spTgt spid="12"/>
                                        </p:tgtEl>
                                      </p:cBhvr>
                                    </p:animEffect>
                                  </p:childTnLst>
                                </p:cTn>
                              </p:par>
                              <p:par>
                                <p:cTn id="54" presetID="53" presetClass="entr" presetSubtype="16" fill="hold" nodeType="with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750" fill="hold"/>
                                        <p:tgtEl>
                                          <p:spTgt spid="9"/>
                                        </p:tgtEl>
                                        <p:attrNameLst>
                                          <p:attrName>ppt_w</p:attrName>
                                        </p:attrNameLst>
                                      </p:cBhvr>
                                      <p:tavLst>
                                        <p:tav tm="0">
                                          <p:val>
                                            <p:fltVal val="0"/>
                                          </p:val>
                                        </p:tav>
                                        <p:tav tm="100000">
                                          <p:val>
                                            <p:strVal val="#ppt_w"/>
                                          </p:val>
                                        </p:tav>
                                      </p:tavLst>
                                    </p:anim>
                                    <p:anim calcmode="lin" valueType="num">
                                      <p:cBhvr>
                                        <p:cTn id="57" dur="750" fill="hold"/>
                                        <p:tgtEl>
                                          <p:spTgt spid="9"/>
                                        </p:tgtEl>
                                        <p:attrNameLst>
                                          <p:attrName>ppt_h</p:attrName>
                                        </p:attrNameLst>
                                      </p:cBhvr>
                                      <p:tavLst>
                                        <p:tav tm="0">
                                          <p:val>
                                            <p:fltVal val="0"/>
                                          </p:val>
                                        </p:tav>
                                        <p:tav tm="100000">
                                          <p:val>
                                            <p:strVal val="#ppt_h"/>
                                          </p:val>
                                        </p:tav>
                                      </p:tavLst>
                                    </p:anim>
                                    <p:animEffect transition="in" filter="fade">
                                      <p:cBhvr>
                                        <p:cTn id="58" dur="750"/>
                                        <p:tgtEl>
                                          <p:spTgt spid="9"/>
                                        </p:tgtEl>
                                      </p:cBhvr>
                                    </p:animEffect>
                                  </p:childTnLst>
                                </p:cTn>
                              </p:par>
                            </p:childTnLst>
                          </p:cTn>
                        </p:par>
                        <p:par>
                          <p:cTn id="59" fill="hold">
                            <p:stCondLst>
                              <p:cond delay="2000"/>
                            </p:stCondLst>
                            <p:childTnLst>
                              <p:par>
                                <p:cTn id="60" presetID="42" presetClass="entr" presetSubtype="0" fill="hold" nodeType="afterEffect">
                                  <p:stCondLst>
                                    <p:cond delay="0"/>
                                  </p:stCondLst>
                                  <p:childTnLst>
                                    <p:set>
                                      <p:cBhvr>
                                        <p:cTn id="61" dur="1" fill="hold">
                                          <p:stCondLst>
                                            <p:cond delay="0"/>
                                          </p:stCondLst>
                                        </p:cTn>
                                        <p:tgtEl>
                                          <p:spTgt spid="39"/>
                                        </p:tgtEl>
                                        <p:attrNameLst>
                                          <p:attrName>style.visibility</p:attrName>
                                        </p:attrNameLst>
                                      </p:cBhvr>
                                      <p:to>
                                        <p:strVal val="visible"/>
                                      </p:to>
                                    </p:set>
                                    <p:animEffect transition="in" filter="fade">
                                      <p:cBhvr>
                                        <p:cTn id="62" dur="1000"/>
                                        <p:tgtEl>
                                          <p:spTgt spid="39"/>
                                        </p:tgtEl>
                                      </p:cBhvr>
                                    </p:animEffect>
                                    <p:anim calcmode="lin" valueType="num">
                                      <p:cBhvr>
                                        <p:cTn id="63" dur="1000" fill="hold"/>
                                        <p:tgtEl>
                                          <p:spTgt spid="39"/>
                                        </p:tgtEl>
                                        <p:attrNameLst>
                                          <p:attrName>ppt_x</p:attrName>
                                        </p:attrNameLst>
                                      </p:cBhvr>
                                      <p:tavLst>
                                        <p:tav tm="0">
                                          <p:val>
                                            <p:strVal val="#ppt_x"/>
                                          </p:val>
                                        </p:tav>
                                        <p:tav tm="100000">
                                          <p:val>
                                            <p:strVal val="#ppt_x"/>
                                          </p:val>
                                        </p:tav>
                                      </p:tavLst>
                                    </p:anim>
                                    <p:anim calcmode="lin" valueType="num">
                                      <p:cBhvr>
                                        <p:cTn id="64" dur="1000" fill="hold"/>
                                        <p:tgtEl>
                                          <p:spTgt spid="39"/>
                                        </p:tgtEl>
                                        <p:attrNameLst>
                                          <p:attrName>ppt_y</p:attrName>
                                        </p:attrNameLst>
                                      </p:cBhvr>
                                      <p:tavLst>
                                        <p:tav tm="0">
                                          <p:val>
                                            <p:strVal val="#ppt_y+.1"/>
                                          </p:val>
                                        </p:tav>
                                        <p:tav tm="100000">
                                          <p:val>
                                            <p:strVal val="#ppt_y"/>
                                          </p:val>
                                        </p:tav>
                                      </p:tavLst>
                                    </p:anim>
                                  </p:childTnLst>
                                </p:cTn>
                              </p:par>
                            </p:childTnLst>
                          </p:cTn>
                        </p:par>
                        <p:par>
                          <p:cTn id="65" fill="hold">
                            <p:stCondLst>
                              <p:cond delay="3000"/>
                            </p:stCondLst>
                            <p:childTnLst>
                              <p:par>
                                <p:cTn id="66" presetID="53" presetClass="entr" presetSubtype="16" fill="hold" nodeType="afterEffect">
                                  <p:stCondLst>
                                    <p:cond delay="0"/>
                                  </p:stCondLst>
                                  <p:childTnLst>
                                    <p:set>
                                      <p:cBhvr>
                                        <p:cTn id="67" dur="1" fill="hold">
                                          <p:stCondLst>
                                            <p:cond delay="0"/>
                                          </p:stCondLst>
                                        </p:cTn>
                                        <p:tgtEl>
                                          <p:spTgt spid="5"/>
                                        </p:tgtEl>
                                        <p:attrNameLst>
                                          <p:attrName>style.visibility</p:attrName>
                                        </p:attrNameLst>
                                      </p:cBhvr>
                                      <p:to>
                                        <p:strVal val="visible"/>
                                      </p:to>
                                    </p:set>
                                    <p:anim calcmode="lin" valueType="num">
                                      <p:cBhvr>
                                        <p:cTn id="68" dur="750" fill="hold"/>
                                        <p:tgtEl>
                                          <p:spTgt spid="5"/>
                                        </p:tgtEl>
                                        <p:attrNameLst>
                                          <p:attrName>ppt_w</p:attrName>
                                        </p:attrNameLst>
                                      </p:cBhvr>
                                      <p:tavLst>
                                        <p:tav tm="0">
                                          <p:val>
                                            <p:fltVal val="0"/>
                                          </p:val>
                                        </p:tav>
                                        <p:tav tm="100000">
                                          <p:val>
                                            <p:strVal val="#ppt_w"/>
                                          </p:val>
                                        </p:tav>
                                      </p:tavLst>
                                    </p:anim>
                                    <p:anim calcmode="lin" valueType="num">
                                      <p:cBhvr>
                                        <p:cTn id="69" dur="750" fill="hold"/>
                                        <p:tgtEl>
                                          <p:spTgt spid="5"/>
                                        </p:tgtEl>
                                        <p:attrNameLst>
                                          <p:attrName>ppt_h</p:attrName>
                                        </p:attrNameLst>
                                      </p:cBhvr>
                                      <p:tavLst>
                                        <p:tav tm="0">
                                          <p:val>
                                            <p:fltVal val="0"/>
                                          </p:val>
                                        </p:tav>
                                        <p:tav tm="100000">
                                          <p:val>
                                            <p:strVal val="#ppt_h"/>
                                          </p:val>
                                        </p:tav>
                                      </p:tavLst>
                                    </p:anim>
                                    <p:animEffect transition="in" filter="fade">
                                      <p:cBhvr>
                                        <p:cTn id="70" dur="750"/>
                                        <p:tgtEl>
                                          <p:spTgt spid="5"/>
                                        </p:tgtEl>
                                      </p:cBhvr>
                                    </p:animEffect>
                                  </p:childTnLst>
                                </p:cTn>
                              </p:par>
                            </p:childTnLst>
                          </p:cTn>
                        </p:par>
                        <p:par>
                          <p:cTn id="71" fill="hold">
                            <p:stCondLst>
                              <p:cond delay="4000"/>
                            </p:stCondLst>
                            <p:childTnLst>
                              <p:par>
                                <p:cTn id="72" presetID="8" presetClass="emph" presetSubtype="0" fill="hold" nodeType="afterEffect">
                                  <p:stCondLst>
                                    <p:cond delay="0"/>
                                  </p:stCondLst>
                                  <p:childTnLst>
                                    <p:animRot by="21600000">
                                      <p:cBhvr>
                                        <p:cTn id="73" dur="2750" fill="hold"/>
                                        <p:tgtEl>
                                          <p:spTgt spid="5"/>
                                        </p:tgtEl>
                                        <p:attrNameLst>
                                          <p:attrName>r</p:attrName>
                                        </p:attrNameLst>
                                      </p:cBhvr>
                                    </p:animRot>
                                  </p:childTnLst>
                                </p:cTn>
                              </p:par>
                              <p:par>
                                <p:cTn id="74" presetID="49" presetClass="entr" presetSubtype="0" decel="100000" fill="hold" grpId="0" nodeType="withEffect">
                                  <p:stCondLst>
                                    <p:cond delay="750"/>
                                  </p:stCondLst>
                                  <p:childTnLst>
                                    <p:set>
                                      <p:cBhvr>
                                        <p:cTn id="75" dur="1" fill="hold">
                                          <p:stCondLst>
                                            <p:cond delay="0"/>
                                          </p:stCondLst>
                                        </p:cTn>
                                        <p:tgtEl>
                                          <p:spTgt spid="42"/>
                                        </p:tgtEl>
                                        <p:attrNameLst>
                                          <p:attrName>style.visibility</p:attrName>
                                        </p:attrNameLst>
                                      </p:cBhvr>
                                      <p:to>
                                        <p:strVal val="visible"/>
                                      </p:to>
                                    </p:set>
                                    <p:anim calcmode="lin" valueType="num">
                                      <p:cBhvr>
                                        <p:cTn id="76" dur="500" fill="hold"/>
                                        <p:tgtEl>
                                          <p:spTgt spid="42"/>
                                        </p:tgtEl>
                                        <p:attrNameLst>
                                          <p:attrName>ppt_w</p:attrName>
                                        </p:attrNameLst>
                                      </p:cBhvr>
                                      <p:tavLst>
                                        <p:tav tm="0">
                                          <p:val>
                                            <p:fltVal val="0"/>
                                          </p:val>
                                        </p:tav>
                                        <p:tav tm="100000">
                                          <p:val>
                                            <p:strVal val="#ppt_w"/>
                                          </p:val>
                                        </p:tav>
                                      </p:tavLst>
                                    </p:anim>
                                    <p:anim calcmode="lin" valueType="num">
                                      <p:cBhvr>
                                        <p:cTn id="77" dur="500" fill="hold"/>
                                        <p:tgtEl>
                                          <p:spTgt spid="42"/>
                                        </p:tgtEl>
                                        <p:attrNameLst>
                                          <p:attrName>ppt_h</p:attrName>
                                        </p:attrNameLst>
                                      </p:cBhvr>
                                      <p:tavLst>
                                        <p:tav tm="0">
                                          <p:val>
                                            <p:fltVal val="0"/>
                                          </p:val>
                                        </p:tav>
                                        <p:tav tm="100000">
                                          <p:val>
                                            <p:strVal val="#ppt_h"/>
                                          </p:val>
                                        </p:tav>
                                      </p:tavLst>
                                    </p:anim>
                                    <p:anim calcmode="lin" valueType="num">
                                      <p:cBhvr>
                                        <p:cTn id="78" dur="500" fill="hold"/>
                                        <p:tgtEl>
                                          <p:spTgt spid="42"/>
                                        </p:tgtEl>
                                        <p:attrNameLst>
                                          <p:attrName>style.rotation</p:attrName>
                                        </p:attrNameLst>
                                      </p:cBhvr>
                                      <p:tavLst>
                                        <p:tav tm="0">
                                          <p:val>
                                            <p:fltVal val="360"/>
                                          </p:val>
                                        </p:tav>
                                        <p:tav tm="100000">
                                          <p:val>
                                            <p:fltVal val="0"/>
                                          </p:val>
                                        </p:tav>
                                      </p:tavLst>
                                    </p:anim>
                                    <p:animEffect transition="in" filter="fade">
                                      <p:cBhvr>
                                        <p:cTn id="79" dur="500"/>
                                        <p:tgtEl>
                                          <p:spTgt spid="42"/>
                                        </p:tgtEl>
                                      </p:cBhvr>
                                    </p:animEffect>
                                  </p:childTnLst>
                                </p:cTn>
                              </p:par>
                              <p:par>
                                <p:cTn id="80" presetID="12" presetClass="entr" presetSubtype="1" fill="hold" grpId="0" nodeType="withEffect">
                                  <p:stCondLst>
                                    <p:cond delay="1250"/>
                                  </p:stCondLst>
                                  <p:childTnLst>
                                    <p:set>
                                      <p:cBhvr>
                                        <p:cTn id="81" dur="1" fill="hold">
                                          <p:stCondLst>
                                            <p:cond delay="0"/>
                                          </p:stCondLst>
                                        </p:cTn>
                                        <p:tgtEl>
                                          <p:spTgt spid="110"/>
                                        </p:tgtEl>
                                        <p:attrNameLst>
                                          <p:attrName>style.visibility</p:attrName>
                                        </p:attrNameLst>
                                      </p:cBhvr>
                                      <p:to>
                                        <p:strVal val="visible"/>
                                      </p:to>
                                    </p:set>
                                    <p:anim calcmode="lin" valueType="num">
                                      <p:cBhvr additive="base">
                                        <p:cTn id="82" dur="500"/>
                                        <p:tgtEl>
                                          <p:spTgt spid="110"/>
                                        </p:tgtEl>
                                        <p:attrNameLst>
                                          <p:attrName>ppt_y</p:attrName>
                                        </p:attrNameLst>
                                      </p:cBhvr>
                                      <p:tavLst>
                                        <p:tav tm="0">
                                          <p:val>
                                            <p:strVal val="#ppt_y-#ppt_h*1.125000"/>
                                          </p:val>
                                        </p:tav>
                                        <p:tav tm="100000">
                                          <p:val>
                                            <p:strVal val="#ppt_y"/>
                                          </p:val>
                                        </p:tav>
                                      </p:tavLst>
                                    </p:anim>
                                    <p:animEffect transition="in" filter="wipe(down)">
                                      <p:cBhvr>
                                        <p:cTn id="83" dur="500"/>
                                        <p:tgtEl>
                                          <p:spTgt spid="110"/>
                                        </p:tgtEl>
                                      </p:cBhvr>
                                    </p:animEffect>
                                  </p:childTnLst>
                                </p:cTn>
                              </p:par>
                              <p:par>
                                <p:cTn id="84" presetID="34" presetClass="emph" presetSubtype="0" fill="hold" grpId="1" nodeType="withEffect">
                                  <p:stCondLst>
                                    <p:cond delay="1750"/>
                                  </p:stCondLst>
                                  <p:childTnLst>
                                    <p:animMotion origin="layout" path="M 4.16667E-6 -3.82716E-6 L 4.16667E-6 -0.07222 " pathEditMode="relative" rAng="0" ptsTypes="AA">
                                      <p:cBhvr>
                                        <p:cTn id="85" dur="250" accel="50000" decel="50000" autoRev="1" fill="hold">
                                          <p:stCondLst>
                                            <p:cond delay="0"/>
                                          </p:stCondLst>
                                        </p:cTn>
                                        <p:tgtEl>
                                          <p:spTgt spid="110"/>
                                        </p:tgtEl>
                                        <p:attrNameLst>
                                          <p:attrName>ppt_x</p:attrName>
                                          <p:attrName>ppt_y</p:attrName>
                                        </p:attrNameLst>
                                      </p:cBhvr>
                                      <p:rCtr x="0" y="-3611"/>
                                    </p:animMotion>
                                    <p:animRot by="1500000">
                                      <p:cBhvr>
                                        <p:cTn id="86" dur="125" fill="hold">
                                          <p:stCondLst>
                                            <p:cond delay="0"/>
                                          </p:stCondLst>
                                        </p:cTn>
                                        <p:tgtEl>
                                          <p:spTgt spid="110"/>
                                        </p:tgtEl>
                                        <p:attrNameLst>
                                          <p:attrName>r</p:attrName>
                                        </p:attrNameLst>
                                      </p:cBhvr>
                                    </p:animRot>
                                    <p:animRot by="-1500000">
                                      <p:cBhvr>
                                        <p:cTn id="87" dur="125" fill="hold">
                                          <p:stCondLst>
                                            <p:cond delay="125"/>
                                          </p:stCondLst>
                                        </p:cTn>
                                        <p:tgtEl>
                                          <p:spTgt spid="110"/>
                                        </p:tgtEl>
                                        <p:attrNameLst>
                                          <p:attrName>r</p:attrName>
                                        </p:attrNameLst>
                                      </p:cBhvr>
                                    </p:animRot>
                                    <p:animRot by="-1500000">
                                      <p:cBhvr>
                                        <p:cTn id="88" dur="125" fill="hold">
                                          <p:stCondLst>
                                            <p:cond delay="250"/>
                                          </p:stCondLst>
                                        </p:cTn>
                                        <p:tgtEl>
                                          <p:spTgt spid="110"/>
                                        </p:tgtEl>
                                        <p:attrNameLst>
                                          <p:attrName>r</p:attrName>
                                        </p:attrNameLst>
                                      </p:cBhvr>
                                    </p:animRot>
                                    <p:animRot by="1500000">
                                      <p:cBhvr>
                                        <p:cTn id="89" dur="125" fill="hold">
                                          <p:stCondLst>
                                            <p:cond delay="375"/>
                                          </p:stCondLst>
                                        </p:cTn>
                                        <p:tgtEl>
                                          <p:spTgt spid="110"/>
                                        </p:tgtEl>
                                        <p:attrNameLst>
                                          <p:attrName>r</p:attrName>
                                        </p:attrNameLst>
                                      </p:cBhvr>
                                    </p:animRot>
                                  </p:childTnLst>
                                </p:cTn>
                              </p:par>
                              <p:par>
                                <p:cTn id="90" presetID="2" presetClass="entr" presetSubtype="2" decel="38600" fill="hold" nodeType="withEffect">
                                  <p:stCondLst>
                                    <p:cond delay="2250"/>
                                  </p:stCondLst>
                                  <p:childTnLst>
                                    <p:set>
                                      <p:cBhvr>
                                        <p:cTn id="91" dur="1" fill="hold">
                                          <p:stCondLst>
                                            <p:cond delay="0"/>
                                          </p:stCondLst>
                                        </p:cTn>
                                        <p:tgtEl>
                                          <p:spTgt spid="4"/>
                                        </p:tgtEl>
                                        <p:attrNameLst>
                                          <p:attrName>style.visibility</p:attrName>
                                        </p:attrNameLst>
                                      </p:cBhvr>
                                      <p:to>
                                        <p:strVal val="visible"/>
                                      </p:to>
                                    </p:set>
                                    <p:anim calcmode="lin" valueType="num">
                                      <p:cBhvr additive="base">
                                        <p:cTn id="92" dur="1250" fill="hold"/>
                                        <p:tgtEl>
                                          <p:spTgt spid="4"/>
                                        </p:tgtEl>
                                        <p:attrNameLst>
                                          <p:attrName>ppt_x</p:attrName>
                                        </p:attrNameLst>
                                      </p:cBhvr>
                                      <p:tavLst>
                                        <p:tav tm="0">
                                          <p:val>
                                            <p:strVal val="1+#ppt_w/2"/>
                                          </p:val>
                                        </p:tav>
                                        <p:tav tm="100000">
                                          <p:val>
                                            <p:strVal val="#ppt_x"/>
                                          </p:val>
                                        </p:tav>
                                      </p:tavLst>
                                    </p:anim>
                                    <p:anim calcmode="lin" valueType="num">
                                      <p:cBhvr additive="base">
                                        <p:cTn id="93" dur="125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0" grpId="0"/>
      <p:bldP spid="110" grpId="1"/>
      <p:bldP spid="4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p:cNvPicPr>
            <a:picLocks noChangeAspect="1"/>
          </p:cNvPicPr>
          <p:nvPr/>
        </p:nvPicPr>
        <p:blipFill rotWithShape="1">
          <a:blip r:embed="rId2">
            <a:extLst>
              <a:ext uri="{28A0092B-C50C-407E-A947-70E740481C1C}">
                <a14:useLocalDpi xmlns:a14="http://schemas.microsoft.com/office/drawing/2010/main" val="0"/>
              </a:ext>
            </a:extLst>
          </a:blip>
          <a:srcRect l="18999" t="71901" r="14033" b="9549"/>
          <a:stretch>
            <a:fillRect/>
          </a:stretch>
        </p:blipFill>
        <p:spPr>
          <a:xfrm>
            <a:off x="157861" y="1056639"/>
            <a:ext cx="8828278" cy="3432117"/>
          </a:xfrm>
          <a:prstGeom prst="rect">
            <a:avLst/>
          </a:prstGeom>
          <a:ln>
            <a:noFill/>
          </a:ln>
          <a:effectLst>
            <a:softEdge rad="112500"/>
          </a:effectLst>
        </p:spPr>
      </p:pic>
      <p:sp>
        <p:nvSpPr>
          <p:cNvPr id="4" name="矩形 8"/>
          <p:cNvSpPr/>
          <p:nvPr/>
        </p:nvSpPr>
        <p:spPr>
          <a:xfrm>
            <a:off x="638354" y="563304"/>
            <a:ext cx="1921966" cy="584775"/>
          </a:xfrm>
          <a:prstGeom prst="rect">
            <a:avLst/>
          </a:prstGeom>
        </p:spPr>
        <p:txBody>
          <a:bodyPr wrap="square">
            <a:spAutoFit/>
          </a:bodyPr>
          <a:lstStyle/>
          <a:p>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Nghe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viết</a:t>
            </a:r>
            <a:endParaRPr lang="zh-CN" altLang="en-US"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2" name="Hình chữ nhật: Góc Tròn 1"/>
          <p:cNvSpPr/>
          <p:nvPr/>
        </p:nvSpPr>
        <p:spPr>
          <a:xfrm>
            <a:off x="4008474" y="1807535"/>
            <a:ext cx="1935126" cy="489098"/>
          </a:xfrm>
          <a:prstGeom prst="roundRect">
            <a:avLst/>
          </a:prstGeom>
          <a:noFill/>
          <a:ln w="381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vi-VN"/>
          </a:p>
        </p:txBody>
      </p:sp>
      <p:sp>
        <p:nvSpPr>
          <p:cNvPr id="5" name="Hình chữ nhật: Góc Tròn 4"/>
          <p:cNvSpPr/>
          <p:nvPr/>
        </p:nvSpPr>
        <p:spPr>
          <a:xfrm>
            <a:off x="3125972" y="2296633"/>
            <a:ext cx="616688" cy="489098"/>
          </a:xfrm>
          <a:prstGeom prst="roundRect">
            <a:avLst/>
          </a:prstGeom>
          <a:noFill/>
          <a:ln w="381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vi-VN"/>
          </a:p>
        </p:txBody>
      </p:sp>
      <p:sp>
        <p:nvSpPr>
          <p:cNvPr id="6" name="Hình chữ nhật: Góc Tròn 5"/>
          <p:cNvSpPr/>
          <p:nvPr/>
        </p:nvSpPr>
        <p:spPr>
          <a:xfrm>
            <a:off x="4465674" y="2327201"/>
            <a:ext cx="616688" cy="489098"/>
          </a:xfrm>
          <a:prstGeom prst="roundRect">
            <a:avLst/>
          </a:prstGeom>
          <a:noFill/>
          <a:ln w="381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vi-VN"/>
          </a:p>
        </p:txBody>
      </p:sp>
    </p:spTree>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circle(in)">
                                      <p:cBhvr>
                                        <p:cTn id="2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任意多边形 7"/>
          <p:cNvSpPr/>
          <p:nvPr/>
        </p:nvSpPr>
        <p:spPr>
          <a:xfrm rot="18599350" flipH="1">
            <a:off x="3622607" y="980622"/>
            <a:ext cx="4003028" cy="3488687"/>
          </a:xfrm>
          <a:custGeom>
            <a:avLst/>
            <a:gdLst>
              <a:gd name="connsiteX0" fmla="*/ 2553595 w 4003028"/>
              <a:gd name="connsiteY0" fmla="*/ 3488687 h 3488687"/>
              <a:gd name="connsiteX1" fmla="*/ 2558802 w 4003028"/>
              <a:gd name="connsiteY1" fmla="*/ 3486358 h 3488687"/>
              <a:gd name="connsiteX2" fmla="*/ 2567275 w 4003028"/>
              <a:gd name="connsiteY2" fmla="*/ 3481729 h 3488687"/>
              <a:gd name="connsiteX3" fmla="*/ 2560275 w 4003028"/>
              <a:gd name="connsiteY3" fmla="*/ 3484032 h 3488687"/>
              <a:gd name="connsiteX4" fmla="*/ 2553595 w 4003028"/>
              <a:gd name="connsiteY4" fmla="*/ 3488687 h 3488687"/>
              <a:gd name="connsiteX5" fmla="*/ 2172204 w 4003028"/>
              <a:gd name="connsiteY5" fmla="*/ 1823603 h 3488687"/>
              <a:gd name="connsiteX6" fmla="*/ 2177584 w 4003028"/>
              <a:gd name="connsiteY6" fmla="*/ 1823026 h 3488687"/>
              <a:gd name="connsiteX7" fmla="*/ 2186951 w 4003028"/>
              <a:gd name="connsiteY7" fmla="*/ 1820691 h 3488687"/>
              <a:gd name="connsiteX8" fmla="*/ 2179597 w 4003028"/>
              <a:gd name="connsiteY8" fmla="*/ 1821148 h 3488687"/>
              <a:gd name="connsiteX9" fmla="*/ 2172204 w 4003028"/>
              <a:gd name="connsiteY9" fmla="*/ 1823603 h 3488687"/>
              <a:gd name="connsiteX10" fmla="*/ 153460 w 4003028"/>
              <a:gd name="connsiteY10" fmla="*/ 2406636 h 3488687"/>
              <a:gd name="connsiteX11" fmla="*/ 158416 w 4003028"/>
              <a:gd name="connsiteY11" fmla="*/ 2412646 h 3488687"/>
              <a:gd name="connsiteX12" fmla="*/ 164402 w 4003028"/>
              <a:gd name="connsiteY12" fmla="*/ 2416944 h 3488687"/>
              <a:gd name="connsiteX13" fmla="*/ 157710 w 4003028"/>
              <a:gd name="connsiteY13" fmla="*/ 2409986 h 3488687"/>
              <a:gd name="connsiteX14" fmla="*/ 153460 w 4003028"/>
              <a:gd name="connsiteY14" fmla="*/ 2406636 h 3488687"/>
              <a:gd name="connsiteX15" fmla="*/ 1187875 w 4003028"/>
              <a:gd name="connsiteY15" fmla="*/ 818604 h 3488687"/>
              <a:gd name="connsiteX16" fmla="*/ 2981309 w 4003028"/>
              <a:gd name="connsiteY16" fmla="*/ 1389514 h 3488687"/>
              <a:gd name="connsiteX17" fmla="*/ 3006207 w 4003028"/>
              <a:gd name="connsiteY17" fmla="*/ 1471594 h 3488687"/>
              <a:gd name="connsiteX18" fmla="*/ 3004953 w 4003028"/>
              <a:gd name="connsiteY18" fmla="*/ 1470516 h 3488687"/>
              <a:gd name="connsiteX19" fmla="*/ 2965846 w 4003028"/>
              <a:gd name="connsiteY19" fmla="*/ 1471445 h 3488687"/>
              <a:gd name="connsiteX20" fmla="*/ 2909369 w 4003028"/>
              <a:gd name="connsiteY20" fmla="*/ 1482351 h 3488687"/>
              <a:gd name="connsiteX21" fmla="*/ 2592787 w 4003028"/>
              <a:gd name="connsiteY21" fmla="*/ 1644930 h 3488687"/>
              <a:gd name="connsiteX22" fmla="*/ 2477260 w 4003028"/>
              <a:gd name="connsiteY22" fmla="*/ 1712320 h 3488687"/>
              <a:gd name="connsiteX23" fmla="*/ 2424386 w 4003028"/>
              <a:gd name="connsiteY23" fmla="*/ 1658294 h 3488687"/>
              <a:gd name="connsiteX24" fmla="*/ 2233042 w 4003028"/>
              <a:gd name="connsiteY24" fmla="*/ 1544239 h 3488687"/>
              <a:gd name="connsiteX25" fmla="*/ 2406208 w 4003028"/>
              <a:gd name="connsiteY25" fmla="*/ 1690912 h 3488687"/>
              <a:gd name="connsiteX26" fmla="*/ 2438667 w 4003028"/>
              <a:gd name="connsiteY26" fmla="*/ 1734832 h 3488687"/>
              <a:gd name="connsiteX27" fmla="*/ 2433832 w 4003028"/>
              <a:gd name="connsiteY27" fmla="*/ 1737652 h 3488687"/>
              <a:gd name="connsiteX28" fmla="*/ 2276907 w 4003028"/>
              <a:gd name="connsiteY28" fmla="*/ 1795440 h 3488687"/>
              <a:gd name="connsiteX29" fmla="*/ 2194470 w 4003028"/>
              <a:gd name="connsiteY29" fmla="*/ 1818817 h 3488687"/>
              <a:gd name="connsiteX30" fmla="*/ 2186951 w 4003028"/>
              <a:gd name="connsiteY30" fmla="*/ 1820691 h 3488687"/>
              <a:gd name="connsiteX31" fmla="*/ 2187619 w 4003028"/>
              <a:gd name="connsiteY31" fmla="*/ 1820649 h 3488687"/>
              <a:gd name="connsiteX32" fmla="*/ 2263225 w 4003028"/>
              <a:gd name="connsiteY32" fmla="*/ 1828106 h 3488687"/>
              <a:gd name="connsiteX33" fmla="*/ 2266422 w 4003028"/>
              <a:gd name="connsiteY33" fmla="*/ 1827857 h 3488687"/>
              <a:gd name="connsiteX34" fmla="*/ 3026460 w 4003028"/>
              <a:gd name="connsiteY34" fmla="*/ 1558274 h 3488687"/>
              <a:gd name="connsiteX35" fmla="*/ 3033021 w 4003028"/>
              <a:gd name="connsiteY35" fmla="*/ 1559992 h 3488687"/>
              <a:gd name="connsiteX36" fmla="*/ 3056764 w 4003028"/>
              <a:gd name="connsiteY36" fmla="*/ 1638263 h 3488687"/>
              <a:gd name="connsiteX37" fmla="*/ 3220170 w 4003028"/>
              <a:gd name="connsiteY37" fmla="*/ 2417189 h 3488687"/>
              <a:gd name="connsiteX38" fmla="*/ 3245788 w 4003028"/>
              <a:gd name="connsiteY38" fmla="*/ 2510754 h 3488687"/>
              <a:gd name="connsiteX39" fmla="*/ 3242722 w 4003028"/>
              <a:gd name="connsiteY39" fmla="*/ 2508845 h 3488687"/>
              <a:gd name="connsiteX40" fmla="*/ 900517 w 4003028"/>
              <a:gd name="connsiteY40" fmla="*/ 3043090 h 3488687"/>
              <a:gd name="connsiteX41" fmla="*/ 755186 w 4003028"/>
              <a:gd name="connsiteY41" fmla="*/ 3091588 h 3488687"/>
              <a:gd name="connsiteX42" fmla="*/ 735913 w 4003028"/>
              <a:gd name="connsiteY42" fmla="*/ 3085533 h 3488687"/>
              <a:gd name="connsiteX43" fmla="*/ 235521 w 4003028"/>
              <a:gd name="connsiteY43" fmla="*/ 2453126 h 3488687"/>
              <a:gd name="connsiteX44" fmla="*/ 232945 w 4003028"/>
              <a:gd name="connsiteY44" fmla="*/ 2451215 h 3488687"/>
              <a:gd name="connsiteX45" fmla="*/ 164946 w 4003028"/>
              <a:gd name="connsiteY45" fmla="*/ 2417334 h 3488687"/>
              <a:gd name="connsiteX46" fmla="*/ 164402 w 4003028"/>
              <a:gd name="connsiteY46" fmla="*/ 2416944 h 3488687"/>
              <a:gd name="connsiteX47" fmla="*/ 169774 w 4003028"/>
              <a:gd name="connsiteY47" fmla="*/ 2422528 h 3488687"/>
              <a:gd name="connsiteX48" fmla="*/ 227166 w 4003028"/>
              <a:gd name="connsiteY48" fmla="*/ 2486155 h 3488687"/>
              <a:gd name="connsiteX49" fmla="*/ 329351 w 4003028"/>
              <a:gd name="connsiteY49" fmla="*/ 2618530 h 3488687"/>
              <a:gd name="connsiteX50" fmla="*/ 331947 w 4003028"/>
              <a:gd name="connsiteY50" fmla="*/ 2623489 h 3488687"/>
              <a:gd name="connsiteX51" fmla="*/ 281103 w 4003028"/>
              <a:gd name="connsiteY51" fmla="*/ 2643430 h 3488687"/>
              <a:gd name="connsiteX52" fmla="*/ 56459 w 4003028"/>
              <a:gd name="connsiteY52" fmla="*/ 2675591 h 3488687"/>
              <a:gd name="connsiteX53" fmla="*/ 279157 w 4003028"/>
              <a:gd name="connsiteY53" fmla="*/ 2680722 h 3488687"/>
              <a:gd name="connsiteX54" fmla="*/ 352665 w 4003028"/>
              <a:gd name="connsiteY54" fmla="*/ 2663074 h 3488687"/>
              <a:gd name="connsiteX55" fmla="*/ 414683 w 4003028"/>
              <a:gd name="connsiteY55" fmla="*/ 2781572 h 3488687"/>
              <a:gd name="connsiteX56" fmla="*/ 596376 w 4003028"/>
              <a:gd name="connsiteY56" fmla="*/ 3087584 h 3488687"/>
              <a:gd name="connsiteX57" fmla="*/ 638412 w 4003028"/>
              <a:gd name="connsiteY57" fmla="*/ 3126848 h 3488687"/>
              <a:gd name="connsiteX58" fmla="*/ 642141 w 4003028"/>
              <a:gd name="connsiteY58" fmla="*/ 3129313 h 3488687"/>
              <a:gd name="connsiteX59" fmla="*/ 633291 w 4003028"/>
              <a:gd name="connsiteY59" fmla="*/ 3132266 h 3488687"/>
              <a:gd name="connsiteX60" fmla="*/ 106597 w 4003028"/>
              <a:gd name="connsiteY60" fmla="*/ 3237274 h 3488687"/>
              <a:gd name="connsiteX61" fmla="*/ 0 w 4003028"/>
              <a:gd name="connsiteY61" fmla="*/ 3232686 h 3488687"/>
              <a:gd name="connsiteX62" fmla="*/ 77065 w 4003028"/>
              <a:gd name="connsiteY62" fmla="*/ 3297326 h 3488687"/>
              <a:gd name="connsiteX63" fmla="*/ 75884 w 4003028"/>
              <a:gd name="connsiteY63" fmla="*/ 3298733 h 3488687"/>
              <a:gd name="connsiteX64" fmla="*/ 146342 w 4003028"/>
              <a:gd name="connsiteY64" fmla="*/ 3298318 h 3488687"/>
              <a:gd name="connsiteX65" fmla="*/ 3241070 w 4003028"/>
              <a:gd name="connsiteY65" fmla="*/ 2644221 h 3488687"/>
              <a:gd name="connsiteX66" fmla="*/ 3298464 w 4003028"/>
              <a:gd name="connsiteY66" fmla="*/ 2691011 h 3488687"/>
              <a:gd name="connsiteX67" fmla="*/ 3325008 w 4003028"/>
              <a:gd name="connsiteY67" fmla="*/ 2763689 h 3488687"/>
              <a:gd name="connsiteX68" fmla="*/ 3371266 w 4003028"/>
              <a:gd name="connsiteY68" fmla="*/ 2864563 h 3488687"/>
              <a:gd name="connsiteX69" fmla="*/ 3415788 w 4003028"/>
              <a:gd name="connsiteY69" fmla="*/ 2940157 h 3488687"/>
              <a:gd name="connsiteX70" fmla="*/ 3400641 w 4003028"/>
              <a:gd name="connsiteY70" fmla="*/ 2934757 h 3488687"/>
              <a:gd name="connsiteX71" fmla="*/ 2832976 w 4003028"/>
              <a:gd name="connsiteY71" fmla="*/ 3294018 h 3488687"/>
              <a:gd name="connsiteX72" fmla="*/ 2826082 w 4003028"/>
              <a:gd name="connsiteY72" fmla="*/ 3300156 h 3488687"/>
              <a:gd name="connsiteX73" fmla="*/ 2810492 w 4003028"/>
              <a:gd name="connsiteY73" fmla="*/ 3290196 h 3488687"/>
              <a:gd name="connsiteX74" fmla="*/ 2559561 w 4003028"/>
              <a:gd name="connsiteY74" fmla="*/ 3207661 h 3488687"/>
              <a:gd name="connsiteX75" fmla="*/ 2764198 w 4003028"/>
              <a:gd name="connsiteY75" fmla="*/ 3305758 h 3488687"/>
              <a:gd name="connsiteX76" fmla="*/ 2793373 w 4003028"/>
              <a:gd name="connsiteY76" fmla="*/ 3329282 h 3488687"/>
              <a:gd name="connsiteX77" fmla="*/ 2742508 w 4003028"/>
              <a:gd name="connsiteY77" fmla="*/ 3374574 h 3488687"/>
              <a:gd name="connsiteX78" fmla="*/ 2647916 w 4003028"/>
              <a:gd name="connsiteY78" fmla="*/ 3434544 h 3488687"/>
              <a:gd name="connsiteX79" fmla="*/ 2574074 w 4003028"/>
              <a:gd name="connsiteY79" fmla="*/ 3478014 h 3488687"/>
              <a:gd name="connsiteX80" fmla="*/ 2567275 w 4003028"/>
              <a:gd name="connsiteY80" fmla="*/ 3481729 h 3488687"/>
              <a:gd name="connsiteX81" fmla="*/ 2567910 w 4003028"/>
              <a:gd name="connsiteY81" fmla="*/ 3481520 h 3488687"/>
              <a:gd name="connsiteX82" fmla="*/ 2642943 w 4003028"/>
              <a:gd name="connsiteY82" fmla="*/ 3469608 h 3488687"/>
              <a:gd name="connsiteX83" fmla="*/ 2645973 w 4003028"/>
              <a:gd name="connsiteY83" fmla="*/ 3468559 h 3488687"/>
              <a:gd name="connsiteX84" fmla="*/ 2742749 w 4003028"/>
              <a:gd name="connsiteY84" fmla="*/ 3414654 h 3488687"/>
              <a:gd name="connsiteX85" fmla="*/ 2820857 w 4003028"/>
              <a:gd name="connsiteY85" fmla="*/ 3351443 h 3488687"/>
              <a:gd name="connsiteX86" fmla="*/ 2828768 w 4003028"/>
              <a:gd name="connsiteY86" fmla="*/ 3357822 h 3488687"/>
              <a:gd name="connsiteX87" fmla="*/ 2842089 w 4003028"/>
              <a:gd name="connsiteY87" fmla="*/ 3333099 h 3488687"/>
              <a:gd name="connsiteX88" fmla="*/ 2921933 w 4003028"/>
              <a:gd name="connsiteY88" fmla="*/ 3257476 h 3488687"/>
              <a:gd name="connsiteX89" fmla="*/ 3436520 w 4003028"/>
              <a:gd name="connsiteY89" fmla="*/ 3026269 h 3488687"/>
              <a:gd name="connsiteX90" fmla="*/ 3469457 w 4003028"/>
              <a:gd name="connsiteY90" fmla="*/ 3042083 h 3488687"/>
              <a:gd name="connsiteX91" fmla="*/ 3466564 w 4003028"/>
              <a:gd name="connsiteY91" fmla="*/ 3009477 h 3488687"/>
              <a:gd name="connsiteX92" fmla="*/ 3487849 w 4003028"/>
              <a:gd name="connsiteY92" fmla="*/ 3036935 h 3488687"/>
              <a:gd name="connsiteX93" fmla="*/ 3850394 w 4003028"/>
              <a:gd name="connsiteY93" fmla="*/ 3229480 h 3488687"/>
              <a:gd name="connsiteX94" fmla="*/ 4003028 w 4003028"/>
              <a:gd name="connsiteY94" fmla="*/ 3047507 h 3488687"/>
              <a:gd name="connsiteX95" fmla="*/ 3906403 w 4003028"/>
              <a:gd name="connsiteY95" fmla="*/ 3033869 h 3488687"/>
              <a:gd name="connsiteX96" fmla="*/ 3685069 w 4003028"/>
              <a:gd name="connsiteY96" fmla="*/ 2942485 h 3488687"/>
              <a:gd name="connsiteX97" fmla="*/ 3680287 w 4003028"/>
              <a:gd name="connsiteY97" fmla="*/ 2938317 h 3488687"/>
              <a:gd name="connsiteX98" fmla="*/ 3682685 w 4003028"/>
              <a:gd name="connsiteY98" fmla="*/ 2923853 h 3488687"/>
              <a:gd name="connsiteX99" fmla="*/ 3888092 w 4003028"/>
              <a:gd name="connsiteY99" fmla="*/ 2294241 h 3488687"/>
              <a:gd name="connsiteX100" fmla="*/ 3647315 w 4003028"/>
              <a:gd name="connsiteY100" fmla="*/ 2791101 h 3488687"/>
              <a:gd name="connsiteX101" fmla="*/ 3618912 w 4003028"/>
              <a:gd name="connsiteY101" fmla="*/ 2884803 h 3488687"/>
              <a:gd name="connsiteX102" fmla="*/ 3598514 w 4003028"/>
              <a:gd name="connsiteY102" fmla="*/ 2867018 h 3488687"/>
              <a:gd name="connsiteX103" fmla="*/ 3013134 w 4003028"/>
              <a:gd name="connsiteY103" fmla="*/ 1104274 h 3488687"/>
              <a:gd name="connsiteX104" fmla="*/ 2996120 w 4003028"/>
              <a:gd name="connsiteY104" fmla="*/ 1074045 h 3488687"/>
              <a:gd name="connsiteX105" fmla="*/ 2983995 w 4003028"/>
              <a:gd name="connsiteY105" fmla="*/ 999080 h 3488687"/>
              <a:gd name="connsiteX106" fmla="*/ 2974776 w 4003028"/>
              <a:gd name="connsiteY106" fmla="*/ 0 h 3488687"/>
              <a:gd name="connsiteX107" fmla="*/ 2869551 w 4003028"/>
              <a:gd name="connsiteY107" fmla="*/ 826280 h 3488687"/>
              <a:gd name="connsiteX108" fmla="*/ 2871430 w 4003028"/>
              <a:gd name="connsiteY108" fmla="*/ 888358 h 3488687"/>
              <a:gd name="connsiteX109" fmla="*/ 2810257 w 4003028"/>
              <a:gd name="connsiteY109" fmla="*/ 821365 h 3488687"/>
              <a:gd name="connsiteX110" fmla="*/ 1224809 w 4003028"/>
              <a:gd name="connsiteY110" fmla="*/ 795402 h 3488687"/>
              <a:gd name="connsiteX0-1" fmla="*/ 2553595 w 4003028"/>
              <a:gd name="connsiteY0-2" fmla="*/ 3488687 h 3488687"/>
              <a:gd name="connsiteX1-3" fmla="*/ 2558802 w 4003028"/>
              <a:gd name="connsiteY1-4" fmla="*/ 3486358 h 3488687"/>
              <a:gd name="connsiteX2-5" fmla="*/ 2567275 w 4003028"/>
              <a:gd name="connsiteY2-6" fmla="*/ 3481729 h 3488687"/>
              <a:gd name="connsiteX3-7" fmla="*/ 2560275 w 4003028"/>
              <a:gd name="connsiteY3-8" fmla="*/ 3484032 h 3488687"/>
              <a:gd name="connsiteX4-9" fmla="*/ 2553595 w 4003028"/>
              <a:gd name="connsiteY4-10" fmla="*/ 3488687 h 3488687"/>
              <a:gd name="connsiteX5-11" fmla="*/ 2172204 w 4003028"/>
              <a:gd name="connsiteY5-12" fmla="*/ 1823603 h 3488687"/>
              <a:gd name="connsiteX6-13" fmla="*/ 2177584 w 4003028"/>
              <a:gd name="connsiteY6-14" fmla="*/ 1823026 h 3488687"/>
              <a:gd name="connsiteX7-15" fmla="*/ 2186951 w 4003028"/>
              <a:gd name="connsiteY7-16" fmla="*/ 1820691 h 3488687"/>
              <a:gd name="connsiteX8-17" fmla="*/ 2179597 w 4003028"/>
              <a:gd name="connsiteY8-18" fmla="*/ 1821148 h 3488687"/>
              <a:gd name="connsiteX9-19" fmla="*/ 2172204 w 4003028"/>
              <a:gd name="connsiteY9-20" fmla="*/ 1823603 h 3488687"/>
              <a:gd name="connsiteX10-21" fmla="*/ 153460 w 4003028"/>
              <a:gd name="connsiteY10-22" fmla="*/ 2406636 h 3488687"/>
              <a:gd name="connsiteX11-23" fmla="*/ 158416 w 4003028"/>
              <a:gd name="connsiteY11-24" fmla="*/ 2412646 h 3488687"/>
              <a:gd name="connsiteX12-25" fmla="*/ 164402 w 4003028"/>
              <a:gd name="connsiteY12-26" fmla="*/ 2416944 h 3488687"/>
              <a:gd name="connsiteX13-27" fmla="*/ 157710 w 4003028"/>
              <a:gd name="connsiteY13-28" fmla="*/ 2409986 h 3488687"/>
              <a:gd name="connsiteX14-29" fmla="*/ 153460 w 4003028"/>
              <a:gd name="connsiteY14-30" fmla="*/ 2406636 h 3488687"/>
              <a:gd name="connsiteX15-31" fmla="*/ 1187875 w 4003028"/>
              <a:gd name="connsiteY15-32" fmla="*/ 818604 h 3488687"/>
              <a:gd name="connsiteX16-33" fmla="*/ 2981309 w 4003028"/>
              <a:gd name="connsiteY16-34" fmla="*/ 1389514 h 3488687"/>
              <a:gd name="connsiteX17-35" fmla="*/ 3006207 w 4003028"/>
              <a:gd name="connsiteY17-36" fmla="*/ 1471594 h 3488687"/>
              <a:gd name="connsiteX18-37" fmla="*/ 3004953 w 4003028"/>
              <a:gd name="connsiteY18-38" fmla="*/ 1470516 h 3488687"/>
              <a:gd name="connsiteX19-39" fmla="*/ 2965846 w 4003028"/>
              <a:gd name="connsiteY19-40" fmla="*/ 1471445 h 3488687"/>
              <a:gd name="connsiteX20-41" fmla="*/ 2909369 w 4003028"/>
              <a:gd name="connsiteY20-42" fmla="*/ 1482351 h 3488687"/>
              <a:gd name="connsiteX21-43" fmla="*/ 2592787 w 4003028"/>
              <a:gd name="connsiteY21-44" fmla="*/ 1644930 h 3488687"/>
              <a:gd name="connsiteX22-45" fmla="*/ 2477260 w 4003028"/>
              <a:gd name="connsiteY22-46" fmla="*/ 1712320 h 3488687"/>
              <a:gd name="connsiteX23-47" fmla="*/ 2424386 w 4003028"/>
              <a:gd name="connsiteY23-48" fmla="*/ 1658294 h 3488687"/>
              <a:gd name="connsiteX24-49" fmla="*/ 2233042 w 4003028"/>
              <a:gd name="connsiteY24-50" fmla="*/ 1544239 h 3488687"/>
              <a:gd name="connsiteX25-51" fmla="*/ 2406208 w 4003028"/>
              <a:gd name="connsiteY25-52" fmla="*/ 1690912 h 3488687"/>
              <a:gd name="connsiteX26-53" fmla="*/ 2438667 w 4003028"/>
              <a:gd name="connsiteY26-54" fmla="*/ 1734832 h 3488687"/>
              <a:gd name="connsiteX27-55" fmla="*/ 2433832 w 4003028"/>
              <a:gd name="connsiteY27-56" fmla="*/ 1737652 h 3488687"/>
              <a:gd name="connsiteX28-57" fmla="*/ 2276907 w 4003028"/>
              <a:gd name="connsiteY28-58" fmla="*/ 1795440 h 3488687"/>
              <a:gd name="connsiteX29-59" fmla="*/ 2194470 w 4003028"/>
              <a:gd name="connsiteY29-60" fmla="*/ 1818817 h 3488687"/>
              <a:gd name="connsiteX30-61" fmla="*/ 2186951 w 4003028"/>
              <a:gd name="connsiteY30-62" fmla="*/ 1820691 h 3488687"/>
              <a:gd name="connsiteX31-63" fmla="*/ 2187619 w 4003028"/>
              <a:gd name="connsiteY31-64" fmla="*/ 1820649 h 3488687"/>
              <a:gd name="connsiteX32-65" fmla="*/ 2263225 w 4003028"/>
              <a:gd name="connsiteY32-66" fmla="*/ 1828106 h 3488687"/>
              <a:gd name="connsiteX33-67" fmla="*/ 2266422 w 4003028"/>
              <a:gd name="connsiteY33-68" fmla="*/ 1827857 h 3488687"/>
              <a:gd name="connsiteX34-69" fmla="*/ 3026460 w 4003028"/>
              <a:gd name="connsiteY34-70" fmla="*/ 1558274 h 3488687"/>
              <a:gd name="connsiteX35-71" fmla="*/ 3033021 w 4003028"/>
              <a:gd name="connsiteY35-72" fmla="*/ 1559992 h 3488687"/>
              <a:gd name="connsiteX36-73" fmla="*/ 3056764 w 4003028"/>
              <a:gd name="connsiteY36-74" fmla="*/ 1638263 h 3488687"/>
              <a:gd name="connsiteX37-75" fmla="*/ 3220170 w 4003028"/>
              <a:gd name="connsiteY37-76" fmla="*/ 2417189 h 3488687"/>
              <a:gd name="connsiteX38-77" fmla="*/ 3245788 w 4003028"/>
              <a:gd name="connsiteY38-78" fmla="*/ 2510754 h 3488687"/>
              <a:gd name="connsiteX39-79" fmla="*/ 3242722 w 4003028"/>
              <a:gd name="connsiteY39-80" fmla="*/ 2508845 h 3488687"/>
              <a:gd name="connsiteX40-81" fmla="*/ 900517 w 4003028"/>
              <a:gd name="connsiteY40-82" fmla="*/ 3043090 h 3488687"/>
              <a:gd name="connsiteX41-83" fmla="*/ 755186 w 4003028"/>
              <a:gd name="connsiteY41-84" fmla="*/ 3091588 h 3488687"/>
              <a:gd name="connsiteX42-85" fmla="*/ 735913 w 4003028"/>
              <a:gd name="connsiteY42-86" fmla="*/ 3085533 h 3488687"/>
              <a:gd name="connsiteX43-87" fmla="*/ 235521 w 4003028"/>
              <a:gd name="connsiteY43-88" fmla="*/ 2453126 h 3488687"/>
              <a:gd name="connsiteX44-89" fmla="*/ 232945 w 4003028"/>
              <a:gd name="connsiteY44-90" fmla="*/ 2451215 h 3488687"/>
              <a:gd name="connsiteX45-91" fmla="*/ 164946 w 4003028"/>
              <a:gd name="connsiteY45-92" fmla="*/ 2417334 h 3488687"/>
              <a:gd name="connsiteX46-93" fmla="*/ 164402 w 4003028"/>
              <a:gd name="connsiteY46-94" fmla="*/ 2416944 h 3488687"/>
              <a:gd name="connsiteX47-95" fmla="*/ 169774 w 4003028"/>
              <a:gd name="connsiteY47-96" fmla="*/ 2422528 h 3488687"/>
              <a:gd name="connsiteX48-97" fmla="*/ 227166 w 4003028"/>
              <a:gd name="connsiteY48-98" fmla="*/ 2486155 h 3488687"/>
              <a:gd name="connsiteX49-99" fmla="*/ 329351 w 4003028"/>
              <a:gd name="connsiteY49-100" fmla="*/ 2618530 h 3488687"/>
              <a:gd name="connsiteX50-101" fmla="*/ 331947 w 4003028"/>
              <a:gd name="connsiteY50-102" fmla="*/ 2623489 h 3488687"/>
              <a:gd name="connsiteX51-103" fmla="*/ 281103 w 4003028"/>
              <a:gd name="connsiteY51-104" fmla="*/ 2643430 h 3488687"/>
              <a:gd name="connsiteX52-105" fmla="*/ 56459 w 4003028"/>
              <a:gd name="connsiteY52-106" fmla="*/ 2675591 h 3488687"/>
              <a:gd name="connsiteX53-107" fmla="*/ 279157 w 4003028"/>
              <a:gd name="connsiteY53-108" fmla="*/ 2680722 h 3488687"/>
              <a:gd name="connsiteX54-109" fmla="*/ 352665 w 4003028"/>
              <a:gd name="connsiteY54-110" fmla="*/ 2663074 h 3488687"/>
              <a:gd name="connsiteX55-111" fmla="*/ 414683 w 4003028"/>
              <a:gd name="connsiteY55-112" fmla="*/ 2781572 h 3488687"/>
              <a:gd name="connsiteX56-113" fmla="*/ 596376 w 4003028"/>
              <a:gd name="connsiteY56-114" fmla="*/ 3087584 h 3488687"/>
              <a:gd name="connsiteX57-115" fmla="*/ 638412 w 4003028"/>
              <a:gd name="connsiteY57-116" fmla="*/ 3126848 h 3488687"/>
              <a:gd name="connsiteX58-117" fmla="*/ 642141 w 4003028"/>
              <a:gd name="connsiteY58-118" fmla="*/ 3129313 h 3488687"/>
              <a:gd name="connsiteX59-119" fmla="*/ 633291 w 4003028"/>
              <a:gd name="connsiteY59-120" fmla="*/ 3132266 h 3488687"/>
              <a:gd name="connsiteX60-121" fmla="*/ 106597 w 4003028"/>
              <a:gd name="connsiteY60-122" fmla="*/ 3237274 h 3488687"/>
              <a:gd name="connsiteX61-123" fmla="*/ 0 w 4003028"/>
              <a:gd name="connsiteY61-124" fmla="*/ 3232686 h 3488687"/>
              <a:gd name="connsiteX62-125" fmla="*/ 77065 w 4003028"/>
              <a:gd name="connsiteY62-126" fmla="*/ 3297326 h 3488687"/>
              <a:gd name="connsiteX63-127" fmla="*/ 75884 w 4003028"/>
              <a:gd name="connsiteY63-128" fmla="*/ 3298733 h 3488687"/>
              <a:gd name="connsiteX64-129" fmla="*/ 146342 w 4003028"/>
              <a:gd name="connsiteY64-130" fmla="*/ 3298318 h 3488687"/>
              <a:gd name="connsiteX65-131" fmla="*/ 3241070 w 4003028"/>
              <a:gd name="connsiteY65-132" fmla="*/ 2644221 h 3488687"/>
              <a:gd name="connsiteX66-133" fmla="*/ 3298464 w 4003028"/>
              <a:gd name="connsiteY66-134" fmla="*/ 2691011 h 3488687"/>
              <a:gd name="connsiteX67-135" fmla="*/ 3325008 w 4003028"/>
              <a:gd name="connsiteY67-136" fmla="*/ 2763689 h 3488687"/>
              <a:gd name="connsiteX68-137" fmla="*/ 3371266 w 4003028"/>
              <a:gd name="connsiteY68-138" fmla="*/ 2864563 h 3488687"/>
              <a:gd name="connsiteX69-139" fmla="*/ 3415788 w 4003028"/>
              <a:gd name="connsiteY69-140" fmla="*/ 2940157 h 3488687"/>
              <a:gd name="connsiteX70-141" fmla="*/ 3400641 w 4003028"/>
              <a:gd name="connsiteY70-142" fmla="*/ 2934757 h 3488687"/>
              <a:gd name="connsiteX71-143" fmla="*/ 2832976 w 4003028"/>
              <a:gd name="connsiteY71-144" fmla="*/ 3294018 h 3488687"/>
              <a:gd name="connsiteX72-145" fmla="*/ 2826082 w 4003028"/>
              <a:gd name="connsiteY72-146" fmla="*/ 3300156 h 3488687"/>
              <a:gd name="connsiteX73-147" fmla="*/ 2810492 w 4003028"/>
              <a:gd name="connsiteY73-148" fmla="*/ 3290196 h 3488687"/>
              <a:gd name="connsiteX74-149" fmla="*/ 2559561 w 4003028"/>
              <a:gd name="connsiteY74-150" fmla="*/ 3207661 h 3488687"/>
              <a:gd name="connsiteX75-151" fmla="*/ 2764198 w 4003028"/>
              <a:gd name="connsiteY75-152" fmla="*/ 3305758 h 3488687"/>
              <a:gd name="connsiteX76-153" fmla="*/ 2793373 w 4003028"/>
              <a:gd name="connsiteY76-154" fmla="*/ 3329282 h 3488687"/>
              <a:gd name="connsiteX77-155" fmla="*/ 2742508 w 4003028"/>
              <a:gd name="connsiteY77-156" fmla="*/ 3374574 h 3488687"/>
              <a:gd name="connsiteX78-157" fmla="*/ 2647916 w 4003028"/>
              <a:gd name="connsiteY78-158" fmla="*/ 3434544 h 3488687"/>
              <a:gd name="connsiteX79-159" fmla="*/ 2574074 w 4003028"/>
              <a:gd name="connsiteY79-160" fmla="*/ 3478014 h 3488687"/>
              <a:gd name="connsiteX80-161" fmla="*/ 2567275 w 4003028"/>
              <a:gd name="connsiteY80-162" fmla="*/ 3481729 h 3488687"/>
              <a:gd name="connsiteX81-163" fmla="*/ 2567910 w 4003028"/>
              <a:gd name="connsiteY81-164" fmla="*/ 3481520 h 3488687"/>
              <a:gd name="connsiteX82-165" fmla="*/ 2642943 w 4003028"/>
              <a:gd name="connsiteY82-166" fmla="*/ 3469608 h 3488687"/>
              <a:gd name="connsiteX83-167" fmla="*/ 2645973 w 4003028"/>
              <a:gd name="connsiteY83-168" fmla="*/ 3468559 h 3488687"/>
              <a:gd name="connsiteX84-169" fmla="*/ 2742749 w 4003028"/>
              <a:gd name="connsiteY84-170" fmla="*/ 3414654 h 3488687"/>
              <a:gd name="connsiteX85-171" fmla="*/ 2820857 w 4003028"/>
              <a:gd name="connsiteY85-172" fmla="*/ 3351443 h 3488687"/>
              <a:gd name="connsiteX86-173" fmla="*/ 2828768 w 4003028"/>
              <a:gd name="connsiteY86-174" fmla="*/ 3357822 h 3488687"/>
              <a:gd name="connsiteX87-175" fmla="*/ 2842089 w 4003028"/>
              <a:gd name="connsiteY87-176" fmla="*/ 3333099 h 3488687"/>
              <a:gd name="connsiteX88-177" fmla="*/ 2921933 w 4003028"/>
              <a:gd name="connsiteY88-178" fmla="*/ 3257476 h 3488687"/>
              <a:gd name="connsiteX89-179" fmla="*/ 3436520 w 4003028"/>
              <a:gd name="connsiteY89-180" fmla="*/ 3026269 h 3488687"/>
              <a:gd name="connsiteX90-181" fmla="*/ 3490668 w 4003028"/>
              <a:gd name="connsiteY90-182" fmla="*/ 3044425 h 3488687"/>
              <a:gd name="connsiteX91-183" fmla="*/ 3466564 w 4003028"/>
              <a:gd name="connsiteY91-184" fmla="*/ 3009477 h 3488687"/>
              <a:gd name="connsiteX92-185" fmla="*/ 3487849 w 4003028"/>
              <a:gd name="connsiteY92-186" fmla="*/ 3036935 h 3488687"/>
              <a:gd name="connsiteX93-187" fmla="*/ 3850394 w 4003028"/>
              <a:gd name="connsiteY93-188" fmla="*/ 3229480 h 3488687"/>
              <a:gd name="connsiteX94-189" fmla="*/ 4003028 w 4003028"/>
              <a:gd name="connsiteY94-190" fmla="*/ 3047507 h 3488687"/>
              <a:gd name="connsiteX95-191" fmla="*/ 3906403 w 4003028"/>
              <a:gd name="connsiteY95-192" fmla="*/ 3033869 h 3488687"/>
              <a:gd name="connsiteX96-193" fmla="*/ 3685069 w 4003028"/>
              <a:gd name="connsiteY96-194" fmla="*/ 2942485 h 3488687"/>
              <a:gd name="connsiteX97-195" fmla="*/ 3680287 w 4003028"/>
              <a:gd name="connsiteY97-196" fmla="*/ 2938317 h 3488687"/>
              <a:gd name="connsiteX98-197" fmla="*/ 3682685 w 4003028"/>
              <a:gd name="connsiteY98-198" fmla="*/ 2923853 h 3488687"/>
              <a:gd name="connsiteX99-199" fmla="*/ 3888092 w 4003028"/>
              <a:gd name="connsiteY99-200" fmla="*/ 2294241 h 3488687"/>
              <a:gd name="connsiteX100-201" fmla="*/ 3647315 w 4003028"/>
              <a:gd name="connsiteY100-202" fmla="*/ 2791101 h 3488687"/>
              <a:gd name="connsiteX101-203" fmla="*/ 3618912 w 4003028"/>
              <a:gd name="connsiteY101-204" fmla="*/ 2884803 h 3488687"/>
              <a:gd name="connsiteX102-205" fmla="*/ 3598514 w 4003028"/>
              <a:gd name="connsiteY102-206" fmla="*/ 2867018 h 3488687"/>
              <a:gd name="connsiteX103-207" fmla="*/ 3013134 w 4003028"/>
              <a:gd name="connsiteY103-208" fmla="*/ 1104274 h 3488687"/>
              <a:gd name="connsiteX104-209" fmla="*/ 2996120 w 4003028"/>
              <a:gd name="connsiteY104-210" fmla="*/ 1074045 h 3488687"/>
              <a:gd name="connsiteX105-211" fmla="*/ 2983995 w 4003028"/>
              <a:gd name="connsiteY105-212" fmla="*/ 999080 h 3488687"/>
              <a:gd name="connsiteX106-213" fmla="*/ 2974776 w 4003028"/>
              <a:gd name="connsiteY106-214" fmla="*/ 0 h 3488687"/>
              <a:gd name="connsiteX107-215" fmla="*/ 2869551 w 4003028"/>
              <a:gd name="connsiteY107-216" fmla="*/ 826280 h 3488687"/>
              <a:gd name="connsiteX108-217" fmla="*/ 2871430 w 4003028"/>
              <a:gd name="connsiteY108-218" fmla="*/ 888358 h 3488687"/>
              <a:gd name="connsiteX109-219" fmla="*/ 2810257 w 4003028"/>
              <a:gd name="connsiteY109-220" fmla="*/ 821365 h 3488687"/>
              <a:gd name="connsiteX110-221" fmla="*/ 1224809 w 4003028"/>
              <a:gd name="connsiteY110-222" fmla="*/ 795402 h 3488687"/>
              <a:gd name="connsiteX111" fmla="*/ 1187875 w 4003028"/>
              <a:gd name="connsiteY111" fmla="*/ 818604 h 3488687"/>
              <a:gd name="connsiteX0-223" fmla="*/ 2553595 w 4003028"/>
              <a:gd name="connsiteY0-224" fmla="*/ 3488687 h 3488687"/>
              <a:gd name="connsiteX1-225" fmla="*/ 2558802 w 4003028"/>
              <a:gd name="connsiteY1-226" fmla="*/ 3486358 h 3488687"/>
              <a:gd name="connsiteX2-227" fmla="*/ 2567275 w 4003028"/>
              <a:gd name="connsiteY2-228" fmla="*/ 3481729 h 3488687"/>
              <a:gd name="connsiteX3-229" fmla="*/ 2560275 w 4003028"/>
              <a:gd name="connsiteY3-230" fmla="*/ 3484032 h 3488687"/>
              <a:gd name="connsiteX4-231" fmla="*/ 2553595 w 4003028"/>
              <a:gd name="connsiteY4-232" fmla="*/ 3488687 h 3488687"/>
              <a:gd name="connsiteX5-233" fmla="*/ 2172204 w 4003028"/>
              <a:gd name="connsiteY5-234" fmla="*/ 1823603 h 3488687"/>
              <a:gd name="connsiteX6-235" fmla="*/ 2177584 w 4003028"/>
              <a:gd name="connsiteY6-236" fmla="*/ 1823026 h 3488687"/>
              <a:gd name="connsiteX7-237" fmla="*/ 2186951 w 4003028"/>
              <a:gd name="connsiteY7-238" fmla="*/ 1820691 h 3488687"/>
              <a:gd name="connsiteX8-239" fmla="*/ 2179597 w 4003028"/>
              <a:gd name="connsiteY8-240" fmla="*/ 1821148 h 3488687"/>
              <a:gd name="connsiteX9-241" fmla="*/ 2172204 w 4003028"/>
              <a:gd name="connsiteY9-242" fmla="*/ 1823603 h 3488687"/>
              <a:gd name="connsiteX10-243" fmla="*/ 153460 w 4003028"/>
              <a:gd name="connsiteY10-244" fmla="*/ 2406636 h 3488687"/>
              <a:gd name="connsiteX11-245" fmla="*/ 158416 w 4003028"/>
              <a:gd name="connsiteY11-246" fmla="*/ 2412646 h 3488687"/>
              <a:gd name="connsiteX12-247" fmla="*/ 164402 w 4003028"/>
              <a:gd name="connsiteY12-248" fmla="*/ 2416944 h 3488687"/>
              <a:gd name="connsiteX13-249" fmla="*/ 157710 w 4003028"/>
              <a:gd name="connsiteY13-250" fmla="*/ 2409986 h 3488687"/>
              <a:gd name="connsiteX14-251" fmla="*/ 153460 w 4003028"/>
              <a:gd name="connsiteY14-252" fmla="*/ 2406636 h 3488687"/>
              <a:gd name="connsiteX15-253" fmla="*/ 1187875 w 4003028"/>
              <a:gd name="connsiteY15-254" fmla="*/ 818604 h 3488687"/>
              <a:gd name="connsiteX16-255" fmla="*/ 2981309 w 4003028"/>
              <a:gd name="connsiteY16-256" fmla="*/ 1389514 h 3488687"/>
              <a:gd name="connsiteX17-257" fmla="*/ 3006207 w 4003028"/>
              <a:gd name="connsiteY17-258" fmla="*/ 1471594 h 3488687"/>
              <a:gd name="connsiteX18-259" fmla="*/ 3004953 w 4003028"/>
              <a:gd name="connsiteY18-260" fmla="*/ 1470516 h 3488687"/>
              <a:gd name="connsiteX19-261" fmla="*/ 2965846 w 4003028"/>
              <a:gd name="connsiteY19-262" fmla="*/ 1471445 h 3488687"/>
              <a:gd name="connsiteX20-263" fmla="*/ 2909369 w 4003028"/>
              <a:gd name="connsiteY20-264" fmla="*/ 1482351 h 3488687"/>
              <a:gd name="connsiteX21-265" fmla="*/ 2592787 w 4003028"/>
              <a:gd name="connsiteY21-266" fmla="*/ 1644930 h 3488687"/>
              <a:gd name="connsiteX22-267" fmla="*/ 2477260 w 4003028"/>
              <a:gd name="connsiteY22-268" fmla="*/ 1712320 h 3488687"/>
              <a:gd name="connsiteX23-269" fmla="*/ 2424386 w 4003028"/>
              <a:gd name="connsiteY23-270" fmla="*/ 1658294 h 3488687"/>
              <a:gd name="connsiteX24-271" fmla="*/ 2233042 w 4003028"/>
              <a:gd name="connsiteY24-272" fmla="*/ 1544239 h 3488687"/>
              <a:gd name="connsiteX25-273" fmla="*/ 2406208 w 4003028"/>
              <a:gd name="connsiteY25-274" fmla="*/ 1690912 h 3488687"/>
              <a:gd name="connsiteX26-275" fmla="*/ 2438667 w 4003028"/>
              <a:gd name="connsiteY26-276" fmla="*/ 1734832 h 3488687"/>
              <a:gd name="connsiteX27-277" fmla="*/ 2433832 w 4003028"/>
              <a:gd name="connsiteY27-278" fmla="*/ 1737652 h 3488687"/>
              <a:gd name="connsiteX28-279" fmla="*/ 2276907 w 4003028"/>
              <a:gd name="connsiteY28-280" fmla="*/ 1795440 h 3488687"/>
              <a:gd name="connsiteX29-281" fmla="*/ 2194470 w 4003028"/>
              <a:gd name="connsiteY29-282" fmla="*/ 1818817 h 3488687"/>
              <a:gd name="connsiteX30-283" fmla="*/ 2186951 w 4003028"/>
              <a:gd name="connsiteY30-284" fmla="*/ 1820691 h 3488687"/>
              <a:gd name="connsiteX31-285" fmla="*/ 2187619 w 4003028"/>
              <a:gd name="connsiteY31-286" fmla="*/ 1820649 h 3488687"/>
              <a:gd name="connsiteX32-287" fmla="*/ 2263225 w 4003028"/>
              <a:gd name="connsiteY32-288" fmla="*/ 1828106 h 3488687"/>
              <a:gd name="connsiteX33-289" fmla="*/ 2266422 w 4003028"/>
              <a:gd name="connsiteY33-290" fmla="*/ 1827857 h 3488687"/>
              <a:gd name="connsiteX34-291" fmla="*/ 3026460 w 4003028"/>
              <a:gd name="connsiteY34-292" fmla="*/ 1558274 h 3488687"/>
              <a:gd name="connsiteX35-293" fmla="*/ 3033021 w 4003028"/>
              <a:gd name="connsiteY35-294" fmla="*/ 1559992 h 3488687"/>
              <a:gd name="connsiteX36-295" fmla="*/ 3056764 w 4003028"/>
              <a:gd name="connsiteY36-296" fmla="*/ 1638263 h 3488687"/>
              <a:gd name="connsiteX37-297" fmla="*/ 3220170 w 4003028"/>
              <a:gd name="connsiteY37-298" fmla="*/ 2417189 h 3488687"/>
              <a:gd name="connsiteX38-299" fmla="*/ 3245788 w 4003028"/>
              <a:gd name="connsiteY38-300" fmla="*/ 2510754 h 3488687"/>
              <a:gd name="connsiteX39-301" fmla="*/ 3242722 w 4003028"/>
              <a:gd name="connsiteY39-302" fmla="*/ 2508845 h 3488687"/>
              <a:gd name="connsiteX40-303" fmla="*/ 900517 w 4003028"/>
              <a:gd name="connsiteY40-304" fmla="*/ 3043090 h 3488687"/>
              <a:gd name="connsiteX41-305" fmla="*/ 755186 w 4003028"/>
              <a:gd name="connsiteY41-306" fmla="*/ 3091588 h 3488687"/>
              <a:gd name="connsiteX42-307" fmla="*/ 735913 w 4003028"/>
              <a:gd name="connsiteY42-308" fmla="*/ 3085533 h 3488687"/>
              <a:gd name="connsiteX43-309" fmla="*/ 235521 w 4003028"/>
              <a:gd name="connsiteY43-310" fmla="*/ 2453126 h 3488687"/>
              <a:gd name="connsiteX44-311" fmla="*/ 232945 w 4003028"/>
              <a:gd name="connsiteY44-312" fmla="*/ 2451215 h 3488687"/>
              <a:gd name="connsiteX45-313" fmla="*/ 164946 w 4003028"/>
              <a:gd name="connsiteY45-314" fmla="*/ 2417334 h 3488687"/>
              <a:gd name="connsiteX46-315" fmla="*/ 164402 w 4003028"/>
              <a:gd name="connsiteY46-316" fmla="*/ 2416944 h 3488687"/>
              <a:gd name="connsiteX47-317" fmla="*/ 169774 w 4003028"/>
              <a:gd name="connsiteY47-318" fmla="*/ 2422528 h 3488687"/>
              <a:gd name="connsiteX48-319" fmla="*/ 227166 w 4003028"/>
              <a:gd name="connsiteY48-320" fmla="*/ 2486155 h 3488687"/>
              <a:gd name="connsiteX49-321" fmla="*/ 329351 w 4003028"/>
              <a:gd name="connsiteY49-322" fmla="*/ 2618530 h 3488687"/>
              <a:gd name="connsiteX50-323" fmla="*/ 331947 w 4003028"/>
              <a:gd name="connsiteY50-324" fmla="*/ 2623489 h 3488687"/>
              <a:gd name="connsiteX51-325" fmla="*/ 281103 w 4003028"/>
              <a:gd name="connsiteY51-326" fmla="*/ 2643430 h 3488687"/>
              <a:gd name="connsiteX52-327" fmla="*/ 56459 w 4003028"/>
              <a:gd name="connsiteY52-328" fmla="*/ 2675591 h 3488687"/>
              <a:gd name="connsiteX53-329" fmla="*/ 279157 w 4003028"/>
              <a:gd name="connsiteY53-330" fmla="*/ 2680722 h 3488687"/>
              <a:gd name="connsiteX54-331" fmla="*/ 352665 w 4003028"/>
              <a:gd name="connsiteY54-332" fmla="*/ 2663074 h 3488687"/>
              <a:gd name="connsiteX55-333" fmla="*/ 414683 w 4003028"/>
              <a:gd name="connsiteY55-334" fmla="*/ 2781572 h 3488687"/>
              <a:gd name="connsiteX56-335" fmla="*/ 596376 w 4003028"/>
              <a:gd name="connsiteY56-336" fmla="*/ 3087584 h 3488687"/>
              <a:gd name="connsiteX57-337" fmla="*/ 638412 w 4003028"/>
              <a:gd name="connsiteY57-338" fmla="*/ 3126848 h 3488687"/>
              <a:gd name="connsiteX58-339" fmla="*/ 642141 w 4003028"/>
              <a:gd name="connsiteY58-340" fmla="*/ 3129313 h 3488687"/>
              <a:gd name="connsiteX59-341" fmla="*/ 633291 w 4003028"/>
              <a:gd name="connsiteY59-342" fmla="*/ 3132266 h 3488687"/>
              <a:gd name="connsiteX60-343" fmla="*/ 106597 w 4003028"/>
              <a:gd name="connsiteY60-344" fmla="*/ 3237274 h 3488687"/>
              <a:gd name="connsiteX61-345" fmla="*/ 0 w 4003028"/>
              <a:gd name="connsiteY61-346" fmla="*/ 3232686 h 3488687"/>
              <a:gd name="connsiteX62-347" fmla="*/ 77065 w 4003028"/>
              <a:gd name="connsiteY62-348" fmla="*/ 3297326 h 3488687"/>
              <a:gd name="connsiteX63-349" fmla="*/ 75884 w 4003028"/>
              <a:gd name="connsiteY63-350" fmla="*/ 3298733 h 3488687"/>
              <a:gd name="connsiteX64-351" fmla="*/ 146342 w 4003028"/>
              <a:gd name="connsiteY64-352" fmla="*/ 3298318 h 3488687"/>
              <a:gd name="connsiteX65-353" fmla="*/ 3241070 w 4003028"/>
              <a:gd name="connsiteY65-354" fmla="*/ 2644221 h 3488687"/>
              <a:gd name="connsiteX66-355" fmla="*/ 3298464 w 4003028"/>
              <a:gd name="connsiteY66-356" fmla="*/ 2691011 h 3488687"/>
              <a:gd name="connsiteX67-357" fmla="*/ 3325008 w 4003028"/>
              <a:gd name="connsiteY67-358" fmla="*/ 2763689 h 3488687"/>
              <a:gd name="connsiteX68-359" fmla="*/ 3371266 w 4003028"/>
              <a:gd name="connsiteY68-360" fmla="*/ 2864563 h 3488687"/>
              <a:gd name="connsiteX69-361" fmla="*/ 3415788 w 4003028"/>
              <a:gd name="connsiteY69-362" fmla="*/ 2940157 h 3488687"/>
              <a:gd name="connsiteX70-363" fmla="*/ 3400641 w 4003028"/>
              <a:gd name="connsiteY70-364" fmla="*/ 2934757 h 3488687"/>
              <a:gd name="connsiteX71-365" fmla="*/ 2832976 w 4003028"/>
              <a:gd name="connsiteY71-366" fmla="*/ 3294018 h 3488687"/>
              <a:gd name="connsiteX72-367" fmla="*/ 2826082 w 4003028"/>
              <a:gd name="connsiteY72-368" fmla="*/ 3300156 h 3488687"/>
              <a:gd name="connsiteX73-369" fmla="*/ 2810492 w 4003028"/>
              <a:gd name="connsiteY73-370" fmla="*/ 3290196 h 3488687"/>
              <a:gd name="connsiteX74-371" fmla="*/ 2559561 w 4003028"/>
              <a:gd name="connsiteY74-372" fmla="*/ 3207661 h 3488687"/>
              <a:gd name="connsiteX75-373" fmla="*/ 2764198 w 4003028"/>
              <a:gd name="connsiteY75-374" fmla="*/ 3305758 h 3488687"/>
              <a:gd name="connsiteX76-375" fmla="*/ 2793373 w 4003028"/>
              <a:gd name="connsiteY76-376" fmla="*/ 3329282 h 3488687"/>
              <a:gd name="connsiteX77-377" fmla="*/ 2742508 w 4003028"/>
              <a:gd name="connsiteY77-378" fmla="*/ 3374574 h 3488687"/>
              <a:gd name="connsiteX78-379" fmla="*/ 2647916 w 4003028"/>
              <a:gd name="connsiteY78-380" fmla="*/ 3434544 h 3488687"/>
              <a:gd name="connsiteX79-381" fmla="*/ 2574074 w 4003028"/>
              <a:gd name="connsiteY79-382" fmla="*/ 3478014 h 3488687"/>
              <a:gd name="connsiteX80-383" fmla="*/ 2567275 w 4003028"/>
              <a:gd name="connsiteY80-384" fmla="*/ 3481729 h 3488687"/>
              <a:gd name="connsiteX81-385" fmla="*/ 2567910 w 4003028"/>
              <a:gd name="connsiteY81-386" fmla="*/ 3481520 h 3488687"/>
              <a:gd name="connsiteX82-387" fmla="*/ 2642943 w 4003028"/>
              <a:gd name="connsiteY82-388" fmla="*/ 3469608 h 3488687"/>
              <a:gd name="connsiteX83-389" fmla="*/ 2645973 w 4003028"/>
              <a:gd name="connsiteY83-390" fmla="*/ 3468559 h 3488687"/>
              <a:gd name="connsiteX84-391" fmla="*/ 2742749 w 4003028"/>
              <a:gd name="connsiteY84-392" fmla="*/ 3414654 h 3488687"/>
              <a:gd name="connsiteX85-393" fmla="*/ 2820857 w 4003028"/>
              <a:gd name="connsiteY85-394" fmla="*/ 3351443 h 3488687"/>
              <a:gd name="connsiteX86-395" fmla="*/ 2842089 w 4003028"/>
              <a:gd name="connsiteY86-396" fmla="*/ 3333099 h 3488687"/>
              <a:gd name="connsiteX87-397" fmla="*/ 2921933 w 4003028"/>
              <a:gd name="connsiteY87-398" fmla="*/ 3257476 h 3488687"/>
              <a:gd name="connsiteX88-399" fmla="*/ 3436520 w 4003028"/>
              <a:gd name="connsiteY88-400" fmla="*/ 3026269 h 3488687"/>
              <a:gd name="connsiteX89-401" fmla="*/ 3490668 w 4003028"/>
              <a:gd name="connsiteY89-402" fmla="*/ 3044425 h 3488687"/>
              <a:gd name="connsiteX90-403" fmla="*/ 3466564 w 4003028"/>
              <a:gd name="connsiteY90-404" fmla="*/ 3009477 h 3488687"/>
              <a:gd name="connsiteX91-405" fmla="*/ 3487849 w 4003028"/>
              <a:gd name="connsiteY91-406" fmla="*/ 3036935 h 3488687"/>
              <a:gd name="connsiteX92-407" fmla="*/ 3850394 w 4003028"/>
              <a:gd name="connsiteY92-408" fmla="*/ 3229480 h 3488687"/>
              <a:gd name="connsiteX93-409" fmla="*/ 4003028 w 4003028"/>
              <a:gd name="connsiteY93-410" fmla="*/ 3047507 h 3488687"/>
              <a:gd name="connsiteX94-411" fmla="*/ 3906403 w 4003028"/>
              <a:gd name="connsiteY94-412" fmla="*/ 3033869 h 3488687"/>
              <a:gd name="connsiteX95-413" fmla="*/ 3685069 w 4003028"/>
              <a:gd name="connsiteY95-414" fmla="*/ 2942485 h 3488687"/>
              <a:gd name="connsiteX96-415" fmla="*/ 3680287 w 4003028"/>
              <a:gd name="connsiteY96-416" fmla="*/ 2938317 h 3488687"/>
              <a:gd name="connsiteX97-417" fmla="*/ 3682685 w 4003028"/>
              <a:gd name="connsiteY97-418" fmla="*/ 2923853 h 3488687"/>
              <a:gd name="connsiteX98-419" fmla="*/ 3888092 w 4003028"/>
              <a:gd name="connsiteY98-420" fmla="*/ 2294241 h 3488687"/>
              <a:gd name="connsiteX99-421" fmla="*/ 3647315 w 4003028"/>
              <a:gd name="connsiteY99-422" fmla="*/ 2791101 h 3488687"/>
              <a:gd name="connsiteX100-423" fmla="*/ 3618912 w 4003028"/>
              <a:gd name="connsiteY100-424" fmla="*/ 2884803 h 3488687"/>
              <a:gd name="connsiteX101-425" fmla="*/ 3598514 w 4003028"/>
              <a:gd name="connsiteY101-426" fmla="*/ 2867018 h 3488687"/>
              <a:gd name="connsiteX102-427" fmla="*/ 3013134 w 4003028"/>
              <a:gd name="connsiteY102-428" fmla="*/ 1104274 h 3488687"/>
              <a:gd name="connsiteX103-429" fmla="*/ 2996120 w 4003028"/>
              <a:gd name="connsiteY103-430" fmla="*/ 1074045 h 3488687"/>
              <a:gd name="connsiteX104-431" fmla="*/ 2983995 w 4003028"/>
              <a:gd name="connsiteY104-432" fmla="*/ 999080 h 3488687"/>
              <a:gd name="connsiteX105-433" fmla="*/ 2974776 w 4003028"/>
              <a:gd name="connsiteY105-434" fmla="*/ 0 h 3488687"/>
              <a:gd name="connsiteX106-435" fmla="*/ 2869551 w 4003028"/>
              <a:gd name="connsiteY106-436" fmla="*/ 826280 h 3488687"/>
              <a:gd name="connsiteX107-437" fmla="*/ 2871430 w 4003028"/>
              <a:gd name="connsiteY107-438" fmla="*/ 888358 h 3488687"/>
              <a:gd name="connsiteX108-439" fmla="*/ 2810257 w 4003028"/>
              <a:gd name="connsiteY108-440" fmla="*/ 821365 h 3488687"/>
              <a:gd name="connsiteX109-441" fmla="*/ 1224809 w 4003028"/>
              <a:gd name="connsiteY109-442" fmla="*/ 795402 h 3488687"/>
              <a:gd name="connsiteX110-443" fmla="*/ 1187875 w 4003028"/>
              <a:gd name="connsiteY110-444" fmla="*/ 818604 h 348868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 ang="0">
                <a:pos x="connsiteX42-85" y="connsiteY42-86"/>
              </a:cxn>
              <a:cxn ang="0">
                <a:pos x="connsiteX43-87" y="connsiteY43-88"/>
              </a:cxn>
              <a:cxn ang="0">
                <a:pos x="connsiteX44-89" y="connsiteY44-90"/>
              </a:cxn>
              <a:cxn ang="0">
                <a:pos x="connsiteX45-91" y="connsiteY45-92"/>
              </a:cxn>
              <a:cxn ang="0">
                <a:pos x="connsiteX46-93" y="connsiteY46-94"/>
              </a:cxn>
              <a:cxn ang="0">
                <a:pos x="connsiteX47-95" y="connsiteY47-96"/>
              </a:cxn>
              <a:cxn ang="0">
                <a:pos x="connsiteX48-97" y="connsiteY48-98"/>
              </a:cxn>
              <a:cxn ang="0">
                <a:pos x="connsiteX49-99" y="connsiteY49-100"/>
              </a:cxn>
              <a:cxn ang="0">
                <a:pos x="connsiteX50-101" y="connsiteY50-102"/>
              </a:cxn>
              <a:cxn ang="0">
                <a:pos x="connsiteX51-103" y="connsiteY51-104"/>
              </a:cxn>
              <a:cxn ang="0">
                <a:pos x="connsiteX52-105" y="connsiteY52-106"/>
              </a:cxn>
              <a:cxn ang="0">
                <a:pos x="connsiteX53-107" y="connsiteY53-108"/>
              </a:cxn>
              <a:cxn ang="0">
                <a:pos x="connsiteX54-109" y="connsiteY54-110"/>
              </a:cxn>
              <a:cxn ang="0">
                <a:pos x="connsiteX55-111" y="connsiteY55-112"/>
              </a:cxn>
              <a:cxn ang="0">
                <a:pos x="connsiteX56-113" y="connsiteY56-114"/>
              </a:cxn>
              <a:cxn ang="0">
                <a:pos x="connsiteX57-115" y="connsiteY57-116"/>
              </a:cxn>
              <a:cxn ang="0">
                <a:pos x="connsiteX58-117" y="connsiteY58-118"/>
              </a:cxn>
              <a:cxn ang="0">
                <a:pos x="connsiteX59-119" y="connsiteY59-120"/>
              </a:cxn>
              <a:cxn ang="0">
                <a:pos x="connsiteX60-121" y="connsiteY60-122"/>
              </a:cxn>
              <a:cxn ang="0">
                <a:pos x="connsiteX61-123" y="connsiteY61-124"/>
              </a:cxn>
              <a:cxn ang="0">
                <a:pos x="connsiteX62-125" y="connsiteY62-126"/>
              </a:cxn>
              <a:cxn ang="0">
                <a:pos x="connsiteX63-127" y="connsiteY63-128"/>
              </a:cxn>
              <a:cxn ang="0">
                <a:pos x="connsiteX64-129" y="connsiteY64-130"/>
              </a:cxn>
              <a:cxn ang="0">
                <a:pos x="connsiteX65-131" y="connsiteY65-132"/>
              </a:cxn>
              <a:cxn ang="0">
                <a:pos x="connsiteX66-133" y="connsiteY66-134"/>
              </a:cxn>
              <a:cxn ang="0">
                <a:pos x="connsiteX67-135" y="connsiteY67-136"/>
              </a:cxn>
              <a:cxn ang="0">
                <a:pos x="connsiteX68-137" y="connsiteY68-138"/>
              </a:cxn>
              <a:cxn ang="0">
                <a:pos x="connsiteX69-139" y="connsiteY69-140"/>
              </a:cxn>
              <a:cxn ang="0">
                <a:pos x="connsiteX70-141" y="connsiteY70-142"/>
              </a:cxn>
              <a:cxn ang="0">
                <a:pos x="connsiteX71-143" y="connsiteY71-144"/>
              </a:cxn>
              <a:cxn ang="0">
                <a:pos x="connsiteX72-145" y="connsiteY72-146"/>
              </a:cxn>
              <a:cxn ang="0">
                <a:pos x="connsiteX73-147" y="connsiteY73-148"/>
              </a:cxn>
              <a:cxn ang="0">
                <a:pos x="connsiteX74-149" y="connsiteY74-150"/>
              </a:cxn>
              <a:cxn ang="0">
                <a:pos x="connsiteX75-151" y="connsiteY75-152"/>
              </a:cxn>
              <a:cxn ang="0">
                <a:pos x="connsiteX76-153" y="connsiteY76-154"/>
              </a:cxn>
              <a:cxn ang="0">
                <a:pos x="connsiteX77-155" y="connsiteY77-156"/>
              </a:cxn>
              <a:cxn ang="0">
                <a:pos x="connsiteX78-157" y="connsiteY78-158"/>
              </a:cxn>
              <a:cxn ang="0">
                <a:pos x="connsiteX79-159" y="connsiteY79-160"/>
              </a:cxn>
              <a:cxn ang="0">
                <a:pos x="connsiteX80-161" y="connsiteY80-162"/>
              </a:cxn>
              <a:cxn ang="0">
                <a:pos x="connsiteX81-163" y="connsiteY81-164"/>
              </a:cxn>
              <a:cxn ang="0">
                <a:pos x="connsiteX82-165" y="connsiteY82-166"/>
              </a:cxn>
              <a:cxn ang="0">
                <a:pos x="connsiteX83-167" y="connsiteY83-168"/>
              </a:cxn>
              <a:cxn ang="0">
                <a:pos x="connsiteX84-169" y="connsiteY84-170"/>
              </a:cxn>
              <a:cxn ang="0">
                <a:pos x="connsiteX85-171" y="connsiteY85-172"/>
              </a:cxn>
              <a:cxn ang="0">
                <a:pos x="connsiteX86-173" y="connsiteY86-174"/>
              </a:cxn>
              <a:cxn ang="0">
                <a:pos x="connsiteX87-175" y="connsiteY87-176"/>
              </a:cxn>
              <a:cxn ang="0">
                <a:pos x="connsiteX88-177" y="connsiteY88-178"/>
              </a:cxn>
              <a:cxn ang="0">
                <a:pos x="connsiteX89-179" y="connsiteY89-180"/>
              </a:cxn>
              <a:cxn ang="0">
                <a:pos x="connsiteX90-181" y="connsiteY90-182"/>
              </a:cxn>
              <a:cxn ang="0">
                <a:pos x="connsiteX91-183" y="connsiteY91-184"/>
              </a:cxn>
              <a:cxn ang="0">
                <a:pos x="connsiteX92-185" y="connsiteY92-186"/>
              </a:cxn>
              <a:cxn ang="0">
                <a:pos x="connsiteX93-187" y="connsiteY93-188"/>
              </a:cxn>
              <a:cxn ang="0">
                <a:pos x="connsiteX94-189" y="connsiteY94-190"/>
              </a:cxn>
              <a:cxn ang="0">
                <a:pos x="connsiteX95-191" y="connsiteY95-192"/>
              </a:cxn>
              <a:cxn ang="0">
                <a:pos x="connsiteX96-193" y="connsiteY96-194"/>
              </a:cxn>
              <a:cxn ang="0">
                <a:pos x="connsiteX97-195" y="connsiteY97-196"/>
              </a:cxn>
              <a:cxn ang="0">
                <a:pos x="connsiteX98-197" y="connsiteY98-198"/>
              </a:cxn>
              <a:cxn ang="0">
                <a:pos x="connsiteX99-199" y="connsiteY99-200"/>
              </a:cxn>
              <a:cxn ang="0">
                <a:pos x="connsiteX100-201" y="connsiteY100-202"/>
              </a:cxn>
              <a:cxn ang="0">
                <a:pos x="connsiteX101-203" y="connsiteY101-204"/>
              </a:cxn>
              <a:cxn ang="0">
                <a:pos x="connsiteX102-205" y="connsiteY102-206"/>
              </a:cxn>
              <a:cxn ang="0">
                <a:pos x="connsiteX103-207" y="connsiteY103-208"/>
              </a:cxn>
              <a:cxn ang="0">
                <a:pos x="connsiteX104-209" y="connsiteY104-210"/>
              </a:cxn>
              <a:cxn ang="0">
                <a:pos x="connsiteX105-211" y="connsiteY105-212"/>
              </a:cxn>
              <a:cxn ang="0">
                <a:pos x="connsiteX106-213" y="connsiteY106-214"/>
              </a:cxn>
              <a:cxn ang="0">
                <a:pos x="connsiteX107-215" y="connsiteY107-216"/>
              </a:cxn>
              <a:cxn ang="0">
                <a:pos x="connsiteX108-217" y="connsiteY108-218"/>
              </a:cxn>
              <a:cxn ang="0">
                <a:pos x="connsiteX109-219" y="connsiteY109-220"/>
              </a:cxn>
              <a:cxn ang="0">
                <a:pos x="connsiteX110-221" y="connsiteY110-222"/>
              </a:cxn>
            </a:cxnLst>
            <a:rect l="l" t="t" r="r" b="b"/>
            <a:pathLst>
              <a:path w="4003028" h="3488687">
                <a:moveTo>
                  <a:pt x="2553595" y="3488687"/>
                </a:moveTo>
                <a:lnTo>
                  <a:pt x="2558802" y="3486358"/>
                </a:lnTo>
                <a:lnTo>
                  <a:pt x="2567275" y="3481729"/>
                </a:lnTo>
                <a:lnTo>
                  <a:pt x="2560275" y="3484032"/>
                </a:lnTo>
                <a:cubicBezTo>
                  <a:pt x="2556433" y="3486197"/>
                  <a:pt x="2552751" y="3488719"/>
                  <a:pt x="2553595" y="3488687"/>
                </a:cubicBezTo>
                <a:close/>
                <a:moveTo>
                  <a:pt x="2172204" y="1823603"/>
                </a:moveTo>
                <a:cubicBezTo>
                  <a:pt x="2171170" y="1824157"/>
                  <a:pt x="2172266" y="1824206"/>
                  <a:pt x="2177584" y="1823026"/>
                </a:cubicBezTo>
                <a:lnTo>
                  <a:pt x="2186951" y="1820691"/>
                </a:lnTo>
                <a:lnTo>
                  <a:pt x="2179597" y="1821148"/>
                </a:lnTo>
                <a:cubicBezTo>
                  <a:pt x="2176399" y="1821990"/>
                  <a:pt x="2173237" y="1823050"/>
                  <a:pt x="2172204" y="1823603"/>
                </a:cubicBezTo>
                <a:close/>
                <a:moveTo>
                  <a:pt x="153460" y="2406636"/>
                </a:moveTo>
                <a:cubicBezTo>
                  <a:pt x="154041" y="2407655"/>
                  <a:pt x="156156" y="2410233"/>
                  <a:pt x="158416" y="2412646"/>
                </a:cubicBezTo>
                <a:lnTo>
                  <a:pt x="164402" y="2416944"/>
                </a:lnTo>
                <a:lnTo>
                  <a:pt x="157710" y="2409986"/>
                </a:lnTo>
                <a:cubicBezTo>
                  <a:pt x="153833" y="2406159"/>
                  <a:pt x="152879" y="2405618"/>
                  <a:pt x="153460" y="2406636"/>
                </a:cubicBezTo>
                <a:close/>
                <a:moveTo>
                  <a:pt x="1187875" y="818604"/>
                </a:moveTo>
                <a:cubicBezTo>
                  <a:pt x="2360785" y="451654"/>
                  <a:pt x="2778288" y="830875"/>
                  <a:pt x="2981309" y="1389514"/>
                </a:cubicBezTo>
                <a:lnTo>
                  <a:pt x="3006207" y="1471594"/>
                </a:lnTo>
                <a:lnTo>
                  <a:pt x="3004953" y="1470516"/>
                </a:lnTo>
                <a:lnTo>
                  <a:pt x="2965846" y="1471445"/>
                </a:lnTo>
                <a:cubicBezTo>
                  <a:pt x="2947107" y="1473570"/>
                  <a:pt x="2928277" y="1477290"/>
                  <a:pt x="2909369" y="1482351"/>
                </a:cubicBezTo>
                <a:cubicBezTo>
                  <a:pt x="2805373" y="1510186"/>
                  <a:pt x="2699022" y="1578564"/>
                  <a:pt x="2592787" y="1644930"/>
                </a:cubicBezTo>
                <a:lnTo>
                  <a:pt x="2477260" y="1712320"/>
                </a:lnTo>
                <a:lnTo>
                  <a:pt x="2424386" y="1658294"/>
                </a:lnTo>
                <a:cubicBezTo>
                  <a:pt x="2364886" y="1605113"/>
                  <a:pt x="2312973" y="1581704"/>
                  <a:pt x="2233042" y="1544239"/>
                </a:cubicBezTo>
                <a:cubicBezTo>
                  <a:pt x="2318994" y="1601119"/>
                  <a:pt x="2360281" y="1633999"/>
                  <a:pt x="2406208" y="1690912"/>
                </a:cubicBezTo>
                <a:lnTo>
                  <a:pt x="2438667" y="1734832"/>
                </a:lnTo>
                <a:lnTo>
                  <a:pt x="2433832" y="1737652"/>
                </a:lnTo>
                <a:cubicBezTo>
                  <a:pt x="2381083" y="1764511"/>
                  <a:pt x="2328671" y="1785546"/>
                  <a:pt x="2276907" y="1795440"/>
                </a:cubicBezTo>
                <a:cubicBezTo>
                  <a:pt x="2236133" y="1807413"/>
                  <a:pt x="2210308" y="1814634"/>
                  <a:pt x="2194470" y="1818817"/>
                </a:cubicBezTo>
                <a:lnTo>
                  <a:pt x="2186951" y="1820691"/>
                </a:lnTo>
                <a:lnTo>
                  <a:pt x="2187619" y="1820649"/>
                </a:lnTo>
                <a:cubicBezTo>
                  <a:pt x="2185339" y="1826094"/>
                  <a:pt x="2253274" y="1827842"/>
                  <a:pt x="2263225" y="1828106"/>
                </a:cubicBezTo>
                <a:lnTo>
                  <a:pt x="2266422" y="1827857"/>
                </a:lnTo>
                <a:cubicBezTo>
                  <a:pt x="2518049" y="1795110"/>
                  <a:pt x="2758419" y="1512046"/>
                  <a:pt x="3026460" y="1558274"/>
                </a:cubicBezTo>
                <a:lnTo>
                  <a:pt x="3033021" y="1559992"/>
                </a:lnTo>
                <a:lnTo>
                  <a:pt x="3056764" y="1638263"/>
                </a:lnTo>
                <a:cubicBezTo>
                  <a:pt x="3122240" y="1894693"/>
                  <a:pt x="3162516" y="2169206"/>
                  <a:pt x="3220170" y="2417189"/>
                </a:cubicBezTo>
                <a:lnTo>
                  <a:pt x="3245788" y="2510754"/>
                </a:lnTo>
                <a:lnTo>
                  <a:pt x="3242722" y="2508845"/>
                </a:lnTo>
                <a:cubicBezTo>
                  <a:pt x="2720957" y="2252431"/>
                  <a:pt x="1724111" y="2749105"/>
                  <a:pt x="900517" y="3043090"/>
                </a:cubicBezTo>
                <a:lnTo>
                  <a:pt x="755186" y="3091588"/>
                </a:lnTo>
                <a:lnTo>
                  <a:pt x="735913" y="3085533"/>
                </a:lnTo>
                <a:cubicBezTo>
                  <a:pt x="484316" y="2982179"/>
                  <a:pt x="431228" y="2614641"/>
                  <a:pt x="235521" y="2453126"/>
                </a:cubicBezTo>
                <a:lnTo>
                  <a:pt x="232945" y="2451215"/>
                </a:lnTo>
                <a:cubicBezTo>
                  <a:pt x="224377" y="2446148"/>
                  <a:pt x="165909" y="2411510"/>
                  <a:pt x="164946" y="2417334"/>
                </a:cubicBezTo>
                <a:lnTo>
                  <a:pt x="164402" y="2416944"/>
                </a:lnTo>
                <a:lnTo>
                  <a:pt x="169774" y="2422528"/>
                </a:lnTo>
                <a:cubicBezTo>
                  <a:pt x="180964" y="2434491"/>
                  <a:pt x="198998" y="2454337"/>
                  <a:pt x="227166" y="2486155"/>
                </a:cubicBezTo>
                <a:cubicBezTo>
                  <a:pt x="265748" y="2522056"/>
                  <a:pt x="298954" y="2567738"/>
                  <a:pt x="329351" y="2618530"/>
                </a:cubicBezTo>
                <a:lnTo>
                  <a:pt x="331947" y="2623489"/>
                </a:lnTo>
                <a:lnTo>
                  <a:pt x="281103" y="2643430"/>
                </a:lnTo>
                <a:cubicBezTo>
                  <a:pt x="211947" y="2667216"/>
                  <a:pt x="159497" y="2673113"/>
                  <a:pt x="56459" y="2675591"/>
                </a:cubicBezTo>
                <a:cubicBezTo>
                  <a:pt x="144075" y="2686356"/>
                  <a:pt x="200489" y="2694130"/>
                  <a:pt x="279157" y="2680722"/>
                </a:cubicBezTo>
                <a:lnTo>
                  <a:pt x="352665" y="2663074"/>
                </a:lnTo>
                <a:lnTo>
                  <a:pt x="414683" y="2781572"/>
                </a:lnTo>
                <a:cubicBezTo>
                  <a:pt x="469374" y="2894263"/>
                  <a:pt x="523095" y="3008719"/>
                  <a:pt x="596376" y="3087584"/>
                </a:cubicBezTo>
                <a:cubicBezTo>
                  <a:pt x="609700" y="3101923"/>
                  <a:pt x="623672" y="3115085"/>
                  <a:pt x="638412" y="3126848"/>
                </a:cubicBezTo>
                <a:lnTo>
                  <a:pt x="642141" y="3129313"/>
                </a:lnTo>
                <a:lnTo>
                  <a:pt x="633291" y="3132266"/>
                </a:lnTo>
                <a:cubicBezTo>
                  <a:pt x="439019" y="3191552"/>
                  <a:pt x="260077" y="3231533"/>
                  <a:pt x="106597" y="3237274"/>
                </a:cubicBezTo>
                <a:lnTo>
                  <a:pt x="0" y="3232686"/>
                </a:lnTo>
                <a:lnTo>
                  <a:pt x="77065" y="3297326"/>
                </a:lnTo>
                <a:lnTo>
                  <a:pt x="75884" y="3298733"/>
                </a:lnTo>
                <a:lnTo>
                  <a:pt x="146342" y="3298318"/>
                </a:lnTo>
                <a:cubicBezTo>
                  <a:pt x="1032069" y="3253610"/>
                  <a:pt x="2676191" y="2287615"/>
                  <a:pt x="3241070" y="2644221"/>
                </a:cubicBezTo>
                <a:lnTo>
                  <a:pt x="3298464" y="2691011"/>
                </a:lnTo>
                <a:lnTo>
                  <a:pt x="3325008" y="2763689"/>
                </a:lnTo>
                <a:cubicBezTo>
                  <a:pt x="3339288" y="2798739"/>
                  <a:pt x="3354641" y="2832433"/>
                  <a:pt x="3371266" y="2864563"/>
                </a:cubicBezTo>
                <a:lnTo>
                  <a:pt x="3415788" y="2940157"/>
                </a:lnTo>
                <a:lnTo>
                  <a:pt x="3400641" y="2934757"/>
                </a:lnTo>
                <a:cubicBezTo>
                  <a:pt x="3176452" y="2879955"/>
                  <a:pt x="3011114" y="3118940"/>
                  <a:pt x="2832976" y="3294018"/>
                </a:cubicBezTo>
                <a:lnTo>
                  <a:pt x="2826082" y="3300156"/>
                </a:lnTo>
                <a:lnTo>
                  <a:pt x="2810492" y="3290196"/>
                </a:lnTo>
                <a:cubicBezTo>
                  <a:pt x="2720380" y="3236193"/>
                  <a:pt x="2660837" y="3226358"/>
                  <a:pt x="2559561" y="3207661"/>
                </a:cubicBezTo>
                <a:cubicBezTo>
                  <a:pt x="2657106" y="3240948"/>
                  <a:pt x="2705368" y="3262313"/>
                  <a:pt x="2764198" y="3305758"/>
                </a:cubicBezTo>
                <a:lnTo>
                  <a:pt x="2793373" y="3329282"/>
                </a:lnTo>
                <a:lnTo>
                  <a:pt x="2742508" y="3374574"/>
                </a:lnTo>
                <a:cubicBezTo>
                  <a:pt x="2711775" y="3398548"/>
                  <a:pt x="2680355" y="3419089"/>
                  <a:pt x="2647916" y="3434544"/>
                </a:cubicBezTo>
                <a:cubicBezTo>
                  <a:pt x="2611497" y="3456441"/>
                  <a:pt x="2588339" y="3469961"/>
                  <a:pt x="2574074" y="3478014"/>
                </a:cubicBezTo>
                <a:lnTo>
                  <a:pt x="2567275" y="3481729"/>
                </a:lnTo>
                <a:lnTo>
                  <a:pt x="2567910" y="3481520"/>
                </a:lnTo>
                <a:cubicBezTo>
                  <a:pt x="2567081" y="3487364"/>
                  <a:pt x="2633249" y="3471870"/>
                  <a:pt x="2642943" y="3469608"/>
                </a:cubicBezTo>
                <a:lnTo>
                  <a:pt x="2645973" y="3468559"/>
                </a:lnTo>
                <a:cubicBezTo>
                  <a:pt x="2679567" y="3454939"/>
                  <a:pt x="2711646" y="3436436"/>
                  <a:pt x="2742749" y="3414654"/>
                </a:cubicBezTo>
                <a:lnTo>
                  <a:pt x="2820857" y="3351443"/>
                </a:lnTo>
                <a:lnTo>
                  <a:pt x="2842089" y="3333099"/>
                </a:lnTo>
                <a:lnTo>
                  <a:pt x="2921933" y="3257476"/>
                </a:lnTo>
                <a:cubicBezTo>
                  <a:pt x="3068644" y="3115129"/>
                  <a:pt x="3217786" y="2971137"/>
                  <a:pt x="3436520" y="3026269"/>
                </a:cubicBezTo>
                <a:lnTo>
                  <a:pt x="3490668" y="3044425"/>
                </a:lnTo>
                <a:lnTo>
                  <a:pt x="3466564" y="3009477"/>
                </a:lnTo>
                <a:lnTo>
                  <a:pt x="3487849" y="3036935"/>
                </a:lnTo>
                <a:cubicBezTo>
                  <a:pt x="3577843" y="3137142"/>
                  <a:pt x="3694486" y="3205730"/>
                  <a:pt x="3850394" y="3229480"/>
                </a:cubicBezTo>
                <a:lnTo>
                  <a:pt x="4003028" y="3047507"/>
                </a:lnTo>
                <a:lnTo>
                  <a:pt x="3906403" y="3033869"/>
                </a:lnTo>
                <a:cubicBezTo>
                  <a:pt x="3820640" y="3018049"/>
                  <a:pt x="3747707" y="2986649"/>
                  <a:pt x="3685069" y="2942485"/>
                </a:cubicBezTo>
                <a:lnTo>
                  <a:pt x="3680287" y="2938317"/>
                </a:lnTo>
                <a:lnTo>
                  <a:pt x="3682685" y="2923853"/>
                </a:lnTo>
                <a:cubicBezTo>
                  <a:pt x="3723975" y="2690248"/>
                  <a:pt x="3766532" y="2567647"/>
                  <a:pt x="3888092" y="2294241"/>
                </a:cubicBezTo>
                <a:cubicBezTo>
                  <a:pt x="3780369" y="2481678"/>
                  <a:pt x="3709755" y="2601593"/>
                  <a:pt x="3647315" y="2791101"/>
                </a:cubicBezTo>
                <a:lnTo>
                  <a:pt x="3618912" y="2884803"/>
                </a:lnTo>
                <a:lnTo>
                  <a:pt x="3598514" y="2867018"/>
                </a:lnTo>
                <a:cubicBezTo>
                  <a:pt x="3254153" y="2501557"/>
                  <a:pt x="3291145" y="1656269"/>
                  <a:pt x="3013134" y="1104274"/>
                </a:cubicBezTo>
                <a:lnTo>
                  <a:pt x="2996120" y="1074045"/>
                </a:lnTo>
                <a:lnTo>
                  <a:pt x="2983995" y="999080"/>
                </a:lnTo>
                <a:cubicBezTo>
                  <a:pt x="2930642" y="645192"/>
                  <a:pt x="2932505" y="449415"/>
                  <a:pt x="2974776" y="0"/>
                </a:cubicBezTo>
                <a:cubicBezTo>
                  <a:pt x="2910927" y="319837"/>
                  <a:pt x="2867653" y="525270"/>
                  <a:pt x="2869551" y="826280"/>
                </a:cubicBezTo>
                <a:cubicBezTo>
                  <a:pt x="2870177" y="846973"/>
                  <a:pt x="2870804" y="867665"/>
                  <a:pt x="2871430" y="888358"/>
                </a:cubicBezTo>
                <a:lnTo>
                  <a:pt x="2810257" y="821365"/>
                </a:lnTo>
                <a:cubicBezTo>
                  <a:pt x="2533828" y="556552"/>
                  <a:pt x="2068438" y="477849"/>
                  <a:pt x="1224809" y="795402"/>
                </a:cubicBezTo>
                <a:lnTo>
                  <a:pt x="1187875" y="818604"/>
                </a:ln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2339714" y="1766361"/>
            <a:ext cx="1783380" cy="870783"/>
            <a:chOff x="2339714" y="1766361"/>
            <a:chExt cx="1783380" cy="870783"/>
          </a:xfrm>
        </p:grpSpPr>
        <p:sp>
          <p:nvSpPr>
            <p:cNvPr id="10" name="任意多边形 9"/>
            <p:cNvSpPr/>
            <p:nvPr/>
          </p:nvSpPr>
          <p:spPr>
            <a:xfrm rot="971190" flipH="1">
              <a:off x="2339714" y="1766361"/>
              <a:ext cx="1783380" cy="8707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37000">
                  <a:srgbClr val="8CB823"/>
                </a:gs>
                <a:gs pos="100000">
                  <a:srgbClr val="C4D836"/>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10"/>
            <p:cNvSpPr/>
            <p:nvPr/>
          </p:nvSpPr>
          <p:spPr>
            <a:xfrm rot="12126711">
              <a:off x="2919041" y="2153353"/>
              <a:ext cx="909847" cy="190357"/>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 name="组合 11"/>
          <p:cNvGrpSpPr/>
          <p:nvPr/>
        </p:nvGrpSpPr>
        <p:grpSpPr>
          <a:xfrm>
            <a:off x="3819583" y="3928190"/>
            <a:ext cx="1346512" cy="657991"/>
            <a:chOff x="3819583" y="3928190"/>
            <a:chExt cx="1346512" cy="657991"/>
          </a:xfrm>
        </p:grpSpPr>
        <p:sp>
          <p:nvSpPr>
            <p:cNvPr id="13" name="任意多边形 12"/>
            <p:cNvSpPr/>
            <p:nvPr/>
          </p:nvSpPr>
          <p:spPr>
            <a:xfrm rot="13092427">
              <a:off x="3819583" y="3928190"/>
              <a:ext cx="1346512" cy="65799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37000">
                  <a:srgbClr val="8CB823"/>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任意多边形 13"/>
            <p:cNvSpPr/>
            <p:nvPr/>
          </p:nvSpPr>
          <p:spPr>
            <a:xfrm rot="1936906" flipH="1">
              <a:off x="4240738" y="4252220"/>
              <a:ext cx="686965" cy="143840"/>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 name="组合 14"/>
          <p:cNvGrpSpPr/>
          <p:nvPr/>
        </p:nvGrpSpPr>
        <p:grpSpPr>
          <a:xfrm>
            <a:off x="6249414" y="3460069"/>
            <a:ext cx="422431" cy="770101"/>
            <a:chOff x="6279231" y="3460069"/>
            <a:chExt cx="422431" cy="770101"/>
          </a:xfrm>
        </p:grpSpPr>
        <p:sp>
          <p:nvSpPr>
            <p:cNvPr id="16" name="任意多边形 15"/>
            <p:cNvSpPr/>
            <p:nvPr/>
          </p:nvSpPr>
          <p:spPr>
            <a:xfrm rot="17930089">
              <a:off x="6105396" y="3633904"/>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16"/>
            <p:cNvSpPr/>
            <p:nvPr/>
          </p:nvSpPr>
          <p:spPr>
            <a:xfrm rot="6774568" flipH="1">
              <a:off x="6264227" y="3856536"/>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组合 17"/>
          <p:cNvGrpSpPr/>
          <p:nvPr/>
        </p:nvGrpSpPr>
        <p:grpSpPr>
          <a:xfrm>
            <a:off x="6405591" y="4064938"/>
            <a:ext cx="712475" cy="350703"/>
            <a:chOff x="6405591" y="4064938"/>
            <a:chExt cx="712475" cy="350703"/>
          </a:xfrm>
        </p:grpSpPr>
        <p:sp>
          <p:nvSpPr>
            <p:cNvPr id="19" name="任意多边形 18"/>
            <p:cNvSpPr/>
            <p:nvPr/>
          </p:nvSpPr>
          <p:spPr>
            <a:xfrm rot="20918874">
              <a:off x="6405591" y="4064938"/>
              <a:ext cx="712475" cy="35070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rot="9763353" flipH="1">
              <a:off x="6521746" y="4215747"/>
              <a:ext cx="363491"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1" name="组合 20"/>
          <p:cNvGrpSpPr/>
          <p:nvPr/>
        </p:nvGrpSpPr>
        <p:grpSpPr>
          <a:xfrm>
            <a:off x="5117653" y="2113127"/>
            <a:ext cx="422431" cy="770101"/>
            <a:chOff x="5165781" y="2101095"/>
            <a:chExt cx="422431" cy="770101"/>
          </a:xfrm>
        </p:grpSpPr>
        <p:sp>
          <p:nvSpPr>
            <p:cNvPr id="22" name="任意多边形 21"/>
            <p:cNvSpPr/>
            <p:nvPr/>
          </p:nvSpPr>
          <p:spPr>
            <a:xfrm rot="6250893" flipH="1" flipV="1">
              <a:off x="4991946" y="2274930"/>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22"/>
            <p:cNvSpPr/>
            <p:nvPr/>
          </p:nvSpPr>
          <p:spPr>
            <a:xfrm rot="16695372" flipV="1">
              <a:off x="5166313" y="2503220"/>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4" name="组合 23"/>
          <p:cNvGrpSpPr/>
          <p:nvPr/>
        </p:nvGrpSpPr>
        <p:grpSpPr>
          <a:xfrm>
            <a:off x="5339322" y="2657510"/>
            <a:ext cx="726307" cy="350702"/>
            <a:chOff x="5339322" y="2681574"/>
            <a:chExt cx="726307" cy="350702"/>
          </a:xfrm>
        </p:grpSpPr>
        <p:sp>
          <p:nvSpPr>
            <p:cNvPr id="25" name="任意多边形 24"/>
            <p:cNvSpPr/>
            <p:nvPr/>
          </p:nvSpPr>
          <p:spPr>
            <a:xfrm rot="9239678" flipH="1" flipV="1">
              <a:off x="5339322" y="2681574"/>
              <a:ext cx="726307" cy="350702"/>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任意多边形 25"/>
            <p:cNvSpPr/>
            <p:nvPr/>
          </p:nvSpPr>
          <p:spPr>
            <a:xfrm rot="19684157" flipV="1">
              <a:off x="5463265" y="2847305"/>
              <a:ext cx="370548"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7" name="组合 26"/>
          <p:cNvGrpSpPr/>
          <p:nvPr/>
        </p:nvGrpSpPr>
        <p:grpSpPr>
          <a:xfrm>
            <a:off x="7588849" y="1250498"/>
            <a:ext cx="422431" cy="770101"/>
            <a:chOff x="7552753" y="1214402"/>
            <a:chExt cx="422431" cy="770101"/>
          </a:xfrm>
        </p:grpSpPr>
        <p:sp>
          <p:nvSpPr>
            <p:cNvPr id="28" name="任意多边形 27"/>
            <p:cNvSpPr/>
            <p:nvPr/>
          </p:nvSpPr>
          <p:spPr>
            <a:xfrm rot="18220741" flipV="1">
              <a:off x="7378918" y="1388237"/>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rot="7776262" flipH="1" flipV="1">
              <a:off x="7530177" y="1606273"/>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0" name="组合 29"/>
          <p:cNvGrpSpPr/>
          <p:nvPr/>
        </p:nvGrpSpPr>
        <p:grpSpPr>
          <a:xfrm>
            <a:off x="7119368" y="1243722"/>
            <a:ext cx="350702" cy="726307"/>
            <a:chOff x="7095304" y="1243722"/>
            <a:chExt cx="350702" cy="726307"/>
          </a:xfrm>
        </p:grpSpPr>
        <p:sp>
          <p:nvSpPr>
            <p:cNvPr id="31" name="任意多边形 30"/>
            <p:cNvSpPr/>
            <p:nvPr/>
          </p:nvSpPr>
          <p:spPr>
            <a:xfrm rot="15231956" flipV="1">
              <a:off x="6907501" y="1431525"/>
              <a:ext cx="726307" cy="350702"/>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任意多边形 31"/>
            <p:cNvSpPr/>
            <p:nvPr/>
          </p:nvSpPr>
          <p:spPr>
            <a:xfrm rot="4787477" flipH="1" flipV="1">
              <a:off x="7100276" y="1627802"/>
              <a:ext cx="370548"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3" name="组合 32"/>
          <p:cNvGrpSpPr/>
          <p:nvPr/>
        </p:nvGrpSpPr>
        <p:grpSpPr>
          <a:xfrm>
            <a:off x="7632912" y="1791715"/>
            <a:ext cx="2038360" cy="1048883"/>
            <a:chOff x="7632912" y="1791715"/>
            <a:chExt cx="2038360" cy="1048883"/>
          </a:xfrm>
        </p:grpSpPr>
        <p:sp>
          <p:nvSpPr>
            <p:cNvPr id="34" name="任意多边形 33"/>
            <p:cNvSpPr/>
            <p:nvPr/>
          </p:nvSpPr>
          <p:spPr>
            <a:xfrm rot="9340066" flipH="1">
              <a:off x="7632912" y="1791715"/>
              <a:ext cx="2038360" cy="10488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4CA420"/>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任意多边形 34"/>
            <p:cNvSpPr/>
            <p:nvPr/>
          </p:nvSpPr>
          <p:spPr>
            <a:xfrm rot="20495587">
              <a:off x="7973719" y="2267331"/>
              <a:ext cx="1039933" cy="229291"/>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6" name="组合 35"/>
          <p:cNvGrpSpPr/>
          <p:nvPr/>
        </p:nvGrpSpPr>
        <p:grpSpPr>
          <a:xfrm rot="2799594" flipH="1">
            <a:off x="5201514" y="35328"/>
            <a:ext cx="1048883" cy="2038360"/>
            <a:chOff x="1403445" y="-3477919"/>
            <a:chExt cx="1048883" cy="2455261"/>
          </a:xfrm>
        </p:grpSpPr>
        <p:sp>
          <p:nvSpPr>
            <p:cNvPr id="37" name="任意多边形 36"/>
            <p:cNvSpPr/>
            <p:nvPr/>
          </p:nvSpPr>
          <p:spPr>
            <a:xfrm rot="5044479" flipH="1">
              <a:off x="700256" y="-2774730"/>
              <a:ext cx="2455261" cy="10488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任意多边形 37"/>
            <p:cNvSpPr/>
            <p:nvPr/>
          </p:nvSpPr>
          <p:spPr>
            <a:xfrm rot="16200000">
              <a:off x="1314007" y="-2158857"/>
              <a:ext cx="1252628" cy="229291"/>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599090" y="-78586"/>
            <a:ext cx="5213131" cy="4808241"/>
            <a:chOff x="1001374" y="-370703"/>
            <a:chExt cx="6695744" cy="6175701"/>
          </a:xfrm>
        </p:grpSpPr>
        <p:pic>
          <p:nvPicPr>
            <p:cNvPr id="6" name="图片 5"/>
            <p:cNvPicPr>
              <a:picLocks noChangeAspect="1"/>
            </p:cNvPicPr>
            <p:nvPr/>
          </p:nvPicPr>
          <p:blipFill rotWithShape="1">
            <a:blip r:embed="rId3">
              <a:extLst>
                <a:ext uri="{28A0092B-C50C-407E-A947-70E740481C1C}">
                  <a14:useLocalDpi xmlns:a14="http://schemas.microsoft.com/office/drawing/2010/main" val="0"/>
                </a:ext>
              </a:extLst>
            </a:blip>
            <a:srcRect l="2993" r="4333" b="1429"/>
            <a:stretch>
              <a:fillRect/>
            </a:stretch>
          </p:blipFill>
          <p:spPr>
            <a:xfrm>
              <a:off x="1001374" y="-370703"/>
              <a:ext cx="6695744" cy="6175701"/>
            </a:xfrm>
            <a:prstGeom prst="rect">
              <a:avLst/>
            </a:prstGeom>
          </p:spPr>
        </p:pic>
        <p:sp>
          <p:nvSpPr>
            <p:cNvPr id="7" name="椭圆 6"/>
            <p:cNvSpPr/>
            <p:nvPr/>
          </p:nvSpPr>
          <p:spPr>
            <a:xfrm>
              <a:off x="2516995" y="893874"/>
              <a:ext cx="3649026" cy="36490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0" name="文本框 109"/>
          <p:cNvSpPr txBox="1"/>
          <p:nvPr/>
        </p:nvSpPr>
        <p:spPr>
          <a:xfrm>
            <a:off x="182783" y="2113681"/>
            <a:ext cx="3588404" cy="769441"/>
          </a:xfrm>
          <a:prstGeom prst="rect">
            <a:avLst/>
          </a:prstGeom>
          <a:noFill/>
        </p:spPr>
        <p:txBody>
          <a:bodyPr wrap="square" rtlCol="0">
            <a:spAutoFit/>
          </a:bodyPr>
          <a:lstStyle/>
          <a:p>
            <a:pPr algn="ctr"/>
            <a:r>
              <a:rPr lang="en-US" altLang="zh-CN" sz="4400" b="1" dirty="0" err="1">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Chọn</a:t>
            </a:r>
            <a:r>
              <a:rPr lang="en-US" altLang="zh-CN" sz="4400" b="1" dirty="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400" b="1" dirty="0" err="1">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từ</a:t>
            </a:r>
            <a:r>
              <a:rPr lang="en-US" altLang="zh-CN" sz="4400" b="1" dirty="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400" b="1" dirty="0" err="1">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ngữ</a:t>
            </a:r>
            <a:endParaRPr lang="zh-CN" altLang="en-US" sz="4400" b="1" dirty="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42" name="文本框 41"/>
          <p:cNvSpPr txBox="1"/>
          <p:nvPr/>
        </p:nvSpPr>
        <p:spPr>
          <a:xfrm>
            <a:off x="1523301" y="1166955"/>
            <a:ext cx="1010925" cy="923330"/>
          </a:xfrm>
          <a:prstGeom prst="rect">
            <a:avLst/>
          </a:prstGeom>
          <a:noFill/>
        </p:spPr>
        <p:txBody>
          <a:bodyPr wrap="square" rtlCol="0">
            <a:spAutoFit/>
          </a:bodyPr>
          <a:lstStyle>
            <a:defPPr>
              <a:defRPr lang="zh-CN"/>
            </a:defPPr>
            <a:lvl1pPr algn="ctr">
              <a:defRPr sz="1600" b="1">
                <a:pattFill prst="ltDnDiag">
                  <a:fgClr>
                    <a:srgbClr val="00B0F0"/>
                  </a:fgClr>
                  <a:bgClr>
                    <a:srgbClr val="0070C0"/>
                  </a:bgClr>
                </a:pattFill>
                <a:effectLst>
                  <a:outerShdw dist="38100" dir="2700000" algn="tl" rotWithShape="0">
                    <a:srgbClr val="0070C0"/>
                  </a:outerShdw>
                </a:effectLst>
              </a:defRPr>
            </a:lvl1pPr>
          </a:lstStyle>
          <a:p>
            <a:r>
              <a:rPr lang="en-US" altLang="zh-CN" sz="5400" dirty="0">
                <a:latin typeface="Arial-Rounded" panose="020B0500000000000000" pitchFamily="34" charset="-93"/>
                <a:ea typeface="Arial-Rounded" panose="020B0500000000000000" pitchFamily="34" charset="-93"/>
                <a:cs typeface="Arial-Rounded" panose="020B0500000000000000" pitchFamily="34" charset="-93"/>
                <a:sym typeface="+mn-lt"/>
              </a:rPr>
              <a:t>8</a:t>
            </a:r>
            <a:endParaRPr lang="zh-CN" altLang="en-US" sz="5400" dirty="0">
              <a:latin typeface="Arial-Rounded" panose="020B0500000000000000" pitchFamily="34" charset="-93"/>
              <a:ea typeface="Arial-Rounded" panose="020B0500000000000000" pitchFamily="34" charset="-93"/>
              <a:cs typeface="Arial-Rounded" panose="020B0500000000000000" pitchFamily="34" charset="-93"/>
              <a:sym typeface="+mn-lt"/>
            </a:endParaRPr>
          </a:p>
        </p:txBody>
      </p:sp>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54891" y="454275"/>
            <a:ext cx="2248544" cy="753135"/>
          </a:xfrm>
          <a:prstGeom prst="rect">
            <a:avLst/>
          </a:prstGeom>
        </p:spPr>
      </p:pic>
      <p:pic>
        <p:nvPicPr>
          <p:cNvPr id="39" name="图片 3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14976" y="2452092"/>
            <a:ext cx="1125835" cy="2607748"/>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750"/>
                                        <p:tgtEl>
                                          <p:spTgt spid="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750" fill="hold"/>
                                        <p:tgtEl>
                                          <p:spTgt spid="36"/>
                                        </p:tgtEl>
                                        <p:attrNameLst>
                                          <p:attrName>ppt_w</p:attrName>
                                        </p:attrNameLst>
                                      </p:cBhvr>
                                      <p:tavLst>
                                        <p:tav tm="0">
                                          <p:val>
                                            <p:fltVal val="0"/>
                                          </p:val>
                                        </p:tav>
                                        <p:tav tm="100000">
                                          <p:val>
                                            <p:strVal val="#ppt_w"/>
                                          </p:val>
                                        </p:tav>
                                      </p:tavLst>
                                    </p:anim>
                                    <p:anim calcmode="lin" valueType="num">
                                      <p:cBhvr>
                                        <p:cTn id="12" dur="750" fill="hold"/>
                                        <p:tgtEl>
                                          <p:spTgt spid="36"/>
                                        </p:tgtEl>
                                        <p:attrNameLst>
                                          <p:attrName>ppt_h</p:attrName>
                                        </p:attrNameLst>
                                      </p:cBhvr>
                                      <p:tavLst>
                                        <p:tav tm="0">
                                          <p:val>
                                            <p:fltVal val="0"/>
                                          </p:val>
                                        </p:tav>
                                        <p:tav tm="100000">
                                          <p:val>
                                            <p:strVal val="#ppt_h"/>
                                          </p:val>
                                        </p:tav>
                                      </p:tavLst>
                                    </p:anim>
                                    <p:animEffect transition="in" filter="fade">
                                      <p:cBhvr>
                                        <p:cTn id="13" dur="750"/>
                                        <p:tgtEl>
                                          <p:spTgt spid="36"/>
                                        </p:tgtEl>
                                      </p:cBhvr>
                                    </p:animEffect>
                                  </p:childTnLst>
                                </p:cTn>
                              </p:par>
                              <p:par>
                                <p:cTn id="14" presetID="53" presetClass="entr" presetSubtype="16" fill="hold" nodeType="with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750" fill="hold"/>
                                        <p:tgtEl>
                                          <p:spTgt spid="33"/>
                                        </p:tgtEl>
                                        <p:attrNameLst>
                                          <p:attrName>ppt_w</p:attrName>
                                        </p:attrNameLst>
                                      </p:cBhvr>
                                      <p:tavLst>
                                        <p:tav tm="0">
                                          <p:val>
                                            <p:fltVal val="0"/>
                                          </p:val>
                                        </p:tav>
                                        <p:tav tm="100000">
                                          <p:val>
                                            <p:strVal val="#ppt_w"/>
                                          </p:val>
                                        </p:tav>
                                      </p:tavLst>
                                    </p:anim>
                                    <p:anim calcmode="lin" valueType="num">
                                      <p:cBhvr>
                                        <p:cTn id="17" dur="750" fill="hold"/>
                                        <p:tgtEl>
                                          <p:spTgt spid="33"/>
                                        </p:tgtEl>
                                        <p:attrNameLst>
                                          <p:attrName>ppt_h</p:attrName>
                                        </p:attrNameLst>
                                      </p:cBhvr>
                                      <p:tavLst>
                                        <p:tav tm="0">
                                          <p:val>
                                            <p:fltVal val="0"/>
                                          </p:val>
                                        </p:tav>
                                        <p:tav tm="100000">
                                          <p:val>
                                            <p:strVal val="#ppt_h"/>
                                          </p:val>
                                        </p:tav>
                                      </p:tavLst>
                                    </p:anim>
                                    <p:animEffect transition="in" filter="fade">
                                      <p:cBhvr>
                                        <p:cTn id="18" dur="750"/>
                                        <p:tgtEl>
                                          <p:spTgt spid="33"/>
                                        </p:tgtEl>
                                      </p:cBhvr>
                                    </p:animEffect>
                                  </p:childTnLst>
                                </p:cTn>
                              </p:par>
                              <p:par>
                                <p:cTn id="19" presetID="53" presetClass="entr" presetSubtype="16" fill="hold" nodeType="with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750" fill="hold"/>
                                        <p:tgtEl>
                                          <p:spTgt spid="27"/>
                                        </p:tgtEl>
                                        <p:attrNameLst>
                                          <p:attrName>ppt_w</p:attrName>
                                        </p:attrNameLst>
                                      </p:cBhvr>
                                      <p:tavLst>
                                        <p:tav tm="0">
                                          <p:val>
                                            <p:fltVal val="0"/>
                                          </p:val>
                                        </p:tav>
                                        <p:tav tm="100000">
                                          <p:val>
                                            <p:strVal val="#ppt_w"/>
                                          </p:val>
                                        </p:tav>
                                      </p:tavLst>
                                    </p:anim>
                                    <p:anim calcmode="lin" valueType="num">
                                      <p:cBhvr>
                                        <p:cTn id="22" dur="750" fill="hold"/>
                                        <p:tgtEl>
                                          <p:spTgt spid="27"/>
                                        </p:tgtEl>
                                        <p:attrNameLst>
                                          <p:attrName>ppt_h</p:attrName>
                                        </p:attrNameLst>
                                      </p:cBhvr>
                                      <p:tavLst>
                                        <p:tav tm="0">
                                          <p:val>
                                            <p:fltVal val="0"/>
                                          </p:val>
                                        </p:tav>
                                        <p:tav tm="100000">
                                          <p:val>
                                            <p:strVal val="#ppt_h"/>
                                          </p:val>
                                        </p:tav>
                                      </p:tavLst>
                                    </p:anim>
                                    <p:animEffect transition="in" filter="fade">
                                      <p:cBhvr>
                                        <p:cTn id="23" dur="750"/>
                                        <p:tgtEl>
                                          <p:spTgt spid="27"/>
                                        </p:tgtEl>
                                      </p:cBhvr>
                                    </p:animEffect>
                                  </p:childTnLst>
                                </p:cTn>
                              </p:par>
                              <p:par>
                                <p:cTn id="24" presetID="53" presetClass="entr" presetSubtype="16" fill="hold" nodeType="withEffect">
                                  <p:stCondLst>
                                    <p:cond delay="0"/>
                                  </p:stCondLst>
                                  <p:childTnLst>
                                    <p:set>
                                      <p:cBhvr>
                                        <p:cTn id="25" dur="1" fill="hold">
                                          <p:stCondLst>
                                            <p:cond delay="0"/>
                                          </p:stCondLst>
                                        </p:cTn>
                                        <p:tgtEl>
                                          <p:spTgt spid="30"/>
                                        </p:tgtEl>
                                        <p:attrNameLst>
                                          <p:attrName>style.visibility</p:attrName>
                                        </p:attrNameLst>
                                      </p:cBhvr>
                                      <p:to>
                                        <p:strVal val="visible"/>
                                      </p:to>
                                    </p:set>
                                    <p:anim calcmode="lin" valueType="num">
                                      <p:cBhvr>
                                        <p:cTn id="26" dur="750" fill="hold"/>
                                        <p:tgtEl>
                                          <p:spTgt spid="30"/>
                                        </p:tgtEl>
                                        <p:attrNameLst>
                                          <p:attrName>ppt_w</p:attrName>
                                        </p:attrNameLst>
                                      </p:cBhvr>
                                      <p:tavLst>
                                        <p:tav tm="0">
                                          <p:val>
                                            <p:fltVal val="0"/>
                                          </p:val>
                                        </p:tav>
                                        <p:tav tm="100000">
                                          <p:val>
                                            <p:strVal val="#ppt_w"/>
                                          </p:val>
                                        </p:tav>
                                      </p:tavLst>
                                    </p:anim>
                                    <p:anim calcmode="lin" valueType="num">
                                      <p:cBhvr>
                                        <p:cTn id="27" dur="750" fill="hold"/>
                                        <p:tgtEl>
                                          <p:spTgt spid="30"/>
                                        </p:tgtEl>
                                        <p:attrNameLst>
                                          <p:attrName>ppt_h</p:attrName>
                                        </p:attrNameLst>
                                      </p:cBhvr>
                                      <p:tavLst>
                                        <p:tav tm="0">
                                          <p:val>
                                            <p:fltVal val="0"/>
                                          </p:val>
                                        </p:tav>
                                        <p:tav tm="100000">
                                          <p:val>
                                            <p:strVal val="#ppt_h"/>
                                          </p:val>
                                        </p:tav>
                                      </p:tavLst>
                                    </p:anim>
                                    <p:animEffect transition="in" filter="fade">
                                      <p:cBhvr>
                                        <p:cTn id="28" dur="750"/>
                                        <p:tgtEl>
                                          <p:spTgt spid="30"/>
                                        </p:tgtEl>
                                      </p:cBhvr>
                                    </p:animEffect>
                                  </p:childTnLst>
                                </p:cTn>
                              </p:par>
                              <p:par>
                                <p:cTn id="29" presetID="53" presetClass="entr" presetSubtype="16" fill="hold"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750" fill="hold"/>
                                        <p:tgtEl>
                                          <p:spTgt spid="24"/>
                                        </p:tgtEl>
                                        <p:attrNameLst>
                                          <p:attrName>ppt_w</p:attrName>
                                        </p:attrNameLst>
                                      </p:cBhvr>
                                      <p:tavLst>
                                        <p:tav tm="0">
                                          <p:val>
                                            <p:fltVal val="0"/>
                                          </p:val>
                                        </p:tav>
                                        <p:tav tm="100000">
                                          <p:val>
                                            <p:strVal val="#ppt_w"/>
                                          </p:val>
                                        </p:tav>
                                      </p:tavLst>
                                    </p:anim>
                                    <p:anim calcmode="lin" valueType="num">
                                      <p:cBhvr>
                                        <p:cTn id="32" dur="750" fill="hold"/>
                                        <p:tgtEl>
                                          <p:spTgt spid="24"/>
                                        </p:tgtEl>
                                        <p:attrNameLst>
                                          <p:attrName>ppt_h</p:attrName>
                                        </p:attrNameLst>
                                      </p:cBhvr>
                                      <p:tavLst>
                                        <p:tav tm="0">
                                          <p:val>
                                            <p:fltVal val="0"/>
                                          </p:val>
                                        </p:tav>
                                        <p:tav tm="100000">
                                          <p:val>
                                            <p:strVal val="#ppt_h"/>
                                          </p:val>
                                        </p:tav>
                                      </p:tavLst>
                                    </p:anim>
                                    <p:animEffect transition="in" filter="fade">
                                      <p:cBhvr>
                                        <p:cTn id="33" dur="750"/>
                                        <p:tgtEl>
                                          <p:spTgt spid="24"/>
                                        </p:tgtEl>
                                      </p:cBhvr>
                                    </p:animEffect>
                                  </p:childTnLst>
                                </p:cTn>
                              </p:par>
                              <p:par>
                                <p:cTn id="34" presetID="53" presetClass="entr" presetSubtype="16" fill="hold" nodeType="with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750" fill="hold"/>
                                        <p:tgtEl>
                                          <p:spTgt spid="21"/>
                                        </p:tgtEl>
                                        <p:attrNameLst>
                                          <p:attrName>ppt_w</p:attrName>
                                        </p:attrNameLst>
                                      </p:cBhvr>
                                      <p:tavLst>
                                        <p:tav tm="0">
                                          <p:val>
                                            <p:fltVal val="0"/>
                                          </p:val>
                                        </p:tav>
                                        <p:tav tm="100000">
                                          <p:val>
                                            <p:strVal val="#ppt_w"/>
                                          </p:val>
                                        </p:tav>
                                      </p:tavLst>
                                    </p:anim>
                                    <p:anim calcmode="lin" valueType="num">
                                      <p:cBhvr>
                                        <p:cTn id="37" dur="750" fill="hold"/>
                                        <p:tgtEl>
                                          <p:spTgt spid="21"/>
                                        </p:tgtEl>
                                        <p:attrNameLst>
                                          <p:attrName>ppt_h</p:attrName>
                                        </p:attrNameLst>
                                      </p:cBhvr>
                                      <p:tavLst>
                                        <p:tav tm="0">
                                          <p:val>
                                            <p:fltVal val="0"/>
                                          </p:val>
                                        </p:tav>
                                        <p:tav tm="100000">
                                          <p:val>
                                            <p:strVal val="#ppt_h"/>
                                          </p:val>
                                        </p:tav>
                                      </p:tavLst>
                                    </p:anim>
                                    <p:animEffect transition="in" filter="fade">
                                      <p:cBhvr>
                                        <p:cTn id="38" dur="750"/>
                                        <p:tgtEl>
                                          <p:spTgt spid="21"/>
                                        </p:tgtEl>
                                      </p:cBhvr>
                                    </p:animEffect>
                                  </p:childTnLst>
                                </p:cTn>
                              </p:par>
                              <p:par>
                                <p:cTn id="39" presetID="53" presetClass="entr" presetSubtype="16" fill="hold" nodeType="with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750" fill="hold"/>
                                        <p:tgtEl>
                                          <p:spTgt spid="15"/>
                                        </p:tgtEl>
                                        <p:attrNameLst>
                                          <p:attrName>ppt_w</p:attrName>
                                        </p:attrNameLst>
                                      </p:cBhvr>
                                      <p:tavLst>
                                        <p:tav tm="0">
                                          <p:val>
                                            <p:fltVal val="0"/>
                                          </p:val>
                                        </p:tav>
                                        <p:tav tm="100000">
                                          <p:val>
                                            <p:strVal val="#ppt_w"/>
                                          </p:val>
                                        </p:tav>
                                      </p:tavLst>
                                    </p:anim>
                                    <p:anim calcmode="lin" valueType="num">
                                      <p:cBhvr>
                                        <p:cTn id="42" dur="750" fill="hold"/>
                                        <p:tgtEl>
                                          <p:spTgt spid="15"/>
                                        </p:tgtEl>
                                        <p:attrNameLst>
                                          <p:attrName>ppt_h</p:attrName>
                                        </p:attrNameLst>
                                      </p:cBhvr>
                                      <p:tavLst>
                                        <p:tav tm="0">
                                          <p:val>
                                            <p:fltVal val="0"/>
                                          </p:val>
                                        </p:tav>
                                        <p:tav tm="100000">
                                          <p:val>
                                            <p:strVal val="#ppt_h"/>
                                          </p:val>
                                        </p:tav>
                                      </p:tavLst>
                                    </p:anim>
                                    <p:animEffect transition="in" filter="fade">
                                      <p:cBhvr>
                                        <p:cTn id="43" dur="750"/>
                                        <p:tgtEl>
                                          <p:spTgt spid="15"/>
                                        </p:tgtEl>
                                      </p:cBhvr>
                                    </p:animEffect>
                                  </p:childTnLst>
                                </p:cTn>
                              </p:par>
                              <p:par>
                                <p:cTn id="44" presetID="53" presetClass="entr" presetSubtype="16" fill="hold" nodeType="withEffect">
                                  <p:stCondLst>
                                    <p:cond delay="0"/>
                                  </p:stCondLst>
                                  <p:childTnLst>
                                    <p:set>
                                      <p:cBhvr>
                                        <p:cTn id="45" dur="1" fill="hold">
                                          <p:stCondLst>
                                            <p:cond delay="0"/>
                                          </p:stCondLst>
                                        </p:cTn>
                                        <p:tgtEl>
                                          <p:spTgt spid="18"/>
                                        </p:tgtEl>
                                        <p:attrNameLst>
                                          <p:attrName>style.visibility</p:attrName>
                                        </p:attrNameLst>
                                      </p:cBhvr>
                                      <p:to>
                                        <p:strVal val="visible"/>
                                      </p:to>
                                    </p:set>
                                    <p:anim calcmode="lin" valueType="num">
                                      <p:cBhvr>
                                        <p:cTn id="46" dur="750" fill="hold"/>
                                        <p:tgtEl>
                                          <p:spTgt spid="18"/>
                                        </p:tgtEl>
                                        <p:attrNameLst>
                                          <p:attrName>ppt_w</p:attrName>
                                        </p:attrNameLst>
                                      </p:cBhvr>
                                      <p:tavLst>
                                        <p:tav tm="0">
                                          <p:val>
                                            <p:fltVal val="0"/>
                                          </p:val>
                                        </p:tav>
                                        <p:tav tm="100000">
                                          <p:val>
                                            <p:strVal val="#ppt_w"/>
                                          </p:val>
                                        </p:tav>
                                      </p:tavLst>
                                    </p:anim>
                                    <p:anim calcmode="lin" valueType="num">
                                      <p:cBhvr>
                                        <p:cTn id="47" dur="750" fill="hold"/>
                                        <p:tgtEl>
                                          <p:spTgt spid="18"/>
                                        </p:tgtEl>
                                        <p:attrNameLst>
                                          <p:attrName>ppt_h</p:attrName>
                                        </p:attrNameLst>
                                      </p:cBhvr>
                                      <p:tavLst>
                                        <p:tav tm="0">
                                          <p:val>
                                            <p:fltVal val="0"/>
                                          </p:val>
                                        </p:tav>
                                        <p:tav tm="100000">
                                          <p:val>
                                            <p:strVal val="#ppt_h"/>
                                          </p:val>
                                        </p:tav>
                                      </p:tavLst>
                                    </p:anim>
                                    <p:animEffect transition="in" filter="fade">
                                      <p:cBhvr>
                                        <p:cTn id="48" dur="750"/>
                                        <p:tgtEl>
                                          <p:spTgt spid="18"/>
                                        </p:tgtEl>
                                      </p:cBhvr>
                                    </p:animEffect>
                                  </p:childTnLst>
                                </p:cTn>
                              </p:par>
                              <p:par>
                                <p:cTn id="49" presetID="53" presetClass="entr" presetSubtype="16" fill="hold" nodeType="with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750" fill="hold"/>
                                        <p:tgtEl>
                                          <p:spTgt spid="12"/>
                                        </p:tgtEl>
                                        <p:attrNameLst>
                                          <p:attrName>ppt_w</p:attrName>
                                        </p:attrNameLst>
                                      </p:cBhvr>
                                      <p:tavLst>
                                        <p:tav tm="0">
                                          <p:val>
                                            <p:fltVal val="0"/>
                                          </p:val>
                                        </p:tav>
                                        <p:tav tm="100000">
                                          <p:val>
                                            <p:strVal val="#ppt_w"/>
                                          </p:val>
                                        </p:tav>
                                      </p:tavLst>
                                    </p:anim>
                                    <p:anim calcmode="lin" valueType="num">
                                      <p:cBhvr>
                                        <p:cTn id="52" dur="750" fill="hold"/>
                                        <p:tgtEl>
                                          <p:spTgt spid="12"/>
                                        </p:tgtEl>
                                        <p:attrNameLst>
                                          <p:attrName>ppt_h</p:attrName>
                                        </p:attrNameLst>
                                      </p:cBhvr>
                                      <p:tavLst>
                                        <p:tav tm="0">
                                          <p:val>
                                            <p:fltVal val="0"/>
                                          </p:val>
                                        </p:tav>
                                        <p:tav tm="100000">
                                          <p:val>
                                            <p:strVal val="#ppt_h"/>
                                          </p:val>
                                        </p:tav>
                                      </p:tavLst>
                                    </p:anim>
                                    <p:animEffect transition="in" filter="fade">
                                      <p:cBhvr>
                                        <p:cTn id="53" dur="750"/>
                                        <p:tgtEl>
                                          <p:spTgt spid="12"/>
                                        </p:tgtEl>
                                      </p:cBhvr>
                                    </p:animEffect>
                                  </p:childTnLst>
                                </p:cTn>
                              </p:par>
                              <p:par>
                                <p:cTn id="54" presetID="53" presetClass="entr" presetSubtype="16" fill="hold" nodeType="with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750" fill="hold"/>
                                        <p:tgtEl>
                                          <p:spTgt spid="9"/>
                                        </p:tgtEl>
                                        <p:attrNameLst>
                                          <p:attrName>ppt_w</p:attrName>
                                        </p:attrNameLst>
                                      </p:cBhvr>
                                      <p:tavLst>
                                        <p:tav tm="0">
                                          <p:val>
                                            <p:fltVal val="0"/>
                                          </p:val>
                                        </p:tav>
                                        <p:tav tm="100000">
                                          <p:val>
                                            <p:strVal val="#ppt_w"/>
                                          </p:val>
                                        </p:tav>
                                      </p:tavLst>
                                    </p:anim>
                                    <p:anim calcmode="lin" valueType="num">
                                      <p:cBhvr>
                                        <p:cTn id="57" dur="750" fill="hold"/>
                                        <p:tgtEl>
                                          <p:spTgt spid="9"/>
                                        </p:tgtEl>
                                        <p:attrNameLst>
                                          <p:attrName>ppt_h</p:attrName>
                                        </p:attrNameLst>
                                      </p:cBhvr>
                                      <p:tavLst>
                                        <p:tav tm="0">
                                          <p:val>
                                            <p:fltVal val="0"/>
                                          </p:val>
                                        </p:tav>
                                        <p:tav tm="100000">
                                          <p:val>
                                            <p:strVal val="#ppt_h"/>
                                          </p:val>
                                        </p:tav>
                                      </p:tavLst>
                                    </p:anim>
                                    <p:animEffect transition="in" filter="fade">
                                      <p:cBhvr>
                                        <p:cTn id="58" dur="750"/>
                                        <p:tgtEl>
                                          <p:spTgt spid="9"/>
                                        </p:tgtEl>
                                      </p:cBhvr>
                                    </p:animEffect>
                                  </p:childTnLst>
                                </p:cTn>
                              </p:par>
                            </p:childTnLst>
                          </p:cTn>
                        </p:par>
                        <p:par>
                          <p:cTn id="59" fill="hold">
                            <p:stCondLst>
                              <p:cond delay="2000"/>
                            </p:stCondLst>
                            <p:childTnLst>
                              <p:par>
                                <p:cTn id="60" presetID="42" presetClass="entr" presetSubtype="0" fill="hold" nodeType="afterEffect">
                                  <p:stCondLst>
                                    <p:cond delay="0"/>
                                  </p:stCondLst>
                                  <p:childTnLst>
                                    <p:set>
                                      <p:cBhvr>
                                        <p:cTn id="61" dur="1" fill="hold">
                                          <p:stCondLst>
                                            <p:cond delay="0"/>
                                          </p:stCondLst>
                                        </p:cTn>
                                        <p:tgtEl>
                                          <p:spTgt spid="39"/>
                                        </p:tgtEl>
                                        <p:attrNameLst>
                                          <p:attrName>style.visibility</p:attrName>
                                        </p:attrNameLst>
                                      </p:cBhvr>
                                      <p:to>
                                        <p:strVal val="visible"/>
                                      </p:to>
                                    </p:set>
                                    <p:animEffect transition="in" filter="fade">
                                      <p:cBhvr>
                                        <p:cTn id="62" dur="1000"/>
                                        <p:tgtEl>
                                          <p:spTgt spid="39"/>
                                        </p:tgtEl>
                                      </p:cBhvr>
                                    </p:animEffect>
                                    <p:anim calcmode="lin" valueType="num">
                                      <p:cBhvr>
                                        <p:cTn id="63" dur="1000" fill="hold"/>
                                        <p:tgtEl>
                                          <p:spTgt spid="39"/>
                                        </p:tgtEl>
                                        <p:attrNameLst>
                                          <p:attrName>ppt_x</p:attrName>
                                        </p:attrNameLst>
                                      </p:cBhvr>
                                      <p:tavLst>
                                        <p:tav tm="0">
                                          <p:val>
                                            <p:strVal val="#ppt_x"/>
                                          </p:val>
                                        </p:tav>
                                        <p:tav tm="100000">
                                          <p:val>
                                            <p:strVal val="#ppt_x"/>
                                          </p:val>
                                        </p:tav>
                                      </p:tavLst>
                                    </p:anim>
                                    <p:anim calcmode="lin" valueType="num">
                                      <p:cBhvr>
                                        <p:cTn id="64" dur="1000" fill="hold"/>
                                        <p:tgtEl>
                                          <p:spTgt spid="39"/>
                                        </p:tgtEl>
                                        <p:attrNameLst>
                                          <p:attrName>ppt_y</p:attrName>
                                        </p:attrNameLst>
                                      </p:cBhvr>
                                      <p:tavLst>
                                        <p:tav tm="0">
                                          <p:val>
                                            <p:strVal val="#ppt_y+.1"/>
                                          </p:val>
                                        </p:tav>
                                        <p:tav tm="100000">
                                          <p:val>
                                            <p:strVal val="#ppt_y"/>
                                          </p:val>
                                        </p:tav>
                                      </p:tavLst>
                                    </p:anim>
                                  </p:childTnLst>
                                </p:cTn>
                              </p:par>
                            </p:childTnLst>
                          </p:cTn>
                        </p:par>
                        <p:par>
                          <p:cTn id="65" fill="hold">
                            <p:stCondLst>
                              <p:cond delay="3000"/>
                            </p:stCondLst>
                            <p:childTnLst>
                              <p:par>
                                <p:cTn id="66" presetID="53" presetClass="entr" presetSubtype="16" fill="hold" nodeType="afterEffect">
                                  <p:stCondLst>
                                    <p:cond delay="0"/>
                                  </p:stCondLst>
                                  <p:childTnLst>
                                    <p:set>
                                      <p:cBhvr>
                                        <p:cTn id="67" dur="1" fill="hold">
                                          <p:stCondLst>
                                            <p:cond delay="0"/>
                                          </p:stCondLst>
                                        </p:cTn>
                                        <p:tgtEl>
                                          <p:spTgt spid="5"/>
                                        </p:tgtEl>
                                        <p:attrNameLst>
                                          <p:attrName>style.visibility</p:attrName>
                                        </p:attrNameLst>
                                      </p:cBhvr>
                                      <p:to>
                                        <p:strVal val="visible"/>
                                      </p:to>
                                    </p:set>
                                    <p:anim calcmode="lin" valueType="num">
                                      <p:cBhvr>
                                        <p:cTn id="68" dur="750" fill="hold"/>
                                        <p:tgtEl>
                                          <p:spTgt spid="5"/>
                                        </p:tgtEl>
                                        <p:attrNameLst>
                                          <p:attrName>ppt_w</p:attrName>
                                        </p:attrNameLst>
                                      </p:cBhvr>
                                      <p:tavLst>
                                        <p:tav tm="0">
                                          <p:val>
                                            <p:fltVal val="0"/>
                                          </p:val>
                                        </p:tav>
                                        <p:tav tm="100000">
                                          <p:val>
                                            <p:strVal val="#ppt_w"/>
                                          </p:val>
                                        </p:tav>
                                      </p:tavLst>
                                    </p:anim>
                                    <p:anim calcmode="lin" valueType="num">
                                      <p:cBhvr>
                                        <p:cTn id="69" dur="750" fill="hold"/>
                                        <p:tgtEl>
                                          <p:spTgt spid="5"/>
                                        </p:tgtEl>
                                        <p:attrNameLst>
                                          <p:attrName>ppt_h</p:attrName>
                                        </p:attrNameLst>
                                      </p:cBhvr>
                                      <p:tavLst>
                                        <p:tav tm="0">
                                          <p:val>
                                            <p:fltVal val="0"/>
                                          </p:val>
                                        </p:tav>
                                        <p:tav tm="100000">
                                          <p:val>
                                            <p:strVal val="#ppt_h"/>
                                          </p:val>
                                        </p:tav>
                                      </p:tavLst>
                                    </p:anim>
                                    <p:animEffect transition="in" filter="fade">
                                      <p:cBhvr>
                                        <p:cTn id="70" dur="750"/>
                                        <p:tgtEl>
                                          <p:spTgt spid="5"/>
                                        </p:tgtEl>
                                      </p:cBhvr>
                                    </p:animEffect>
                                  </p:childTnLst>
                                </p:cTn>
                              </p:par>
                            </p:childTnLst>
                          </p:cTn>
                        </p:par>
                        <p:par>
                          <p:cTn id="71" fill="hold">
                            <p:stCondLst>
                              <p:cond delay="4000"/>
                            </p:stCondLst>
                            <p:childTnLst>
                              <p:par>
                                <p:cTn id="72" presetID="8" presetClass="emph" presetSubtype="0" fill="hold" nodeType="afterEffect">
                                  <p:stCondLst>
                                    <p:cond delay="0"/>
                                  </p:stCondLst>
                                  <p:childTnLst>
                                    <p:animRot by="21600000">
                                      <p:cBhvr>
                                        <p:cTn id="73" dur="2750" fill="hold"/>
                                        <p:tgtEl>
                                          <p:spTgt spid="5"/>
                                        </p:tgtEl>
                                        <p:attrNameLst>
                                          <p:attrName>r</p:attrName>
                                        </p:attrNameLst>
                                      </p:cBhvr>
                                    </p:animRot>
                                  </p:childTnLst>
                                </p:cTn>
                              </p:par>
                              <p:par>
                                <p:cTn id="74" presetID="49" presetClass="entr" presetSubtype="0" decel="100000" fill="hold" grpId="0" nodeType="withEffect">
                                  <p:stCondLst>
                                    <p:cond delay="750"/>
                                  </p:stCondLst>
                                  <p:childTnLst>
                                    <p:set>
                                      <p:cBhvr>
                                        <p:cTn id="75" dur="1" fill="hold">
                                          <p:stCondLst>
                                            <p:cond delay="0"/>
                                          </p:stCondLst>
                                        </p:cTn>
                                        <p:tgtEl>
                                          <p:spTgt spid="42"/>
                                        </p:tgtEl>
                                        <p:attrNameLst>
                                          <p:attrName>style.visibility</p:attrName>
                                        </p:attrNameLst>
                                      </p:cBhvr>
                                      <p:to>
                                        <p:strVal val="visible"/>
                                      </p:to>
                                    </p:set>
                                    <p:anim calcmode="lin" valueType="num">
                                      <p:cBhvr>
                                        <p:cTn id="76" dur="500" fill="hold"/>
                                        <p:tgtEl>
                                          <p:spTgt spid="42"/>
                                        </p:tgtEl>
                                        <p:attrNameLst>
                                          <p:attrName>ppt_w</p:attrName>
                                        </p:attrNameLst>
                                      </p:cBhvr>
                                      <p:tavLst>
                                        <p:tav tm="0">
                                          <p:val>
                                            <p:fltVal val="0"/>
                                          </p:val>
                                        </p:tav>
                                        <p:tav tm="100000">
                                          <p:val>
                                            <p:strVal val="#ppt_w"/>
                                          </p:val>
                                        </p:tav>
                                      </p:tavLst>
                                    </p:anim>
                                    <p:anim calcmode="lin" valueType="num">
                                      <p:cBhvr>
                                        <p:cTn id="77" dur="500" fill="hold"/>
                                        <p:tgtEl>
                                          <p:spTgt spid="42"/>
                                        </p:tgtEl>
                                        <p:attrNameLst>
                                          <p:attrName>ppt_h</p:attrName>
                                        </p:attrNameLst>
                                      </p:cBhvr>
                                      <p:tavLst>
                                        <p:tav tm="0">
                                          <p:val>
                                            <p:fltVal val="0"/>
                                          </p:val>
                                        </p:tav>
                                        <p:tav tm="100000">
                                          <p:val>
                                            <p:strVal val="#ppt_h"/>
                                          </p:val>
                                        </p:tav>
                                      </p:tavLst>
                                    </p:anim>
                                    <p:anim calcmode="lin" valueType="num">
                                      <p:cBhvr>
                                        <p:cTn id="78" dur="500" fill="hold"/>
                                        <p:tgtEl>
                                          <p:spTgt spid="42"/>
                                        </p:tgtEl>
                                        <p:attrNameLst>
                                          <p:attrName>style.rotation</p:attrName>
                                        </p:attrNameLst>
                                      </p:cBhvr>
                                      <p:tavLst>
                                        <p:tav tm="0">
                                          <p:val>
                                            <p:fltVal val="360"/>
                                          </p:val>
                                        </p:tav>
                                        <p:tav tm="100000">
                                          <p:val>
                                            <p:fltVal val="0"/>
                                          </p:val>
                                        </p:tav>
                                      </p:tavLst>
                                    </p:anim>
                                    <p:animEffect transition="in" filter="fade">
                                      <p:cBhvr>
                                        <p:cTn id="79" dur="500"/>
                                        <p:tgtEl>
                                          <p:spTgt spid="42"/>
                                        </p:tgtEl>
                                      </p:cBhvr>
                                    </p:animEffect>
                                  </p:childTnLst>
                                </p:cTn>
                              </p:par>
                              <p:par>
                                <p:cTn id="80" presetID="12" presetClass="entr" presetSubtype="1" fill="hold" grpId="0" nodeType="withEffect">
                                  <p:stCondLst>
                                    <p:cond delay="1250"/>
                                  </p:stCondLst>
                                  <p:childTnLst>
                                    <p:set>
                                      <p:cBhvr>
                                        <p:cTn id="81" dur="1" fill="hold">
                                          <p:stCondLst>
                                            <p:cond delay="0"/>
                                          </p:stCondLst>
                                        </p:cTn>
                                        <p:tgtEl>
                                          <p:spTgt spid="110"/>
                                        </p:tgtEl>
                                        <p:attrNameLst>
                                          <p:attrName>style.visibility</p:attrName>
                                        </p:attrNameLst>
                                      </p:cBhvr>
                                      <p:to>
                                        <p:strVal val="visible"/>
                                      </p:to>
                                    </p:set>
                                    <p:anim calcmode="lin" valueType="num">
                                      <p:cBhvr additive="base">
                                        <p:cTn id="82" dur="500"/>
                                        <p:tgtEl>
                                          <p:spTgt spid="110"/>
                                        </p:tgtEl>
                                        <p:attrNameLst>
                                          <p:attrName>ppt_y</p:attrName>
                                        </p:attrNameLst>
                                      </p:cBhvr>
                                      <p:tavLst>
                                        <p:tav tm="0">
                                          <p:val>
                                            <p:strVal val="#ppt_y-#ppt_h*1.125000"/>
                                          </p:val>
                                        </p:tav>
                                        <p:tav tm="100000">
                                          <p:val>
                                            <p:strVal val="#ppt_y"/>
                                          </p:val>
                                        </p:tav>
                                      </p:tavLst>
                                    </p:anim>
                                    <p:animEffect transition="in" filter="wipe(down)">
                                      <p:cBhvr>
                                        <p:cTn id="83" dur="500"/>
                                        <p:tgtEl>
                                          <p:spTgt spid="110"/>
                                        </p:tgtEl>
                                      </p:cBhvr>
                                    </p:animEffect>
                                  </p:childTnLst>
                                </p:cTn>
                              </p:par>
                              <p:par>
                                <p:cTn id="84" presetID="34" presetClass="emph" presetSubtype="0" fill="hold" grpId="1" nodeType="withEffect">
                                  <p:stCondLst>
                                    <p:cond delay="1750"/>
                                  </p:stCondLst>
                                  <p:childTnLst>
                                    <p:animMotion origin="layout" path="M 4.16667E-6 -3.82716E-6 L 4.16667E-6 -0.07222 " pathEditMode="relative" rAng="0" ptsTypes="AA">
                                      <p:cBhvr>
                                        <p:cTn id="85" dur="250" accel="50000" decel="50000" autoRev="1" fill="hold">
                                          <p:stCondLst>
                                            <p:cond delay="0"/>
                                          </p:stCondLst>
                                        </p:cTn>
                                        <p:tgtEl>
                                          <p:spTgt spid="110"/>
                                        </p:tgtEl>
                                        <p:attrNameLst>
                                          <p:attrName>ppt_x</p:attrName>
                                          <p:attrName>ppt_y</p:attrName>
                                        </p:attrNameLst>
                                      </p:cBhvr>
                                      <p:rCtr x="0" y="-3611"/>
                                    </p:animMotion>
                                    <p:animRot by="1500000">
                                      <p:cBhvr>
                                        <p:cTn id="86" dur="125" fill="hold">
                                          <p:stCondLst>
                                            <p:cond delay="0"/>
                                          </p:stCondLst>
                                        </p:cTn>
                                        <p:tgtEl>
                                          <p:spTgt spid="110"/>
                                        </p:tgtEl>
                                        <p:attrNameLst>
                                          <p:attrName>r</p:attrName>
                                        </p:attrNameLst>
                                      </p:cBhvr>
                                    </p:animRot>
                                    <p:animRot by="-1500000">
                                      <p:cBhvr>
                                        <p:cTn id="87" dur="125" fill="hold">
                                          <p:stCondLst>
                                            <p:cond delay="125"/>
                                          </p:stCondLst>
                                        </p:cTn>
                                        <p:tgtEl>
                                          <p:spTgt spid="110"/>
                                        </p:tgtEl>
                                        <p:attrNameLst>
                                          <p:attrName>r</p:attrName>
                                        </p:attrNameLst>
                                      </p:cBhvr>
                                    </p:animRot>
                                    <p:animRot by="-1500000">
                                      <p:cBhvr>
                                        <p:cTn id="88" dur="125" fill="hold">
                                          <p:stCondLst>
                                            <p:cond delay="250"/>
                                          </p:stCondLst>
                                        </p:cTn>
                                        <p:tgtEl>
                                          <p:spTgt spid="110"/>
                                        </p:tgtEl>
                                        <p:attrNameLst>
                                          <p:attrName>r</p:attrName>
                                        </p:attrNameLst>
                                      </p:cBhvr>
                                    </p:animRot>
                                    <p:animRot by="1500000">
                                      <p:cBhvr>
                                        <p:cTn id="89" dur="125" fill="hold">
                                          <p:stCondLst>
                                            <p:cond delay="375"/>
                                          </p:stCondLst>
                                        </p:cTn>
                                        <p:tgtEl>
                                          <p:spTgt spid="110"/>
                                        </p:tgtEl>
                                        <p:attrNameLst>
                                          <p:attrName>r</p:attrName>
                                        </p:attrNameLst>
                                      </p:cBhvr>
                                    </p:animRot>
                                  </p:childTnLst>
                                </p:cTn>
                              </p:par>
                              <p:par>
                                <p:cTn id="90" presetID="2" presetClass="entr" presetSubtype="2" decel="38600" fill="hold" nodeType="withEffect">
                                  <p:stCondLst>
                                    <p:cond delay="2250"/>
                                  </p:stCondLst>
                                  <p:childTnLst>
                                    <p:set>
                                      <p:cBhvr>
                                        <p:cTn id="91" dur="1" fill="hold">
                                          <p:stCondLst>
                                            <p:cond delay="0"/>
                                          </p:stCondLst>
                                        </p:cTn>
                                        <p:tgtEl>
                                          <p:spTgt spid="4"/>
                                        </p:tgtEl>
                                        <p:attrNameLst>
                                          <p:attrName>style.visibility</p:attrName>
                                        </p:attrNameLst>
                                      </p:cBhvr>
                                      <p:to>
                                        <p:strVal val="visible"/>
                                      </p:to>
                                    </p:set>
                                    <p:anim calcmode="lin" valueType="num">
                                      <p:cBhvr additive="base">
                                        <p:cTn id="92" dur="1250" fill="hold"/>
                                        <p:tgtEl>
                                          <p:spTgt spid="4"/>
                                        </p:tgtEl>
                                        <p:attrNameLst>
                                          <p:attrName>ppt_x</p:attrName>
                                        </p:attrNameLst>
                                      </p:cBhvr>
                                      <p:tavLst>
                                        <p:tav tm="0">
                                          <p:val>
                                            <p:strVal val="1+#ppt_w/2"/>
                                          </p:val>
                                        </p:tav>
                                        <p:tav tm="100000">
                                          <p:val>
                                            <p:strVal val="#ppt_x"/>
                                          </p:val>
                                        </p:tav>
                                      </p:tavLst>
                                    </p:anim>
                                    <p:anim calcmode="lin" valueType="num">
                                      <p:cBhvr additive="base">
                                        <p:cTn id="93" dur="125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0" grpId="0"/>
      <p:bldP spid="110" grpId="1"/>
      <p:bldP spid="4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p:cNvPicPr>
            <a:picLocks noChangeAspect="1"/>
          </p:cNvPicPr>
          <p:nvPr/>
        </p:nvPicPr>
        <p:blipFill rotWithShape="1">
          <a:blip r:embed="rId2">
            <a:extLst>
              <a:ext uri="{28A0092B-C50C-407E-A947-70E740481C1C}">
                <a14:useLocalDpi xmlns:a14="http://schemas.microsoft.com/office/drawing/2010/main" val="0"/>
              </a:ext>
            </a:extLst>
          </a:blip>
          <a:srcRect l="14649" t="12713" r="9732" b="78613"/>
          <a:stretch>
            <a:fillRect/>
          </a:stretch>
        </p:blipFill>
        <p:spPr>
          <a:xfrm>
            <a:off x="263347" y="1599576"/>
            <a:ext cx="8719287" cy="1821355"/>
          </a:xfrm>
          <a:prstGeom prst="rect">
            <a:avLst/>
          </a:prstGeom>
          <a:ln>
            <a:noFill/>
          </a:ln>
          <a:effectLst>
            <a:softEdge rad="112500"/>
          </a:effectLst>
        </p:spPr>
      </p:pic>
      <p:sp>
        <p:nvSpPr>
          <p:cNvPr id="4" name="矩形 8"/>
          <p:cNvSpPr/>
          <p:nvPr/>
        </p:nvSpPr>
        <p:spPr>
          <a:xfrm>
            <a:off x="851995" y="541788"/>
            <a:ext cx="8505646" cy="584775"/>
          </a:xfrm>
          <a:prstGeom prst="rect">
            <a:avLst/>
          </a:prstGeom>
        </p:spPr>
        <p:txBody>
          <a:bodyPr wrap="square">
            <a:spAutoFit/>
          </a:bodyPr>
          <a:lstStyle/>
          <a:p>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Chọn</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chữ</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phù</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hợp</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thay</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cho</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bông</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hoa</a:t>
            </a:r>
            <a:endParaRPr lang="zh-CN" altLang="en-US"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2" name="Hình chữ nhật: Góc Tròn 1"/>
          <p:cNvSpPr/>
          <p:nvPr/>
        </p:nvSpPr>
        <p:spPr>
          <a:xfrm>
            <a:off x="2581835" y="1678193"/>
            <a:ext cx="1871831" cy="634701"/>
          </a:xfrm>
          <a:prstGeom prst="round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3200" b="1" dirty="0" err="1">
                <a:latin typeface="Arial-Rounded" panose="020B0500000000000000" pitchFamily="34" charset="-93"/>
                <a:ea typeface="Arial-Rounded" panose="020B0500000000000000" pitchFamily="34" charset="-93"/>
                <a:cs typeface="Arial-Rounded" panose="020B0500000000000000" pitchFamily="34" charset="-93"/>
              </a:rPr>
              <a:t>học</a:t>
            </a:r>
            <a:r>
              <a:rPr lang="en-US" sz="3200" b="1" dirty="0">
                <a:latin typeface="Arial-Rounded" panose="020B0500000000000000" pitchFamily="34" charset="-93"/>
                <a:ea typeface="Arial-Rounded" panose="020B0500000000000000" pitchFamily="34" charset="-93"/>
                <a:cs typeface="Arial-Rounded" panose="020B0500000000000000" pitchFamily="34" charset="-93"/>
              </a:rPr>
              <a:t> </a:t>
            </a:r>
            <a:r>
              <a:rPr lang="en-US" sz="3200" b="1" dirty="0" err="1">
                <a:solidFill>
                  <a:srgbClr val="FF0000"/>
                </a:solidFill>
                <a:latin typeface="Arial-Rounded" panose="020B0500000000000000" pitchFamily="34" charset="-93"/>
                <a:ea typeface="Arial-Rounded" panose="020B0500000000000000" pitchFamily="34" charset="-93"/>
                <a:cs typeface="Arial-Rounded" panose="020B0500000000000000" pitchFamily="34" charset="-93"/>
              </a:rPr>
              <a:t>s</a:t>
            </a:r>
            <a:r>
              <a:rPr lang="en-US" sz="3200" b="1" dirty="0" err="1">
                <a:latin typeface="Arial-Rounded" panose="020B0500000000000000" pitchFamily="34" charset="-93"/>
                <a:ea typeface="Arial-Rounded" panose="020B0500000000000000" pitchFamily="34" charset="-93"/>
                <a:cs typeface="Arial-Rounded" panose="020B0500000000000000" pitchFamily="34" charset="-93"/>
              </a:rPr>
              <a:t>inh</a:t>
            </a:r>
            <a:endParaRPr lang="vi-VN" sz="3200" b="1" dirty="0">
              <a:latin typeface="Arial-Rounded" panose="020B0500000000000000" pitchFamily="34" charset="-93"/>
              <a:ea typeface="Arial-Rounded" panose="020B0500000000000000" pitchFamily="34" charset="-93"/>
              <a:cs typeface="Arial-Rounded" panose="020B0500000000000000" pitchFamily="34" charset="-93"/>
            </a:endParaRPr>
          </a:p>
        </p:txBody>
      </p:sp>
      <p:sp>
        <p:nvSpPr>
          <p:cNvPr id="5" name="Hình chữ nhật: Góc Tròn 4"/>
          <p:cNvSpPr/>
          <p:nvPr/>
        </p:nvSpPr>
        <p:spPr>
          <a:xfrm>
            <a:off x="4900323" y="1678193"/>
            <a:ext cx="1871831" cy="634701"/>
          </a:xfrm>
          <a:prstGeom prst="round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3200" b="1" dirty="0" err="1">
                <a:solidFill>
                  <a:srgbClr val="FF0000"/>
                </a:solidFill>
                <a:latin typeface="Arial-Rounded" panose="020B0500000000000000" pitchFamily="34" charset="-93"/>
                <a:ea typeface="Arial-Rounded" panose="020B0500000000000000" pitchFamily="34" charset="-93"/>
                <a:cs typeface="Arial-Rounded" panose="020B0500000000000000" pitchFamily="34" charset="-93"/>
              </a:rPr>
              <a:t>x</a:t>
            </a:r>
            <a:r>
              <a:rPr lang="en-US" sz="3200" b="1" dirty="0" err="1">
                <a:solidFill>
                  <a:schemeClr val="tx1"/>
                </a:solidFill>
                <a:latin typeface="Arial-Rounded" panose="020B0500000000000000" pitchFamily="34" charset="-93"/>
                <a:ea typeface="Arial-Rounded" panose="020B0500000000000000" pitchFamily="34" charset="-93"/>
                <a:cs typeface="Arial-Rounded" panose="020B0500000000000000" pitchFamily="34" charset="-93"/>
              </a:rPr>
              <a:t>inh</a:t>
            </a:r>
            <a:r>
              <a:rPr lang="en-US" sz="3200" b="1" dirty="0">
                <a:latin typeface="Arial-Rounded" panose="020B0500000000000000" pitchFamily="34" charset="-93"/>
                <a:ea typeface="Arial-Rounded" panose="020B0500000000000000" pitchFamily="34" charset="-93"/>
                <a:cs typeface="Arial-Rounded" panose="020B0500000000000000" pitchFamily="34" charset="-93"/>
              </a:rPr>
              <a:t> </a:t>
            </a:r>
            <a:r>
              <a:rPr lang="en-US" sz="3200" b="1" dirty="0" err="1">
                <a:latin typeface="Arial-Rounded" panose="020B0500000000000000" pitchFamily="34" charset="-93"/>
                <a:ea typeface="Arial-Rounded" panose="020B0500000000000000" pitchFamily="34" charset="-93"/>
                <a:cs typeface="Arial-Rounded" panose="020B0500000000000000" pitchFamily="34" charset="-93"/>
              </a:rPr>
              <a:t>đẹp</a:t>
            </a:r>
            <a:endParaRPr lang="vi-VN" sz="3200" b="1" dirty="0">
              <a:latin typeface="Arial-Rounded" panose="020B0500000000000000" pitchFamily="34" charset="-93"/>
              <a:ea typeface="Arial-Rounded" panose="020B0500000000000000" pitchFamily="34" charset="-93"/>
              <a:cs typeface="Arial-Rounded" panose="020B0500000000000000" pitchFamily="34" charset="-93"/>
            </a:endParaRPr>
          </a:p>
        </p:txBody>
      </p:sp>
      <p:sp>
        <p:nvSpPr>
          <p:cNvPr id="6" name="Hình chữ nhật: Góc Tròn 5"/>
          <p:cNvSpPr/>
          <p:nvPr/>
        </p:nvSpPr>
        <p:spPr>
          <a:xfrm>
            <a:off x="7118977" y="1678192"/>
            <a:ext cx="1871831" cy="634701"/>
          </a:xfrm>
          <a:prstGeom prst="round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3200" b="1" dirty="0" err="1">
                <a:solidFill>
                  <a:srgbClr val="FF0000"/>
                </a:solidFill>
                <a:latin typeface="Arial-Rounded" panose="020B0500000000000000" pitchFamily="34" charset="-93"/>
                <a:ea typeface="Arial-Rounded" panose="020B0500000000000000" pitchFamily="34" charset="-93"/>
                <a:cs typeface="Arial-Rounded" panose="020B0500000000000000" pitchFamily="34" charset="-93"/>
              </a:rPr>
              <a:t>s</a:t>
            </a:r>
            <a:r>
              <a:rPr lang="en-US" sz="3200" b="1" dirty="0" err="1">
                <a:solidFill>
                  <a:schemeClr val="tx1"/>
                </a:solidFill>
                <a:latin typeface="Arial-Rounded" panose="020B0500000000000000" pitchFamily="34" charset="-93"/>
                <a:ea typeface="Arial-Rounded" panose="020B0500000000000000" pitchFamily="34" charset="-93"/>
                <a:cs typeface="Arial-Rounded" panose="020B0500000000000000" pitchFamily="34" charset="-93"/>
              </a:rPr>
              <a:t>ách</a:t>
            </a:r>
            <a:r>
              <a:rPr lang="en-US" sz="3200" b="1" dirty="0">
                <a:latin typeface="Arial-Rounded" panose="020B0500000000000000" pitchFamily="34" charset="-93"/>
                <a:ea typeface="Arial-Rounded" panose="020B0500000000000000" pitchFamily="34" charset="-93"/>
                <a:cs typeface="Arial-Rounded" panose="020B0500000000000000" pitchFamily="34" charset="-93"/>
              </a:rPr>
              <a:t> </a:t>
            </a:r>
            <a:r>
              <a:rPr lang="en-US" sz="3200" b="1" dirty="0" err="1">
                <a:latin typeface="Arial-Rounded" panose="020B0500000000000000" pitchFamily="34" charset="-93"/>
                <a:ea typeface="Arial-Rounded" panose="020B0500000000000000" pitchFamily="34" charset="-93"/>
                <a:cs typeface="Arial-Rounded" panose="020B0500000000000000" pitchFamily="34" charset="-93"/>
              </a:rPr>
              <a:t>vở</a:t>
            </a:r>
            <a:endParaRPr lang="vi-VN" sz="3200" b="1" dirty="0">
              <a:latin typeface="Arial-Rounded" panose="020B0500000000000000" pitchFamily="34" charset="-93"/>
              <a:ea typeface="Arial-Rounded" panose="020B0500000000000000" pitchFamily="34" charset="-93"/>
              <a:cs typeface="Arial-Rounded" panose="020B0500000000000000" pitchFamily="34" charset="-93"/>
            </a:endParaRPr>
          </a:p>
        </p:txBody>
      </p:sp>
      <p:sp>
        <p:nvSpPr>
          <p:cNvPr id="8" name="Hình chữ nhật: Góc Tròn 7"/>
          <p:cNvSpPr/>
          <p:nvPr/>
        </p:nvSpPr>
        <p:spPr>
          <a:xfrm>
            <a:off x="4755091" y="2445300"/>
            <a:ext cx="1990165" cy="634701"/>
          </a:xfrm>
          <a:prstGeom prst="round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3200" b="1" dirty="0" err="1">
                <a:solidFill>
                  <a:srgbClr val="FF0000"/>
                </a:solidFill>
                <a:latin typeface="Arial-Rounded" panose="020B0500000000000000" pitchFamily="34" charset="-93"/>
                <a:ea typeface="Arial-Rounded" panose="020B0500000000000000" pitchFamily="34" charset="-93"/>
                <a:cs typeface="Arial-Rounded" panose="020B0500000000000000" pitchFamily="34" charset="-93"/>
              </a:rPr>
              <a:t>ch</a:t>
            </a:r>
            <a:r>
              <a:rPr lang="en-US" sz="3200" b="1" dirty="0" err="1">
                <a:solidFill>
                  <a:schemeClr val="tx1"/>
                </a:solidFill>
                <a:latin typeface="Arial-Rounded" panose="020B0500000000000000" pitchFamily="34" charset="-93"/>
                <a:ea typeface="Arial-Rounded" panose="020B0500000000000000" pitchFamily="34" charset="-93"/>
                <a:cs typeface="Arial-Rounded" panose="020B0500000000000000" pitchFamily="34" charset="-93"/>
              </a:rPr>
              <a:t>ữ</a:t>
            </a:r>
            <a:r>
              <a:rPr lang="en-US" sz="3200" b="1" dirty="0">
                <a:latin typeface="Arial-Rounded" panose="020B0500000000000000" pitchFamily="34" charset="-93"/>
                <a:ea typeface="Arial-Rounded" panose="020B0500000000000000" pitchFamily="34" charset="-93"/>
                <a:cs typeface="Arial-Rounded" panose="020B0500000000000000" pitchFamily="34" charset="-93"/>
              </a:rPr>
              <a:t> </a:t>
            </a:r>
            <a:r>
              <a:rPr lang="en-US" sz="3200" b="1" dirty="0" err="1">
                <a:latin typeface="Arial-Rounded" panose="020B0500000000000000" pitchFamily="34" charset="-93"/>
                <a:ea typeface="Arial-Rounded" panose="020B0500000000000000" pitchFamily="34" charset="-93"/>
                <a:cs typeface="Arial-Rounded" panose="020B0500000000000000" pitchFamily="34" charset="-93"/>
              </a:rPr>
              <a:t>cái</a:t>
            </a:r>
            <a:endParaRPr lang="vi-VN" sz="3200" b="1" dirty="0">
              <a:latin typeface="Arial-Rounded" panose="020B0500000000000000" pitchFamily="34" charset="-93"/>
              <a:ea typeface="Arial-Rounded" panose="020B0500000000000000" pitchFamily="34" charset="-93"/>
              <a:cs typeface="Arial-Rounded" panose="020B0500000000000000" pitchFamily="34" charset="-93"/>
            </a:endParaRPr>
          </a:p>
        </p:txBody>
      </p:sp>
      <p:sp>
        <p:nvSpPr>
          <p:cNvPr id="9" name="Hình chữ nhật: Góc Tròn 8"/>
          <p:cNvSpPr/>
          <p:nvPr/>
        </p:nvSpPr>
        <p:spPr>
          <a:xfrm>
            <a:off x="2581835" y="2427099"/>
            <a:ext cx="1990165" cy="634701"/>
          </a:xfrm>
          <a:prstGeom prst="round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3200" b="1" dirty="0" err="1">
                <a:solidFill>
                  <a:srgbClr val="FF0000"/>
                </a:solidFill>
                <a:latin typeface="Arial-Rounded" panose="020B0500000000000000" pitchFamily="34" charset="-93"/>
                <a:ea typeface="Arial-Rounded" panose="020B0500000000000000" pitchFamily="34" charset="-93"/>
                <a:cs typeface="Arial-Rounded" panose="020B0500000000000000" pitchFamily="34" charset="-93"/>
              </a:rPr>
              <a:t>tr</a:t>
            </a:r>
            <a:r>
              <a:rPr lang="en-US" sz="3200" b="1" dirty="0" err="1">
                <a:solidFill>
                  <a:schemeClr val="tx1"/>
                </a:solidFill>
                <a:latin typeface="Arial-Rounded" panose="020B0500000000000000" pitchFamily="34" charset="-93"/>
                <a:ea typeface="Arial-Rounded" panose="020B0500000000000000" pitchFamily="34" charset="-93"/>
                <a:cs typeface="Arial-Rounded" panose="020B0500000000000000" pitchFamily="34" charset="-93"/>
              </a:rPr>
              <a:t>anh</a:t>
            </a:r>
            <a:r>
              <a:rPr lang="en-US" sz="3200" b="1" dirty="0">
                <a:latin typeface="Arial-Rounded" panose="020B0500000000000000" pitchFamily="34" charset="-93"/>
                <a:ea typeface="Arial-Rounded" panose="020B0500000000000000" pitchFamily="34" charset="-93"/>
                <a:cs typeface="Arial-Rounded" panose="020B0500000000000000" pitchFamily="34" charset="-93"/>
              </a:rPr>
              <a:t> </a:t>
            </a:r>
            <a:r>
              <a:rPr lang="en-US" sz="3200" b="1" dirty="0" err="1">
                <a:latin typeface="Arial-Rounded" panose="020B0500000000000000" pitchFamily="34" charset="-93"/>
                <a:ea typeface="Arial-Rounded" panose="020B0500000000000000" pitchFamily="34" charset="-93"/>
                <a:cs typeface="Arial-Rounded" panose="020B0500000000000000" pitchFamily="34" charset="-93"/>
              </a:rPr>
              <a:t>ảnh</a:t>
            </a:r>
            <a:endParaRPr lang="vi-VN" sz="3200" b="1" dirty="0">
              <a:latin typeface="Arial-Rounded" panose="020B0500000000000000" pitchFamily="34" charset="-93"/>
              <a:ea typeface="Arial-Rounded" panose="020B0500000000000000" pitchFamily="34" charset="-93"/>
              <a:cs typeface="Arial-Rounded" panose="020B0500000000000000" pitchFamily="34" charset="-93"/>
            </a:endParaRPr>
          </a:p>
        </p:txBody>
      </p:sp>
      <p:sp>
        <p:nvSpPr>
          <p:cNvPr id="11" name="Hình chữ nhật: Góc Tròn 10"/>
          <p:cNvSpPr/>
          <p:nvPr/>
        </p:nvSpPr>
        <p:spPr>
          <a:xfrm>
            <a:off x="7134039" y="2427099"/>
            <a:ext cx="1871831" cy="634701"/>
          </a:xfrm>
          <a:prstGeom prst="round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3200" b="1" dirty="0" err="1">
                <a:latin typeface="Arial-Rounded" panose="020B0500000000000000" pitchFamily="34" charset="-93"/>
                <a:ea typeface="Arial-Rounded" panose="020B0500000000000000" pitchFamily="34" charset="-93"/>
                <a:cs typeface="Arial-Rounded" panose="020B0500000000000000" pitchFamily="34" charset="-93"/>
              </a:rPr>
              <a:t>vui</a:t>
            </a:r>
            <a:r>
              <a:rPr lang="en-US" sz="3200" b="1" dirty="0">
                <a:latin typeface="Arial-Rounded" panose="020B0500000000000000" pitchFamily="34" charset="-93"/>
                <a:ea typeface="Arial-Rounded" panose="020B0500000000000000" pitchFamily="34" charset="-93"/>
                <a:cs typeface="Arial-Rounded" panose="020B0500000000000000" pitchFamily="34" charset="-93"/>
              </a:rPr>
              <a:t> </a:t>
            </a:r>
            <a:r>
              <a:rPr lang="en-US" sz="3200" b="1" dirty="0" err="1">
                <a:solidFill>
                  <a:srgbClr val="FF0000"/>
                </a:solidFill>
                <a:latin typeface="Arial-Rounded" panose="020B0500000000000000" pitchFamily="34" charset="-93"/>
                <a:ea typeface="Arial-Rounded" panose="020B0500000000000000" pitchFamily="34" charset="-93"/>
                <a:cs typeface="Arial-Rounded" panose="020B0500000000000000" pitchFamily="34" charset="-93"/>
              </a:rPr>
              <a:t>ch</a:t>
            </a:r>
            <a:r>
              <a:rPr lang="en-US" sz="3200" b="1" dirty="0" err="1">
                <a:latin typeface="Arial-Rounded" panose="020B0500000000000000" pitchFamily="34" charset="-93"/>
                <a:ea typeface="Arial-Rounded" panose="020B0500000000000000" pitchFamily="34" charset="-93"/>
                <a:cs typeface="Arial-Rounded" panose="020B0500000000000000" pitchFamily="34" charset="-93"/>
              </a:rPr>
              <a:t>ơi</a:t>
            </a:r>
            <a:endParaRPr lang="vi-VN" sz="3200" b="1" dirty="0">
              <a:latin typeface="Arial-Rounded" panose="020B0500000000000000" pitchFamily="34" charset="-93"/>
              <a:ea typeface="Arial-Rounded" panose="020B0500000000000000" pitchFamily="34" charset="-93"/>
              <a:cs typeface="Arial-Rounded" panose="020B0500000000000000" pitchFamily="34" charset="-93"/>
            </a:endParaRPr>
          </a:p>
        </p:txBody>
      </p:sp>
    </p:spTree>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circle(in)">
                                      <p:cBhvr>
                                        <p:cTn id="22" dur="2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circle(in)">
                                      <p:cBhvr>
                                        <p:cTn id="27" dur="20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circle(in)">
                                      <p:cBhvr>
                                        <p:cTn id="32" dur="20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circle(in)">
                                      <p:cBhvr>
                                        <p:cTn id="3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P spid="8" grpId="0" animBg="1"/>
      <p:bldP spid="9" grpId="0" animBg="1"/>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任意多边形 7"/>
          <p:cNvSpPr/>
          <p:nvPr/>
        </p:nvSpPr>
        <p:spPr>
          <a:xfrm rot="18599350" flipH="1">
            <a:off x="3622607" y="980622"/>
            <a:ext cx="4003028" cy="3488687"/>
          </a:xfrm>
          <a:custGeom>
            <a:avLst/>
            <a:gdLst>
              <a:gd name="connsiteX0" fmla="*/ 2553595 w 4003028"/>
              <a:gd name="connsiteY0" fmla="*/ 3488687 h 3488687"/>
              <a:gd name="connsiteX1" fmla="*/ 2558802 w 4003028"/>
              <a:gd name="connsiteY1" fmla="*/ 3486358 h 3488687"/>
              <a:gd name="connsiteX2" fmla="*/ 2567275 w 4003028"/>
              <a:gd name="connsiteY2" fmla="*/ 3481729 h 3488687"/>
              <a:gd name="connsiteX3" fmla="*/ 2560275 w 4003028"/>
              <a:gd name="connsiteY3" fmla="*/ 3484032 h 3488687"/>
              <a:gd name="connsiteX4" fmla="*/ 2553595 w 4003028"/>
              <a:gd name="connsiteY4" fmla="*/ 3488687 h 3488687"/>
              <a:gd name="connsiteX5" fmla="*/ 2172204 w 4003028"/>
              <a:gd name="connsiteY5" fmla="*/ 1823603 h 3488687"/>
              <a:gd name="connsiteX6" fmla="*/ 2177584 w 4003028"/>
              <a:gd name="connsiteY6" fmla="*/ 1823026 h 3488687"/>
              <a:gd name="connsiteX7" fmla="*/ 2186951 w 4003028"/>
              <a:gd name="connsiteY7" fmla="*/ 1820691 h 3488687"/>
              <a:gd name="connsiteX8" fmla="*/ 2179597 w 4003028"/>
              <a:gd name="connsiteY8" fmla="*/ 1821148 h 3488687"/>
              <a:gd name="connsiteX9" fmla="*/ 2172204 w 4003028"/>
              <a:gd name="connsiteY9" fmla="*/ 1823603 h 3488687"/>
              <a:gd name="connsiteX10" fmla="*/ 153460 w 4003028"/>
              <a:gd name="connsiteY10" fmla="*/ 2406636 h 3488687"/>
              <a:gd name="connsiteX11" fmla="*/ 158416 w 4003028"/>
              <a:gd name="connsiteY11" fmla="*/ 2412646 h 3488687"/>
              <a:gd name="connsiteX12" fmla="*/ 164402 w 4003028"/>
              <a:gd name="connsiteY12" fmla="*/ 2416944 h 3488687"/>
              <a:gd name="connsiteX13" fmla="*/ 157710 w 4003028"/>
              <a:gd name="connsiteY13" fmla="*/ 2409986 h 3488687"/>
              <a:gd name="connsiteX14" fmla="*/ 153460 w 4003028"/>
              <a:gd name="connsiteY14" fmla="*/ 2406636 h 3488687"/>
              <a:gd name="connsiteX15" fmla="*/ 1187875 w 4003028"/>
              <a:gd name="connsiteY15" fmla="*/ 818604 h 3488687"/>
              <a:gd name="connsiteX16" fmla="*/ 2981309 w 4003028"/>
              <a:gd name="connsiteY16" fmla="*/ 1389514 h 3488687"/>
              <a:gd name="connsiteX17" fmla="*/ 3006207 w 4003028"/>
              <a:gd name="connsiteY17" fmla="*/ 1471594 h 3488687"/>
              <a:gd name="connsiteX18" fmla="*/ 3004953 w 4003028"/>
              <a:gd name="connsiteY18" fmla="*/ 1470516 h 3488687"/>
              <a:gd name="connsiteX19" fmla="*/ 2965846 w 4003028"/>
              <a:gd name="connsiteY19" fmla="*/ 1471445 h 3488687"/>
              <a:gd name="connsiteX20" fmla="*/ 2909369 w 4003028"/>
              <a:gd name="connsiteY20" fmla="*/ 1482351 h 3488687"/>
              <a:gd name="connsiteX21" fmla="*/ 2592787 w 4003028"/>
              <a:gd name="connsiteY21" fmla="*/ 1644930 h 3488687"/>
              <a:gd name="connsiteX22" fmla="*/ 2477260 w 4003028"/>
              <a:gd name="connsiteY22" fmla="*/ 1712320 h 3488687"/>
              <a:gd name="connsiteX23" fmla="*/ 2424386 w 4003028"/>
              <a:gd name="connsiteY23" fmla="*/ 1658294 h 3488687"/>
              <a:gd name="connsiteX24" fmla="*/ 2233042 w 4003028"/>
              <a:gd name="connsiteY24" fmla="*/ 1544239 h 3488687"/>
              <a:gd name="connsiteX25" fmla="*/ 2406208 w 4003028"/>
              <a:gd name="connsiteY25" fmla="*/ 1690912 h 3488687"/>
              <a:gd name="connsiteX26" fmla="*/ 2438667 w 4003028"/>
              <a:gd name="connsiteY26" fmla="*/ 1734832 h 3488687"/>
              <a:gd name="connsiteX27" fmla="*/ 2433832 w 4003028"/>
              <a:gd name="connsiteY27" fmla="*/ 1737652 h 3488687"/>
              <a:gd name="connsiteX28" fmla="*/ 2276907 w 4003028"/>
              <a:gd name="connsiteY28" fmla="*/ 1795440 h 3488687"/>
              <a:gd name="connsiteX29" fmla="*/ 2194470 w 4003028"/>
              <a:gd name="connsiteY29" fmla="*/ 1818817 h 3488687"/>
              <a:gd name="connsiteX30" fmla="*/ 2186951 w 4003028"/>
              <a:gd name="connsiteY30" fmla="*/ 1820691 h 3488687"/>
              <a:gd name="connsiteX31" fmla="*/ 2187619 w 4003028"/>
              <a:gd name="connsiteY31" fmla="*/ 1820649 h 3488687"/>
              <a:gd name="connsiteX32" fmla="*/ 2263225 w 4003028"/>
              <a:gd name="connsiteY32" fmla="*/ 1828106 h 3488687"/>
              <a:gd name="connsiteX33" fmla="*/ 2266422 w 4003028"/>
              <a:gd name="connsiteY33" fmla="*/ 1827857 h 3488687"/>
              <a:gd name="connsiteX34" fmla="*/ 3026460 w 4003028"/>
              <a:gd name="connsiteY34" fmla="*/ 1558274 h 3488687"/>
              <a:gd name="connsiteX35" fmla="*/ 3033021 w 4003028"/>
              <a:gd name="connsiteY35" fmla="*/ 1559992 h 3488687"/>
              <a:gd name="connsiteX36" fmla="*/ 3056764 w 4003028"/>
              <a:gd name="connsiteY36" fmla="*/ 1638263 h 3488687"/>
              <a:gd name="connsiteX37" fmla="*/ 3220170 w 4003028"/>
              <a:gd name="connsiteY37" fmla="*/ 2417189 h 3488687"/>
              <a:gd name="connsiteX38" fmla="*/ 3245788 w 4003028"/>
              <a:gd name="connsiteY38" fmla="*/ 2510754 h 3488687"/>
              <a:gd name="connsiteX39" fmla="*/ 3242722 w 4003028"/>
              <a:gd name="connsiteY39" fmla="*/ 2508845 h 3488687"/>
              <a:gd name="connsiteX40" fmla="*/ 900517 w 4003028"/>
              <a:gd name="connsiteY40" fmla="*/ 3043090 h 3488687"/>
              <a:gd name="connsiteX41" fmla="*/ 755186 w 4003028"/>
              <a:gd name="connsiteY41" fmla="*/ 3091588 h 3488687"/>
              <a:gd name="connsiteX42" fmla="*/ 735913 w 4003028"/>
              <a:gd name="connsiteY42" fmla="*/ 3085533 h 3488687"/>
              <a:gd name="connsiteX43" fmla="*/ 235521 w 4003028"/>
              <a:gd name="connsiteY43" fmla="*/ 2453126 h 3488687"/>
              <a:gd name="connsiteX44" fmla="*/ 232945 w 4003028"/>
              <a:gd name="connsiteY44" fmla="*/ 2451215 h 3488687"/>
              <a:gd name="connsiteX45" fmla="*/ 164946 w 4003028"/>
              <a:gd name="connsiteY45" fmla="*/ 2417334 h 3488687"/>
              <a:gd name="connsiteX46" fmla="*/ 164402 w 4003028"/>
              <a:gd name="connsiteY46" fmla="*/ 2416944 h 3488687"/>
              <a:gd name="connsiteX47" fmla="*/ 169774 w 4003028"/>
              <a:gd name="connsiteY47" fmla="*/ 2422528 h 3488687"/>
              <a:gd name="connsiteX48" fmla="*/ 227166 w 4003028"/>
              <a:gd name="connsiteY48" fmla="*/ 2486155 h 3488687"/>
              <a:gd name="connsiteX49" fmla="*/ 329351 w 4003028"/>
              <a:gd name="connsiteY49" fmla="*/ 2618530 h 3488687"/>
              <a:gd name="connsiteX50" fmla="*/ 331947 w 4003028"/>
              <a:gd name="connsiteY50" fmla="*/ 2623489 h 3488687"/>
              <a:gd name="connsiteX51" fmla="*/ 281103 w 4003028"/>
              <a:gd name="connsiteY51" fmla="*/ 2643430 h 3488687"/>
              <a:gd name="connsiteX52" fmla="*/ 56459 w 4003028"/>
              <a:gd name="connsiteY52" fmla="*/ 2675591 h 3488687"/>
              <a:gd name="connsiteX53" fmla="*/ 279157 w 4003028"/>
              <a:gd name="connsiteY53" fmla="*/ 2680722 h 3488687"/>
              <a:gd name="connsiteX54" fmla="*/ 352665 w 4003028"/>
              <a:gd name="connsiteY54" fmla="*/ 2663074 h 3488687"/>
              <a:gd name="connsiteX55" fmla="*/ 414683 w 4003028"/>
              <a:gd name="connsiteY55" fmla="*/ 2781572 h 3488687"/>
              <a:gd name="connsiteX56" fmla="*/ 596376 w 4003028"/>
              <a:gd name="connsiteY56" fmla="*/ 3087584 h 3488687"/>
              <a:gd name="connsiteX57" fmla="*/ 638412 w 4003028"/>
              <a:gd name="connsiteY57" fmla="*/ 3126848 h 3488687"/>
              <a:gd name="connsiteX58" fmla="*/ 642141 w 4003028"/>
              <a:gd name="connsiteY58" fmla="*/ 3129313 h 3488687"/>
              <a:gd name="connsiteX59" fmla="*/ 633291 w 4003028"/>
              <a:gd name="connsiteY59" fmla="*/ 3132266 h 3488687"/>
              <a:gd name="connsiteX60" fmla="*/ 106597 w 4003028"/>
              <a:gd name="connsiteY60" fmla="*/ 3237274 h 3488687"/>
              <a:gd name="connsiteX61" fmla="*/ 0 w 4003028"/>
              <a:gd name="connsiteY61" fmla="*/ 3232686 h 3488687"/>
              <a:gd name="connsiteX62" fmla="*/ 77065 w 4003028"/>
              <a:gd name="connsiteY62" fmla="*/ 3297326 h 3488687"/>
              <a:gd name="connsiteX63" fmla="*/ 75884 w 4003028"/>
              <a:gd name="connsiteY63" fmla="*/ 3298733 h 3488687"/>
              <a:gd name="connsiteX64" fmla="*/ 146342 w 4003028"/>
              <a:gd name="connsiteY64" fmla="*/ 3298318 h 3488687"/>
              <a:gd name="connsiteX65" fmla="*/ 3241070 w 4003028"/>
              <a:gd name="connsiteY65" fmla="*/ 2644221 h 3488687"/>
              <a:gd name="connsiteX66" fmla="*/ 3298464 w 4003028"/>
              <a:gd name="connsiteY66" fmla="*/ 2691011 h 3488687"/>
              <a:gd name="connsiteX67" fmla="*/ 3325008 w 4003028"/>
              <a:gd name="connsiteY67" fmla="*/ 2763689 h 3488687"/>
              <a:gd name="connsiteX68" fmla="*/ 3371266 w 4003028"/>
              <a:gd name="connsiteY68" fmla="*/ 2864563 h 3488687"/>
              <a:gd name="connsiteX69" fmla="*/ 3415788 w 4003028"/>
              <a:gd name="connsiteY69" fmla="*/ 2940157 h 3488687"/>
              <a:gd name="connsiteX70" fmla="*/ 3400641 w 4003028"/>
              <a:gd name="connsiteY70" fmla="*/ 2934757 h 3488687"/>
              <a:gd name="connsiteX71" fmla="*/ 2832976 w 4003028"/>
              <a:gd name="connsiteY71" fmla="*/ 3294018 h 3488687"/>
              <a:gd name="connsiteX72" fmla="*/ 2826082 w 4003028"/>
              <a:gd name="connsiteY72" fmla="*/ 3300156 h 3488687"/>
              <a:gd name="connsiteX73" fmla="*/ 2810492 w 4003028"/>
              <a:gd name="connsiteY73" fmla="*/ 3290196 h 3488687"/>
              <a:gd name="connsiteX74" fmla="*/ 2559561 w 4003028"/>
              <a:gd name="connsiteY74" fmla="*/ 3207661 h 3488687"/>
              <a:gd name="connsiteX75" fmla="*/ 2764198 w 4003028"/>
              <a:gd name="connsiteY75" fmla="*/ 3305758 h 3488687"/>
              <a:gd name="connsiteX76" fmla="*/ 2793373 w 4003028"/>
              <a:gd name="connsiteY76" fmla="*/ 3329282 h 3488687"/>
              <a:gd name="connsiteX77" fmla="*/ 2742508 w 4003028"/>
              <a:gd name="connsiteY77" fmla="*/ 3374574 h 3488687"/>
              <a:gd name="connsiteX78" fmla="*/ 2647916 w 4003028"/>
              <a:gd name="connsiteY78" fmla="*/ 3434544 h 3488687"/>
              <a:gd name="connsiteX79" fmla="*/ 2574074 w 4003028"/>
              <a:gd name="connsiteY79" fmla="*/ 3478014 h 3488687"/>
              <a:gd name="connsiteX80" fmla="*/ 2567275 w 4003028"/>
              <a:gd name="connsiteY80" fmla="*/ 3481729 h 3488687"/>
              <a:gd name="connsiteX81" fmla="*/ 2567910 w 4003028"/>
              <a:gd name="connsiteY81" fmla="*/ 3481520 h 3488687"/>
              <a:gd name="connsiteX82" fmla="*/ 2642943 w 4003028"/>
              <a:gd name="connsiteY82" fmla="*/ 3469608 h 3488687"/>
              <a:gd name="connsiteX83" fmla="*/ 2645973 w 4003028"/>
              <a:gd name="connsiteY83" fmla="*/ 3468559 h 3488687"/>
              <a:gd name="connsiteX84" fmla="*/ 2742749 w 4003028"/>
              <a:gd name="connsiteY84" fmla="*/ 3414654 h 3488687"/>
              <a:gd name="connsiteX85" fmla="*/ 2820857 w 4003028"/>
              <a:gd name="connsiteY85" fmla="*/ 3351443 h 3488687"/>
              <a:gd name="connsiteX86" fmla="*/ 2828768 w 4003028"/>
              <a:gd name="connsiteY86" fmla="*/ 3357822 h 3488687"/>
              <a:gd name="connsiteX87" fmla="*/ 2842089 w 4003028"/>
              <a:gd name="connsiteY87" fmla="*/ 3333099 h 3488687"/>
              <a:gd name="connsiteX88" fmla="*/ 2921933 w 4003028"/>
              <a:gd name="connsiteY88" fmla="*/ 3257476 h 3488687"/>
              <a:gd name="connsiteX89" fmla="*/ 3436520 w 4003028"/>
              <a:gd name="connsiteY89" fmla="*/ 3026269 h 3488687"/>
              <a:gd name="connsiteX90" fmla="*/ 3469457 w 4003028"/>
              <a:gd name="connsiteY90" fmla="*/ 3042083 h 3488687"/>
              <a:gd name="connsiteX91" fmla="*/ 3466564 w 4003028"/>
              <a:gd name="connsiteY91" fmla="*/ 3009477 h 3488687"/>
              <a:gd name="connsiteX92" fmla="*/ 3487849 w 4003028"/>
              <a:gd name="connsiteY92" fmla="*/ 3036935 h 3488687"/>
              <a:gd name="connsiteX93" fmla="*/ 3850394 w 4003028"/>
              <a:gd name="connsiteY93" fmla="*/ 3229480 h 3488687"/>
              <a:gd name="connsiteX94" fmla="*/ 4003028 w 4003028"/>
              <a:gd name="connsiteY94" fmla="*/ 3047507 h 3488687"/>
              <a:gd name="connsiteX95" fmla="*/ 3906403 w 4003028"/>
              <a:gd name="connsiteY95" fmla="*/ 3033869 h 3488687"/>
              <a:gd name="connsiteX96" fmla="*/ 3685069 w 4003028"/>
              <a:gd name="connsiteY96" fmla="*/ 2942485 h 3488687"/>
              <a:gd name="connsiteX97" fmla="*/ 3680287 w 4003028"/>
              <a:gd name="connsiteY97" fmla="*/ 2938317 h 3488687"/>
              <a:gd name="connsiteX98" fmla="*/ 3682685 w 4003028"/>
              <a:gd name="connsiteY98" fmla="*/ 2923853 h 3488687"/>
              <a:gd name="connsiteX99" fmla="*/ 3888092 w 4003028"/>
              <a:gd name="connsiteY99" fmla="*/ 2294241 h 3488687"/>
              <a:gd name="connsiteX100" fmla="*/ 3647315 w 4003028"/>
              <a:gd name="connsiteY100" fmla="*/ 2791101 h 3488687"/>
              <a:gd name="connsiteX101" fmla="*/ 3618912 w 4003028"/>
              <a:gd name="connsiteY101" fmla="*/ 2884803 h 3488687"/>
              <a:gd name="connsiteX102" fmla="*/ 3598514 w 4003028"/>
              <a:gd name="connsiteY102" fmla="*/ 2867018 h 3488687"/>
              <a:gd name="connsiteX103" fmla="*/ 3013134 w 4003028"/>
              <a:gd name="connsiteY103" fmla="*/ 1104274 h 3488687"/>
              <a:gd name="connsiteX104" fmla="*/ 2996120 w 4003028"/>
              <a:gd name="connsiteY104" fmla="*/ 1074045 h 3488687"/>
              <a:gd name="connsiteX105" fmla="*/ 2983995 w 4003028"/>
              <a:gd name="connsiteY105" fmla="*/ 999080 h 3488687"/>
              <a:gd name="connsiteX106" fmla="*/ 2974776 w 4003028"/>
              <a:gd name="connsiteY106" fmla="*/ 0 h 3488687"/>
              <a:gd name="connsiteX107" fmla="*/ 2869551 w 4003028"/>
              <a:gd name="connsiteY107" fmla="*/ 826280 h 3488687"/>
              <a:gd name="connsiteX108" fmla="*/ 2871430 w 4003028"/>
              <a:gd name="connsiteY108" fmla="*/ 888358 h 3488687"/>
              <a:gd name="connsiteX109" fmla="*/ 2810257 w 4003028"/>
              <a:gd name="connsiteY109" fmla="*/ 821365 h 3488687"/>
              <a:gd name="connsiteX110" fmla="*/ 1224809 w 4003028"/>
              <a:gd name="connsiteY110" fmla="*/ 795402 h 3488687"/>
              <a:gd name="connsiteX0-1" fmla="*/ 2553595 w 4003028"/>
              <a:gd name="connsiteY0-2" fmla="*/ 3488687 h 3488687"/>
              <a:gd name="connsiteX1-3" fmla="*/ 2558802 w 4003028"/>
              <a:gd name="connsiteY1-4" fmla="*/ 3486358 h 3488687"/>
              <a:gd name="connsiteX2-5" fmla="*/ 2567275 w 4003028"/>
              <a:gd name="connsiteY2-6" fmla="*/ 3481729 h 3488687"/>
              <a:gd name="connsiteX3-7" fmla="*/ 2560275 w 4003028"/>
              <a:gd name="connsiteY3-8" fmla="*/ 3484032 h 3488687"/>
              <a:gd name="connsiteX4-9" fmla="*/ 2553595 w 4003028"/>
              <a:gd name="connsiteY4-10" fmla="*/ 3488687 h 3488687"/>
              <a:gd name="connsiteX5-11" fmla="*/ 2172204 w 4003028"/>
              <a:gd name="connsiteY5-12" fmla="*/ 1823603 h 3488687"/>
              <a:gd name="connsiteX6-13" fmla="*/ 2177584 w 4003028"/>
              <a:gd name="connsiteY6-14" fmla="*/ 1823026 h 3488687"/>
              <a:gd name="connsiteX7-15" fmla="*/ 2186951 w 4003028"/>
              <a:gd name="connsiteY7-16" fmla="*/ 1820691 h 3488687"/>
              <a:gd name="connsiteX8-17" fmla="*/ 2179597 w 4003028"/>
              <a:gd name="connsiteY8-18" fmla="*/ 1821148 h 3488687"/>
              <a:gd name="connsiteX9-19" fmla="*/ 2172204 w 4003028"/>
              <a:gd name="connsiteY9-20" fmla="*/ 1823603 h 3488687"/>
              <a:gd name="connsiteX10-21" fmla="*/ 153460 w 4003028"/>
              <a:gd name="connsiteY10-22" fmla="*/ 2406636 h 3488687"/>
              <a:gd name="connsiteX11-23" fmla="*/ 158416 w 4003028"/>
              <a:gd name="connsiteY11-24" fmla="*/ 2412646 h 3488687"/>
              <a:gd name="connsiteX12-25" fmla="*/ 164402 w 4003028"/>
              <a:gd name="connsiteY12-26" fmla="*/ 2416944 h 3488687"/>
              <a:gd name="connsiteX13-27" fmla="*/ 157710 w 4003028"/>
              <a:gd name="connsiteY13-28" fmla="*/ 2409986 h 3488687"/>
              <a:gd name="connsiteX14-29" fmla="*/ 153460 w 4003028"/>
              <a:gd name="connsiteY14-30" fmla="*/ 2406636 h 3488687"/>
              <a:gd name="connsiteX15-31" fmla="*/ 1187875 w 4003028"/>
              <a:gd name="connsiteY15-32" fmla="*/ 818604 h 3488687"/>
              <a:gd name="connsiteX16-33" fmla="*/ 2981309 w 4003028"/>
              <a:gd name="connsiteY16-34" fmla="*/ 1389514 h 3488687"/>
              <a:gd name="connsiteX17-35" fmla="*/ 3006207 w 4003028"/>
              <a:gd name="connsiteY17-36" fmla="*/ 1471594 h 3488687"/>
              <a:gd name="connsiteX18-37" fmla="*/ 3004953 w 4003028"/>
              <a:gd name="connsiteY18-38" fmla="*/ 1470516 h 3488687"/>
              <a:gd name="connsiteX19-39" fmla="*/ 2965846 w 4003028"/>
              <a:gd name="connsiteY19-40" fmla="*/ 1471445 h 3488687"/>
              <a:gd name="connsiteX20-41" fmla="*/ 2909369 w 4003028"/>
              <a:gd name="connsiteY20-42" fmla="*/ 1482351 h 3488687"/>
              <a:gd name="connsiteX21-43" fmla="*/ 2592787 w 4003028"/>
              <a:gd name="connsiteY21-44" fmla="*/ 1644930 h 3488687"/>
              <a:gd name="connsiteX22-45" fmla="*/ 2477260 w 4003028"/>
              <a:gd name="connsiteY22-46" fmla="*/ 1712320 h 3488687"/>
              <a:gd name="connsiteX23-47" fmla="*/ 2424386 w 4003028"/>
              <a:gd name="connsiteY23-48" fmla="*/ 1658294 h 3488687"/>
              <a:gd name="connsiteX24-49" fmla="*/ 2233042 w 4003028"/>
              <a:gd name="connsiteY24-50" fmla="*/ 1544239 h 3488687"/>
              <a:gd name="connsiteX25-51" fmla="*/ 2406208 w 4003028"/>
              <a:gd name="connsiteY25-52" fmla="*/ 1690912 h 3488687"/>
              <a:gd name="connsiteX26-53" fmla="*/ 2438667 w 4003028"/>
              <a:gd name="connsiteY26-54" fmla="*/ 1734832 h 3488687"/>
              <a:gd name="connsiteX27-55" fmla="*/ 2433832 w 4003028"/>
              <a:gd name="connsiteY27-56" fmla="*/ 1737652 h 3488687"/>
              <a:gd name="connsiteX28-57" fmla="*/ 2276907 w 4003028"/>
              <a:gd name="connsiteY28-58" fmla="*/ 1795440 h 3488687"/>
              <a:gd name="connsiteX29-59" fmla="*/ 2194470 w 4003028"/>
              <a:gd name="connsiteY29-60" fmla="*/ 1818817 h 3488687"/>
              <a:gd name="connsiteX30-61" fmla="*/ 2186951 w 4003028"/>
              <a:gd name="connsiteY30-62" fmla="*/ 1820691 h 3488687"/>
              <a:gd name="connsiteX31-63" fmla="*/ 2187619 w 4003028"/>
              <a:gd name="connsiteY31-64" fmla="*/ 1820649 h 3488687"/>
              <a:gd name="connsiteX32-65" fmla="*/ 2263225 w 4003028"/>
              <a:gd name="connsiteY32-66" fmla="*/ 1828106 h 3488687"/>
              <a:gd name="connsiteX33-67" fmla="*/ 2266422 w 4003028"/>
              <a:gd name="connsiteY33-68" fmla="*/ 1827857 h 3488687"/>
              <a:gd name="connsiteX34-69" fmla="*/ 3026460 w 4003028"/>
              <a:gd name="connsiteY34-70" fmla="*/ 1558274 h 3488687"/>
              <a:gd name="connsiteX35-71" fmla="*/ 3033021 w 4003028"/>
              <a:gd name="connsiteY35-72" fmla="*/ 1559992 h 3488687"/>
              <a:gd name="connsiteX36-73" fmla="*/ 3056764 w 4003028"/>
              <a:gd name="connsiteY36-74" fmla="*/ 1638263 h 3488687"/>
              <a:gd name="connsiteX37-75" fmla="*/ 3220170 w 4003028"/>
              <a:gd name="connsiteY37-76" fmla="*/ 2417189 h 3488687"/>
              <a:gd name="connsiteX38-77" fmla="*/ 3245788 w 4003028"/>
              <a:gd name="connsiteY38-78" fmla="*/ 2510754 h 3488687"/>
              <a:gd name="connsiteX39-79" fmla="*/ 3242722 w 4003028"/>
              <a:gd name="connsiteY39-80" fmla="*/ 2508845 h 3488687"/>
              <a:gd name="connsiteX40-81" fmla="*/ 900517 w 4003028"/>
              <a:gd name="connsiteY40-82" fmla="*/ 3043090 h 3488687"/>
              <a:gd name="connsiteX41-83" fmla="*/ 755186 w 4003028"/>
              <a:gd name="connsiteY41-84" fmla="*/ 3091588 h 3488687"/>
              <a:gd name="connsiteX42-85" fmla="*/ 735913 w 4003028"/>
              <a:gd name="connsiteY42-86" fmla="*/ 3085533 h 3488687"/>
              <a:gd name="connsiteX43-87" fmla="*/ 235521 w 4003028"/>
              <a:gd name="connsiteY43-88" fmla="*/ 2453126 h 3488687"/>
              <a:gd name="connsiteX44-89" fmla="*/ 232945 w 4003028"/>
              <a:gd name="connsiteY44-90" fmla="*/ 2451215 h 3488687"/>
              <a:gd name="connsiteX45-91" fmla="*/ 164946 w 4003028"/>
              <a:gd name="connsiteY45-92" fmla="*/ 2417334 h 3488687"/>
              <a:gd name="connsiteX46-93" fmla="*/ 164402 w 4003028"/>
              <a:gd name="connsiteY46-94" fmla="*/ 2416944 h 3488687"/>
              <a:gd name="connsiteX47-95" fmla="*/ 169774 w 4003028"/>
              <a:gd name="connsiteY47-96" fmla="*/ 2422528 h 3488687"/>
              <a:gd name="connsiteX48-97" fmla="*/ 227166 w 4003028"/>
              <a:gd name="connsiteY48-98" fmla="*/ 2486155 h 3488687"/>
              <a:gd name="connsiteX49-99" fmla="*/ 329351 w 4003028"/>
              <a:gd name="connsiteY49-100" fmla="*/ 2618530 h 3488687"/>
              <a:gd name="connsiteX50-101" fmla="*/ 331947 w 4003028"/>
              <a:gd name="connsiteY50-102" fmla="*/ 2623489 h 3488687"/>
              <a:gd name="connsiteX51-103" fmla="*/ 281103 w 4003028"/>
              <a:gd name="connsiteY51-104" fmla="*/ 2643430 h 3488687"/>
              <a:gd name="connsiteX52-105" fmla="*/ 56459 w 4003028"/>
              <a:gd name="connsiteY52-106" fmla="*/ 2675591 h 3488687"/>
              <a:gd name="connsiteX53-107" fmla="*/ 279157 w 4003028"/>
              <a:gd name="connsiteY53-108" fmla="*/ 2680722 h 3488687"/>
              <a:gd name="connsiteX54-109" fmla="*/ 352665 w 4003028"/>
              <a:gd name="connsiteY54-110" fmla="*/ 2663074 h 3488687"/>
              <a:gd name="connsiteX55-111" fmla="*/ 414683 w 4003028"/>
              <a:gd name="connsiteY55-112" fmla="*/ 2781572 h 3488687"/>
              <a:gd name="connsiteX56-113" fmla="*/ 596376 w 4003028"/>
              <a:gd name="connsiteY56-114" fmla="*/ 3087584 h 3488687"/>
              <a:gd name="connsiteX57-115" fmla="*/ 638412 w 4003028"/>
              <a:gd name="connsiteY57-116" fmla="*/ 3126848 h 3488687"/>
              <a:gd name="connsiteX58-117" fmla="*/ 642141 w 4003028"/>
              <a:gd name="connsiteY58-118" fmla="*/ 3129313 h 3488687"/>
              <a:gd name="connsiteX59-119" fmla="*/ 633291 w 4003028"/>
              <a:gd name="connsiteY59-120" fmla="*/ 3132266 h 3488687"/>
              <a:gd name="connsiteX60-121" fmla="*/ 106597 w 4003028"/>
              <a:gd name="connsiteY60-122" fmla="*/ 3237274 h 3488687"/>
              <a:gd name="connsiteX61-123" fmla="*/ 0 w 4003028"/>
              <a:gd name="connsiteY61-124" fmla="*/ 3232686 h 3488687"/>
              <a:gd name="connsiteX62-125" fmla="*/ 77065 w 4003028"/>
              <a:gd name="connsiteY62-126" fmla="*/ 3297326 h 3488687"/>
              <a:gd name="connsiteX63-127" fmla="*/ 75884 w 4003028"/>
              <a:gd name="connsiteY63-128" fmla="*/ 3298733 h 3488687"/>
              <a:gd name="connsiteX64-129" fmla="*/ 146342 w 4003028"/>
              <a:gd name="connsiteY64-130" fmla="*/ 3298318 h 3488687"/>
              <a:gd name="connsiteX65-131" fmla="*/ 3241070 w 4003028"/>
              <a:gd name="connsiteY65-132" fmla="*/ 2644221 h 3488687"/>
              <a:gd name="connsiteX66-133" fmla="*/ 3298464 w 4003028"/>
              <a:gd name="connsiteY66-134" fmla="*/ 2691011 h 3488687"/>
              <a:gd name="connsiteX67-135" fmla="*/ 3325008 w 4003028"/>
              <a:gd name="connsiteY67-136" fmla="*/ 2763689 h 3488687"/>
              <a:gd name="connsiteX68-137" fmla="*/ 3371266 w 4003028"/>
              <a:gd name="connsiteY68-138" fmla="*/ 2864563 h 3488687"/>
              <a:gd name="connsiteX69-139" fmla="*/ 3415788 w 4003028"/>
              <a:gd name="connsiteY69-140" fmla="*/ 2940157 h 3488687"/>
              <a:gd name="connsiteX70-141" fmla="*/ 3400641 w 4003028"/>
              <a:gd name="connsiteY70-142" fmla="*/ 2934757 h 3488687"/>
              <a:gd name="connsiteX71-143" fmla="*/ 2832976 w 4003028"/>
              <a:gd name="connsiteY71-144" fmla="*/ 3294018 h 3488687"/>
              <a:gd name="connsiteX72-145" fmla="*/ 2826082 w 4003028"/>
              <a:gd name="connsiteY72-146" fmla="*/ 3300156 h 3488687"/>
              <a:gd name="connsiteX73-147" fmla="*/ 2810492 w 4003028"/>
              <a:gd name="connsiteY73-148" fmla="*/ 3290196 h 3488687"/>
              <a:gd name="connsiteX74-149" fmla="*/ 2559561 w 4003028"/>
              <a:gd name="connsiteY74-150" fmla="*/ 3207661 h 3488687"/>
              <a:gd name="connsiteX75-151" fmla="*/ 2764198 w 4003028"/>
              <a:gd name="connsiteY75-152" fmla="*/ 3305758 h 3488687"/>
              <a:gd name="connsiteX76-153" fmla="*/ 2793373 w 4003028"/>
              <a:gd name="connsiteY76-154" fmla="*/ 3329282 h 3488687"/>
              <a:gd name="connsiteX77-155" fmla="*/ 2742508 w 4003028"/>
              <a:gd name="connsiteY77-156" fmla="*/ 3374574 h 3488687"/>
              <a:gd name="connsiteX78-157" fmla="*/ 2647916 w 4003028"/>
              <a:gd name="connsiteY78-158" fmla="*/ 3434544 h 3488687"/>
              <a:gd name="connsiteX79-159" fmla="*/ 2574074 w 4003028"/>
              <a:gd name="connsiteY79-160" fmla="*/ 3478014 h 3488687"/>
              <a:gd name="connsiteX80-161" fmla="*/ 2567275 w 4003028"/>
              <a:gd name="connsiteY80-162" fmla="*/ 3481729 h 3488687"/>
              <a:gd name="connsiteX81-163" fmla="*/ 2567910 w 4003028"/>
              <a:gd name="connsiteY81-164" fmla="*/ 3481520 h 3488687"/>
              <a:gd name="connsiteX82-165" fmla="*/ 2642943 w 4003028"/>
              <a:gd name="connsiteY82-166" fmla="*/ 3469608 h 3488687"/>
              <a:gd name="connsiteX83-167" fmla="*/ 2645973 w 4003028"/>
              <a:gd name="connsiteY83-168" fmla="*/ 3468559 h 3488687"/>
              <a:gd name="connsiteX84-169" fmla="*/ 2742749 w 4003028"/>
              <a:gd name="connsiteY84-170" fmla="*/ 3414654 h 3488687"/>
              <a:gd name="connsiteX85-171" fmla="*/ 2820857 w 4003028"/>
              <a:gd name="connsiteY85-172" fmla="*/ 3351443 h 3488687"/>
              <a:gd name="connsiteX86-173" fmla="*/ 2828768 w 4003028"/>
              <a:gd name="connsiteY86-174" fmla="*/ 3357822 h 3488687"/>
              <a:gd name="connsiteX87-175" fmla="*/ 2842089 w 4003028"/>
              <a:gd name="connsiteY87-176" fmla="*/ 3333099 h 3488687"/>
              <a:gd name="connsiteX88-177" fmla="*/ 2921933 w 4003028"/>
              <a:gd name="connsiteY88-178" fmla="*/ 3257476 h 3488687"/>
              <a:gd name="connsiteX89-179" fmla="*/ 3436520 w 4003028"/>
              <a:gd name="connsiteY89-180" fmla="*/ 3026269 h 3488687"/>
              <a:gd name="connsiteX90-181" fmla="*/ 3490668 w 4003028"/>
              <a:gd name="connsiteY90-182" fmla="*/ 3044425 h 3488687"/>
              <a:gd name="connsiteX91-183" fmla="*/ 3466564 w 4003028"/>
              <a:gd name="connsiteY91-184" fmla="*/ 3009477 h 3488687"/>
              <a:gd name="connsiteX92-185" fmla="*/ 3487849 w 4003028"/>
              <a:gd name="connsiteY92-186" fmla="*/ 3036935 h 3488687"/>
              <a:gd name="connsiteX93-187" fmla="*/ 3850394 w 4003028"/>
              <a:gd name="connsiteY93-188" fmla="*/ 3229480 h 3488687"/>
              <a:gd name="connsiteX94-189" fmla="*/ 4003028 w 4003028"/>
              <a:gd name="connsiteY94-190" fmla="*/ 3047507 h 3488687"/>
              <a:gd name="connsiteX95-191" fmla="*/ 3906403 w 4003028"/>
              <a:gd name="connsiteY95-192" fmla="*/ 3033869 h 3488687"/>
              <a:gd name="connsiteX96-193" fmla="*/ 3685069 w 4003028"/>
              <a:gd name="connsiteY96-194" fmla="*/ 2942485 h 3488687"/>
              <a:gd name="connsiteX97-195" fmla="*/ 3680287 w 4003028"/>
              <a:gd name="connsiteY97-196" fmla="*/ 2938317 h 3488687"/>
              <a:gd name="connsiteX98-197" fmla="*/ 3682685 w 4003028"/>
              <a:gd name="connsiteY98-198" fmla="*/ 2923853 h 3488687"/>
              <a:gd name="connsiteX99-199" fmla="*/ 3888092 w 4003028"/>
              <a:gd name="connsiteY99-200" fmla="*/ 2294241 h 3488687"/>
              <a:gd name="connsiteX100-201" fmla="*/ 3647315 w 4003028"/>
              <a:gd name="connsiteY100-202" fmla="*/ 2791101 h 3488687"/>
              <a:gd name="connsiteX101-203" fmla="*/ 3618912 w 4003028"/>
              <a:gd name="connsiteY101-204" fmla="*/ 2884803 h 3488687"/>
              <a:gd name="connsiteX102-205" fmla="*/ 3598514 w 4003028"/>
              <a:gd name="connsiteY102-206" fmla="*/ 2867018 h 3488687"/>
              <a:gd name="connsiteX103-207" fmla="*/ 3013134 w 4003028"/>
              <a:gd name="connsiteY103-208" fmla="*/ 1104274 h 3488687"/>
              <a:gd name="connsiteX104-209" fmla="*/ 2996120 w 4003028"/>
              <a:gd name="connsiteY104-210" fmla="*/ 1074045 h 3488687"/>
              <a:gd name="connsiteX105-211" fmla="*/ 2983995 w 4003028"/>
              <a:gd name="connsiteY105-212" fmla="*/ 999080 h 3488687"/>
              <a:gd name="connsiteX106-213" fmla="*/ 2974776 w 4003028"/>
              <a:gd name="connsiteY106-214" fmla="*/ 0 h 3488687"/>
              <a:gd name="connsiteX107-215" fmla="*/ 2869551 w 4003028"/>
              <a:gd name="connsiteY107-216" fmla="*/ 826280 h 3488687"/>
              <a:gd name="connsiteX108-217" fmla="*/ 2871430 w 4003028"/>
              <a:gd name="connsiteY108-218" fmla="*/ 888358 h 3488687"/>
              <a:gd name="connsiteX109-219" fmla="*/ 2810257 w 4003028"/>
              <a:gd name="connsiteY109-220" fmla="*/ 821365 h 3488687"/>
              <a:gd name="connsiteX110-221" fmla="*/ 1224809 w 4003028"/>
              <a:gd name="connsiteY110-222" fmla="*/ 795402 h 3488687"/>
              <a:gd name="connsiteX111" fmla="*/ 1187875 w 4003028"/>
              <a:gd name="connsiteY111" fmla="*/ 818604 h 3488687"/>
              <a:gd name="connsiteX0-223" fmla="*/ 2553595 w 4003028"/>
              <a:gd name="connsiteY0-224" fmla="*/ 3488687 h 3488687"/>
              <a:gd name="connsiteX1-225" fmla="*/ 2558802 w 4003028"/>
              <a:gd name="connsiteY1-226" fmla="*/ 3486358 h 3488687"/>
              <a:gd name="connsiteX2-227" fmla="*/ 2567275 w 4003028"/>
              <a:gd name="connsiteY2-228" fmla="*/ 3481729 h 3488687"/>
              <a:gd name="connsiteX3-229" fmla="*/ 2560275 w 4003028"/>
              <a:gd name="connsiteY3-230" fmla="*/ 3484032 h 3488687"/>
              <a:gd name="connsiteX4-231" fmla="*/ 2553595 w 4003028"/>
              <a:gd name="connsiteY4-232" fmla="*/ 3488687 h 3488687"/>
              <a:gd name="connsiteX5-233" fmla="*/ 2172204 w 4003028"/>
              <a:gd name="connsiteY5-234" fmla="*/ 1823603 h 3488687"/>
              <a:gd name="connsiteX6-235" fmla="*/ 2177584 w 4003028"/>
              <a:gd name="connsiteY6-236" fmla="*/ 1823026 h 3488687"/>
              <a:gd name="connsiteX7-237" fmla="*/ 2186951 w 4003028"/>
              <a:gd name="connsiteY7-238" fmla="*/ 1820691 h 3488687"/>
              <a:gd name="connsiteX8-239" fmla="*/ 2179597 w 4003028"/>
              <a:gd name="connsiteY8-240" fmla="*/ 1821148 h 3488687"/>
              <a:gd name="connsiteX9-241" fmla="*/ 2172204 w 4003028"/>
              <a:gd name="connsiteY9-242" fmla="*/ 1823603 h 3488687"/>
              <a:gd name="connsiteX10-243" fmla="*/ 153460 w 4003028"/>
              <a:gd name="connsiteY10-244" fmla="*/ 2406636 h 3488687"/>
              <a:gd name="connsiteX11-245" fmla="*/ 158416 w 4003028"/>
              <a:gd name="connsiteY11-246" fmla="*/ 2412646 h 3488687"/>
              <a:gd name="connsiteX12-247" fmla="*/ 164402 w 4003028"/>
              <a:gd name="connsiteY12-248" fmla="*/ 2416944 h 3488687"/>
              <a:gd name="connsiteX13-249" fmla="*/ 157710 w 4003028"/>
              <a:gd name="connsiteY13-250" fmla="*/ 2409986 h 3488687"/>
              <a:gd name="connsiteX14-251" fmla="*/ 153460 w 4003028"/>
              <a:gd name="connsiteY14-252" fmla="*/ 2406636 h 3488687"/>
              <a:gd name="connsiteX15-253" fmla="*/ 1187875 w 4003028"/>
              <a:gd name="connsiteY15-254" fmla="*/ 818604 h 3488687"/>
              <a:gd name="connsiteX16-255" fmla="*/ 2981309 w 4003028"/>
              <a:gd name="connsiteY16-256" fmla="*/ 1389514 h 3488687"/>
              <a:gd name="connsiteX17-257" fmla="*/ 3006207 w 4003028"/>
              <a:gd name="connsiteY17-258" fmla="*/ 1471594 h 3488687"/>
              <a:gd name="connsiteX18-259" fmla="*/ 3004953 w 4003028"/>
              <a:gd name="connsiteY18-260" fmla="*/ 1470516 h 3488687"/>
              <a:gd name="connsiteX19-261" fmla="*/ 2965846 w 4003028"/>
              <a:gd name="connsiteY19-262" fmla="*/ 1471445 h 3488687"/>
              <a:gd name="connsiteX20-263" fmla="*/ 2909369 w 4003028"/>
              <a:gd name="connsiteY20-264" fmla="*/ 1482351 h 3488687"/>
              <a:gd name="connsiteX21-265" fmla="*/ 2592787 w 4003028"/>
              <a:gd name="connsiteY21-266" fmla="*/ 1644930 h 3488687"/>
              <a:gd name="connsiteX22-267" fmla="*/ 2477260 w 4003028"/>
              <a:gd name="connsiteY22-268" fmla="*/ 1712320 h 3488687"/>
              <a:gd name="connsiteX23-269" fmla="*/ 2424386 w 4003028"/>
              <a:gd name="connsiteY23-270" fmla="*/ 1658294 h 3488687"/>
              <a:gd name="connsiteX24-271" fmla="*/ 2233042 w 4003028"/>
              <a:gd name="connsiteY24-272" fmla="*/ 1544239 h 3488687"/>
              <a:gd name="connsiteX25-273" fmla="*/ 2406208 w 4003028"/>
              <a:gd name="connsiteY25-274" fmla="*/ 1690912 h 3488687"/>
              <a:gd name="connsiteX26-275" fmla="*/ 2438667 w 4003028"/>
              <a:gd name="connsiteY26-276" fmla="*/ 1734832 h 3488687"/>
              <a:gd name="connsiteX27-277" fmla="*/ 2433832 w 4003028"/>
              <a:gd name="connsiteY27-278" fmla="*/ 1737652 h 3488687"/>
              <a:gd name="connsiteX28-279" fmla="*/ 2276907 w 4003028"/>
              <a:gd name="connsiteY28-280" fmla="*/ 1795440 h 3488687"/>
              <a:gd name="connsiteX29-281" fmla="*/ 2194470 w 4003028"/>
              <a:gd name="connsiteY29-282" fmla="*/ 1818817 h 3488687"/>
              <a:gd name="connsiteX30-283" fmla="*/ 2186951 w 4003028"/>
              <a:gd name="connsiteY30-284" fmla="*/ 1820691 h 3488687"/>
              <a:gd name="connsiteX31-285" fmla="*/ 2187619 w 4003028"/>
              <a:gd name="connsiteY31-286" fmla="*/ 1820649 h 3488687"/>
              <a:gd name="connsiteX32-287" fmla="*/ 2263225 w 4003028"/>
              <a:gd name="connsiteY32-288" fmla="*/ 1828106 h 3488687"/>
              <a:gd name="connsiteX33-289" fmla="*/ 2266422 w 4003028"/>
              <a:gd name="connsiteY33-290" fmla="*/ 1827857 h 3488687"/>
              <a:gd name="connsiteX34-291" fmla="*/ 3026460 w 4003028"/>
              <a:gd name="connsiteY34-292" fmla="*/ 1558274 h 3488687"/>
              <a:gd name="connsiteX35-293" fmla="*/ 3033021 w 4003028"/>
              <a:gd name="connsiteY35-294" fmla="*/ 1559992 h 3488687"/>
              <a:gd name="connsiteX36-295" fmla="*/ 3056764 w 4003028"/>
              <a:gd name="connsiteY36-296" fmla="*/ 1638263 h 3488687"/>
              <a:gd name="connsiteX37-297" fmla="*/ 3220170 w 4003028"/>
              <a:gd name="connsiteY37-298" fmla="*/ 2417189 h 3488687"/>
              <a:gd name="connsiteX38-299" fmla="*/ 3245788 w 4003028"/>
              <a:gd name="connsiteY38-300" fmla="*/ 2510754 h 3488687"/>
              <a:gd name="connsiteX39-301" fmla="*/ 3242722 w 4003028"/>
              <a:gd name="connsiteY39-302" fmla="*/ 2508845 h 3488687"/>
              <a:gd name="connsiteX40-303" fmla="*/ 900517 w 4003028"/>
              <a:gd name="connsiteY40-304" fmla="*/ 3043090 h 3488687"/>
              <a:gd name="connsiteX41-305" fmla="*/ 755186 w 4003028"/>
              <a:gd name="connsiteY41-306" fmla="*/ 3091588 h 3488687"/>
              <a:gd name="connsiteX42-307" fmla="*/ 735913 w 4003028"/>
              <a:gd name="connsiteY42-308" fmla="*/ 3085533 h 3488687"/>
              <a:gd name="connsiteX43-309" fmla="*/ 235521 w 4003028"/>
              <a:gd name="connsiteY43-310" fmla="*/ 2453126 h 3488687"/>
              <a:gd name="connsiteX44-311" fmla="*/ 232945 w 4003028"/>
              <a:gd name="connsiteY44-312" fmla="*/ 2451215 h 3488687"/>
              <a:gd name="connsiteX45-313" fmla="*/ 164946 w 4003028"/>
              <a:gd name="connsiteY45-314" fmla="*/ 2417334 h 3488687"/>
              <a:gd name="connsiteX46-315" fmla="*/ 164402 w 4003028"/>
              <a:gd name="connsiteY46-316" fmla="*/ 2416944 h 3488687"/>
              <a:gd name="connsiteX47-317" fmla="*/ 169774 w 4003028"/>
              <a:gd name="connsiteY47-318" fmla="*/ 2422528 h 3488687"/>
              <a:gd name="connsiteX48-319" fmla="*/ 227166 w 4003028"/>
              <a:gd name="connsiteY48-320" fmla="*/ 2486155 h 3488687"/>
              <a:gd name="connsiteX49-321" fmla="*/ 329351 w 4003028"/>
              <a:gd name="connsiteY49-322" fmla="*/ 2618530 h 3488687"/>
              <a:gd name="connsiteX50-323" fmla="*/ 331947 w 4003028"/>
              <a:gd name="connsiteY50-324" fmla="*/ 2623489 h 3488687"/>
              <a:gd name="connsiteX51-325" fmla="*/ 281103 w 4003028"/>
              <a:gd name="connsiteY51-326" fmla="*/ 2643430 h 3488687"/>
              <a:gd name="connsiteX52-327" fmla="*/ 56459 w 4003028"/>
              <a:gd name="connsiteY52-328" fmla="*/ 2675591 h 3488687"/>
              <a:gd name="connsiteX53-329" fmla="*/ 279157 w 4003028"/>
              <a:gd name="connsiteY53-330" fmla="*/ 2680722 h 3488687"/>
              <a:gd name="connsiteX54-331" fmla="*/ 352665 w 4003028"/>
              <a:gd name="connsiteY54-332" fmla="*/ 2663074 h 3488687"/>
              <a:gd name="connsiteX55-333" fmla="*/ 414683 w 4003028"/>
              <a:gd name="connsiteY55-334" fmla="*/ 2781572 h 3488687"/>
              <a:gd name="connsiteX56-335" fmla="*/ 596376 w 4003028"/>
              <a:gd name="connsiteY56-336" fmla="*/ 3087584 h 3488687"/>
              <a:gd name="connsiteX57-337" fmla="*/ 638412 w 4003028"/>
              <a:gd name="connsiteY57-338" fmla="*/ 3126848 h 3488687"/>
              <a:gd name="connsiteX58-339" fmla="*/ 642141 w 4003028"/>
              <a:gd name="connsiteY58-340" fmla="*/ 3129313 h 3488687"/>
              <a:gd name="connsiteX59-341" fmla="*/ 633291 w 4003028"/>
              <a:gd name="connsiteY59-342" fmla="*/ 3132266 h 3488687"/>
              <a:gd name="connsiteX60-343" fmla="*/ 106597 w 4003028"/>
              <a:gd name="connsiteY60-344" fmla="*/ 3237274 h 3488687"/>
              <a:gd name="connsiteX61-345" fmla="*/ 0 w 4003028"/>
              <a:gd name="connsiteY61-346" fmla="*/ 3232686 h 3488687"/>
              <a:gd name="connsiteX62-347" fmla="*/ 77065 w 4003028"/>
              <a:gd name="connsiteY62-348" fmla="*/ 3297326 h 3488687"/>
              <a:gd name="connsiteX63-349" fmla="*/ 75884 w 4003028"/>
              <a:gd name="connsiteY63-350" fmla="*/ 3298733 h 3488687"/>
              <a:gd name="connsiteX64-351" fmla="*/ 146342 w 4003028"/>
              <a:gd name="connsiteY64-352" fmla="*/ 3298318 h 3488687"/>
              <a:gd name="connsiteX65-353" fmla="*/ 3241070 w 4003028"/>
              <a:gd name="connsiteY65-354" fmla="*/ 2644221 h 3488687"/>
              <a:gd name="connsiteX66-355" fmla="*/ 3298464 w 4003028"/>
              <a:gd name="connsiteY66-356" fmla="*/ 2691011 h 3488687"/>
              <a:gd name="connsiteX67-357" fmla="*/ 3325008 w 4003028"/>
              <a:gd name="connsiteY67-358" fmla="*/ 2763689 h 3488687"/>
              <a:gd name="connsiteX68-359" fmla="*/ 3371266 w 4003028"/>
              <a:gd name="connsiteY68-360" fmla="*/ 2864563 h 3488687"/>
              <a:gd name="connsiteX69-361" fmla="*/ 3415788 w 4003028"/>
              <a:gd name="connsiteY69-362" fmla="*/ 2940157 h 3488687"/>
              <a:gd name="connsiteX70-363" fmla="*/ 3400641 w 4003028"/>
              <a:gd name="connsiteY70-364" fmla="*/ 2934757 h 3488687"/>
              <a:gd name="connsiteX71-365" fmla="*/ 2832976 w 4003028"/>
              <a:gd name="connsiteY71-366" fmla="*/ 3294018 h 3488687"/>
              <a:gd name="connsiteX72-367" fmla="*/ 2826082 w 4003028"/>
              <a:gd name="connsiteY72-368" fmla="*/ 3300156 h 3488687"/>
              <a:gd name="connsiteX73-369" fmla="*/ 2810492 w 4003028"/>
              <a:gd name="connsiteY73-370" fmla="*/ 3290196 h 3488687"/>
              <a:gd name="connsiteX74-371" fmla="*/ 2559561 w 4003028"/>
              <a:gd name="connsiteY74-372" fmla="*/ 3207661 h 3488687"/>
              <a:gd name="connsiteX75-373" fmla="*/ 2764198 w 4003028"/>
              <a:gd name="connsiteY75-374" fmla="*/ 3305758 h 3488687"/>
              <a:gd name="connsiteX76-375" fmla="*/ 2793373 w 4003028"/>
              <a:gd name="connsiteY76-376" fmla="*/ 3329282 h 3488687"/>
              <a:gd name="connsiteX77-377" fmla="*/ 2742508 w 4003028"/>
              <a:gd name="connsiteY77-378" fmla="*/ 3374574 h 3488687"/>
              <a:gd name="connsiteX78-379" fmla="*/ 2647916 w 4003028"/>
              <a:gd name="connsiteY78-380" fmla="*/ 3434544 h 3488687"/>
              <a:gd name="connsiteX79-381" fmla="*/ 2574074 w 4003028"/>
              <a:gd name="connsiteY79-382" fmla="*/ 3478014 h 3488687"/>
              <a:gd name="connsiteX80-383" fmla="*/ 2567275 w 4003028"/>
              <a:gd name="connsiteY80-384" fmla="*/ 3481729 h 3488687"/>
              <a:gd name="connsiteX81-385" fmla="*/ 2567910 w 4003028"/>
              <a:gd name="connsiteY81-386" fmla="*/ 3481520 h 3488687"/>
              <a:gd name="connsiteX82-387" fmla="*/ 2642943 w 4003028"/>
              <a:gd name="connsiteY82-388" fmla="*/ 3469608 h 3488687"/>
              <a:gd name="connsiteX83-389" fmla="*/ 2645973 w 4003028"/>
              <a:gd name="connsiteY83-390" fmla="*/ 3468559 h 3488687"/>
              <a:gd name="connsiteX84-391" fmla="*/ 2742749 w 4003028"/>
              <a:gd name="connsiteY84-392" fmla="*/ 3414654 h 3488687"/>
              <a:gd name="connsiteX85-393" fmla="*/ 2820857 w 4003028"/>
              <a:gd name="connsiteY85-394" fmla="*/ 3351443 h 3488687"/>
              <a:gd name="connsiteX86-395" fmla="*/ 2842089 w 4003028"/>
              <a:gd name="connsiteY86-396" fmla="*/ 3333099 h 3488687"/>
              <a:gd name="connsiteX87-397" fmla="*/ 2921933 w 4003028"/>
              <a:gd name="connsiteY87-398" fmla="*/ 3257476 h 3488687"/>
              <a:gd name="connsiteX88-399" fmla="*/ 3436520 w 4003028"/>
              <a:gd name="connsiteY88-400" fmla="*/ 3026269 h 3488687"/>
              <a:gd name="connsiteX89-401" fmla="*/ 3490668 w 4003028"/>
              <a:gd name="connsiteY89-402" fmla="*/ 3044425 h 3488687"/>
              <a:gd name="connsiteX90-403" fmla="*/ 3466564 w 4003028"/>
              <a:gd name="connsiteY90-404" fmla="*/ 3009477 h 3488687"/>
              <a:gd name="connsiteX91-405" fmla="*/ 3487849 w 4003028"/>
              <a:gd name="connsiteY91-406" fmla="*/ 3036935 h 3488687"/>
              <a:gd name="connsiteX92-407" fmla="*/ 3850394 w 4003028"/>
              <a:gd name="connsiteY92-408" fmla="*/ 3229480 h 3488687"/>
              <a:gd name="connsiteX93-409" fmla="*/ 4003028 w 4003028"/>
              <a:gd name="connsiteY93-410" fmla="*/ 3047507 h 3488687"/>
              <a:gd name="connsiteX94-411" fmla="*/ 3906403 w 4003028"/>
              <a:gd name="connsiteY94-412" fmla="*/ 3033869 h 3488687"/>
              <a:gd name="connsiteX95-413" fmla="*/ 3685069 w 4003028"/>
              <a:gd name="connsiteY95-414" fmla="*/ 2942485 h 3488687"/>
              <a:gd name="connsiteX96-415" fmla="*/ 3680287 w 4003028"/>
              <a:gd name="connsiteY96-416" fmla="*/ 2938317 h 3488687"/>
              <a:gd name="connsiteX97-417" fmla="*/ 3682685 w 4003028"/>
              <a:gd name="connsiteY97-418" fmla="*/ 2923853 h 3488687"/>
              <a:gd name="connsiteX98-419" fmla="*/ 3888092 w 4003028"/>
              <a:gd name="connsiteY98-420" fmla="*/ 2294241 h 3488687"/>
              <a:gd name="connsiteX99-421" fmla="*/ 3647315 w 4003028"/>
              <a:gd name="connsiteY99-422" fmla="*/ 2791101 h 3488687"/>
              <a:gd name="connsiteX100-423" fmla="*/ 3618912 w 4003028"/>
              <a:gd name="connsiteY100-424" fmla="*/ 2884803 h 3488687"/>
              <a:gd name="connsiteX101-425" fmla="*/ 3598514 w 4003028"/>
              <a:gd name="connsiteY101-426" fmla="*/ 2867018 h 3488687"/>
              <a:gd name="connsiteX102-427" fmla="*/ 3013134 w 4003028"/>
              <a:gd name="connsiteY102-428" fmla="*/ 1104274 h 3488687"/>
              <a:gd name="connsiteX103-429" fmla="*/ 2996120 w 4003028"/>
              <a:gd name="connsiteY103-430" fmla="*/ 1074045 h 3488687"/>
              <a:gd name="connsiteX104-431" fmla="*/ 2983995 w 4003028"/>
              <a:gd name="connsiteY104-432" fmla="*/ 999080 h 3488687"/>
              <a:gd name="connsiteX105-433" fmla="*/ 2974776 w 4003028"/>
              <a:gd name="connsiteY105-434" fmla="*/ 0 h 3488687"/>
              <a:gd name="connsiteX106-435" fmla="*/ 2869551 w 4003028"/>
              <a:gd name="connsiteY106-436" fmla="*/ 826280 h 3488687"/>
              <a:gd name="connsiteX107-437" fmla="*/ 2871430 w 4003028"/>
              <a:gd name="connsiteY107-438" fmla="*/ 888358 h 3488687"/>
              <a:gd name="connsiteX108-439" fmla="*/ 2810257 w 4003028"/>
              <a:gd name="connsiteY108-440" fmla="*/ 821365 h 3488687"/>
              <a:gd name="connsiteX109-441" fmla="*/ 1224809 w 4003028"/>
              <a:gd name="connsiteY109-442" fmla="*/ 795402 h 3488687"/>
              <a:gd name="connsiteX110-443" fmla="*/ 1187875 w 4003028"/>
              <a:gd name="connsiteY110-444" fmla="*/ 818604 h 348868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 ang="0">
                <a:pos x="connsiteX42-85" y="connsiteY42-86"/>
              </a:cxn>
              <a:cxn ang="0">
                <a:pos x="connsiteX43-87" y="connsiteY43-88"/>
              </a:cxn>
              <a:cxn ang="0">
                <a:pos x="connsiteX44-89" y="connsiteY44-90"/>
              </a:cxn>
              <a:cxn ang="0">
                <a:pos x="connsiteX45-91" y="connsiteY45-92"/>
              </a:cxn>
              <a:cxn ang="0">
                <a:pos x="connsiteX46-93" y="connsiteY46-94"/>
              </a:cxn>
              <a:cxn ang="0">
                <a:pos x="connsiteX47-95" y="connsiteY47-96"/>
              </a:cxn>
              <a:cxn ang="0">
                <a:pos x="connsiteX48-97" y="connsiteY48-98"/>
              </a:cxn>
              <a:cxn ang="0">
                <a:pos x="connsiteX49-99" y="connsiteY49-100"/>
              </a:cxn>
              <a:cxn ang="0">
                <a:pos x="connsiteX50-101" y="connsiteY50-102"/>
              </a:cxn>
              <a:cxn ang="0">
                <a:pos x="connsiteX51-103" y="connsiteY51-104"/>
              </a:cxn>
              <a:cxn ang="0">
                <a:pos x="connsiteX52-105" y="connsiteY52-106"/>
              </a:cxn>
              <a:cxn ang="0">
                <a:pos x="connsiteX53-107" y="connsiteY53-108"/>
              </a:cxn>
              <a:cxn ang="0">
                <a:pos x="connsiteX54-109" y="connsiteY54-110"/>
              </a:cxn>
              <a:cxn ang="0">
                <a:pos x="connsiteX55-111" y="connsiteY55-112"/>
              </a:cxn>
              <a:cxn ang="0">
                <a:pos x="connsiteX56-113" y="connsiteY56-114"/>
              </a:cxn>
              <a:cxn ang="0">
                <a:pos x="connsiteX57-115" y="connsiteY57-116"/>
              </a:cxn>
              <a:cxn ang="0">
                <a:pos x="connsiteX58-117" y="connsiteY58-118"/>
              </a:cxn>
              <a:cxn ang="0">
                <a:pos x="connsiteX59-119" y="connsiteY59-120"/>
              </a:cxn>
              <a:cxn ang="0">
                <a:pos x="connsiteX60-121" y="connsiteY60-122"/>
              </a:cxn>
              <a:cxn ang="0">
                <a:pos x="connsiteX61-123" y="connsiteY61-124"/>
              </a:cxn>
              <a:cxn ang="0">
                <a:pos x="connsiteX62-125" y="connsiteY62-126"/>
              </a:cxn>
              <a:cxn ang="0">
                <a:pos x="connsiteX63-127" y="connsiteY63-128"/>
              </a:cxn>
              <a:cxn ang="0">
                <a:pos x="connsiteX64-129" y="connsiteY64-130"/>
              </a:cxn>
              <a:cxn ang="0">
                <a:pos x="connsiteX65-131" y="connsiteY65-132"/>
              </a:cxn>
              <a:cxn ang="0">
                <a:pos x="connsiteX66-133" y="connsiteY66-134"/>
              </a:cxn>
              <a:cxn ang="0">
                <a:pos x="connsiteX67-135" y="connsiteY67-136"/>
              </a:cxn>
              <a:cxn ang="0">
                <a:pos x="connsiteX68-137" y="connsiteY68-138"/>
              </a:cxn>
              <a:cxn ang="0">
                <a:pos x="connsiteX69-139" y="connsiteY69-140"/>
              </a:cxn>
              <a:cxn ang="0">
                <a:pos x="connsiteX70-141" y="connsiteY70-142"/>
              </a:cxn>
              <a:cxn ang="0">
                <a:pos x="connsiteX71-143" y="connsiteY71-144"/>
              </a:cxn>
              <a:cxn ang="0">
                <a:pos x="connsiteX72-145" y="connsiteY72-146"/>
              </a:cxn>
              <a:cxn ang="0">
                <a:pos x="connsiteX73-147" y="connsiteY73-148"/>
              </a:cxn>
              <a:cxn ang="0">
                <a:pos x="connsiteX74-149" y="connsiteY74-150"/>
              </a:cxn>
              <a:cxn ang="0">
                <a:pos x="connsiteX75-151" y="connsiteY75-152"/>
              </a:cxn>
              <a:cxn ang="0">
                <a:pos x="connsiteX76-153" y="connsiteY76-154"/>
              </a:cxn>
              <a:cxn ang="0">
                <a:pos x="connsiteX77-155" y="connsiteY77-156"/>
              </a:cxn>
              <a:cxn ang="0">
                <a:pos x="connsiteX78-157" y="connsiteY78-158"/>
              </a:cxn>
              <a:cxn ang="0">
                <a:pos x="connsiteX79-159" y="connsiteY79-160"/>
              </a:cxn>
              <a:cxn ang="0">
                <a:pos x="connsiteX80-161" y="connsiteY80-162"/>
              </a:cxn>
              <a:cxn ang="0">
                <a:pos x="connsiteX81-163" y="connsiteY81-164"/>
              </a:cxn>
              <a:cxn ang="0">
                <a:pos x="connsiteX82-165" y="connsiteY82-166"/>
              </a:cxn>
              <a:cxn ang="0">
                <a:pos x="connsiteX83-167" y="connsiteY83-168"/>
              </a:cxn>
              <a:cxn ang="0">
                <a:pos x="connsiteX84-169" y="connsiteY84-170"/>
              </a:cxn>
              <a:cxn ang="0">
                <a:pos x="connsiteX85-171" y="connsiteY85-172"/>
              </a:cxn>
              <a:cxn ang="0">
                <a:pos x="connsiteX86-173" y="connsiteY86-174"/>
              </a:cxn>
              <a:cxn ang="0">
                <a:pos x="connsiteX87-175" y="connsiteY87-176"/>
              </a:cxn>
              <a:cxn ang="0">
                <a:pos x="connsiteX88-177" y="connsiteY88-178"/>
              </a:cxn>
              <a:cxn ang="0">
                <a:pos x="connsiteX89-179" y="connsiteY89-180"/>
              </a:cxn>
              <a:cxn ang="0">
                <a:pos x="connsiteX90-181" y="connsiteY90-182"/>
              </a:cxn>
              <a:cxn ang="0">
                <a:pos x="connsiteX91-183" y="connsiteY91-184"/>
              </a:cxn>
              <a:cxn ang="0">
                <a:pos x="connsiteX92-185" y="connsiteY92-186"/>
              </a:cxn>
              <a:cxn ang="0">
                <a:pos x="connsiteX93-187" y="connsiteY93-188"/>
              </a:cxn>
              <a:cxn ang="0">
                <a:pos x="connsiteX94-189" y="connsiteY94-190"/>
              </a:cxn>
              <a:cxn ang="0">
                <a:pos x="connsiteX95-191" y="connsiteY95-192"/>
              </a:cxn>
              <a:cxn ang="0">
                <a:pos x="connsiteX96-193" y="connsiteY96-194"/>
              </a:cxn>
              <a:cxn ang="0">
                <a:pos x="connsiteX97-195" y="connsiteY97-196"/>
              </a:cxn>
              <a:cxn ang="0">
                <a:pos x="connsiteX98-197" y="connsiteY98-198"/>
              </a:cxn>
              <a:cxn ang="0">
                <a:pos x="connsiteX99-199" y="connsiteY99-200"/>
              </a:cxn>
              <a:cxn ang="0">
                <a:pos x="connsiteX100-201" y="connsiteY100-202"/>
              </a:cxn>
              <a:cxn ang="0">
                <a:pos x="connsiteX101-203" y="connsiteY101-204"/>
              </a:cxn>
              <a:cxn ang="0">
                <a:pos x="connsiteX102-205" y="connsiteY102-206"/>
              </a:cxn>
              <a:cxn ang="0">
                <a:pos x="connsiteX103-207" y="connsiteY103-208"/>
              </a:cxn>
              <a:cxn ang="0">
                <a:pos x="connsiteX104-209" y="connsiteY104-210"/>
              </a:cxn>
              <a:cxn ang="0">
                <a:pos x="connsiteX105-211" y="connsiteY105-212"/>
              </a:cxn>
              <a:cxn ang="0">
                <a:pos x="connsiteX106-213" y="connsiteY106-214"/>
              </a:cxn>
              <a:cxn ang="0">
                <a:pos x="connsiteX107-215" y="connsiteY107-216"/>
              </a:cxn>
              <a:cxn ang="0">
                <a:pos x="connsiteX108-217" y="connsiteY108-218"/>
              </a:cxn>
              <a:cxn ang="0">
                <a:pos x="connsiteX109-219" y="connsiteY109-220"/>
              </a:cxn>
              <a:cxn ang="0">
                <a:pos x="connsiteX110-221" y="connsiteY110-222"/>
              </a:cxn>
            </a:cxnLst>
            <a:rect l="l" t="t" r="r" b="b"/>
            <a:pathLst>
              <a:path w="4003028" h="3488687">
                <a:moveTo>
                  <a:pt x="2553595" y="3488687"/>
                </a:moveTo>
                <a:lnTo>
                  <a:pt x="2558802" y="3486358"/>
                </a:lnTo>
                <a:lnTo>
                  <a:pt x="2567275" y="3481729"/>
                </a:lnTo>
                <a:lnTo>
                  <a:pt x="2560275" y="3484032"/>
                </a:lnTo>
                <a:cubicBezTo>
                  <a:pt x="2556433" y="3486197"/>
                  <a:pt x="2552751" y="3488719"/>
                  <a:pt x="2553595" y="3488687"/>
                </a:cubicBezTo>
                <a:close/>
                <a:moveTo>
                  <a:pt x="2172204" y="1823603"/>
                </a:moveTo>
                <a:cubicBezTo>
                  <a:pt x="2171170" y="1824157"/>
                  <a:pt x="2172266" y="1824206"/>
                  <a:pt x="2177584" y="1823026"/>
                </a:cubicBezTo>
                <a:lnTo>
                  <a:pt x="2186951" y="1820691"/>
                </a:lnTo>
                <a:lnTo>
                  <a:pt x="2179597" y="1821148"/>
                </a:lnTo>
                <a:cubicBezTo>
                  <a:pt x="2176399" y="1821990"/>
                  <a:pt x="2173237" y="1823050"/>
                  <a:pt x="2172204" y="1823603"/>
                </a:cubicBezTo>
                <a:close/>
                <a:moveTo>
                  <a:pt x="153460" y="2406636"/>
                </a:moveTo>
                <a:cubicBezTo>
                  <a:pt x="154041" y="2407655"/>
                  <a:pt x="156156" y="2410233"/>
                  <a:pt x="158416" y="2412646"/>
                </a:cubicBezTo>
                <a:lnTo>
                  <a:pt x="164402" y="2416944"/>
                </a:lnTo>
                <a:lnTo>
                  <a:pt x="157710" y="2409986"/>
                </a:lnTo>
                <a:cubicBezTo>
                  <a:pt x="153833" y="2406159"/>
                  <a:pt x="152879" y="2405618"/>
                  <a:pt x="153460" y="2406636"/>
                </a:cubicBezTo>
                <a:close/>
                <a:moveTo>
                  <a:pt x="1187875" y="818604"/>
                </a:moveTo>
                <a:cubicBezTo>
                  <a:pt x="2360785" y="451654"/>
                  <a:pt x="2778288" y="830875"/>
                  <a:pt x="2981309" y="1389514"/>
                </a:cubicBezTo>
                <a:lnTo>
                  <a:pt x="3006207" y="1471594"/>
                </a:lnTo>
                <a:lnTo>
                  <a:pt x="3004953" y="1470516"/>
                </a:lnTo>
                <a:lnTo>
                  <a:pt x="2965846" y="1471445"/>
                </a:lnTo>
                <a:cubicBezTo>
                  <a:pt x="2947107" y="1473570"/>
                  <a:pt x="2928277" y="1477290"/>
                  <a:pt x="2909369" y="1482351"/>
                </a:cubicBezTo>
                <a:cubicBezTo>
                  <a:pt x="2805373" y="1510186"/>
                  <a:pt x="2699022" y="1578564"/>
                  <a:pt x="2592787" y="1644930"/>
                </a:cubicBezTo>
                <a:lnTo>
                  <a:pt x="2477260" y="1712320"/>
                </a:lnTo>
                <a:lnTo>
                  <a:pt x="2424386" y="1658294"/>
                </a:lnTo>
                <a:cubicBezTo>
                  <a:pt x="2364886" y="1605113"/>
                  <a:pt x="2312973" y="1581704"/>
                  <a:pt x="2233042" y="1544239"/>
                </a:cubicBezTo>
                <a:cubicBezTo>
                  <a:pt x="2318994" y="1601119"/>
                  <a:pt x="2360281" y="1633999"/>
                  <a:pt x="2406208" y="1690912"/>
                </a:cubicBezTo>
                <a:lnTo>
                  <a:pt x="2438667" y="1734832"/>
                </a:lnTo>
                <a:lnTo>
                  <a:pt x="2433832" y="1737652"/>
                </a:lnTo>
                <a:cubicBezTo>
                  <a:pt x="2381083" y="1764511"/>
                  <a:pt x="2328671" y="1785546"/>
                  <a:pt x="2276907" y="1795440"/>
                </a:cubicBezTo>
                <a:cubicBezTo>
                  <a:pt x="2236133" y="1807413"/>
                  <a:pt x="2210308" y="1814634"/>
                  <a:pt x="2194470" y="1818817"/>
                </a:cubicBezTo>
                <a:lnTo>
                  <a:pt x="2186951" y="1820691"/>
                </a:lnTo>
                <a:lnTo>
                  <a:pt x="2187619" y="1820649"/>
                </a:lnTo>
                <a:cubicBezTo>
                  <a:pt x="2185339" y="1826094"/>
                  <a:pt x="2253274" y="1827842"/>
                  <a:pt x="2263225" y="1828106"/>
                </a:cubicBezTo>
                <a:lnTo>
                  <a:pt x="2266422" y="1827857"/>
                </a:lnTo>
                <a:cubicBezTo>
                  <a:pt x="2518049" y="1795110"/>
                  <a:pt x="2758419" y="1512046"/>
                  <a:pt x="3026460" y="1558274"/>
                </a:cubicBezTo>
                <a:lnTo>
                  <a:pt x="3033021" y="1559992"/>
                </a:lnTo>
                <a:lnTo>
                  <a:pt x="3056764" y="1638263"/>
                </a:lnTo>
                <a:cubicBezTo>
                  <a:pt x="3122240" y="1894693"/>
                  <a:pt x="3162516" y="2169206"/>
                  <a:pt x="3220170" y="2417189"/>
                </a:cubicBezTo>
                <a:lnTo>
                  <a:pt x="3245788" y="2510754"/>
                </a:lnTo>
                <a:lnTo>
                  <a:pt x="3242722" y="2508845"/>
                </a:lnTo>
                <a:cubicBezTo>
                  <a:pt x="2720957" y="2252431"/>
                  <a:pt x="1724111" y="2749105"/>
                  <a:pt x="900517" y="3043090"/>
                </a:cubicBezTo>
                <a:lnTo>
                  <a:pt x="755186" y="3091588"/>
                </a:lnTo>
                <a:lnTo>
                  <a:pt x="735913" y="3085533"/>
                </a:lnTo>
                <a:cubicBezTo>
                  <a:pt x="484316" y="2982179"/>
                  <a:pt x="431228" y="2614641"/>
                  <a:pt x="235521" y="2453126"/>
                </a:cubicBezTo>
                <a:lnTo>
                  <a:pt x="232945" y="2451215"/>
                </a:lnTo>
                <a:cubicBezTo>
                  <a:pt x="224377" y="2446148"/>
                  <a:pt x="165909" y="2411510"/>
                  <a:pt x="164946" y="2417334"/>
                </a:cubicBezTo>
                <a:lnTo>
                  <a:pt x="164402" y="2416944"/>
                </a:lnTo>
                <a:lnTo>
                  <a:pt x="169774" y="2422528"/>
                </a:lnTo>
                <a:cubicBezTo>
                  <a:pt x="180964" y="2434491"/>
                  <a:pt x="198998" y="2454337"/>
                  <a:pt x="227166" y="2486155"/>
                </a:cubicBezTo>
                <a:cubicBezTo>
                  <a:pt x="265748" y="2522056"/>
                  <a:pt x="298954" y="2567738"/>
                  <a:pt x="329351" y="2618530"/>
                </a:cubicBezTo>
                <a:lnTo>
                  <a:pt x="331947" y="2623489"/>
                </a:lnTo>
                <a:lnTo>
                  <a:pt x="281103" y="2643430"/>
                </a:lnTo>
                <a:cubicBezTo>
                  <a:pt x="211947" y="2667216"/>
                  <a:pt x="159497" y="2673113"/>
                  <a:pt x="56459" y="2675591"/>
                </a:cubicBezTo>
                <a:cubicBezTo>
                  <a:pt x="144075" y="2686356"/>
                  <a:pt x="200489" y="2694130"/>
                  <a:pt x="279157" y="2680722"/>
                </a:cubicBezTo>
                <a:lnTo>
                  <a:pt x="352665" y="2663074"/>
                </a:lnTo>
                <a:lnTo>
                  <a:pt x="414683" y="2781572"/>
                </a:lnTo>
                <a:cubicBezTo>
                  <a:pt x="469374" y="2894263"/>
                  <a:pt x="523095" y="3008719"/>
                  <a:pt x="596376" y="3087584"/>
                </a:cubicBezTo>
                <a:cubicBezTo>
                  <a:pt x="609700" y="3101923"/>
                  <a:pt x="623672" y="3115085"/>
                  <a:pt x="638412" y="3126848"/>
                </a:cubicBezTo>
                <a:lnTo>
                  <a:pt x="642141" y="3129313"/>
                </a:lnTo>
                <a:lnTo>
                  <a:pt x="633291" y="3132266"/>
                </a:lnTo>
                <a:cubicBezTo>
                  <a:pt x="439019" y="3191552"/>
                  <a:pt x="260077" y="3231533"/>
                  <a:pt x="106597" y="3237274"/>
                </a:cubicBezTo>
                <a:lnTo>
                  <a:pt x="0" y="3232686"/>
                </a:lnTo>
                <a:lnTo>
                  <a:pt x="77065" y="3297326"/>
                </a:lnTo>
                <a:lnTo>
                  <a:pt x="75884" y="3298733"/>
                </a:lnTo>
                <a:lnTo>
                  <a:pt x="146342" y="3298318"/>
                </a:lnTo>
                <a:cubicBezTo>
                  <a:pt x="1032069" y="3253610"/>
                  <a:pt x="2676191" y="2287615"/>
                  <a:pt x="3241070" y="2644221"/>
                </a:cubicBezTo>
                <a:lnTo>
                  <a:pt x="3298464" y="2691011"/>
                </a:lnTo>
                <a:lnTo>
                  <a:pt x="3325008" y="2763689"/>
                </a:lnTo>
                <a:cubicBezTo>
                  <a:pt x="3339288" y="2798739"/>
                  <a:pt x="3354641" y="2832433"/>
                  <a:pt x="3371266" y="2864563"/>
                </a:cubicBezTo>
                <a:lnTo>
                  <a:pt x="3415788" y="2940157"/>
                </a:lnTo>
                <a:lnTo>
                  <a:pt x="3400641" y="2934757"/>
                </a:lnTo>
                <a:cubicBezTo>
                  <a:pt x="3176452" y="2879955"/>
                  <a:pt x="3011114" y="3118940"/>
                  <a:pt x="2832976" y="3294018"/>
                </a:cubicBezTo>
                <a:lnTo>
                  <a:pt x="2826082" y="3300156"/>
                </a:lnTo>
                <a:lnTo>
                  <a:pt x="2810492" y="3290196"/>
                </a:lnTo>
                <a:cubicBezTo>
                  <a:pt x="2720380" y="3236193"/>
                  <a:pt x="2660837" y="3226358"/>
                  <a:pt x="2559561" y="3207661"/>
                </a:cubicBezTo>
                <a:cubicBezTo>
                  <a:pt x="2657106" y="3240948"/>
                  <a:pt x="2705368" y="3262313"/>
                  <a:pt x="2764198" y="3305758"/>
                </a:cubicBezTo>
                <a:lnTo>
                  <a:pt x="2793373" y="3329282"/>
                </a:lnTo>
                <a:lnTo>
                  <a:pt x="2742508" y="3374574"/>
                </a:lnTo>
                <a:cubicBezTo>
                  <a:pt x="2711775" y="3398548"/>
                  <a:pt x="2680355" y="3419089"/>
                  <a:pt x="2647916" y="3434544"/>
                </a:cubicBezTo>
                <a:cubicBezTo>
                  <a:pt x="2611497" y="3456441"/>
                  <a:pt x="2588339" y="3469961"/>
                  <a:pt x="2574074" y="3478014"/>
                </a:cubicBezTo>
                <a:lnTo>
                  <a:pt x="2567275" y="3481729"/>
                </a:lnTo>
                <a:lnTo>
                  <a:pt x="2567910" y="3481520"/>
                </a:lnTo>
                <a:cubicBezTo>
                  <a:pt x="2567081" y="3487364"/>
                  <a:pt x="2633249" y="3471870"/>
                  <a:pt x="2642943" y="3469608"/>
                </a:cubicBezTo>
                <a:lnTo>
                  <a:pt x="2645973" y="3468559"/>
                </a:lnTo>
                <a:cubicBezTo>
                  <a:pt x="2679567" y="3454939"/>
                  <a:pt x="2711646" y="3436436"/>
                  <a:pt x="2742749" y="3414654"/>
                </a:cubicBezTo>
                <a:lnTo>
                  <a:pt x="2820857" y="3351443"/>
                </a:lnTo>
                <a:lnTo>
                  <a:pt x="2842089" y="3333099"/>
                </a:lnTo>
                <a:lnTo>
                  <a:pt x="2921933" y="3257476"/>
                </a:lnTo>
                <a:cubicBezTo>
                  <a:pt x="3068644" y="3115129"/>
                  <a:pt x="3217786" y="2971137"/>
                  <a:pt x="3436520" y="3026269"/>
                </a:cubicBezTo>
                <a:lnTo>
                  <a:pt x="3490668" y="3044425"/>
                </a:lnTo>
                <a:lnTo>
                  <a:pt x="3466564" y="3009477"/>
                </a:lnTo>
                <a:lnTo>
                  <a:pt x="3487849" y="3036935"/>
                </a:lnTo>
                <a:cubicBezTo>
                  <a:pt x="3577843" y="3137142"/>
                  <a:pt x="3694486" y="3205730"/>
                  <a:pt x="3850394" y="3229480"/>
                </a:cubicBezTo>
                <a:lnTo>
                  <a:pt x="4003028" y="3047507"/>
                </a:lnTo>
                <a:lnTo>
                  <a:pt x="3906403" y="3033869"/>
                </a:lnTo>
                <a:cubicBezTo>
                  <a:pt x="3820640" y="3018049"/>
                  <a:pt x="3747707" y="2986649"/>
                  <a:pt x="3685069" y="2942485"/>
                </a:cubicBezTo>
                <a:lnTo>
                  <a:pt x="3680287" y="2938317"/>
                </a:lnTo>
                <a:lnTo>
                  <a:pt x="3682685" y="2923853"/>
                </a:lnTo>
                <a:cubicBezTo>
                  <a:pt x="3723975" y="2690248"/>
                  <a:pt x="3766532" y="2567647"/>
                  <a:pt x="3888092" y="2294241"/>
                </a:cubicBezTo>
                <a:cubicBezTo>
                  <a:pt x="3780369" y="2481678"/>
                  <a:pt x="3709755" y="2601593"/>
                  <a:pt x="3647315" y="2791101"/>
                </a:cubicBezTo>
                <a:lnTo>
                  <a:pt x="3618912" y="2884803"/>
                </a:lnTo>
                <a:lnTo>
                  <a:pt x="3598514" y="2867018"/>
                </a:lnTo>
                <a:cubicBezTo>
                  <a:pt x="3254153" y="2501557"/>
                  <a:pt x="3291145" y="1656269"/>
                  <a:pt x="3013134" y="1104274"/>
                </a:cubicBezTo>
                <a:lnTo>
                  <a:pt x="2996120" y="1074045"/>
                </a:lnTo>
                <a:lnTo>
                  <a:pt x="2983995" y="999080"/>
                </a:lnTo>
                <a:cubicBezTo>
                  <a:pt x="2930642" y="645192"/>
                  <a:pt x="2932505" y="449415"/>
                  <a:pt x="2974776" y="0"/>
                </a:cubicBezTo>
                <a:cubicBezTo>
                  <a:pt x="2910927" y="319837"/>
                  <a:pt x="2867653" y="525270"/>
                  <a:pt x="2869551" y="826280"/>
                </a:cubicBezTo>
                <a:cubicBezTo>
                  <a:pt x="2870177" y="846973"/>
                  <a:pt x="2870804" y="867665"/>
                  <a:pt x="2871430" y="888358"/>
                </a:cubicBezTo>
                <a:lnTo>
                  <a:pt x="2810257" y="821365"/>
                </a:lnTo>
                <a:cubicBezTo>
                  <a:pt x="2533828" y="556552"/>
                  <a:pt x="2068438" y="477849"/>
                  <a:pt x="1224809" y="795402"/>
                </a:cubicBezTo>
                <a:lnTo>
                  <a:pt x="1187875" y="818604"/>
                </a:ln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2339714" y="1766361"/>
            <a:ext cx="1783380" cy="870783"/>
            <a:chOff x="2339714" y="1766361"/>
            <a:chExt cx="1783380" cy="870783"/>
          </a:xfrm>
        </p:grpSpPr>
        <p:sp>
          <p:nvSpPr>
            <p:cNvPr id="10" name="任意多边形 9"/>
            <p:cNvSpPr/>
            <p:nvPr/>
          </p:nvSpPr>
          <p:spPr>
            <a:xfrm rot="971190" flipH="1">
              <a:off x="2339714" y="1766361"/>
              <a:ext cx="1783380" cy="8707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37000">
                  <a:srgbClr val="8CB823"/>
                </a:gs>
                <a:gs pos="100000">
                  <a:srgbClr val="C4D836"/>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10"/>
            <p:cNvSpPr/>
            <p:nvPr/>
          </p:nvSpPr>
          <p:spPr>
            <a:xfrm rot="12126711">
              <a:off x="2919041" y="2153353"/>
              <a:ext cx="909847" cy="190357"/>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 name="组合 11"/>
          <p:cNvGrpSpPr/>
          <p:nvPr/>
        </p:nvGrpSpPr>
        <p:grpSpPr>
          <a:xfrm>
            <a:off x="3819583" y="3928190"/>
            <a:ext cx="1346512" cy="657991"/>
            <a:chOff x="3819583" y="3928190"/>
            <a:chExt cx="1346512" cy="657991"/>
          </a:xfrm>
        </p:grpSpPr>
        <p:sp>
          <p:nvSpPr>
            <p:cNvPr id="13" name="任意多边形 12"/>
            <p:cNvSpPr/>
            <p:nvPr/>
          </p:nvSpPr>
          <p:spPr>
            <a:xfrm rot="13092427">
              <a:off x="3819583" y="3928190"/>
              <a:ext cx="1346512" cy="65799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37000">
                  <a:srgbClr val="8CB823"/>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任意多边形 13"/>
            <p:cNvSpPr/>
            <p:nvPr/>
          </p:nvSpPr>
          <p:spPr>
            <a:xfrm rot="1936906" flipH="1">
              <a:off x="4240738" y="4252220"/>
              <a:ext cx="686965" cy="143840"/>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 name="组合 14"/>
          <p:cNvGrpSpPr/>
          <p:nvPr/>
        </p:nvGrpSpPr>
        <p:grpSpPr>
          <a:xfrm>
            <a:off x="6249414" y="3460069"/>
            <a:ext cx="422431" cy="770101"/>
            <a:chOff x="6279231" y="3460069"/>
            <a:chExt cx="422431" cy="770101"/>
          </a:xfrm>
        </p:grpSpPr>
        <p:sp>
          <p:nvSpPr>
            <p:cNvPr id="16" name="任意多边形 15"/>
            <p:cNvSpPr/>
            <p:nvPr/>
          </p:nvSpPr>
          <p:spPr>
            <a:xfrm rot="17930089">
              <a:off x="6105396" y="3633904"/>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16"/>
            <p:cNvSpPr/>
            <p:nvPr/>
          </p:nvSpPr>
          <p:spPr>
            <a:xfrm rot="6774568" flipH="1">
              <a:off x="6264227" y="3856536"/>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组合 17"/>
          <p:cNvGrpSpPr/>
          <p:nvPr/>
        </p:nvGrpSpPr>
        <p:grpSpPr>
          <a:xfrm>
            <a:off x="6405591" y="4064938"/>
            <a:ext cx="712475" cy="350703"/>
            <a:chOff x="6405591" y="4064938"/>
            <a:chExt cx="712475" cy="350703"/>
          </a:xfrm>
        </p:grpSpPr>
        <p:sp>
          <p:nvSpPr>
            <p:cNvPr id="19" name="任意多边形 18"/>
            <p:cNvSpPr/>
            <p:nvPr/>
          </p:nvSpPr>
          <p:spPr>
            <a:xfrm rot="20918874">
              <a:off x="6405591" y="4064938"/>
              <a:ext cx="712475" cy="35070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rot="9763353" flipH="1">
              <a:off x="6521746" y="4215747"/>
              <a:ext cx="363491"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1" name="组合 20"/>
          <p:cNvGrpSpPr/>
          <p:nvPr/>
        </p:nvGrpSpPr>
        <p:grpSpPr>
          <a:xfrm>
            <a:off x="5117653" y="2113127"/>
            <a:ext cx="422431" cy="770101"/>
            <a:chOff x="5165781" y="2101095"/>
            <a:chExt cx="422431" cy="770101"/>
          </a:xfrm>
        </p:grpSpPr>
        <p:sp>
          <p:nvSpPr>
            <p:cNvPr id="22" name="任意多边形 21"/>
            <p:cNvSpPr/>
            <p:nvPr/>
          </p:nvSpPr>
          <p:spPr>
            <a:xfrm rot="6250893" flipH="1" flipV="1">
              <a:off x="4991946" y="2274930"/>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22"/>
            <p:cNvSpPr/>
            <p:nvPr/>
          </p:nvSpPr>
          <p:spPr>
            <a:xfrm rot="16695372" flipV="1">
              <a:off x="5166313" y="2503220"/>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4" name="组合 23"/>
          <p:cNvGrpSpPr/>
          <p:nvPr/>
        </p:nvGrpSpPr>
        <p:grpSpPr>
          <a:xfrm>
            <a:off x="5339322" y="2657510"/>
            <a:ext cx="726307" cy="350702"/>
            <a:chOff x="5339322" y="2681574"/>
            <a:chExt cx="726307" cy="350702"/>
          </a:xfrm>
        </p:grpSpPr>
        <p:sp>
          <p:nvSpPr>
            <p:cNvPr id="25" name="任意多边形 24"/>
            <p:cNvSpPr/>
            <p:nvPr/>
          </p:nvSpPr>
          <p:spPr>
            <a:xfrm rot="9239678" flipH="1" flipV="1">
              <a:off x="5339322" y="2681574"/>
              <a:ext cx="726307" cy="350702"/>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任意多边形 25"/>
            <p:cNvSpPr/>
            <p:nvPr/>
          </p:nvSpPr>
          <p:spPr>
            <a:xfrm rot="19684157" flipV="1">
              <a:off x="5463265" y="2847305"/>
              <a:ext cx="370548"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7" name="组合 26"/>
          <p:cNvGrpSpPr/>
          <p:nvPr/>
        </p:nvGrpSpPr>
        <p:grpSpPr>
          <a:xfrm>
            <a:off x="7588849" y="1250498"/>
            <a:ext cx="422431" cy="770101"/>
            <a:chOff x="7552753" y="1214402"/>
            <a:chExt cx="422431" cy="770101"/>
          </a:xfrm>
        </p:grpSpPr>
        <p:sp>
          <p:nvSpPr>
            <p:cNvPr id="28" name="任意多边形 27"/>
            <p:cNvSpPr/>
            <p:nvPr/>
          </p:nvSpPr>
          <p:spPr>
            <a:xfrm rot="18220741" flipV="1">
              <a:off x="7378918" y="1388237"/>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rot="7776262" flipH="1" flipV="1">
              <a:off x="7530177" y="1606273"/>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0" name="组合 29"/>
          <p:cNvGrpSpPr/>
          <p:nvPr/>
        </p:nvGrpSpPr>
        <p:grpSpPr>
          <a:xfrm>
            <a:off x="7119368" y="1243722"/>
            <a:ext cx="350702" cy="726307"/>
            <a:chOff x="7095304" y="1243722"/>
            <a:chExt cx="350702" cy="726307"/>
          </a:xfrm>
        </p:grpSpPr>
        <p:sp>
          <p:nvSpPr>
            <p:cNvPr id="31" name="任意多边形 30"/>
            <p:cNvSpPr/>
            <p:nvPr/>
          </p:nvSpPr>
          <p:spPr>
            <a:xfrm rot="15231956" flipV="1">
              <a:off x="6907501" y="1431525"/>
              <a:ext cx="726307" cy="350702"/>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任意多边形 31"/>
            <p:cNvSpPr/>
            <p:nvPr/>
          </p:nvSpPr>
          <p:spPr>
            <a:xfrm rot="4787477" flipH="1" flipV="1">
              <a:off x="7100276" y="1627802"/>
              <a:ext cx="370548"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3" name="组合 32"/>
          <p:cNvGrpSpPr/>
          <p:nvPr/>
        </p:nvGrpSpPr>
        <p:grpSpPr>
          <a:xfrm>
            <a:off x="7632912" y="1791715"/>
            <a:ext cx="2038360" cy="1048883"/>
            <a:chOff x="7632912" y="1791715"/>
            <a:chExt cx="2038360" cy="1048883"/>
          </a:xfrm>
        </p:grpSpPr>
        <p:sp>
          <p:nvSpPr>
            <p:cNvPr id="34" name="任意多边形 33"/>
            <p:cNvSpPr/>
            <p:nvPr/>
          </p:nvSpPr>
          <p:spPr>
            <a:xfrm rot="9340066" flipH="1">
              <a:off x="7632912" y="1791715"/>
              <a:ext cx="2038360" cy="10488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4CA420"/>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任意多边形 34"/>
            <p:cNvSpPr/>
            <p:nvPr/>
          </p:nvSpPr>
          <p:spPr>
            <a:xfrm rot="20495587">
              <a:off x="7973719" y="2267331"/>
              <a:ext cx="1039933" cy="229291"/>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6" name="组合 35"/>
          <p:cNvGrpSpPr/>
          <p:nvPr/>
        </p:nvGrpSpPr>
        <p:grpSpPr>
          <a:xfrm rot="2799594" flipH="1">
            <a:off x="5201514" y="35328"/>
            <a:ext cx="1048883" cy="2038360"/>
            <a:chOff x="1403445" y="-3477919"/>
            <a:chExt cx="1048883" cy="2455261"/>
          </a:xfrm>
        </p:grpSpPr>
        <p:sp>
          <p:nvSpPr>
            <p:cNvPr id="37" name="任意多边形 36"/>
            <p:cNvSpPr/>
            <p:nvPr/>
          </p:nvSpPr>
          <p:spPr>
            <a:xfrm rot="5044479" flipH="1">
              <a:off x="700256" y="-2774730"/>
              <a:ext cx="2455261" cy="10488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任意多边形 37"/>
            <p:cNvSpPr/>
            <p:nvPr/>
          </p:nvSpPr>
          <p:spPr>
            <a:xfrm rot="16200000">
              <a:off x="1314007" y="-2158857"/>
              <a:ext cx="1252628" cy="229291"/>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599090" y="-78586"/>
            <a:ext cx="5213131" cy="4808241"/>
            <a:chOff x="1001374" y="-370703"/>
            <a:chExt cx="6695744" cy="6175701"/>
          </a:xfrm>
        </p:grpSpPr>
        <p:pic>
          <p:nvPicPr>
            <p:cNvPr id="6" name="图片 5"/>
            <p:cNvPicPr>
              <a:picLocks noChangeAspect="1"/>
            </p:cNvPicPr>
            <p:nvPr/>
          </p:nvPicPr>
          <p:blipFill rotWithShape="1">
            <a:blip r:embed="rId3">
              <a:extLst>
                <a:ext uri="{28A0092B-C50C-407E-A947-70E740481C1C}">
                  <a14:useLocalDpi xmlns:a14="http://schemas.microsoft.com/office/drawing/2010/main" val="0"/>
                </a:ext>
              </a:extLst>
            </a:blip>
            <a:srcRect l="2993" r="4333" b="1429"/>
            <a:stretch>
              <a:fillRect/>
            </a:stretch>
          </p:blipFill>
          <p:spPr>
            <a:xfrm>
              <a:off x="1001374" y="-370703"/>
              <a:ext cx="6695744" cy="6175701"/>
            </a:xfrm>
            <a:prstGeom prst="rect">
              <a:avLst/>
            </a:prstGeom>
          </p:spPr>
        </p:pic>
        <p:sp>
          <p:nvSpPr>
            <p:cNvPr id="7" name="椭圆 6"/>
            <p:cNvSpPr/>
            <p:nvPr/>
          </p:nvSpPr>
          <p:spPr>
            <a:xfrm>
              <a:off x="2516995" y="893874"/>
              <a:ext cx="3649026" cy="36490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0" name="文本框 109"/>
          <p:cNvSpPr txBox="1"/>
          <p:nvPr/>
        </p:nvSpPr>
        <p:spPr>
          <a:xfrm>
            <a:off x="182783" y="2113681"/>
            <a:ext cx="3588404" cy="769441"/>
          </a:xfrm>
          <a:prstGeom prst="rect">
            <a:avLst/>
          </a:prstGeom>
          <a:noFill/>
        </p:spPr>
        <p:txBody>
          <a:bodyPr wrap="square" rtlCol="0">
            <a:spAutoFit/>
          </a:bodyPr>
          <a:lstStyle/>
          <a:p>
            <a:pPr algn="ctr"/>
            <a:r>
              <a:rPr lang="en-US" altLang="zh-CN" sz="4400" b="1" dirty="0" err="1">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Chọn</a:t>
            </a:r>
            <a:r>
              <a:rPr lang="en-US" altLang="zh-CN" sz="4400" b="1" dirty="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 ý</a:t>
            </a:r>
            <a:endParaRPr lang="zh-CN" altLang="en-US" sz="4400" b="1" dirty="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42" name="文本框 41"/>
          <p:cNvSpPr txBox="1"/>
          <p:nvPr/>
        </p:nvSpPr>
        <p:spPr>
          <a:xfrm>
            <a:off x="1523301" y="1166955"/>
            <a:ext cx="1010925" cy="923330"/>
          </a:xfrm>
          <a:prstGeom prst="rect">
            <a:avLst/>
          </a:prstGeom>
          <a:noFill/>
        </p:spPr>
        <p:txBody>
          <a:bodyPr wrap="square" rtlCol="0">
            <a:spAutoFit/>
          </a:bodyPr>
          <a:lstStyle>
            <a:defPPr>
              <a:defRPr lang="zh-CN"/>
            </a:defPPr>
            <a:lvl1pPr algn="ctr">
              <a:defRPr sz="1600" b="1">
                <a:pattFill prst="ltDnDiag">
                  <a:fgClr>
                    <a:srgbClr val="00B0F0"/>
                  </a:fgClr>
                  <a:bgClr>
                    <a:srgbClr val="0070C0"/>
                  </a:bgClr>
                </a:pattFill>
                <a:effectLst>
                  <a:outerShdw dist="38100" dir="2700000" algn="tl" rotWithShape="0">
                    <a:srgbClr val="0070C0"/>
                  </a:outerShdw>
                </a:effectLst>
              </a:defRPr>
            </a:lvl1pPr>
          </a:lstStyle>
          <a:p>
            <a:r>
              <a:rPr lang="en-US" altLang="zh-CN" sz="5400" dirty="0">
                <a:latin typeface="Arial-Rounded" panose="020B0500000000000000" pitchFamily="34" charset="-93"/>
                <a:ea typeface="Arial-Rounded" panose="020B0500000000000000" pitchFamily="34" charset="-93"/>
                <a:cs typeface="Arial-Rounded" panose="020B0500000000000000" pitchFamily="34" charset="-93"/>
                <a:sym typeface="+mn-lt"/>
              </a:rPr>
              <a:t>9</a:t>
            </a:r>
            <a:endParaRPr lang="zh-CN" altLang="en-US" sz="5400" dirty="0">
              <a:latin typeface="Arial-Rounded" panose="020B0500000000000000" pitchFamily="34" charset="-93"/>
              <a:ea typeface="Arial-Rounded" panose="020B0500000000000000" pitchFamily="34" charset="-93"/>
              <a:cs typeface="Arial-Rounded" panose="020B0500000000000000" pitchFamily="34" charset="-93"/>
              <a:sym typeface="+mn-lt"/>
            </a:endParaRPr>
          </a:p>
        </p:txBody>
      </p:sp>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54891" y="454275"/>
            <a:ext cx="2248544" cy="753135"/>
          </a:xfrm>
          <a:prstGeom prst="rect">
            <a:avLst/>
          </a:prstGeom>
        </p:spPr>
      </p:pic>
      <p:pic>
        <p:nvPicPr>
          <p:cNvPr id="39" name="图片 3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14976" y="2452092"/>
            <a:ext cx="1125835" cy="2607748"/>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750"/>
                                        <p:tgtEl>
                                          <p:spTgt spid="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750" fill="hold"/>
                                        <p:tgtEl>
                                          <p:spTgt spid="36"/>
                                        </p:tgtEl>
                                        <p:attrNameLst>
                                          <p:attrName>ppt_w</p:attrName>
                                        </p:attrNameLst>
                                      </p:cBhvr>
                                      <p:tavLst>
                                        <p:tav tm="0">
                                          <p:val>
                                            <p:fltVal val="0"/>
                                          </p:val>
                                        </p:tav>
                                        <p:tav tm="100000">
                                          <p:val>
                                            <p:strVal val="#ppt_w"/>
                                          </p:val>
                                        </p:tav>
                                      </p:tavLst>
                                    </p:anim>
                                    <p:anim calcmode="lin" valueType="num">
                                      <p:cBhvr>
                                        <p:cTn id="12" dur="750" fill="hold"/>
                                        <p:tgtEl>
                                          <p:spTgt spid="36"/>
                                        </p:tgtEl>
                                        <p:attrNameLst>
                                          <p:attrName>ppt_h</p:attrName>
                                        </p:attrNameLst>
                                      </p:cBhvr>
                                      <p:tavLst>
                                        <p:tav tm="0">
                                          <p:val>
                                            <p:fltVal val="0"/>
                                          </p:val>
                                        </p:tav>
                                        <p:tav tm="100000">
                                          <p:val>
                                            <p:strVal val="#ppt_h"/>
                                          </p:val>
                                        </p:tav>
                                      </p:tavLst>
                                    </p:anim>
                                    <p:animEffect transition="in" filter="fade">
                                      <p:cBhvr>
                                        <p:cTn id="13" dur="750"/>
                                        <p:tgtEl>
                                          <p:spTgt spid="36"/>
                                        </p:tgtEl>
                                      </p:cBhvr>
                                    </p:animEffect>
                                  </p:childTnLst>
                                </p:cTn>
                              </p:par>
                              <p:par>
                                <p:cTn id="14" presetID="53" presetClass="entr" presetSubtype="16" fill="hold" nodeType="with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750" fill="hold"/>
                                        <p:tgtEl>
                                          <p:spTgt spid="33"/>
                                        </p:tgtEl>
                                        <p:attrNameLst>
                                          <p:attrName>ppt_w</p:attrName>
                                        </p:attrNameLst>
                                      </p:cBhvr>
                                      <p:tavLst>
                                        <p:tav tm="0">
                                          <p:val>
                                            <p:fltVal val="0"/>
                                          </p:val>
                                        </p:tav>
                                        <p:tav tm="100000">
                                          <p:val>
                                            <p:strVal val="#ppt_w"/>
                                          </p:val>
                                        </p:tav>
                                      </p:tavLst>
                                    </p:anim>
                                    <p:anim calcmode="lin" valueType="num">
                                      <p:cBhvr>
                                        <p:cTn id="17" dur="750" fill="hold"/>
                                        <p:tgtEl>
                                          <p:spTgt spid="33"/>
                                        </p:tgtEl>
                                        <p:attrNameLst>
                                          <p:attrName>ppt_h</p:attrName>
                                        </p:attrNameLst>
                                      </p:cBhvr>
                                      <p:tavLst>
                                        <p:tav tm="0">
                                          <p:val>
                                            <p:fltVal val="0"/>
                                          </p:val>
                                        </p:tav>
                                        <p:tav tm="100000">
                                          <p:val>
                                            <p:strVal val="#ppt_h"/>
                                          </p:val>
                                        </p:tav>
                                      </p:tavLst>
                                    </p:anim>
                                    <p:animEffect transition="in" filter="fade">
                                      <p:cBhvr>
                                        <p:cTn id="18" dur="750"/>
                                        <p:tgtEl>
                                          <p:spTgt spid="33"/>
                                        </p:tgtEl>
                                      </p:cBhvr>
                                    </p:animEffect>
                                  </p:childTnLst>
                                </p:cTn>
                              </p:par>
                              <p:par>
                                <p:cTn id="19" presetID="53" presetClass="entr" presetSubtype="16" fill="hold" nodeType="with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750" fill="hold"/>
                                        <p:tgtEl>
                                          <p:spTgt spid="27"/>
                                        </p:tgtEl>
                                        <p:attrNameLst>
                                          <p:attrName>ppt_w</p:attrName>
                                        </p:attrNameLst>
                                      </p:cBhvr>
                                      <p:tavLst>
                                        <p:tav tm="0">
                                          <p:val>
                                            <p:fltVal val="0"/>
                                          </p:val>
                                        </p:tav>
                                        <p:tav tm="100000">
                                          <p:val>
                                            <p:strVal val="#ppt_w"/>
                                          </p:val>
                                        </p:tav>
                                      </p:tavLst>
                                    </p:anim>
                                    <p:anim calcmode="lin" valueType="num">
                                      <p:cBhvr>
                                        <p:cTn id="22" dur="750" fill="hold"/>
                                        <p:tgtEl>
                                          <p:spTgt spid="27"/>
                                        </p:tgtEl>
                                        <p:attrNameLst>
                                          <p:attrName>ppt_h</p:attrName>
                                        </p:attrNameLst>
                                      </p:cBhvr>
                                      <p:tavLst>
                                        <p:tav tm="0">
                                          <p:val>
                                            <p:fltVal val="0"/>
                                          </p:val>
                                        </p:tav>
                                        <p:tav tm="100000">
                                          <p:val>
                                            <p:strVal val="#ppt_h"/>
                                          </p:val>
                                        </p:tav>
                                      </p:tavLst>
                                    </p:anim>
                                    <p:animEffect transition="in" filter="fade">
                                      <p:cBhvr>
                                        <p:cTn id="23" dur="750"/>
                                        <p:tgtEl>
                                          <p:spTgt spid="27"/>
                                        </p:tgtEl>
                                      </p:cBhvr>
                                    </p:animEffect>
                                  </p:childTnLst>
                                </p:cTn>
                              </p:par>
                              <p:par>
                                <p:cTn id="24" presetID="53" presetClass="entr" presetSubtype="16" fill="hold" nodeType="withEffect">
                                  <p:stCondLst>
                                    <p:cond delay="0"/>
                                  </p:stCondLst>
                                  <p:childTnLst>
                                    <p:set>
                                      <p:cBhvr>
                                        <p:cTn id="25" dur="1" fill="hold">
                                          <p:stCondLst>
                                            <p:cond delay="0"/>
                                          </p:stCondLst>
                                        </p:cTn>
                                        <p:tgtEl>
                                          <p:spTgt spid="30"/>
                                        </p:tgtEl>
                                        <p:attrNameLst>
                                          <p:attrName>style.visibility</p:attrName>
                                        </p:attrNameLst>
                                      </p:cBhvr>
                                      <p:to>
                                        <p:strVal val="visible"/>
                                      </p:to>
                                    </p:set>
                                    <p:anim calcmode="lin" valueType="num">
                                      <p:cBhvr>
                                        <p:cTn id="26" dur="750" fill="hold"/>
                                        <p:tgtEl>
                                          <p:spTgt spid="30"/>
                                        </p:tgtEl>
                                        <p:attrNameLst>
                                          <p:attrName>ppt_w</p:attrName>
                                        </p:attrNameLst>
                                      </p:cBhvr>
                                      <p:tavLst>
                                        <p:tav tm="0">
                                          <p:val>
                                            <p:fltVal val="0"/>
                                          </p:val>
                                        </p:tav>
                                        <p:tav tm="100000">
                                          <p:val>
                                            <p:strVal val="#ppt_w"/>
                                          </p:val>
                                        </p:tav>
                                      </p:tavLst>
                                    </p:anim>
                                    <p:anim calcmode="lin" valueType="num">
                                      <p:cBhvr>
                                        <p:cTn id="27" dur="750" fill="hold"/>
                                        <p:tgtEl>
                                          <p:spTgt spid="30"/>
                                        </p:tgtEl>
                                        <p:attrNameLst>
                                          <p:attrName>ppt_h</p:attrName>
                                        </p:attrNameLst>
                                      </p:cBhvr>
                                      <p:tavLst>
                                        <p:tav tm="0">
                                          <p:val>
                                            <p:fltVal val="0"/>
                                          </p:val>
                                        </p:tav>
                                        <p:tav tm="100000">
                                          <p:val>
                                            <p:strVal val="#ppt_h"/>
                                          </p:val>
                                        </p:tav>
                                      </p:tavLst>
                                    </p:anim>
                                    <p:animEffect transition="in" filter="fade">
                                      <p:cBhvr>
                                        <p:cTn id="28" dur="750"/>
                                        <p:tgtEl>
                                          <p:spTgt spid="30"/>
                                        </p:tgtEl>
                                      </p:cBhvr>
                                    </p:animEffect>
                                  </p:childTnLst>
                                </p:cTn>
                              </p:par>
                              <p:par>
                                <p:cTn id="29" presetID="53" presetClass="entr" presetSubtype="16" fill="hold"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750" fill="hold"/>
                                        <p:tgtEl>
                                          <p:spTgt spid="24"/>
                                        </p:tgtEl>
                                        <p:attrNameLst>
                                          <p:attrName>ppt_w</p:attrName>
                                        </p:attrNameLst>
                                      </p:cBhvr>
                                      <p:tavLst>
                                        <p:tav tm="0">
                                          <p:val>
                                            <p:fltVal val="0"/>
                                          </p:val>
                                        </p:tav>
                                        <p:tav tm="100000">
                                          <p:val>
                                            <p:strVal val="#ppt_w"/>
                                          </p:val>
                                        </p:tav>
                                      </p:tavLst>
                                    </p:anim>
                                    <p:anim calcmode="lin" valueType="num">
                                      <p:cBhvr>
                                        <p:cTn id="32" dur="750" fill="hold"/>
                                        <p:tgtEl>
                                          <p:spTgt spid="24"/>
                                        </p:tgtEl>
                                        <p:attrNameLst>
                                          <p:attrName>ppt_h</p:attrName>
                                        </p:attrNameLst>
                                      </p:cBhvr>
                                      <p:tavLst>
                                        <p:tav tm="0">
                                          <p:val>
                                            <p:fltVal val="0"/>
                                          </p:val>
                                        </p:tav>
                                        <p:tav tm="100000">
                                          <p:val>
                                            <p:strVal val="#ppt_h"/>
                                          </p:val>
                                        </p:tav>
                                      </p:tavLst>
                                    </p:anim>
                                    <p:animEffect transition="in" filter="fade">
                                      <p:cBhvr>
                                        <p:cTn id="33" dur="750"/>
                                        <p:tgtEl>
                                          <p:spTgt spid="24"/>
                                        </p:tgtEl>
                                      </p:cBhvr>
                                    </p:animEffect>
                                  </p:childTnLst>
                                </p:cTn>
                              </p:par>
                              <p:par>
                                <p:cTn id="34" presetID="53" presetClass="entr" presetSubtype="16" fill="hold" nodeType="with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750" fill="hold"/>
                                        <p:tgtEl>
                                          <p:spTgt spid="21"/>
                                        </p:tgtEl>
                                        <p:attrNameLst>
                                          <p:attrName>ppt_w</p:attrName>
                                        </p:attrNameLst>
                                      </p:cBhvr>
                                      <p:tavLst>
                                        <p:tav tm="0">
                                          <p:val>
                                            <p:fltVal val="0"/>
                                          </p:val>
                                        </p:tav>
                                        <p:tav tm="100000">
                                          <p:val>
                                            <p:strVal val="#ppt_w"/>
                                          </p:val>
                                        </p:tav>
                                      </p:tavLst>
                                    </p:anim>
                                    <p:anim calcmode="lin" valueType="num">
                                      <p:cBhvr>
                                        <p:cTn id="37" dur="750" fill="hold"/>
                                        <p:tgtEl>
                                          <p:spTgt spid="21"/>
                                        </p:tgtEl>
                                        <p:attrNameLst>
                                          <p:attrName>ppt_h</p:attrName>
                                        </p:attrNameLst>
                                      </p:cBhvr>
                                      <p:tavLst>
                                        <p:tav tm="0">
                                          <p:val>
                                            <p:fltVal val="0"/>
                                          </p:val>
                                        </p:tav>
                                        <p:tav tm="100000">
                                          <p:val>
                                            <p:strVal val="#ppt_h"/>
                                          </p:val>
                                        </p:tav>
                                      </p:tavLst>
                                    </p:anim>
                                    <p:animEffect transition="in" filter="fade">
                                      <p:cBhvr>
                                        <p:cTn id="38" dur="750"/>
                                        <p:tgtEl>
                                          <p:spTgt spid="21"/>
                                        </p:tgtEl>
                                      </p:cBhvr>
                                    </p:animEffect>
                                  </p:childTnLst>
                                </p:cTn>
                              </p:par>
                              <p:par>
                                <p:cTn id="39" presetID="53" presetClass="entr" presetSubtype="16" fill="hold" nodeType="with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750" fill="hold"/>
                                        <p:tgtEl>
                                          <p:spTgt spid="15"/>
                                        </p:tgtEl>
                                        <p:attrNameLst>
                                          <p:attrName>ppt_w</p:attrName>
                                        </p:attrNameLst>
                                      </p:cBhvr>
                                      <p:tavLst>
                                        <p:tav tm="0">
                                          <p:val>
                                            <p:fltVal val="0"/>
                                          </p:val>
                                        </p:tav>
                                        <p:tav tm="100000">
                                          <p:val>
                                            <p:strVal val="#ppt_w"/>
                                          </p:val>
                                        </p:tav>
                                      </p:tavLst>
                                    </p:anim>
                                    <p:anim calcmode="lin" valueType="num">
                                      <p:cBhvr>
                                        <p:cTn id="42" dur="750" fill="hold"/>
                                        <p:tgtEl>
                                          <p:spTgt spid="15"/>
                                        </p:tgtEl>
                                        <p:attrNameLst>
                                          <p:attrName>ppt_h</p:attrName>
                                        </p:attrNameLst>
                                      </p:cBhvr>
                                      <p:tavLst>
                                        <p:tav tm="0">
                                          <p:val>
                                            <p:fltVal val="0"/>
                                          </p:val>
                                        </p:tav>
                                        <p:tav tm="100000">
                                          <p:val>
                                            <p:strVal val="#ppt_h"/>
                                          </p:val>
                                        </p:tav>
                                      </p:tavLst>
                                    </p:anim>
                                    <p:animEffect transition="in" filter="fade">
                                      <p:cBhvr>
                                        <p:cTn id="43" dur="750"/>
                                        <p:tgtEl>
                                          <p:spTgt spid="15"/>
                                        </p:tgtEl>
                                      </p:cBhvr>
                                    </p:animEffect>
                                  </p:childTnLst>
                                </p:cTn>
                              </p:par>
                              <p:par>
                                <p:cTn id="44" presetID="53" presetClass="entr" presetSubtype="16" fill="hold" nodeType="withEffect">
                                  <p:stCondLst>
                                    <p:cond delay="0"/>
                                  </p:stCondLst>
                                  <p:childTnLst>
                                    <p:set>
                                      <p:cBhvr>
                                        <p:cTn id="45" dur="1" fill="hold">
                                          <p:stCondLst>
                                            <p:cond delay="0"/>
                                          </p:stCondLst>
                                        </p:cTn>
                                        <p:tgtEl>
                                          <p:spTgt spid="18"/>
                                        </p:tgtEl>
                                        <p:attrNameLst>
                                          <p:attrName>style.visibility</p:attrName>
                                        </p:attrNameLst>
                                      </p:cBhvr>
                                      <p:to>
                                        <p:strVal val="visible"/>
                                      </p:to>
                                    </p:set>
                                    <p:anim calcmode="lin" valueType="num">
                                      <p:cBhvr>
                                        <p:cTn id="46" dur="750" fill="hold"/>
                                        <p:tgtEl>
                                          <p:spTgt spid="18"/>
                                        </p:tgtEl>
                                        <p:attrNameLst>
                                          <p:attrName>ppt_w</p:attrName>
                                        </p:attrNameLst>
                                      </p:cBhvr>
                                      <p:tavLst>
                                        <p:tav tm="0">
                                          <p:val>
                                            <p:fltVal val="0"/>
                                          </p:val>
                                        </p:tav>
                                        <p:tav tm="100000">
                                          <p:val>
                                            <p:strVal val="#ppt_w"/>
                                          </p:val>
                                        </p:tav>
                                      </p:tavLst>
                                    </p:anim>
                                    <p:anim calcmode="lin" valueType="num">
                                      <p:cBhvr>
                                        <p:cTn id="47" dur="750" fill="hold"/>
                                        <p:tgtEl>
                                          <p:spTgt spid="18"/>
                                        </p:tgtEl>
                                        <p:attrNameLst>
                                          <p:attrName>ppt_h</p:attrName>
                                        </p:attrNameLst>
                                      </p:cBhvr>
                                      <p:tavLst>
                                        <p:tav tm="0">
                                          <p:val>
                                            <p:fltVal val="0"/>
                                          </p:val>
                                        </p:tav>
                                        <p:tav tm="100000">
                                          <p:val>
                                            <p:strVal val="#ppt_h"/>
                                          </p:val>
                                        </p:tav>
                                      </p:tavLst>
                                    </p:anim>
                                    <p:animEffect transition="in" filter="fade">
                                      <p:cBhvr>
                                        <p:cTn id="48" dur="750"/>
                                        <p:tgtEl>
                                          <p:spTgt spid="18"/>
                                        </p:tgtEl>
                                      </p:cBhvr>
                                    </p:animEffect>
                                  </p:childTnLst>
                                </p:cTn>
                              </p:par>
                              <p:par>
                                <p:cTn id="49" presetID="53" presetClass="entr" presetSubtype="16" fill="hold" nodeType="with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750" fill="hold"/>
                                        <p:tgtEl>
                                          <p:spTgt spid="12"/>
                                        </p:tgtEl>
                                        <p:attrNameLst>
                                          <p:attrName>ppt_w</p:attrName>
                                        </p:attrNameLst>
                                      </p:cBhvr>
                                      <p:tavLst>
                                        <p:tav tm="0">
                                          <p:val>
                                            <p:fltVal val="0"/>
                                          </p:val>
                                        </p:tav>
                                        <p:tav tm="100000">
                                          <p:val>
                                            <p:strVal val="#ppt_w"/>
                                          </p:val>
                                        </p:tav>
                                      </p:tavLst>
                                    </p:anim>
                                    <p:anim calcmode="lin" valueType="num">
                                      <p:cBhvr>
                                        <p:cTn id="52" dur="750" fill="hold"/>
                                        <p:tgtEl>
                                          <p:spTgt spid="12"/>
                                        </p:tgtEl>
                                        <p:attrNameLst>
                                          <p:attrName>ppt_h</p:attrName>
                                        </p:attrNameLst>
                                      </p:cBhvr>
                                      <p:tavLst>
                                        <p:tav tm="0">
                                          <p:val>
                                            <p:fltVal val="0"/>
                                          </p:val>
                                        </p:tav>
                                        <p:tav tm="100000">
                                          <p:val>
                                            <p:strVal val="#ppt_h"/>
                                          </p:val>
                                        </p:tav>
                                      </p:tavLst>
                                    </p:anim>
                                    <p:animEffect transition="in" filter="fade">
                                      <p:cBhvr>
                                        <p:cTn id="53" dur="750"/>
                                        <p:tgtEl>
                                          <p:spTgt spid="12"/>
                                        </p:tgtEl>
                                      </p:cBhvr>
                                    </p:animEffect>
                                  </p:childTnLst>
                                </p:cTn>
                              </p:par>
                              <p:par>
                                <p:cTn id="54" presetID="53" presetClass="entr" presetSubtype="16" fill="hold" nodeType="with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750" fill="hold"/>
                                        <p:tgtEl>
                                          <p:spTgt spid="9"/>
                                        </p:tgtEl>
                                        <p:attrNameLst>
                                          <p:attrName>ppt_w</p:attrName>
                                        </p:attrNameLst>
                                      </p:cBhvr>
                                      <p:tavLst>
                                        <p:tav tm="0">
                                          <p:val>
                                            <p:fltVal val="0"/>
                                          </p:val>
                                        </p:tav>
                                        <p:tav tm="100000">
                                          <p:val>
                                            <p:strVal val="#ppt_w"/>
                                          </p:val>
                                        </p:tav>
                                      </p:tavLst>
                                    </p:anim>
                                    <p:anim calcmode="lin" valueType="num">
                                      <p:cBhvr>
                                        <p:cTn id="57" dur="750" fill="hold"/>
                                        <p:tgtEl>
                                          <p:spTgt spid="9"/>
                                        </p:tgtEl>
                                        <p:attrNameLst>
                                          <p:attrName>ppt_h</p:attrName>
                                        </p:attrNameLst>
                                      </p:cBhvr>
                                      <p:tavLst>
                                        <p:tav tm="0">
                                          <p:val>
                                            <p:fltVal val="0"/>
                                          </p:val>
                                        </p:tav>
                                        <p:tav tm="100000">
                                          <p:val>
                                            <p:strVal val="#ppt_h"/>
                                          </p:val>
                                        </p:tav>
                                      </p:tavLst>
                                    </p:anim>
                                    <p:animEffect transition="in" filter="fade">
                                      <p:cBhvr>
                                        <p:cTn id="58" dur="750"/>
                                        <p:tgtEl>
                                          <p:spTgt spid="9"/>
                                        </p:tgtEl>
                                      </p:cBhvr>
                                    </p:animEffect>
                                  </p:childTnLst>
                                </p:cTn>
                              </p:par>
                            </p:childTnLst>
                          </p:cTn>
                        </p:par>
                        <p:par>
                          <p:cTn id="59" fill="hold">
                            <p:stCondLst>
                              <p:cond delay="2000"/>
                            </p:stCondLst>
                            <p:childTnLst>
                              <p:par>
                                <p:cTn id="60" presetID="42" presetClass="entr" presetSubtype="0" fill="hold" nodeType="afterEffect">
                                  <p:stCondLst>
                                    <p:cond delay="0"/>
                                  </p:stCondLst>
                                  <p:childTnLst>
                                    <p:set>
                                      <p:cBhvr>
                                        <p:cTn id="61" dur="1" fill="hold">
                                          <p:stCondLst>
                                            <p:cond delay="0"/>
                                          </p:stCondLst>
                                        </p:cTn>
                                        <p:tgtEl>
                                          <p:spTgt spid="39"/>
                                        </p:tgtEl>
                                        <p:attrNameLst>
                                          <p:attrName>style.visibility</p:attrName>
                                        </p:attrNameLst>
                                      </p:cBhvr>
                                      <p:to>
                                        <p:strVal val="visible"/>
                                      </p:to>
                                    </p:set>
                                    <p:animEffect transition="in" filter="fade">
                                      <p:cBhvr>
                                        <p:cTn id="62" dur="1000"/>
                                        <p:tgtEl>
                                          <p:spTgt spid="39"/>
                                        </p:tgtEl>
                                      </p:cBhvr>
                                    </p:animEffect>
                                    <p:anim calcmode="lin" valueType="num">
                                      <p:cBhvr>
                                        <p:cTn id="63" dur="1000" fill="hold"/>
                                        <p:tgtEl>
                                          <p:spTgt spid="39"/>
                                        </p:tgtEl>
                                        <p:attrNameLst>
                                          <p:attrName>ppt_x</p:attrName>
                                        </p:attrNameLst>
                                      </p:cBhvr>
                                      <p:tavLst>
                                        <p:tav tm="0">
                                          <p:val>
                                            <p:strVal val="#ppt_x"/>
                                          </p:val>
                                        </p:tav>
                                        <p:tav tm="100000">
                                          <p:val>
                                            <p:strVal val="#ppt_x"/>
                                          </p:val>
                                        </p:tav>
                                      </p:tavLst>
                                    </p:anim>
                                    <p:anim calcmode="lin" valueType="num">
                                      <p:cBhvr>
                                        <p:cTn id="64" dur="1000" fill="hold"/>
                                        <p:tgtEl>
                                          <p:spTgt spid="39"/>
                                        </p:tgtEl>
                                        <p:attrNameLst>
                                          <p:attrName>ppt_y</p:attrName>
                                        </p:attrNameLst>
                                      </p:cBhvr>
                                      <p:tavLst>
                                        <p:tav tm="0">
                                          <p:val>
                                            <p:strVal val="#ppt_y+.1"/>
                                          </p:val>
                                        </p:tav>
                                        <p:tav tm="100000">
                                          <p:val>
                                            <p:strVal val="#ppt_y"/>
                                          </p:val>
                                        </p:tav>
                                      </p:tavLst>
                                    </p:anim>
                                  </p:childTnLst>
                                </p:cTn>
                              </p:par>
                            </p:childTnLst>
                          </p:cTn>
                        </p:par>
                        <p:par>
                          <p:cTn id="65" fill="hold">
                            <p:stCondLst>
                              <p:cond delay="3000"/>
                            </p:stCondLst>
                            <p:childTnLst>
                              <p:par>
                                <p:cTn id="66" presetID="53" presetClass="entr" presetSubtype="16" fill="hold" nodeType="afterEffect">
                                  <p:stCondLst>
                                    <p:cond delay="0"/>
                                  </p:stCondLst>
                                  <p:childTnLst>
                                    <p:set>
                                      <p:cBhvr>
                                        <p:cTn id="67" dur="1" fill="hold">
                                          <p:stCondLst>
                                            <p:cond delay="0"/>
                                          </p:stCondLst>
                                        </p:cTn>
                                        <p:tgtEl>
                                          <p:spTgt spid="5"/>
                                        </p:tgtEl>
                                        <p:attrNameLst>
                                          <p:attrName>style.visibility</p:attrName>
                                        </p:attrNameLst>
                                      </p:cBhvr>
                                      <p:to>
                                        <p:strVal val="visible"/>
                                      </p:to>
                                    </p:set>
                                    <p:anim calcmode="lin" valueType="num">
                                      <p:cBhvr>
                                        <p:cTn id="68" dur="750" fill="hold"/>
                                        <p:tgtEl>
                                          <p:spTgt spid="5"/>
                                        </p:tgtEl>
                                        <p:attrNameLst>
                                          <p:attrName>ppt_w</p:attrName>
                                        </p:attrNameLst>
                                      </p:cBhvr>
                                      <p:tavLst>
                                        <p:tav tm="0">
                                          <p:val>
                                            <p:fltVal val="0"/>
                                          </p:val>
                                        </p:tav>
                                        <p:tav tm="100000">
                                          <p:val>
                                            <p:strVal val="#ppt_w"/>
                                          </p:val>
                                        </p:tav>
                                      </p:tavLst>
                                    </p:anim>
                                    <p:anim calcmode="lin" valueType="num">
                                      <p:cBhvr>
                                        <p:cTn id="69" dur="750" fill="hold"/>
                                        <p:tgtEl>
                                          <p:spTgt spid="5"/>
                                        </p:tgtEl>
                                        <p:attrNameLst>
                                          <p:attrName>ppt_h</p:attrName>
                                        </p:attrNameLst>
                                      </p:cBhvr>
                                      <p:tavLst>
                                        <p:tav tm="0">
                                          <p:val>
                                            <p:fltVal val="0"/>
                                          </p:val>
                                        </p:tav>
                                        <p:tav tm="100000">
                                          <p:val>
                                            <p:strVal val="#ppt_h"/>
                                          </p:val>
                                        </p:tav>
                                      </p:tavLst>
                                    </p:anim>
                                    <p:animEffect transition="in" filter="fade">
                                      <p:cBhvr>
                                        <p:cTn id="70" dur="750"/>
                                        <p:tgtEl>
                                          <p:spTgt spid="5"/>
                                        </p:tgtEl>
                                      </p:cBhvr>
                                    </p:animEffect>
                                  </p:childTnLst>
                                </p:cTn>
                              </p:par>
                            </p:childTnLst>
                          </p:cTn>
                        </p:par>
                        <p:par>
                          <p:cTn id="71" fill="hold">
                            <p:stCondLst>
                              <p:cond delay="4000"/>
                            </p:stCondLst>
                            <p:childTnLst>
                              <p:par>
                                <p:cTn id="72" presetID="8" presetClass="emph" presetSubtype="0" fill="hold" nodeType="afterEffect">
                                  <p:stCondLst>
                                    <p:cond delay="0"/>
                                  </p:stCondLst>
                                  <p:childTnLst>
                                    <p:animRot by="21600000">
                                      <p:cBhvr>
                                        <p:cTn id="73" dur="2750" fill="hold"/>
                                        <p:tgtEl>
                                          <p:spTgt spid="5"/>
                                        </p:tgtEl>
                                        <p:attrNameLst>
                                          <p:attrName>r</p:attrName>
                                        </p:attrNameLst>
                                      </p:cBhvr>
                                    </p:animRot>
                                  </p:childTnLst>
                                </p:cTn>
                              </p:par>
                              <p:par>
                                <p:cTn id="74" presetID="49" presetClass="entr" presetSubtype="0" decel="100000" fill="hold" grpId="0" nodeType="withEffect">
                                  <p:stCondLst>
                                    <p:cond delay="750"/>
                                  </p:stCondLst>
                                  <p:childTnLst>
                                    <p:set>
                                      <p:cBhvr>
                                        <p:cTn id="75" dur="1" fill="hold">
                                          <p:stCondLst>
                                            <p:cond delay="0"/>
                                          </p:stCondLst>
                                        </p:cTn>
                                        <p:tgtEl>
                                          <p:spTgt spid="42"/>
                                        </p:tgtEl>
                                        <p:attrNameLst>
                                          <p:attrName>style.visibility</p:attrName>
                                        </p:attrNameLst>
                                      </p:cBhvr>
                                      <p:to>
                                        <p:strVal val="visible"/>
                                      </p:to>
                                    </p:set>
                                    <p:anim calcmode="lin" valueType="num">
                                      <p:cBhvr>
                                        <p:cTn id="76" dur="500" fill="hold"/>
                                        <p:tgtEl>
                                          <p:spTgt spid="42"/>
                                        </p:tgtEl>
                                        <p:attrNameLst>
                                          <p:attrName>ppt_w</p:attrName>
                                        </p:attrNameLst>
                                      </p:cBhvr>
                                      <p:tavLst>
                                        <p:tav tm="0">
                                          <p:val>
                                            <p:fltVal val="0"/>
                                          </p:val>
                                        </p:tav>
                                        <p:tav tm="100000">
                                          <p:val>
                                            <p:strVal val="#ppt_w"/>
                                          </p:val>
                                        </p:tav>
                                      </p:tavLst>
                                    </p:anim>
                                    <p:anim calcmode="lin" valueType="num">
                                      <p:cBhvr>
                                        <p:cTn id="77" dur="500" fill="hold"/>
                                        <p:tgtEl>
                                          <p:spTgt spid="42"/>
                                        </p:tgtEl>
                                        <p:attrNameLst>
                                          <p:attrName>ppt_h</p:attrName>
                                        </p:attrNameLst>
                                      </p:cBhvr>
                                      <p:tavLst>
                                        <p:tav tm="0">
                                          <p:val>
                                            <p:fltVal val="0"/>
                                          </p:val>
                                        </p:tav>
                                        <p:tav tm="100000">
                                          <p:val>
                                            <p:strVal val="#ppt_h"/>
                                          </p:val>
                                        </p:tav>
                                      </p:tavLst>
                                    </p:anim>
                                    <p:anim calcmode="lin" valueType="num">
                                      <p:cBhvr>
                                        <p:cTn id="78" dur="500" fill="hold"/>
                                        <p:tgtEl>
                                          <p:spTgt spid="42"/>
                                        </p:tgtEl>
                                        <p:attrNameLst>
                                          <p:attrName>style.rotation</p:attrName>
                                        </p:attrNameLst>
                                      </p:cBhvr>
                                      <p:tavLst>
                                        <p:tav tm="0">
                                          <p:val>
                                            <p:fltVal val="360"/>
                                          </p:val>
                                        </p:tav>
                                        <p:tav tm="100000">
                                          <p:val>
                                            <p:fltVal val="0"/>
                                          </p:val>
                                        </p:tav>
                                      </p:tavLst>
                                    </p:anim>
                                    <p:animEffect transition="in" filter="fade">
                                      <p:cBhvr>
                                        <p:cTn id="79" dur="500"/>
                                        <p:tgtEl>
                                          <p:spTgt spid="42"/>
                                        </p:tgtEl>
                                      </p:cBhvr>
                                    </p:animEffect>
                                  </p:childTnLst>
                                </p:cTn>
                              </p:par>
                              <p:par>
                                <p:cTn id="80" presetID="12" presetClass="entr" presetSubtype="1" fill="hold" grpId="0" nodeType="withEffect">
                                  <p:stCondLst>
                                    <p:cond delay="1250"/>
                                  </p:stCondLst>
                                  <p:childTnLst>
                                    <p:set>
                                      <p:cBhvr>
                                        <p:cTn id="81" dur="1" fill="hold">
                                          <p:stCondLst>
                                            <p:cond delay="0"/>
                                          </p:stCondLst>
                                        </p:cTn>
                                        <p:tgtEl>
                                          <p:spTgt spid="110"/>
                                        </p:tgtEl>
                                        <p:attrNameLst>
                                          <p:attrName>style.visibility</p:attrName>
                                        </p:attrNameLst>
                                      </p:cBhvr>
                                      <p:to>
                                        <p:strVal val="visible"/>
                                      </p:to>
                                    </p:set>
                                    <p:anim calcmode="lin" valueType="num">
                                      <p:cBhvr additive="base">
                                        <p:cTn id="82" dur="500"/>
                                        <p:tgtEl>
                                          <p:spTgt spid="110"/>
                                        </p:tgtEl>
                                        <p:attrNameLst>
                                          <p:attrName>ppt_y</p:attrName>
                                        </p:attrNameLst>
                                      </p:cBhvr>
                                      <p:tavLst>
                                        <p:tav tm="0">
                                          <p:val>
                                            <p:strVal val="#ppt_y-#ppt_h*1.125000"/>
                                          </p:val>
                                        </p:tav>
                                        <p:tav tm="100000">
                                          <p:val>
                                            <p:strVal val="#ppt_y"/>
                                          </p:val>
                                        </p:tav>
                                      </p:tavLst>
                                    </p:anim>
                                    <p:animEffect transition="in" filter="wipe(down)">
                                      <p:cBhvr>
                                        <p:cTn id="83" dur="500"/>
                                        <p:tgtEl>
                                          <p:spTgt spid="110"/>
                                        </p:tgtEl>
                                      </p:cBhvr>
                                    </p:animEffect>
                                  </p:childTnLst>
                                </p:cTn>
                              </p:par>
                              <p:par>
                                <p:cTn id="84" presetID="34" presetClass="emph" presetSubtype="0" fill="hold" grpId="1" nodeType="withEffect">
                                  <p:stCondLst>
                                    <p:cond delay="1750"/>
                                  </p:stCondLst>
                                  <p:childTnLst>
                                    <p:animMotion origin="layout" path="M 4.16667E-6 -3.82716E-6 L 4.16667E-6 -0.07222 " pathEditMode="relative" rAng="0" ptsTypes="AA">
                                      <p:cBhvr>
                                        <p:cTn id="85" dur="250" accel="50000" decel="50000" autoRev="1" fill="hold">
                                          <p:stCondLst>
                                            <p:cond delay="0"/>
                                          </p:stCondLst>
                                        </p:cTn>
                                        <p:tgtEl>
                                          <p:spTgt spid="110"/>
                                        </p:tgtEl>
                                        <p:attrNameLst>
                                          <p:attrName>ppt_x</p:attrName>
                                          <p:attrName>ppt_y</p:attrName>
                                        </p:attrNameLst>
                                      </p:cBhvr>
                                      <p:rCtr x="0" y="-3611"/>
                                    </p:animMotion>
                                    <p:animRot by="1500000">
                                      <p:cBhvr>
                                        <p:cTn id="86" dur="125" fill="hold">
                                          <p:stCondLst>
                                            <p:cond delay="0"/>
                                          </p:stCondLst>
                                        </p:cTn>
                                        <p:tgtEl>
                                          <p:spTgt spid="110"/>
                                        </p:tgtEl>
                                        <p:attrNameLst>
                                          <p:attrName>r</p:attrName>
                                        </p:attrNameLst>
                                      </p:cBhvr>
                                    </p:animRot>
                                    <p:animRot by="-1500000">
                                      <p:cBhvr>
                                        <p:cTn id="87" dur="125" fill="hold">
                                          <p:stCondLst>
                                            <p:cond delay="125"/>
                                          </p:stCondLst>
                                        </p:cTn>
                                        <p:tgtEl>
                                          <p:spTgt spid="110"/>
                                        </p:tgtEl>
                                        <p:attrNameLst>
                                          <p:attrName>r</p:attrName>
                                        </p:attrNameLst>
                                      </p:cBhvr>
                                    </p:animRot>
                                    <p:animRot by="-1500000">
                                      <p:cBhvr>
                                        <p:cTn id="88" dur="125" fill="hold">
                                          <p:stCondLst>
                                            <p:cond delay="250"/>
                                          </p:stCondLst>
                                        </p:cTn>
                                        <p:tgtEl>
                                          <p:spTgt spid="110"/>
                                        </p:tgtEl>
                                        <p:attrNameLst>
                                          <p:attrName>r</p:attrName>
                                        </p:attrNameLst>
                                      </p:cBhvr>
                                    </p:animRot>
                                    <p:animRot by="1500000">
                                      <p:cBhvr>
                                        <p:cTn id="89" dur="125" fill="hold">
                                          <p:stCondLst>
                                            <p:cond delay="375"/>
                                          </p:stCondLst>
                                        </p:cTn>
                                        <p:tgtEl>
                                          <p:spTgt spid="110"/>
                                        </p:tgtEl>
                                        <p:attrNameLst>
                                          <p:attrName>r</p:attrName>
                                        </p:attrNameLst>
                                      </p:cBhvr>
                                    </p:animRot>
                                  </p:childTnLst>
                                </p:cTn>
                              </p:par>
                              <p:par>
                                <p:cTn id="90" presetID="2" presetClass="entr" presetSubtype="2" decel="38600" fill="hold" nodeType="withEffect">
                                  <p:stCondLst>
                                    <p:cond delay="2250"/>
                                  </p:stCondLst>
                                  <p:childTnLst>
                                    <p:set>
                                      <p:cBhvr>
                                        <p:cTn id="91" dur="1" fill="hold">
                                          <p:stCondLst>
                                            <p:cond delay="0"/>
                                          </p:stCondLst>
                                        </p:cTn>
                                        <p:tgtEl>
                                          <p:spTgt spid="4"/>
                                        </p:tgtEl>
                                        <p:attrNameLst>
                                          <p:attrName>style.visibility</p:attrName>
                                        </p:attrNameLst>
                                      </p:cBhvr>
                                      <p:to>
                                        <p:strVal val="visible"/>
                                      </p:to>
                                    </p:set>
                                    <p:anim calcmode="lin" valueType="num">
                                      <p:cBhvr additive="base">
                                        <p:cTn id="92" dur="1250" fill="hold"/>
                                        <p:tgtEl>
                                          <p:spTgt spid="4"/>
                                        </p:tgtEl>
                                        <p:attrNameLst>
                                          <p:attrName>ppt_x</p:attrName>
                                        </p:attrNameLst>
                                      </p:cBhvr>
                                      <p:tavLst>
                                        <p:tav tm="0">
                                          <p:val>
                                            <p:strVal val="1+#ppt_w/2"/>
                                          </p:val>
                                        </p:tav>
                                        <p:tav tm="100000">
                                          <p:val>
                                            <p:strVal val="#ppt_x"/>
                                          </p:val>
                                        </p:tav>
                                      </p:tavLst>
                                    </p:anim>
                                    <p:anim calcmode="lin" valueType="num">
                                      <p:cBhvr additive="base">
                                        <p:cTn id="93" dur="125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0" grpId="0"/>
      <p:bldP spid="110" grpId="1"/>
      <p:bldP spid="4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6">
            <a:extLst>
              <a:ext uri="{FF2B5EF4-FFF2-40B4-BE49-F238E27FC236}">
                <a16:creationId xmlns:a16="http://schemas.microsoft.com/office/drawing/2014/main" id="{DFC3B575-1450-4FA4-BA1C-7584C6946577}"/>
              </a:ext>
            </a:extLst>
          </p:cNvPr>
          <p:cNvGrpSpPr/>
          <p:nvPr/>
        </p:nvGrpSpPr>
        <p:grpSpPr>
          <a:xfrm>
            <a:off x="3337192" y="676103"/>
            <a:ext cx="2469616" cy="2324830"/>
            <a:chOff x="7949" y="1421"/>
            <a:chExt cx="3256" cy="3065"/>
          </a:xfrm>
        </p:grpSpPr>
        <p:sp>
          <p:nvSpPr>
            <p:cNvPr id="8" name="4">
              <a:extLst>
                <a:ext uri="{FF2B5EF4-FFF2-40B4-BE49-F238E27FC236}">
                  <a16:creationId xmlns:a16="http://schemas.microsoft.com/office/drawing/2014/main" id="{4BEB9438-F04E-4517-8733-25BC52366223}"/>
                </a:ext>
              </a:extLst>
            </p:cNvPr>
            <p:cNvSpPr/>
            <p:nvPr/>
          </p:nvSpPr>
          <p:spPr>
            <a:xfrm>
              <a:off x="8210" y="1421"/>
              <a:ext cx="2777" cy="2777"/>
            </a:xfrm>
            <a:prstGeom prst="ellipse">
              <a:avLst/>
            </a:prstGeom>
            <a:solidFill>
              <a:srgbClr val="3B91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cs typeface="+mn-ea"/>
                <a:sym typeface="+mn-lt"/>
              </a:endParaRPr>
            </a:p>
          </p:txBody>
        </p:sp>
        <p:pic>
          <p:nvPicPr>
            <p:cNvPr id="9" name="1" descr="西瓜">
              <a:extLst>
                <a:ext uri="{FF2B5EF4-FFF2-40B4-BE49-F238E27FC236}">
                  <a16:creationId xmlns:a16="http://schemas.microsoft.com/office/drawing/2014/main" id="{49E59395-D1DF-4DAA-8FAF-49C7878B20C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949" y="2934"/>
              <a:ext cx="3256" cy="1552"/>
            </a:xfrm>
            <a:prstGeom prst="rect">
              <a:avLst/>
            </a:prstGeom>
          </p:spPr>
        </p:pic>
      </p:grpSp>
      <p:sp>
        <p:nvSpPr>
          <p:cNvPr id="10" name="7">
            <a:extLst>
              <a:ext uri="{FF2B5EF4-FFF2-40B4-BE49-F238E27FC236}">
                <a16:creationId xmlns:a16="http://schemas.microsoft.com/office/drawing/2014/main" id="{460DFBE8-86F3-4146-928E-8BE2B90C5769}"/>
              </a:ext>
            </a:extLst>
          </p:cNvPr>
          <p:cNvSpPr txBox="1"/>
          <p:nvPr/>
        </p:nvSpPr>
        <p:spPr>
          <a:xfrm>
            <a:off x="3706776" y="923479"/>
            <a:ext cx="1730446" cy="923330"/>
          </a:xfrm>
          <a:prstGeom prst="rect">
            <a:avLst/>
          </a:prstGeom>
          <a:noFill/>
        </p:spPr>
        <p:txBody>
          <a:bodyPr wrap="square" rtlCol="0">
            <a:spAutoFit/>
          </a:bodyPr>
          <a:lstStyle/>
          <a:p>
            <a:pPr algn="ctr"/>
            <a:r>
              <a:rPr lang="en-US" altLang="zh-CN" sz="5400" b="1" dirty="0">
                <a:solidFill>
                  <a:schemeClr val="bg1"/>
                </a:solidFill>
                <a:effectLst>
                  <a:outerShdw blurRad="38100" dist="38100" dir="2700000" algn="tl">
                    <a:srgbClr val="000000">
                      <a:alpha val="43137"/>
                    </a:srgbClr>
                  </a:outerShdw>
                </a:effectLst>
                <a:cs typeface="+mn-ea"/>
                <a:sym typeface="+mn-lt"/>
              </a:rPr>
              <a:t>01</a:t>
            </a:r>
          </a:p>
        </p:txBody>
      </p:sp>
      <p:sp>
        <p:nvSpPr>
          <p:cNvPr id="11" name="10">
            <a:extLst>
              <a:ext uri="{FF2B5EF4-FFF2-40B4-BE49-F238E27FC236}">
                <a16:creationId xmlns:a16="http://schemas.microsoft.com/office/drawing/2014/main" id="{F957F5ED-84D9-473A-A8AF-43DB47785419}"/>
              </a:ext>
            </a:extLst>
          </p:cNvPr>
          <p:cNvSpPr txBox="1"/>
          <p:nvPr/>
        </p:nvSpPr>
        <p:spPr>
          <a:xfrm>
            <a:off x="2970710" y="3070182"/>
            <a:ext cx="3465810" cy="854080"/>
          </a:xfrm>
          <a:prstGeom prst="rect">
            <a:avLst/>
          </a:prstGeom>
          <a:noFill/>
        </p:spPr>
        <p:txBody>
          <a:bodyPr wrap="square" rtlCol="0">
            <a:spAutoFit/>
          </a:bodyPr>
          <a:lstStyle/>
          <a:p>
            <a:pPr algn="dist" fontAlgn="auto">
              <a:lnSpc>
                <a:spcPct val="100000"/>
              </a:lnSpc>
            </a:pPr>
            <a:r>
              <a:rPr lang="en-US" altLang="zh-CN" sz="4950" b="1" dirty="0">
                <a:solidFill>
                  <a:srgbClr val="65AA81"/>
                </a:solidFill>
                <a:cs typeface="+mn-ea"/>
                <a:sym typeface="+mn-lt"/>
              </a:rPr>
              <a:t>KHỞI ĐỘNG</a:t>
            </a:r>
            <a:endParaRPr lang="zh-CN" altLang="en-US" sz="4950" b="1" dirty="0">
              <a:solidFill>
                <a:srgbClr val="65AA81"/>
              </a:solidFill>
              <a:cs typeface="+mn-ea"/>
              <a:sym typeface="+mn-lt"/>
            </a:endParaRPr>
          </a:p>
        </p:txBody>
      </p:sp>
    </p:spTree>
    <p:extLst>
      <p:ext uri="{BB962C8B-B14F-4D97-AF65-F5344CB8AC3E}">
        <p14:creationId xmlns:p14="http://schemas.microsoft.com/office/powerpoint/2010/main" val="62248558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edge">
                                      <p:cBhvr>
                                        <p:cTn id="7" dur="500"/>
                                        <p:tgtEl>
                                          <p:spTgt spid="7"/>
                                        </p:tgtEl>
                                      </p:cBhvr>
                                    </p:animEffect>
                                  </p:childTnLst>
                                </p:cTn>
                              </p:par>
                            </p:childTnLst>
                          </p:cTn>
                        </p:par>
                        <p:par>
                          <p:cTn id="8" fill="hold">
                            <p:stCondLst>
                              <p:cond delay="500"/>
                            </p:stCondLst>
                            <p:childTnLst>
                              <p:par>
                                <p:cTn id="9" presetID="47" presetClass="entr" presetSubtype="0" fill="hold" grpId="3"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anim calcmode="lin" valueType="num">
                                      <p:cBhvr>
                                        <p:cTn id="12" dur="500" fill="hold"/>
                                        <p:tgtEl>
                                          <p:spTgt spid="10"/>
                                        </p:tgtEl>
                                        <p:attrNameLst>
                                          <p:attrName>ppt_x</p:attrName>
                                        </p:attrNameLst>
                                      </p:cBhvr>
                                      <p:tavLst>
                                        <p:tav tm="0">
                                          <p:val>
                                            <p:strVal val="#ppt_x"/>
                                          </p:val>
                                        </p:tav>
                                        <p:tav tm="100000">
                                          <p:val>
                                            <p:strVal val="#ppt_x"/>
                                          </p:val>
                                        </p:tav>
                                      </p:tavLst>
                                    </p:anim>
                                    <p:anim calcmode="lin" valueType="num">
                                      <p:cBhvr>
                                        <p:cTn id="13" dur="5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27" presetClass="entr" presetSubtype="0" fill="hold" grpId="0" nodeType="afterEffect">
                                  <p:stCondLst>
                                    <p:cond delay="0"/>
                                  </p:stCondLst>
                                  <p:iterate type="lt">
                                    <p:tmPct val="50000"/>
                                  </p:iterate>
                                  <p:childTnLst>
                                    <p:set>
                                      <p:cBhvr>
                                        <p:cTn id="16" dur="1" fill="hold">
                                          <p:stCondLst>
                                            <p:cond delay="0"/>
                                          </p:stCondLst>
                                        </p:cTn>
                                        <p:tgtEl>
                                          <p:spTgt spid="11"/>
                                        </p:tgtEl>
                                        <p:attrNameLst>
                                          <p:attrName>style.visibility</p:attrName>
                                        </p:attrNameLst>
                                      </p:cBhvr>
                                      <p:to>
                                        <p:strVal val="visible"/>
                                      </p:to>
                                    </p:set>
                                    <p:anim calcmode="discrete" valueType="clr">
                                      <p:cBhvr override="childStyle">
                                        <p:cTn id="17" dur="500"/>
                                        <p:tgtEl>
                                          <p:spTgt spid="11"/>
                                        </p:tgtEl>
                                        <p:attrNameLst>
                                          <p:attrName>style.color</p:attrName>
                                        </p:attrNameLst>
                                      </p:cBhvr>
                                      <p:tavLst>
                                        <p:tav tm="0">
                                          <p:val>
                                            <p:clrVal>
                                              <a:schemeClr val="accent2"/>
                                            </p:clrVal>
                                          </p:val>
                                        </p:tav>
                                        <p:tav tm="50000">
                                          <p:val>
                                            <p:clrVal>
                                              <a:schemeClr val="hlink"/>
                                            </p:clrVal>
                                          </p:val>
                                        </p:tav>
                                      </p:tavLst>
                                    </p:anim>
                                    <p:anim calcmode="discrete" valueType="clr">
                                      <p:cBhvr>
                                        <p:cTn id="18" dur="500"/>
                                        <p:tgtEl>
                                          <p:spTgt spid="11"/>
                                        </p:tgtEl>
                                        <p:attrNameLst>
                                          <p:attrName>fillcolor</p:attrName>
                                        </p:attrNameLst>
                                      </p:cBhvr>
                                      <p:tavLst>
                                        <p:tav tm="0">
                                          <p:val>
                                            <p:clrVal>
                                              <a:schemeClr val="accent2"/>
                                            </p:clrVal>
                                          </p:val>
                                        </p:tav>
                                        <p:tav tm="50000">
                                          <p:val>
                                            <p:clrVal>
                                              <a:schemeClr val="hlink"/>
                                            </p:clrVal>
                                          </p:val>
                                        </p:tav>
                                      </p:tavLst>
                                    </p:anim>
                                    <p:set>
                                      <p:cBhvr>
                                        <p:cTn id="19" dur="500"/>
                                        <p:tgtEl>
                                          <p:spTgt spid="1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10" grpId="2"/>
      <p:bldP spid="10" grpId="3"/>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p:cNvPicPr>
            <a:picLocks noChangeAspect="1"/>
          </p:cNvPicPr>
          <p:nvPr/>
        </p:nvPicPr>
        <p:blipFill rotWithShape="1">
          <a:blip r:embed="rId2">
            <a:extLst>
              <a:ext uri="{28A0092B-C50C-407E-A947-70E740481C1C}">
                <a14:useLocalDpi xmlns:a14="http://schemas.microsoft.com/office/drawing/2010/main" val="0"/>
              </a:ext>
            </a:extLst>
          </a:blip>
          <a:srcRect l="6448" t="49923" r="5129" b="8389"/>
          <a:stretch>
            <a:fillRect/>
          </a:stretch>
        </p:blipFill>
        <p:spPr>
          <a:xfrm>
            <a:off x="4572000" y="1247888"/>
            <a:ext cx="4645860" cy="3506992"/>
          </a:xfrm>
          <a:prstGeom prst="rect">
            <a:avLst/>
          </a:prstGeom>
          <a:ln>
            <a:noFill/>
          </a:ln>
          <a:effectLst>
            <a:softEdge rad="112500"/>
          </a:effectLst>
        </p:spPr>
      </p:pic>
      <p:sp>
        <p:nvSpPr>
          <p:cNvPr id="4" name="矩形 8"/>
          <p:cNvSpPr/>
          <p:nvPr/>
        </p:nvSpPr>
        <p:spPr>
          <a:xfrm>
            <a:off x="508540" y="262090"/>
            <a:ext cx="6386390" cy="584775"/>
          </a:xfrm>
          <a:prstGeom prst="rect">
            <a:avLst/>
          </a:prstGeom>
        </p:spPr>
        <p:txBody>
          <a:bodyPr wrap="square">
            <a:spAutoFit/>
          </a:bodyPr>
          <a:lstStyle/>
          <a:p>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Chọn</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ý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phù</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hợp</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để</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nói</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về</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bản</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thân</a:t>
            </a:r>
            <a:endParaRPr lang="zh-CN" altLang="en-US"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5" name="矩形 8"/>
          <p:cNvSpPr/>
          <p:nvPr/>
        </p:nvSpPr>
        <p:spPr>
          <a:xfrm>
            <a:off x="400963" y="955500"/>
            <a:ext cx="4095733" cy="584775"/>
          </a:xfrm>
          <a:prstGeom prst="rect">
            <a:avLst/>
          </a:prstGeom>
        </p:spPr>
        <p:txBody>
          <a:bodyPr wrap="square">
            <a:spAutoFit/>
          </a:bodyPr>
          <a:lstStyle/>
          <a:p>
            <a:r>
              <a:rPr lang="en-US" altLang="zh-CN" sz="3200" dirty="0" err="1">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Từ</a:t>
            </a:r>
            <a:r>
              <a:rPr lang="en-US" altLang="zh-CN" sz="3200" dirty="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khi</a:t>
            </a:r>
            <a:r>
              <a:rPr lang="en-US" altLang="zh-CN" sz="3200" dirty="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đi</a:t>
            </a:r>
            <a:r>
              <a:rPr lang="en-US" altLang="zh-CN" sz="3200" dirty="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học</a:t>
            </a:r>
            <a:r>
              <a:rPr lang="en-US" altLang="zh-CN" sz="3200" dirty="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lớp</a:t>
            </a:r>
            <a:r>
              <a:rPr lang="en-US" altLang="zh-CN" sz="3200" dirty="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 1, </a:t>
            </a:r>
            <a:r>
              <a:rPr lang="en-US" altLang="zh-CN" sz="3200" dirty="0" err="1">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em</a:t>
            </a:r>
            <a:r>
              <a:rPr lang="en-US" altLang="zh-CN" sz="3200" dirty="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a:t>
            </a:r>
            <a:endParaRPr lang="zh-CN" altLang="en-US" sz="3200" dirty="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6" name="矩形 8"/>
          <p:cNvSpPr/>
          <p:nvPr/>
        </p:nvSpPr>
        <p:spPr>
          <a:xfrm>
            <a:off x="105128" y="1648910"/>
            <a:ext cx="4961724" cy="2677656"/>
          </a:xfrm>
          <a:prstGeom prst="rect">
            <a:avLst/>
          </a:prstGeom>
        </p:spPr>
        <p:txBody>
          <a:bodyPr wrap="square">
            <a:spAutoFit/>
          </a:bodyPr>
          <a:lstStyle/>
          <a:p>
            <a:pPr marL="457200" indent="-457200">
              <a:buFont typeface="Arial" panose="020B0604020202020204" pitchFamily="34" charset="0"/>
              <a:buChar char="•"/>
            </a:pPr>
            <a:r>
              <a:rPr lang="en-US" altLang="zh-CN" sz="2800" dirty="0" err="1">
                <a:latin typeface="Arial-Rounded" panose="020B0500000000000000" pitchFamily="34" charset="-93"/>
                <a:ea typeface="Arial-Rounded" panose="020B0500000000000000" pitchFamily="34" charset="-93"/>
                <a:cs typeface="Arial-Rounded" panose="020B0500000000000000" pitchFamily="34" charset="-93"/>
                <a:sym typeface="+mn-lt"/>
              </a:rPr>
              <a:t>Thức</a:t>
            </a:r>
            <a:r>
              <a:rPr lang="en-US" altLang="zh-CN" sz="2800" dirty="0">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2800" dirty="0" err="1">
                <a:latin typeface="Arial-Rounded" panose="020B0500000000000000" pitchFamily="34" charset="-93"/>
                <a:ea typeface="Arial-Rounded" panose="020B0500000000000000" pitchFamily="34" charset="-93"/>
                <a:cs typeface="Arial-Rounded" panose="020B0500000000000000" pitchFamily="34" charset="-93"/>
                <a:sym typeface="+mn-lt"/>
              </a:rPr>
              <a:t>dậy</a:t>
            </a:r>
            <a:r>
              <a:rPr lang="en-US" altLang="zh-CN" sz="2800" dirty="0">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2800" dirty="0" err="1">
                <a:latin typeface="Arial-Rounded" panose="020B0500000000000000" pitchFamily="34" charset="-93"/>
                <a:ea typeface="Arial-Rounded" panose="020B0500000000000000" pitchFamily="34" charset="-93"/>
                <a:cs typeface="Arial-Rounded" panose="020B0500000000000000" pitchFamily="34" charset="-93"/>
                <a:sym typeface="+mn-lt"/>
              </a:rPr>
              <a:t>sớm</a:t>
            </a:r>
            <a:r>
              <a:rPr lang="en-US" altLang="zh-CN" sz="2800" dirty="0">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2800" dirty="0" err="1">
                <a:latin typeface="Arial-Rounded" panose="020B0500000000000000" pitchFamily="34" charset="-93"/>
                <a:ea typeface="Arial-Rounded" panose="020B0500000000000000" pitchFamily="34" charset="-93"/>
                <a:cs typeface="Arial-Rounded" panose="020B0500000000000000" pitchFamily="34" charset="-93"/>
                <a:sym typeface="+mn-lt"/>
              </a:rPr>
              <a:t>hơn</a:t>
            </a:r>
            <a:endParaRPr lang="en-US" altLang="zh-CN" sz="2800" dirty="0">
              <a:latin typeface="Arial-Rounded" panose="020B0500000000000000" pitchFamily="34" charset="-93"/>
              <a:ea typeface="Arial-Rounded" panose="020B0500000000000000" pitchFamily="34" charset="-93"/>
              <a:cs typeface="Arial-Rounded" panose="020B0500000000000000" pitchFamily="34" charset="-93"/>
              <a:sym typeface="+mn-lt"/>
            </a:endParaRPr>
          </a:p>
          <a:p>
            <a:pPr marL="457200" indent="-457200">
              <a:buFont typeface="Arial" panose="020B0604020202020204" pitchFamily="34" charset="0"/>
              <a:buChar char="•"/>
            </a:pPr>
            <a:r>
              <a:rPr lang="en-US" altLang="zh-CN" sz="2800" dirty="0" err="1">
                <a:latin typeface="Arial-Rounded" panose="020B0500000000000000" pitchFamily="34" charset="-93"/>
                <a:ea typeface="Arial-Rounded" panose="020B0500000000000000" pitchFamily="34" charset="-93"/>
                <a:cs typeface="Arial-Rounded" panose="020B0500000000000000" pitchFamily="34" charset="-93"/>
                <a:sym typeface="+mn-lt"/>
              </a:rPr>
              <a:t>Ăn</a:t>
            </a:r>
            <a:r>
              <a:rPr lang="en-US" altLang="zh-CN" sz="2800" dirty="0">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2800" dirty="0" err="1">
                <a:latin typeface="Arial-Rounded" panose="020B0500000000000000" pitchFamily="34" charset="-93"/>
                <a:ea typeface="Arial-Rounded" panose="020B0500000000000000" pitchFamily="34" charset="-93"/>
                <a:cs typeface="Arial-Rounded" panose="020B0500000000000000" pitchFamily="34" charset="-93"/>
                <a:sym typeface="+mn-lt"/>
              </a:rPr>
              <a:t>sáng</a:t>
            </a:r>
            <a:r>
              <a:rPr lang="en-US" altLang="zh-CN" sz="2800" dirty="0">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2800" dirty="0" err="1">
                <a:latin typeface="Arial-Rounded" panose="020B0500000000000000" pitchFamily="34" charset="-93"/>
                <a:ea typeface="Arial-Rounded" panose="020B0500000000000000" pitchFamily="34" charset="-93"/>
                <a:cs typeface="Arial-Rounded" panose="020B0500000000000000" pitchFamily="34" charset="-93"/>
                <a:sym typeface="+mn-lt"/>
              </a:rPr>
              <a:t>nhanh</a:t>
            </a:r>
            <a:r>
              <a:rPr lang="en-US" altLang="zh-CN" sz="2800" dirty="0">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2800" dirty="0" err="1">
                <a:latin typeface="Arial-Rounded" panose="020B0500000000000000" pitchFamily="34" charset="-93"/>
                <a:ea typeface="Arial-Rounded" panose="020B0500000000000000" pitchFamily="34" charset="-93"/>
                <a:cs typeface="Arial-Rounded" panose="020B0500000000000000" pitchFamily="34" charset="-93"/>
                <a:sym typeface="+mn-lt"/>
              </a:rPr>
              <a:t>hơn</a:t>
            </a:r>
            <a:endParaRPr lang="en-US" altLang="zh-CN" sz="2800" dirty="0">
              <a:latin typeface="Arial-Rounded" panose="020B0500000000000000" pitchFamily="34" charset="-93"/>
              <a:ea typeface="Arial-Rounded" panose="020B0500000000000000" pitchFamily="34" charset="-93"/>
              <a:cs typeface="Arial-Rounded" panose="020B0500000000000000" pitchFamily="34" charset="-93"/>
              <a:sym typeface="+mn-lt"/>
            </a:endParaRPr>
          </a:p>
          <a:p>
            <a:pPr marL="457200" indent="-457200">
              <a:buFont typeface="Arial" panose="020B0604020202020204" pitchFamily="34" charset="0"/>
              <a:buChar char="•"/>
            </a:pPr>
            <a:r>
              <a:rPr lang="en-US" altLang="zh-CN" sz="2800" dirty="0" err="1">
                <a:latin typeface="Arial-Rounded" panose="020B0500000000000000" pitchFamily="34" charset="-93"/>
                <a:ea typeface="Arial-Rounded" panose="020B0500000000000000" pitchFamily="34" charset="-93"/>
                <a:cs typeface="Arial-Rounded" panose="020B0500000000000000" pitchFamily="34" charset="-93"/>
                <a:sym typeface="+mn-lt"/>
              </a:rPr>
              <a:t>Không</a:t>
            </a:r>
            <a:r>
              <a:rPr lang="en-US" altLang="zh-CN" sz="2800" dirty="0">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2800" dirty="0" err="1">
                <a:latin typeface="Arial-Rounded" panose="020B0500000000000000" pitchFamily="34" charset="-93"/>
                <a:ea typeface="Arial-Rounded" panose="020B0500000000000000" pitchFamily="34" charset="-93"/>
                <a:cs typeface="Arial-Rounded" panose="020B0500000000000000" pitchFamily="34" charset="-93"/>
                <a:sym typeface="+mn-lt"/>
              </a:rPr>
              <a:t>khóc</a:t>
            </a:r>
            <a:r>
              <a:rPr lang="en-US" altLang="zh-CN" sz="2800" dirty="0">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2800" dirty="0" err="1">
                <a:latin typeface="Arial-Rounded" panose="020B0500000000000000" pitchFamily="34" charset="-93"/>
                <a:ea typeface="Arial-Rounded" panose="020B0500000000000000" pitchFamily="34" charset="-93"/>
                <a:cs typeface="Arial-Rounded" panose="020B0500000000000000" pitchFamily="34" charset="-93"/>
                <a:sym typeface="+mn-lt"/>
              </a:rPr>
              <a:t>nhè</a:t>
            </a:r>
            <a:endParaRPr lang="en-US" altLang="zh-CN" sz="2800" dirty="0">
              <a:latin typeface="Arial-Rounded" panose="020B0500000000000000" pitchFamily="34" charset="-93"/>
              <a:ea typeface="Arial-Rounded" panose="020B0500000000000000" pitchFamily="34" charset="-93"/>
              <a:cs typeface="Arial-Rounded" panose="020B0500000000000000" pitchFamily="34" charset="-93"/>
              <a:sym typeface="+mn-lt"/>
            </a:endParaRPr>
          </a:p>
          <a:p>
            <a:pPr marL="457200" indent="-457200">
              <a:buFont typeface="Arial" panose="020B0604020202020204" pitchFamily="34" charset="0"/>
              <a:buChar char="•"/>
            </a:pPr>
            <a:r>
              <a:rPr lang="en-US" altLang="zh-CN" sz="2800" dirty="0" err="1">
                <a:latin typeface="Arial-Rounded" panose="020B0500000000000000" pitchFamily="34" charset="-93"/>
                <a:ea typeface="Arial-Rounded" panose="020B0500000000000000" pitchFamily="34" charset="-93"/>
                <a:cs typeface="Arial-Rounded" panose="020B0500000000000000" pitchFamily="34" charset="-93"/>
                <a:sym typeface="+mn-lt"/>
              </a:rPr>
              <a:t>Không</a:t>
            </a:r>
            <a:r>
              <a:rPr lang="en-US" altLang="zh-CN" sz="2800" dirty="0">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2800" dirty="0" err="1">
                <a:latin typeface="Arial-Rounded" panose="020B0500000000000000" pitchFamily="34" charset="-93"/>
                <a:ea typeface="Arial-Rounded" panose="020B0500000000000000" pitchFamily="34" charset="-93"/>
                <a:cs typeface="Arial-Rounded" panose="020B0500000000000000" pitchFamily="34" charset="-93"/>
                <a:sym typeface="+mn-lt"/>
              </a:rPr>
              <a:t>ngóng</a:t>
            </a:r>
            <a:r>
              <a:rPr lang="en-US" altLang="zh-CN" sz="2800" dirty="0">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2800" dirty="0" err="1">
                <a:latin typeface="Arial-Rounded" panose="020B0500000000000000" pitchFamily="34" charset="-93"/>
                <a:ea typeface="Arial-Rounded" panose="020B0500000000000000" pitchFamily="34" charset="-93"/>
                <a:cs typeface="Arial-Rounded" panose="020B0500000000000000" pitchFamily="34" charset="-93"/>
                <a:sym typeface="+mn-lt"/>
              </a:rPr>
              <a:t>bố</a:t>
            </a:r>
            <a:r>
              <a:rPr lang="en-US" altLang="zh-CN" sz="2800" dirty="0">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2800" dirty="0" err="1">
                <a:latin typeface="Arial-Rounded" panose="020B0500000000000000" pitchFamily="34" charset="-93"/>
                <a:ea typeface="Arial-Rounded" panose="020B0500000000000000" pitchFamily="34" charset="-93"/>
                <a:cs typeface="Arial-Rounded" panose="020B0500000000000000" pitchFamily="34" charset="-93"/>
                <a:sym typeface="+mn-lt"/>
              </a:rPr>
              <a:t>mẹ</a:t>
            </a:r>
            <a:r>
              <a:rPr lang="en-US" altLang="zh-CN" sz="2800" dirty="0">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2800" dirty="0" err="1">
                <a:latin typeface="Arial-Rounded" panose="020B0500000000000000" pitchFamily="34" charset="-93"/>
                <a:ea typeface="Arial-Rounded" panose="020B0500000000000000" pitchFamily="34" charset="-93"/>
                <a:cs typeface="Arial-Rounded" panose="020B0500000000000000" pitchFamily="34" charset="-93"/>
                <a:sym typeface="+mn-lt"/>
              </a:rPr>
              <a:t>đón</a:t>
            </a:r>
            <a:r>
              <a:rPr lang="en-US" altLang="zh-CN" sz="2800" dirty="0">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2800" dirty="0" err="1">
                <a:latin typeface="Arial-Rounded" panose="020B0500000000000000" pitchFamily="34" charset="-93"/>
                <a:ea typeface="Arial-Rounded" panose="020B0500000000000000" pitchFamily="34" charset="-93"/>
                <a:cs typeface="Arial-Rounded" panose="020B0500000000000000" pitchFamily="34" charset="-93"/>
                <a:sym typeface="+mn-lt"/>
              </a:rPr>
              <a:t>về</a:t>
            </a:r>
            <a:endParaRPr lang="en-US" altLang="zh-CN" sz="2800" dirty="0">
              <a:latin typeface="Arial-Rounded" panose="020B0500000000000000" pitchFamily="34" charset="-93"/>
              <a:ea typeface="Arial-Rounded" panose="020B0500000000000000" pitchFamily="34" charset="-93"/>
              <a:cs typeface="Arial-Rounded" panose="020B0500000000000000" pitchFamily="34" charset="-93"/>
              <a:sym typeface="+mn-lt"/>
            </a:endParaRPr>
          </a:p>
          <a:p>
            <a:pPr marL="457200" indent="-457200">
              <a:buFont typeface="Arial" panose="020B0604020202020204" pitchFamily="34" charset="0"/>
              <a:buChar char="•"/>
            </a:pPr>
            <a:r>
              <a:rPr lang="en-US" altLang="zh-CN" sz="2800" dirty="0" err="1">
                <a:latin typeface="Arial-Rounded" panose="020B0500000000000000" pitchFamily="34" charset="-93"/>
                <a:ea typeface="Arial-Rounded" panose="020B0500000000000000" pitchFamily="34" charset="-93"/>
                <a:cs typeface="Arial-Rounded" panose="020B0500000000000000" pitchFamily="34" charset="-93"/>
                <a:sym typeface="+mn-lt"/>
              </a:rPr>
              <a:t>Thuộc</a:t>
            </a:r>
            <a:r>
              <a:rPr lang="en-US" altLang="zh-CN" sz="2800" dirty="0">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2800" dirty="0" err="1">
                <a:latin typeface="Arial-Rounded" panose="020B0500000000000000" pitchFamily="34" charset="-93"/>
                <a:ea typeface="Arial-Rounded" panose="020B0500000000000000" pitchFamily="34" charset="-93"/>
                <a:cs typeface="Arial-Rounded" panose="020B0500000000000000" pitchFamily="34" charset="-93"/>
                <a:sym typeface="+mn-lt"/>
              </a:rPr>
              <a:t>thêm</a:t>
            </a:r>
            <a:r>
              <a:rPr lang="en-US" altLang="zh-CN" sz="2800" dirty="0">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2800" dirty="0" err="1">
                <a:latin typeface="Arial-Rounded" panose="020B0500000000000000" pitchFamily="34" charset="-93"/>
                <a:ea typeface="Arial-Rounded" panose="020B0500000000000000" pitchFamily="34" charset="-93"/>
                <a:cs typeface="Arial-Rounded" panose="020B0500000000000000" pitchFamily="34" charset="-93"/>
                <a:sym typeface="+mn-lt"/>
              </a:rPr>
              <a:t>nhiều</a:t>
            </a:r>
            <a:r>
              <a:rPr lang="en-US" altLang="zh-CN" sz="2800" dirty="0">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2800" dirty="0" err="1">
                <a:latin typeface="Arial-Rounded" panose="020B0500000000000000" pitchFamily="34" charset="-93"/>
                <a:ea typeface="Arial-Rounded" panose="020B0500000000000000" pitchFamily="34" charset="-93"/>
                <a:cs typeface="Arial-Rounded" panose="020B0500000000000000" pitchFamily="34" charset="-93"/>
                <a:sym typeface="+mn-lt"/>
              </a:rPr>
              <a:t>bài</a:t>
            </a:r>
            <a:r>
              <a:rPr lang="en-US" altLang="zh-CN" sz="2800" dirty="0">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2800" dirty="0" err="1">
                <a:latin typeface="Arial-Rounded" panose="020B0500000000000000" pitchFamily="34" charset="-93"/>
                <a:ea typeface="Arial-Rounded" panose="020B0500000000000000" pitchFamily="34" charset="-93"/>
                <a:cs typeface="Arial-Rounded" panose="020B0500000000000000" pitchFamily="34" charset="-93"/>
                <a:sym typeface="+mn-lt"/>
              </a:rPr>
              <a:t>thơ</a:t>
            </a:r>
            <a:endParaRPr lang="en-US" altLang="zh-CN" sz="2800" dirty="0">
              <a:latin typeface="Arial-Rounded" panose="020B0500000000000000" pitchFamily="34" charset="-93"/>
              <a:ea typeface="Arial-Rounded" panose="020B0500000000000000" pitchFamily="34" charset="-93"/>
              <a:cs typeface="Arial-Rounded" panose="020B0500000000000000" pitchFamily="34" charset="-93"/>
              <a:sym typeface="+mn-lt"/>
            </a:endParaRPr>
          </a:p>
          <a:p>
            <a:pPr marL="457200" indent="-457200">
              <a:buFont typeface="Arial" panose="020B0604020202020204" pitchFamily="34" charset="0"/>
              <a:buChar char="•"/>
            </a:pPr>
            <a:r>
              <a:rPr lang="en-US" altLang="zh-CN" sz="2800" dirty="0" err="1">
                <a:latin typeface="Arial-Rounded" panose="020B0500000000000000" pitchFamily="34" charset="-93"/>
                <a:ea typeface="Arial-Rounded" panose="020B0500000000000000" pitchFamily="34" charset="-93"/>
                <a:cs typeface="Arial-Rounded" panose="020B0500000000000000" pitchFamily="34" charset="-93"/>
                <a:sym typeface="+mn-lt"/>
              </a:rPr>
              <a:t>Có</a:t>
            </a:r>
            <a:r>
              <a:rPr lang="en-US" altLang="zh-CN" sz="2800" dirty="0">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2800" dirty="0" err="1">
                <a:latin typeface="Arial-Rounded" panose="020B0500000000000000" pitchFamily="34" charset="-93"/>
                <a:ea typeface="Arial-Rounded" panose="020B0500000000000000" pitchFamily="34" charset="-93"/>
                <a:cs typeface="Arial-Rounded" panose="020B0500000000000000" pitchFamily="34" charset="-93"/>
                <a:sym typeface="+mn-lt"/>
              </a:rPr>
              <a:t>thêm</a:t>
            </a:r>
            <a:r>
              <a:rPr lang="en-US" altLang="zh-CN" sz="2800" dirty="0">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2800" dirty="0" err="1">
                <a:latin typeface="Arial-Rounded" panose="020B0500000000000000" pitchFamily="34" charset="-93"/>
                <a:ea typeface="Arial-Rounded" panose="020B0500000000000000" pitchFamily="34" charset="-93"/>
                <a:cs typeface="Arial-Rounded" panose="020B0500000000000000" pitchFamily="34" charset="-93"/>
                <a:sym typeface="+mn-lt"/>
              </a:rPr>
              <a:t>nhiều</a:t>
            </a:r>
            <a:r>
              <a:rPr lang="en-US" altLang="zh-CN" sz="2800" dirty="0">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2800" dirty="0" err="1">
                <a:latin typeface="Arial-Rounded" panose="020B0500000000000000" pitchFamily="34" charset="-93"/>
                <a:ea typeface="Arial-Rounded" panose="020B0500000000000000" pitchFamily="34" charset="-93"/>
                <a:cs typeface="Arial-Rounded" panose="020B0500000000000000" pitchFamily="34" charset="-93"/>
                <a:sym typeface="+mn-lt"/>
              </a:rPr>
              <a:t>bạn</a:t>
            </a:r>
            <a:endParaRPr lang="zh-CN" altLang="en-US" sz="2800" dirty="0">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Tree>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8">
            <a:extLst>
              <a:ext uri="{FF2B5EF4-FFF2-40B4-BE49-F238E27FC236}">
                <a16:creationId xmlns:a16="http://schemas.microsoft.com/office/drawing/2014/main" id="{B2DFE94F-D78D-49DA-90D0-CED7095EFE3E}"/>
              </a:ext>
            </a:extLst>
          </p:cNvPr>
          <p:cNvSpPr/>
          <p:nvPr/>
        </p:nvSpPr>
        <p:spPr>
          <a:xfrm>
            <a:off x="1049352" y="310486"/>
            <a:ext cx="7518992" cy="1246495"/>
          </a:xfrm>
          <a:prstGeom prst="rect">
            <a:avLst/>
          </a:prstGeom>
        </p:spPr>
        <p:txBody>
          <a:bodyPr wrap="square">
            <a:spAutoFit/>
          </a:bodyPr>
          <a:lstStyle/>
          <a:p>
            <a:r>
              <a:rPr lang="en-US" altLang="zh-CN" sz="3750" dirty="0">
                <a:latin typeface="Arial-Rounded" panose="020B0500000000000000" pitchFamily="34" charset="-93"/>
                <a:ea typeface="Arial-Rounded" panose="020B0500000000000000" pitchFamily="34" charset="-93"/>
                <a:cs typeface="Arial-Rounded" panose="020B0500000000000000" pitchFamily="34" charset="-93"/>
                <a:sym typeface="+mn-lt"/>
              </a:rPr>
              <a:t>Từ khi đi học, em thích và không thích những gì?</a:t>
            </a:r>
            <a:endParaRPr lang="zh-CN" altLang="en-US" sz="3750" dirty="0">
              <a:latin typeface="Arial-Rounded" panose="020B0500000000000000" pitchFamily="34" charset="-93"/>
              <a:ea typeface="Arial-Rounded" panose="020B0500000000000000" pitchFamily="34" charset="-93"/>
              <a:cs typeface="Arial-Rounded" panose="020B0500000000000000" pitchFamily="34" charset="-93"/>
              <a:sym typeface="+mn-lt"/>
            </a:endParaRPr>
          </a:p>
        </p:txBody>
      </p:sp>
      <p:grpSp>
        <p:nvGrpSpPr>
          <p:cNvPr id="6" name="Group 5">
            <a:extLst>
              <a:ext uri="{FF2B5EF4-FFF2-40B4-BE49-F238E27FC236}">
                <a16:creationId xmlns:a16="http://schemas.microsoft.com/office/drawing/2014/main" id="{F8591898-C67D-48B0-93E9-9FE3C6239F33}"/>
              </a:ext>
            </a:extLst>
          </p:cNvPr>
          <p:cNvGrpSpPr/>
          <p:nvPr/>
        </p:nvGrpSpPr>
        <p:grpSpPr>
          <a:xfrm>
            <a:off x="319603" y="222629"/>
            <a:ext cx="647979" cy="761747"/>
            <a:chOff x="426137" y="296838"/>
            <a:chExt cx="863972" cy="1015663"/>
          </a:xfrm>
        </p:grpSpPr>
        <p:sp>
          <p:nvSpPr>
            <p:cNvPr id="3" name="Oval 2">
              <a:extLst>
                <a:ext uri="{FF2B5EF4-FFF2-40B4-BE49-F238E27FC236}">
                  <a16:creationId xmlns:a16="http://schemas.microsoft.com/office/drawing/2014/main" id="{38777B22-5C68-4A08-AC48-A47056538B8C}"/>
                </a:ext>
              </a:extLst>
            </p:cNvPr>
            <p:cNvSpPr/>
            <p:nvPr/>
          </p:nvSpPr>
          <p:spPr>
            <a:xfrm>
              <a:off x="426137" y="413003"/>
              <a:ext cx="863972" cy="816586"/>
            </a:xfrm>
            <a:prstGeom prst="ellipse">
              <a:avLst/>
            </a:prstGeom>
            <a:solidFill>
              <a:srgbClr val="92D05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perspectiveLeft"/>
                <a:lightRig rig="threePt" dir="t"/>
              </a:scene3d>
            </a:bodyPr>
            <a:lstStyle/>
            <a:p>
              <a:pPr algn="ctr"/>
              <a:endParaRPr lang="en-US" sz="1013" dirty="0">
                <a:solidFill>
                  <a:srgbClr val="0070C0"/>
                </a:solidFill>
              </a:endParaRPr>
            </a:p>
          </p:txBody>
        </p:sp>
        <p:sp>
          <p:nvSpPr>
            <p:cNvPr id="4" name="Rectangle 3">
              <a:extLst>
                <a:ext uri="{FF2B5EF4-FFF2-40B4-BE49-F238E27FC236}">
                  <a16:creationId xmlns:a16="http://schemas.microsoft.com/office/drawing/2014/main" id="{0F2FACE7-A577-437E-AFB0-B03F2D36FED5}"/>
                </a:ext>
              </a:extLst>
            </p:cNvPr>
            <p:cNvSpPr/>
            <p:nvPr/>
          </p:nvSpPr>
          <p:spPr>
            <a:xfrm>
              <a:off x="535430" y="296838"/>
              <a:ext cx="612133" cy="1015663"/>
            </a:xfrm>
            <a:prstGeom prst="rect">
              <a:avLst/>
            </a:prstGeom>
            <a:noFill/>
          </p:spPr>
          <p:txBody>
            <a:bodyPr wrap="none" lIns="68580" tIns="34290" rIns="68580" bIns="34290">
              <a:spAutoFit/>
            </a:bodyPr>
            <a:lstStyle/>
            <a:p>
              <a:pPr algn="ctr"/>
              <a:r>
                <a:rPr lang="en-US" sz="4500" dirty="0">
                  <a:ln w="0"/>
                  <a:solidFill>
                    <a:schemeClr val="tx1">
                      <a:lumMod val="50000"/>
                    </a:schemeClr>
                  </a:solidFill>
                  <a:effectLst>
                    <a:outerShdw blurRad="38100" dist="19050" dir="2700000" algn="tl" rotWithShape="0">
                      <a:schemeClr val="dk1">
                        <a:alpha val="40000"/>
                      </a:schemeClr>
                    </a:outerShdw>
                  </a:effectLst>
                  <a:latin typeface=".VnArial" panose="020B7200000000000000" pitchFamily="34" charset="0"/>
                </a:rPr>
                <a:t>1</a:t>
              </a:r>
            </a:p>
          </p:txBody>
        </p:sp>
      </p:grpSp>
      <p:pic>
        <p:nvPicPr>
          <p:cNvPr id="8" name="Picture 7">
            <a:extLst>
              <a:ext uri="{FF2B5EF4-FFF2-40B4-BE49-F238E27FC236}">
                <a16:creationId xmlns:a16="http://schemas.microsoft.com/office/drawing/2014/main" id="{A3093FB9-1B2E-43F3-B821-1549455FA9C6}"/>
              </a:ext>
            </a:extLst>
          </p:cNvPr>
          <p:cNvPicPr>
            <a:picLocks noChangeAspect="1"/>
          </p:cNvPicPr>
          <p:nvPr/>
        </p:nvPicPr>
        <p:blipFill>
          <a:blip r:embed="rId2"/>
          <a:stretch>
            <a:fillRect/>
          </a:stretch>
        </p:blipFill>
        <p:spPr>
          <a:xfrm>
            <a:off x="1757419" y="1655770"/>
            <a:ext cx="5629162" cy="2764020"/>
          </a:xfrm>
          <a:prstGeom prst="rect">
            <a:avLst/>
          </a:prstGeom>
          <a:ln>
            <a:noFill/>
          </a:ln>
          <a:effectLst>
            <a:softEdge rad="112500"/>
          </a:effectLst>
        </p:spPr>
      </p:pic>
    </p:spTree>
    <p:extLst>
      <p:ext uri="{BB962C8B-B14F-4D97-AF65-F5344CB8AC3E}">
        <p14:creationId xmlns:p14="http://schemas.microsoft.com/office/powerpoint/2010/main" val="166770115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6">
            <a:extLst>
              <a:ext uri="{FF2B5EF4-FFF2-40B4-BE49-F238E27FC236}">
                <a16:creationId xmlns:a16="http://schemas.microsoft.com/office/drawing/2014/main" id="{DFC3B575-1450-4FA4-BA1C-7584C6946577}"/>
              </a:ext>
            </a:extLst>
          </p:cNvPr>
          <p:cNvGrpSpPr/>
          <p:nvPr/>
        </p:nvGrpSpPr>
        <p:grpSpPr>
          <a:xfrm>
            <a:off x="3337192" y="676103"/>
            <a:ext cx="2469616" cy="2324830"/>
            <a:chOff x="7949" y="1421"/>
            <a:chExt cx="3256" cy="3065"/>
          </a:xfrm>
        </p:grpSpPr>
        <p:sp>
          <p:nvSpPr>
            <p:cNvPr id="8" name="4">
              <a:extLst>
                <a:ext uri="{FF2B5EF4-FFF2-40B4-BE49-F238E27FC236}">
                  <a16:creationId xmlns:a16="http://schemas.microsoft.com/office/drawing/2014/main" id="{4BEB9438-F04E-4517-8733-25BC52366223}"/>
                </a:ext>
              </a:extLst>
            </p:cNvPr>
            <p:cNvSpPr/>
            <p:nvPr/>
          </p:nvSpPr>
          <p:spPr>
            <a:xfrm>
              <a:off x="8210" y="1421"/>
              <a:ext cx="2777" cy="2777"/>
            </a:xfrm>
            <a:prstGeom prst="ellipse">
              <a:avLst/>
            </a:prstGeom>
            <a:solidFill>
              <a:srgbClr val="3B91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cs typeface="+mn-ea"/>
                <a:sym typeface="+mn-lt"/>
              </a:endParaRPr>
            </a:p>
          </p:txBody>
        </p:sp>
        <p:pic>
          <p:nvPicPr>
            <p:cNvPr id="9" name="1" descr="西瓜">
              <a:extLst>
                <a:ext uri="{FF2B5EF4-FFF2-40B4-BE49-F238E27FC236}">
                  <a16:creationId xmlns:a16="http://schemas.microsoft.com/office/drawing/2014/main" id="{49E59395-D1DF-4DAA-8FAF-49C7878B20C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949" y="2934"/>
              <a:ext cx="3256" cy="1552"/>
            </a:xfrm>
            <a:prstGeom prst="rect">
              <a:avLst/>
            </a:prstGeom>
          </p:spPr>
        </p:pic>
      </p:grpSp>
      <p:sp>
        <p:nvSpPr>
          <p:cNvPr id="10" name="7">
            <a:extLst>
              <a:ext uri="{FF2B5EF4-FFF2-40B4-BE49-F238E27FC236}">
                <a16:creationId xmlns:a16="http://schemas.microsoft.com/office/drawing/2014/main" id="{460DFBE8-86F3-4146-928E-8BE2B90C5769}"/>
              </a:ext>
            </a:extLst>
          </p:cNvPr>
          <p:cNvSpPr txBox="1"/>
          <p:nvPr/>
        </p:nvSpPr>
        <p:spPr>
          <a:xfrm>
            <a:off x="3706776" y="923479"/>
            <a:ext cx="1730446" cy="923330"/>
          </a:xfrm>
          <a:prstGeom prst="rect">
            <a:avLst/>
          </a:prstGeom>
          <a:noFill/>
        </p:spPr>
        <p:txBody>
          <a:bodyPr wrap="square" rtlCol="0">
            <a:spAutoFit/>
          </a:bodyPr>
          <a:lstStyle/>
          <a:p>
            <a:pPr algn="ctr"/>
            <a:r>
              <a:rPr lang="en-US" altLang="zh-CN" sz="5400" b="1" dirty="0">
                <a:solidFill>
                  <a:schemeClr val="bg1"/>
                </a:solidFill>
                <a:effectLst>
                  <a:outerShdw blurRad="38100" dist="38100" dir="2700000" algn="tl">
                    <a:srgbClr val="000000">
                      <a:alpha val="43137"/>
                    </a:srgbClr>
                  </a:outerShdw>
                </a:effectLst>
                <a:cs typeface="+mn-ea"/>
                <a:sym typeface="+mn-lt"/>
              </a:rPr>
              <a:t>02</a:t>
            </a:r>
          </a:p>
        </p:txBody>
      </p:sp>
      <p:sp>
        <p:nvSpPr>
          <p:cNvPr id="11" name="10">
            <a:extLst>
              <a:ext uri="{FF2B5EF4-FFF2-40B4-BE49-F238E27FC236}">
                <a16:creationId xmlns:a16="http://schemas.microsoft.com/office/drawing/2014/main" id="{F957F5ED-84D9-473A-A8AF-43DB47785419}"/>
              </a:ext>
            </a:extLst>
          </p:cNvPr>
          <p:cNvSpPr txBox="1"/>
          <p:nvPr/>
        </p:nvSpPr>
        <p:spPr>
          <a:xfrm>
            <a:off x="3394371" y="3000933"/>
            <a:ext cx="2412437" cy="1419619"/>
          </a:xfrm>
          <a:prstGeom prst="rect">
            <a:avLst/>
          </a:prstGeom>
          <a:noFill/>
        </p:spPr>
        <p:txBody>
          <a:bodyPr wrap="square" rtlCol="0">
            <a:spAutoFit/>
          </a:bodyPr>
          <a:lstStyle/>
          <a:p>
            <a:pPr algn="dist" fontAlgn="auto">
              <a:lnSpc>
                <a:spcPct val="100000"/>
              </a:lnSpc>
            </a:pPr>
            <a:r>
              <a:rPr lang="en-US" altLang="zh-CN" sz="8625" b="1" dirty="0">
                <a:solidFill>
                  <a:srgbClr val="65AA81"/>
                </a:solidFill>
                <a:cs typeface="+mn-ea"/>
                <a:sym typeface="+mn-lt"/>
              </a:rPr>
              <a:t>ĐỌC</a:t>
            </a:r>
            <a:endParaRPr lang="zh-CN" altLang="en-US" sz="8625" b="1" dirty="0">
              <a:solidFill>
                <a:srgbClr val="65AA81"/>
              </a:solidFill>
              <a:cs typeface="+mn-ea"/>
              <a:sym typeface="+mn-lt"/>
            </a:endParaRPr>
          </a:p>
        </p:txBody>
      </p:sp>
    </p:spTree>
    <p:extLst>
      <p:ext uri="{BB962C8B-B14F-4D97-AF65-F5344CB8AC3E}">
        <p14:creationId xmlns:p14="http://schemas.microsoft.com/office/powerpoint/2010/main" val="61275577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edge">
                                      <p:cBhvr>
                                        <p:cTn id="7" dur="500"/>
                                        <p:tgtEl>
                                          <p:spTgt spid="7"/>
                                        </p:tgtEl>
                                      </p:cBhvr>
                                    </p:animEffect>
                                  </p:childTnLst>
                                </p:cTn>
                              </p:par>
                            </p:childTnLst>
                          </p:cTn>
                        </p:par>
                        <p:par>
                          <p:cTn id="8" fill="hold">
                            <p:stCondLst>
                              <p:cond delay="500"/>
                            </p:stCondLst>
                            <p:childTnLst>
                              <p:par>
                                <p:cTn id="9" presetID="47" presetClass="entr" presetSubtype="0" fill="hold" grpId="3"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anim calcmode="lin" valueType="num">
                                      <p:cBhvr>
                                        <p:cTn id="12" dur="500" fill="hold"/>
                                        <p:tgtEl>
                                          <p:spTgt spid="10"/>
                                        </p:tgtEl>
                                        <p:attrNameLst>
                                          <p:attrName>ppt_x</p:attrName>
                                        </p:attrNameLst>
                                      </p:cBhvr>
                                      <p:tavLst>
                                        <p:tav tm="0">
                                          <p:val>
                                            <p:strVal val="#ppt_x"/>
                                          </p:val>
                                        </p:tav>
                                        <p:tav tm="100000">
                                          <p:val>
                                            <p:strVal val="#ppt_x"/>
                                          </p:val>
                                        </p:tav>
                                      </p:tavLst>
                                    </p:anim>
                                    <p:anim calcmode="lin" valueType="num">
                                      <p:cBhvr>
                                        <p:cTn id="13" dur="5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27" presetClass="entr" presetSubtype="0" fill="hold" grpId="0" nodeType="afterEffect">
                                  <p:stCondLst>
                                    <p:cond delay="0"/>
                                  </p:stCondLst>
                                  <p:iterate type="lt">
                                    <p:tmPct val="50000"/>
                                  </p:iterate>
                                  <p:childTnLst>
                                    <p:set>
                                      <p:cBhvr>
                                        <p:cTn id="16" dur="1" fill="hold">
                                          <p:stCondLst>
                                            <p:cond delay="0"/>
                                          </p:stCondLst>
                                        </p:cTn>
                                        <p:tgtEl>
                                          <p:spTgt spid="11"/>
                                        </p:tgtEl>
                                        <p:attrNameLst>
                                          <p:attrName>style.visibility</p:attrName>
                                        </p:attrNameLst>
                                      </p:cBhvr>
                                      <p:to>
                                        <p:strVal val="visible"/>
                                      </p:to>
                                    </p:set>
                                    <p:anim calcmode="discrete" valueType="clr">
                                      <p:cBhvr override="childStyle">
                                        <p:cTn id="17" dur="500"/>
                                        <p:tgtEl>
                                          <p:spTgt spid="11"/>
                                        </p:tgtEl>
                                        <p:attrNameLst>
                                          <p:attrName>style.color</p:attrName>
                                        </p:attrNameLst>
                                      </p:cBhvr>
                                      <p:tavLst>
                                        <p:tav tm="0">
                                          <p:val>
                                            <p:clrVal>
                                              <a:schemeClr val="accent2"/>
                                            </p:clrVal>
                                          </p:val>
                                        </p:tav>
                                        <p:tav tm="50000">
                                          <p:val>
                                            <p:clrVal>
                                              <a:schemeClr val="hlink"/>
                                            </p:clrVal>
                                          </p:val>
                                        </p:tav>
                                      </p:tavLst>
                                    </p:anim>
                                    <p:anim calcmode="discrete" valueType="clr">
                                      <p:cBhvr>
                                        <p:cTn id="18" dur="500"/>
                                        <p:tgtEl>
                                          <p:spTgt spid="11"/>
                                        </p:tgtEl>
                                        <p:attrNameLst>
                                          <p:attrName>fillcolor</p:attrName>
                                        </p:attrNameLst>
                                      </p:cBhvr>
                                      <p:tavLst>
                                        <p:tav tm="0">
                                          <p:val>
                                            <p:clrVal>
                                              <a:schemeClr val="accent2"/>
                                            </p:clrVal>
                                          </p:val>
                                        </p:tav>
                                        <p:tav tm="50000">
                                          <p:val>
                                            <p:clrVal>
                                              <a:schemeClr val="hlink"/>
                                            </p:clrVal>
                                          </p:val>
                                        </p:tav>
                                      </p:tavLst>
                                    </p:anim>
                                    <p:set>
                                      <p:cBhvr>
                                        <p:cTn id="19" dur="500"/>
                                        <p:tgtEl>
                                          <p:spTgt spid="1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10" grpId="2"/>
      <p:bldP spid="10" grpId="3"/>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CE56140-01FC-44C2-83CC-7D07E5D547B2}"/>
              </a:ext>
            </a:extLst>
          </p:cNvPr>
          <p:cNvPicPr>
            <a:picLocks noChangeAspect="1"/>
          </p:cNvPicPr>
          <p:nvPr/>
        </p:nvPicPr>
        <p:blipFill>
          <a:blip r:embed="rId2">
            <a:extLst>
              <a:ext uri="{28A0092B-C50C-407E-A947-70E740481C1C}">
                <a14:useLocalDpi xmlns:a14="http://schemas.microsoft.com/office/drawing/2010/main" val="0"/>
              </a:ext>
            </a:extLst>
          </a:blip>
          <a:srcRect l="45" r="45"/>
          <a:stretch/>
        </p:blipFill>
        <p:spPr>
          <a:xfrm>
            <a:off x="6767768" y="535187"/>
            <a:ext cx="2184655" cy="4015977"/>
          </a:xfrm>
          <a:prstGeom prst="rect">
            <a:avLst/>
          </a:prstGeom>
        </p:spPr>
      </p:pic>
      <p:sp>
        <p:nvSpPr>
          <p:cNvPr id="3" name="Rectangle 2">
            <a:extLst>
              <a:ext uri="{FF2B5EF4-FFF2-40B4-BE49-F238E27FC236}">
                <a16:creationId xmlns:a16="http://schemas.microsoft.com/office/drawing/2014/main" id="{FA27FFB6-6243-45F8-9DF8-EC0B168A3920}"/>
              </a:ext>
            </a:extLst>
          </p:cNvPr>
          <p:cNvSpPr/>
          <p:nvPr/>
        </p:nvSpPr>
        <p:spPr>
          <a:xfrm>
            <a:off x="191578" y="671253"/>
            <a:ext cx="6922424" cy="4131900"/>
          </a:xfrm>
          <a:prstGeom prst="rect">
            <a:avLst/>
          </a:prstGeom>
        </p:spPr>
        <p:txBody>
          <a:bodyPr wrap="square">
            <a:spAutoFit/>
          </a:bodyPr>
          <a:lstStyle/>
          <a:p>
            <a:pPr algn="ctr"/>
            <a:r>
              <a:rPr lang="en-US" altLang="zh-CN" sz="2625" b="1"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Tôi là học sinh lớp 1</a:t>
            </a:r>
          </a:p>
          <a:p>
            <a:pPr algn="just"/>
            <a:r>
              <a:rPr lang="en-US" altLang="zh-CN" sz="2625" dirty="0">
                <a:solidFill>
                  <a:prstClr val="black"/>
                </a:solidFill>
                <a:latin typeface="Arial-Rounded" panose="020B0500000000000000" pitchFamily="34" charset="-93"/>
                <a:ea typeface="Arial-Rounded" panose="020B0500000000000000" pitchFamily="34" charset="-93"/>
                <a:cs typeface="Arial-Rounded" panose="020B0500000000000000" pitchFamily="34" charset="-93"/>
                <a:sym typeface="+mn-lt"/>
              </a:rPr>
              <a:t>	Tôi tên là Nam, học sinh lớp 1A, Trường Tiểu học Lê Quý Đôn. Ngày đầu đi học, mặc bộ đồng phục của trường, tôi hãnh diện lắm.</a:t>
            </a:r>
          </a:p>
          <a:p>
            <a:pPr algn="just"/>
            <a:r>
              <a:rPr lang="en-US" altLang="zh-CN" sz="2625" dirty="0">
                <a:solidFill>
                  <a:prstClr val="black"/>
                </a:solidFill>
                <a:latin typeface="Arial-Rounded" panose="020B0500000000000000" pitchFamily="34" charset="-93"/>
                <a:ea typeface="Arial-Rounded" panose="020B0500000000000000" pitchFamily="34" charset="-93"/>
                <a:cs typeface="Arial-Rounded" panose="020B0500000000000000" pitchFamily="34" charset="-93"/>
                <a:sym typeface="+mn-lt"/>
              </a:rPr>
              <a:t>	Hồi đầu năm học, tôi mới học chữ cái.  Thế mà bây giờ, tôi đã đọc được truyện tranh. Tôi còn biết làm toán nữa. Tôi có thêm nhiều bạn mới.</a:t>
            </a:r>
          </a:p>
          <a:p>
            <a:pPr algn="just"/>
            <a:r>
              <a:rPr lang="en-US" altLang="zh-CN" sz="2625" dirty="0">
                <a:solidFill>
                  <a:prstClr val="black"/>
                </a:solidFill>
                <a:latin typeface="Arial-Rounded" panose="020B0500000000000000" pitchFamily="34" charset="-93"/>
                <a:ea typeface="Arial-Rounded" panose="020B0500000000000000" pitchFamily="34" charset="-93"/>
                <a:cs typeface="Arial-Rounded" panose="020B0500000000000000" pitchFamily="34" charset="-93"/>
                <a:sym typeface="+mn-lt"/>
              </a:rPr>
              <a:t>	Ai cũng bảo từ khi đi học, tôi chững chạc hẳn lên.</a:t>
            </a:r>
          </a:p>
          <a:p>
            <a:pPr algn="just"/>
            <a:r>
              <a:rPr lang="en-US" altLang="zh-CN" sz="2625" dirty="0">
                <a:solidFill>
                  <a:prstClr val="black"/>
                </a:solidFill>
                <a:latin typeface="Arial-Rounded" panose="020B0500000000000000" pitchFamily="34" charset="-93"/>
                <a:ea typeface="Arial-Rounded" panose="020B0500000000000000" pitchFamily="34" charset="-93"/>
                <a:cs typeface="Arial-Rounded" panose="020B0500000000000000" pitchFamily="34" charset="-93"/>
                <a:sym typeface="+mn-lt"/>
              </a:rPr>
              <a:t>						(Trung Sơn)                                 </a:t>
            </a:r>
            <a:endParaRPr lang="zh-CN" altLang="en-US" sz="2625" dirty="0">
              <a:solidFill>
                <a:prstClr val="black"/>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grpSp>
        <p:nvGrpSpPr>
          <p:cNvPr id="9" name="Group 8">
            <a:extLst>
              <a:ext uri="{FF2B5EF4-FFF2-40B4-BE49-F238E27FC236}">
                <a16:creationId xmlns:a16="http://schemas.microsoft.com/office/drawing/2014/main" id="{3E064045-6CAB-468D-A0C5-6BC4D71AAFB0}"/>
              </a:ext>
            </a:extLst>
          </p:cNvPr>
          <p:cNvGrpSpPr/>
          <p:nvPr/>
        </p:nvGrpSpPr>
        <p:grpSpPr>
          <a:xfrm>
            <a:off x="191578" y="101250"/>
            <a:ext cx="647979" cy="761747"/>
            <a:chOff x="255437" y="134999"/>
            <a:chExt cx="863972" cy="1015663"/>
          </a:xfrm>
        </p:grpSpPr>
        <p:sp>
          <p:nvSpPr>
            <p:cNvPr id="5" name="Oval 4">
              <a:extLst>
                <a:ext uri="{FF2B5EF4-FFF2-40B4-BE49-F238E27FC236}">
                  <a16:creationId xmlns:a16="http://schemas.microsoft.com/office/drawing/2014/main" id="{0D385ED4-2B9F-461E-AA20-4B6ECA4E4C5C}"/>
                </a:ext>
              </a:extLst>
            </p:cNvPr>
            <p:cNvSpPr/>
            <p:nvPr/>
          </p:nvSpPr>
          <p:spPr>
            <a:xfrm>
              <a:off x="255437" y="251164"/>
              <a:ext cx="863972" cy="816586"/>
            </a:xfrm>
            <a:prstGeom prst="ellipse">
              <a:avLst/>
            </a:prstGeom>
            <a:solidFill>
              <a:srgbClr val="92D05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perspectiveLeft"/>
                <a:lightRig rig="threePt" dir="t"/>
              </a:scene3d>
            </a:bodyPr>
            <a:lstStyle/>
            <a:p>
              <a:pPr algn="ctr"/>
              <a:endParaRPr lang="en-US" dirty="0">
                <a:solidFill>
                  <a:srgbClr val="0070C0"/>
                </a:solidFill>
                <a:latin typeface="Calibri"/>
              </a:endParaRPr>
            </a:p>
          </p:txBody>
        </p:sp>
        <p:sp>
          <p:nvSpPr>
            <p:cNvPr id="6" name="Rectangle 5">
              <a:extLst>
                <a:ext uri="{FF2B5EF4-FFF2-40B4-BE49-F238E27FC236}">
                  <a16:creationId xmlns:a16="http://schemas.microsoft.com/office/drawing/2014/main" id="{2321FAAC-8391-474B-843C-DE5B871F26CE}"/>
                </a:ext>
              </a:extLst>
            </p:cNvPr>
            <p:cNvSpPr/>
            <p:nvPr/>
          </p:nvSpPr>
          <p:spPr>
            <a:xfrm>
              <a:off x="364730" y="134999"/>
              <a:ext cx="612133" cy="1015663"/>
            </a:xfrm>
            <a:prstGeom prst="rect">
              <a:avLst/>
            </a:prstGeom>
            <a:noFill/>
          </p:spPr>
          <p:txBody>
            <a:bodyPr wrap="none" lIns="68580" tIns="34290" rIns="68580" bIns="34290">
              <a:spAutoFit/>
            </a:bodyPr>
            <a:lstStyle/>
            <a:p>
              <a:pPr algn="ctr"/>
              <a:r>
                <a:rPr lang="en-US" sz="4500" dirty="0">
                  <a:ln w="0"/>
                  <a:solidFill>
                    <a:prstClr val="black">
                      <a:lumMod val="50000"/>
                    </a:prstClr>
                  </a:solidFill>
                  <a:effectLst>
                    <a:outerShdw blurRad="38100" dist="19050" dir="2700000" algn="tl" rotWithShape="0">
                      <a:prstClr val="black">
                        <a:alpha val="40000"/>
                      </a:prstClr>
                    </a:outerShdw>
                  </a:effectLst>
                  <a:latin typeface=".VnArial" panose="020B7200000000000000" pitchFamily="34" charset="0"/>
                </a:rPr>
                <a:t>2</a:t>
              </a:r>
            </a:p>
          </p:txBody>
        </p:sp>
      </p:grpSp>
      <p:sp>
        <p:nvSpPr>
          <p:cNvPr id="10" name="8">
            <a:extLst>
              <a:ext uri="{FF2B5EF4-FFF2-40B4-BE49-F238E27FC236}">
                <a16:creationId xmlns:a16="http://schemas.microsoft.com/office/drawing/2014/main" id="{D2EB237D-4CA5-41B2-B5D9-9C733195E02C}"/>
              </a:ext>
            </a:extLst>
          </p:cNvPr>
          <p:cNvSpPr/>
          <p:nvPr/>
        </p:nvSpPr>
        <p:spPr>
          <a:xfrm>
            <a:off x="839557" y="252219"/>
            <a:ext cx="917806" cy="507831"/>
          </a:xfrm>
          <a:prstGeom prst="rect">
            <a:avLst/>
          </a:prstGeom>
        </p:spPr>
        <p:txBody>
          <a:bodyPr wrap="square">
            <a:spAutoFit/>
          </a:bodyPr>
          <a:lstStyle/>
          <a:p>
            <a:r>
              <a:rPr lang="en-US" altLang="zh-CN" sz="2700" dirty="0">
                <a:solidFill>
                  <a:srgbClr val="3B9185"/>
                </a:solidFill>
                <a:effectLst>
                  <a:outerShdw blurRad="38100" dist="38100" dir="2700000" algn="tl">
                    <a:srgbClr val="000000">
                      <a:alpha val="43137"/>
                    </a:srgbClr>
                  </a:outerShdw>
                </a:effectLst>
                <a:latin typeface="Arial-Rounded" panose="020B0500000000000000" pitchFamily="34" charset="-93"/>
                <a:ea typeface="Arial-Rounded" panose="020B0500000000000000" pitchFamily="34" charset="-93"/>
                <a:cs typeface="Arial-Rounded" panose="020B0500000000000000" pitchFamily="34" charset="-93"/>
                <a:sym typeface="+mn-lt"/>
              </a:rPr>
              <a:t>ĐỌC</a:t>
            </a:r>
            <a:endParaRPr lang="zh-CN" altLang="en-US" sz="2700" dirty="0">
              <a:solidFill>
                <a:srgbClr val="3B9185"/>
              </a:solidFill>
              <a:effectLst>
                <a:outerShdw blurRad="38100" dist="38100" dir="2700000" algn="tl">
                  <a:srgbClr val="000000">
                    <a:alpha val="43137"/>
                  </a:srgbClr>
                </a:outerShdw>
              </a:effectLst>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Tree>
    <p:extLst>
      <p:ext uri="{BB962C8B-B14F-4D97-AF65-F5344CB8AC3E}">
        <p14:creationId xmlns:p14="http://schemas.microsoft.com/office/powerpoint/2010/main" val="212651535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randombar(horizontal)">
                                      <p:cBhvr>
                                        <p:cTn id="13" dur="500"/>
                                        <p:tgtEl>
                                          <p:spTgt spid="3"/>
                                        </p:tgtEl>
                                      </p:cBhvr>
                                    </p:animEffect>
                                  </p:childTnLst>
                                </p:cTn>
                              </p:par>
                              <p:par>
                                <p:cTn id="14" presetID="14" presetClass="entr" presetSubtype="10"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randombar(horizontal)">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任意多边形 7"/>
          <p:cNvSpPr/>
          <p:nvPr/>
        </p:nvSpPr>
        <p:spPr>
          <a:xfrm rot="18599350" flipH="1">
            <a:off x="3622607" y="980622"/>
            <a:ext cx="4003028" cy="3488687"/>
          </a:xfrm>
          <a:custGeom>
            <a:avLst/>
            <a:gdLst>
              <a:gd name="connsiteX0" fmla="*/ 2553595 w 4003028"/>
              <a:gd name="connsiteY0" fmla="*/ 3488687 h 3488687"/>
              <a:gd name="connsiteX1" fmla="*/ 2558802 w 4003028"/>
              <a:gd name="connsiteY1" fmla="*/ 3486358 h 3488687"/>
              <a:gd name="connsiteX2" fmla="*/ 2567275 w 4003028"/>
              <a:gd name="connsiteY2" fmla="*/ 3481729 h 3488687"/>
              <a:gd name="connsiteX3" fmla="*/ 2560275 w 4003028"/>
              <a:gd name="connsiteY3" fmla="*/ 3484032 h 3488687"/>
              <a:gd name="connsiteX4" fmla="*/ 2553595 w 4003028"/>
              <a:gd name="connsiteY4" fmla="*/ 3488687 h 3488687"/>
              <a:gd name="connsiteX5" fmla="*/ 2172204 w 4003028"/>
              <a:gd name="connsiteY5" fmla="*/ 1823603 h 3488687"/>
              <a:gd name="connsiteX6" fmla="*/ 2177584 w 4003028"/>
              <a:gd name="connsiteY6" fmla="*/ 1823026 h 3488687"/>
              <a:gd name="connsiteX7" fmla="*/ 2186951 w 4003028"/>
              <a:gd name="connsiteY7" fmla="*/ 1820691 h 3488687"/>
              <a:gd name="connsiteX8" fmla="*/ 2179597 w 4003028"/>
              <a:gd name="connsiteY8" fmla="*/ 1821148 h 3488687"/>
              <a:gd name="connsiteX9" fmla="*/ 2172204 w 4003028"/>
              <a:gd name="connsiteY9" fmla="*/ 1823603 h 3488687"/>
              <a:gd name="connsiteX10" fmla="*/ 153460 w 4003028"/>
              <a:gd name="connsiteY10" fmla="*/ 2406636 h 3488687"/>
              <a:gd name="connsiteX11" fmla="*/ 158416 w 4003028"/>
              <a:gd name="connsiteY11" fmla="*/ 2412646 h 3488687"/>
              <a:gd name="connsiteX12" fmla="*/ 164402 w 4003028"/>
              <a:gd name="connsiteY12" fmla="*/ 2416944 h 3488687"/>
              <a:gd name="connsiteX13" fmla="*/ 157710 w 4003028"/>
              <a:gd name="connsiteY13" fmla="*/ 2409986 h 3488687"/>
              <a:gd name="connsiteX14" fmla="*/ 153460 w 4003028"/>
              <a:gd name="connsiteY14" fmla="*/ 2406636 h 3488687"/>
              <a:gd name="connsiteX15" fmla="*/ 1187875 w 4003028"/>
              <a:gd name="connsiteY15" fmla="*/ 818604 h 3488687"/>
              <a:gd name="connsiteX16" fmla="*/ 2981309 w 4003028"/>
              <a:gd name="connsiteY16" fmla="*/ 1389514 h 3488687"/>
              <a:gd name="connsiteX17" fmla="*/ 3006207 w 4003028"/>
              <a:gd name="connsiteY17" fmla="*/ 1471594 h 3488687"/>
              <a:gd name="connsiteX18" fmla="*/ 3004953 w 4003028"/>
              <a:gd name="connsiteY18" fmla="*/ 1470516 h 3488687"/>
              <a:gd name="connsiteX19" fmla="*/ 2965846 w 4003028"/>
              <a:gd name="connsiteY19" fmla="*/ 1471445 h 3488687"/>
              <a:gd name="connsiteX20" fmla="*/ 2909369 w 4003028"/>
              <a:gd name="connsiteY20" fmla="*/ 1482351 h 3488687"/>
              <a:gd name="connsiteX21" fmla="*/ 2592787 w 4003028"/>
              <a:gd name="connsiteY21" fmla="*/ 1644930 h 3488687"/>
              <a:gd name="connsiteX22" fmla="*/ 2477260 w 4003028"/>
              <a:gd name="connsiteY22" fmla="*/ 1712320 h 3488687"/>
              <a:gd name="connsiteX23" fmla="*/ 2424386 w 4003028"/>
              <a:gd name="connsiteY23" fmla="*/ 1658294 h 3488687"/>
              <a:gd name="connsiteX24" fmla="*/ 2233042 w 4003028"/>
              <a:gd name="connsiteY24" fmla="*/ 1544239 h 3488687"/>
              <a:gd name="connsiteX25" fmla="*/ 2406208 w 4003028"/>
              <a:gd name="connsiteY25" fmla="*/ 1690912 h 3488687"/>
              <a:gd name="connsiteX26" fmla="*/ 2438667 w 4003028"/>
              <a:gd name="connsiteY26" fmla="*/ 1734832 h 3488687"/>
              <a:gd name="connsiteX27" fmla="*/ 2433832 w 4003028"/>
              <a:gd name="connsiteY27" fmla="*/ 1737652 h 3488687"/>
              <a:gd name="connsiteX28" fmla="*/ 2276907 w 4003028"/>
              <a:gd name="connsiteY28" fmla="*/ 1795440 h 3488687"/>
              <a:gd name="connsiteX29" fmla="*/ 2194470 w 4003028"/>
              <a:gd name="connsiteY29" fmla="*/ 1818817 h 3488687"/>
              <a:gd name="connsiteX30" fmla="*/ 2186951 w 4003028"/>
              <a:gd name="connsiteY30" fmla="*/ 1820691 h 3488687"/>
              <a:gd name="connsiteX31" fmla="*/ 2187619 w 4003028"/>
              <a:gd name="connsiteY31" fmla="*/ 1820649 h 3488687"/>
              <a:gd name="connsiteX32" fmla="*/ 2263225 w 4003028"/>
              <a:gd name="connsiteY32" fmla="*/ 1828106 h 3488687"/>
              <a:gd name="connsiteX33" fmla="*/ 2266422 w 4003028"/>
              <a:gd name="connsiteY33" fmla="*/ 1827857 h 3488687"/>
              <a:gd name="connsiteX34" fmla="*/ 3026460 w 4003028"/>
              <a:gd name="connsiteY34" fmla="*/ 1558274 h 3488687"/>
              <a:gd name="connsiteX35" fmla="*/ 3033021 w 4003028"/>
              <a:gd name="connsiteY35" fmla="*/ 1559992 h 3488687"/>
              <a:gd name="connsiteX36" fmla="*/ 3056764 w 4003028"/>
              <a:gd name="connsiteY36" fmla="*/ 1638263 h 3488687"/>
              <a:gd name="connsiteX37" fmla="*/ 3220170 w 4003028"/>
              <a:gd name="connsiteY37" fmla="*/ 2417189 h 3488687"/>
              <a:gd name="connsiteX38" fmla="*/ 3245788 w 4003028"/>
              <a:gd name="connsiteY38" fmla="*/ 2510754 h 3488687"/>
              <a:gd name="connsiteX39" fmla="*/ 3242722 w 4003028"/>
              <a:gd name="connsiteY39" fmla="*/ 2508845 h 3488687"/>
              <a:gd name="connsiteX40" fmla="*/ 900517 w 4003028"/>
              <a:gd name="connsiteY40" fmla="*/ 3043090 h 3488687"/>
              <a:gd name="connsiteX41" fmla="*/ 755186 w 4003028"/>
              <a:gd name="connsiteY41" fmla="*/ 3091588 h 3488687"/>
              <a:gd name="connsiteX42" fmla="*/ 735913 w 4003028"/>
              <a:gd name="connsiteY42" fmla="*/ 3085533 h 3488687"/>
              <a:gd name="connsiteX43" fmla="*/ 235521 w 4003028"/>
              <a:gd name="connsiteY43" fmla="*/ 2453126 h 3488687"/>
              <a:gd name="connsiteX44" fmla="*/ 232945 w 4003028"/>
              <a:gd name="connsiteY44" fmla="*/ 2451215 h 3488687"/>
              <a:gd name="connsiteX45" fmla="*/ 164946 w 4003028"/>
              <a:gd name="connsiteY45" fmla="*/ 2417334 h 3488687"/>
              <a:gd name="connsiteX46" fmla="*/ 164402 w 4003028"/>
              <a:gd name="connsiteY46" fmla="*/ 2416944 h 3488687"/>
              <a:gd name="connsiteX47" fmla="*/ 169774 w 4003028"/>
              <a:gd name="connsiteY47" fmla="*/ 2422528 h 3488687"/>
              <a:gd name="connsiteX48" fmla="*/ 227166 w 4003028"/>
              <a:gd name="connsiteY48" fmla="*/ 2486155 h 3488687"/>
              <a:gd name="connsiteX49" fmla="*/ 329351 w 4003028"/>
              <a:gd name="connsiteY49" fmla="*/ 2618530 h 3488687"/>
              <a:gd name="connsiteX50" fmla="*/ 331947 w 4003028"/>
              <a:gd name="connsiteY50" fmla="*/ 2623489 h 3488687"/>
              <a:gd name="connsiteX51" fmla="*/ 281103 w 4003028"/>
              <a:gd name="connsiteY51" fmla="*/ 2643430 h 3488687"/>
              <a:gd name="connsiteX52" fmla="*/ 56459 w 4003028"/>
              <a:gd name="connsiteY52" fmla="*/ 2675591 h 3488687"/>
              <a:gd name="connsiteX53" fmla="*/ 279157 w 4003028"/>
              <a:gd name="connsiteY53" fmla="*/ 2680722 h 3488687"/>
              <a:gd name="connsiteX54" fmla="*/ 352665 w 4003028"/>
              <a:gd name="connsiteY54" fmla="*/ 2663074 h 3488687"/>
              <a:gd name="connsiteX55" fmla="*/ 414683 w 4003028"/>
              <a:gd name="connsiteY55" fmla="*/ 2781572 h 3488687"/>
              <a:gd name="connsiteX56" fmla="*/ 596376 w 4003028"/>
              <a:gd name="connsiteY56" fmla="*/ 3087584 h 3488687"/>
              <a:gd name="connsiteX57" fmla="*/ 638412 w 4003028"/>
              <a:gd name="connsiteY57" fmla="*/ 3126848 h 3488687"/>
              <a:gd name="connsiteX58" fmla="*/ 642141 w 4003028"/>
              <a:gd name="connsiteY58" fmla="*/ 3129313 h 3488687"/>
              <a:gd name="connsiteX59" fmla="*/ 633291 w 4003028"/>
              <a:gd name="connsiteY59" fmla="*/ 3132266 h 3488687"/>
              <a:gd name="connsiteX60" fmla="*/ 106597 w 4003028"/>
              <a:gd name="connsiteY60" fmla="*/ 3237274 h 3488687"/>
              <a:gd name="connsiteX61" fmla="*/ 0 w 4003028"/>
              <a:gd name="connsiteY61" fmla="*/ 3232686 h 3488687"/>
              <a:gd name="connsiteX62" fmla="*/ 77065 w 4003028"/>
              <a:gd name="connsiteY62" fmla="*/ 3297326 h 3488687"/>
              <a:gd name="connsiteX63" fmla="*/ 75884 w 4003028"/>
              <a:gd name="connsiteY63" fmla="*/ 3298733 h 3488687"/>
              <a:gd name="connsiteX64" fmla="*/ 146342 w 4003028"/>
              <a:gd name="connsiteY64" fmla="*/ 3298318 h 3488687"/>
              <a:gd name="connsiteX65" fmla="*/ 3241070 w 4003028"/>
              <a:gd name="connsiteY65" fmla="*/ 2644221 h 3488687"/>
              <a:gd name="connsiteX66" fmla="*/ 3298464 w 4003028"/>
              <a:gd name="connsiteY66" fmla="*/ 2691011 h 3488687"/>
              <a:gd name="connsiteX67" fmla="*/ 3325008 w 4003028"/>
              <a:gd name="connsiteY67" fmla="*/ 2763689 h 3488687"/>
              <a:gd name="connsiteX68" fmla="*/ 3371266 w 4003028"/>
              <a:gd name="connsiteY68" fmla="*/ 2864563 h 3488687"/>
              <a:gd name="connsiteX69" fmla="*/ 3415788 w 4003028"/>
              <a:gd name="connsiteY69" fmla="*/ 2940157 h 3488687"/>
              <a:gd name="connsiteX70" fmla="*/ 3400641 w 4003028"/>
              <a:gd name="connsiteY70" fmla="*/ 2934757 h 3488687"/>
              <a:gd name="connsiteX71" fmla="*/ 2832976 w 4003028"/>
              <a:gd name="connsiteY71" fmla="*/ 3294018 h 3488687"/>
              <a:gd name="connsiteX72" fmla="*/ 2826082 w 4003028"/>
              <a:gd name="connsiteY72" fmla="*/ 3300156 h 3488687"/>
              <a:gd name="connsiteX73" fmla="*/ 2810492 w 4003028"/>
              <a:gd name="connsiteY73" fmla="*/ 3290196 h 3488687"/>
              <a:gd name="connsiteX74" fmla="*/ 2559561 w 4003028"/>
              <a:gd name="connsiteY74" fmla="*/ 3207661 h 3488687"/>
              <a:gd name="connsiteX75" fmla="*/ 2764198 w 4003028"/>
              <a:gd name="connsiteY75" fmla="*/ 3305758 h 3488687"/>
              <a:gd name="connsiteX76" fmla="*/ 2793373 w 4003028"/>
              <a:gd name="connsiteY76" fmla="*/ 3329282 h 3488687"/>
              <a:gd name="connsiteX77" fmla="*/ 2742508 w 4003028"/>
              <a:gd name="connsiteY77" fmla="*/ 3374574 h 3488687"/>
              <a:gd name="connsiteX78" fmla="*/ 2647916 w 4003028"/>
              <a:gd name="connsiteY78" fmla="*/ 3434544 h 3488687"/>
              <a:gd name="connsiteX79" fmla="*/ 2574074 w 4003028"/>
              <a:gd name="connsiteY79" fmla="*/ 3478014 h 3488687"/>
              <a:gd name="connsiteX80" fmla="*/ 2567275 w 4003028"/>
              <a:gd name="connsiteY80" fmla="*/ 3481729 h 3488687"/>
              <a:gd name="connsiteX81" fmla="*/ 2567910 w 4003028"/>
              <a:gd name="connsiteY81" fmla="*/ 3481520 h 3488687"/>
              <a:gd name="connsiteX82" fmla="*/ 2642943 w 4003028"/>
              <a:gd name="connsiteY82" fmla="*/ 3469608 h 3488687"/>
              <a:gd name="connsiteX83" fmla="*/ 2645973 w 4003028"/>
              <a:gd name="connsiteY83" fmla="*/ 3468559 h 3488687"/>
              <a:gd name="connsiteX84" fmla="*/ 2742749 w 4003028"/>
              <a:gd name="connsiteY84" fmla="*/ 3414654 h 3488687"/>
              <a:gd name="connsiteX85" fmla="*/ 2820857 w 4003028"/>
              <a:gd name="connsiteY85" fmla="*/ 3351443 h 3488687"/>
              <a:gd name="connsiteX86" fmla="*/ 2828768 w 4003028"/>
              <a:gd name="connsiteY86" fmla="*/ 3357822 h 3488687"/>
              <a:gd name="connsiteX87" fmla="*/ 2842089 w 4003028"/>
              <a:gd name="connsiteY87" fmla="*/ 3333099 h 3488687"/>
              <a:gd name="connsiteX88" fmla="*/ 2921933 w 4003028"/>
              <a:gd name="connsiteY88" fmla="*/ 3257476 h 3488687"/>
              <a:gd name="connsiteX89" fmla="*/ 3436520 w 4003028"/>
              <a:gd name="connsiteY89" fmla="*/ 3026269 h 3488687"/>
              <a:gd name="connsiteX90" fmla="*/ 3469457 w 4003028"/>
              <a:gd name="connsiteY90" fmla="*/ 3042083 h 3488687"/>
              <a:gd name="connsiteX91" fmla="*/ 3466564 w 4003028"/>
              <a:gd name="connsiteY91" fmla="*/ 3009477 h 3488687"/>
              <a:gd name="connsiteX92" fmla="*/ 3487849 w 4003028"/>
              <a:gd name="connsiteY92" fmla="*/ 3036935 h 3488687"/>
              <a:gd name="connsiteX93" fmla="*/ 3850394 w 4003028"/>
              <a:gd name="connsiteY93" fmla="*/ 3229480 h 3488687"/>
              <a:gd name="connsiteX94" fmla="*/ 4003028 w 4003028"/>
              <a:gd name="connsiteY94" fmla="*/ 3047507 h 3488687"/>
              <a:gd name="connsiteX95" fmla="*/ 3906403 w 4003028"/>
              <a:gd name="connsiteY95" fmla="*/ 3033869 h 3488687"/>
              <a:gd name="connsiteX96" fmla="*/ 3685069 w 4003028"/>
              <a:gd name="connsiteY96" fmla="*/ 2942485 h 3488687"/>
              <a:gd name="connsiteX97" fmla="*/ 3680287 w 4003028"/>
              <a:gd name="connsiteY97" fmla="*/ 2938317 h 3488687"/>
              <a:gd name="connsiteX98" fmla="*/ 3682685 w 4003028"/>
              <a:gd name="connsiteY98" fmla="*/ 2923853 h 3488687"/>
              <a:gd name="connsiteX99" fmla="*/ 3888092 w 4003028"/>
              <a:gd name="connsiteY99" fmla="*/ 2294241 h 3488687"/>
              <a:gd name="connsiteX100" fmla="*/ 3647315 w 4003028"/>
              <a:gd name="connsiteY100" fmla="*/ 2791101 h 3488687"/>
              <a:gd name="connsiteX101" fmla="*/ 3618912 w 4003028"/>
              <a:gd name="connsiteY101" fmla="*/ 2884803 h 3488687"/>
              <a:gd name="connsiteX102" fmla="*/ 3598514 w 4003028"/>
              <a:gd name="connsiteY102" fmla="*/ 2867018 h 3488687"/>
              <a:gd name="connsiteX103" fmla="*/ 3013134 w 4003028"/>
              <a:gd name="connsiteY103" fmla="*/ 1104274 h 3488687"/>
              <a:gd name="connsiteX104" fmla="*/ 2996120 w 4003028"/>
              <a:gd name="connsiteY104" fmla="*/ 1074045 h 3488687"/>
              <a:gd name="connsiteX105" fmla="*/ 2983995 w 4003028"/>
              <a:gd name="connsiteY105" fmla="*/ 999080 h 3488687"/>
              <a:gd name="connsiteX106" fmla="*/ 2974776 w 4003028"/>
              <a:gd name="connsiteY106" fmla="*/ 0 h 3488687"/>
              <a:gd name="connsiteX107" fmla="*/ 2869551 w 4003028"/>
              <a:gd name="connsiteY107" fmla="*/ 826280 h 3488687"/>
              <a:gd name="connsiteX108" fmla="*/ 2871430 w 4003028"/>
              <a:gd name="connsiteY108" fmla="*/ 888358 h 3488687"/>
              <a:gd name="connsiteX109" fmla="*/ 2810257 w 4003028"/>
              <a:gd name="connsiteY109" fmla="*/ 821365 h 3488687"/>
              <a:gd name="connsiteX110" fmla="*/ 1224809 w 4003028"/>
              <a:gd name="connsiteY110" fmla="*/ 795402 h 3488687"/>
              <a:gd name="connsiteX0-1" fmla="*/ 2553595 w 4003028"/>
              <a:gd name="connsiteY0-2" fmla="*/ 3488687 h 3488687"/>
              <a:gd name="connsiteX1-3" fmla="*/ 2558802 w 4003028"/>
              <a:gd name="connsiteY1-4" fmla="*/ 3486358 h 3488687"/>
              <a:gd name="connsiteX2-5" fmla="*/ 2567275 w 4003028"/>
              <a:gd name="connsiteY2-6" fmla="*/ 3481729 h 3488687"/>
              <a:gd name="connsiteX3-7" fmla="*/ 2560275 w 4003028"/>
              <a:gd name="connsiteY3-8" fmla="*/ 3484032 h 3488687"/>
              <a:gd name="connsiteX4-9" fmla="*/ 2553595 w 4003028"/>
              <a:gd name="connsiteY4-10" fmla="*/ 3488687 h 3488687"/>
              <a:gd name="connsiteX5-11" fmla="*/ 2172204 w 4003028"/>
              <a:gd name="connsiteY5-12" fmla="*/ 1823603 h 3488687"/>
              <a:gd name="connsiteX6-13" fmla="*/ 2177584 w 4003028"/>
              <a:gd name="connsiteY6-14" fmla="*/ 1823026 h 3488687"/>
              <a:gd name="connsiteX7-15" fmla="*/ 2186951 w 4003028"/>
              <a:gd name="connsiteY7-16" fmla="*/ 1820691 h 3488687"/>
              <a:gd name="connsiteX8-17" fmla="*/ 2179597 w 4003028"/>
              <a:gd name="connsiteY8-18" fmla="*/ 1821148 h 3488687"/>
              <a:gd name="connsiteX9-19" fmla="*/ 2172204 w 4003028"/>
              <a:gd name="connsiteY9-20" fmla="*/ 1823603 h 3488687"/>
              <a:gd name="connsiteX10-21" fmla="*/ 153460 w 4003028"/>
              <a:gd name="connsiteY10-22" fmla="*/ 2406636 h 3488687"/>
              <a:gd name="connsiteX11-23" fmla="*/ 158416 w 4003028"/>
              <a:gd name="connsiteY11-24" fmla="*/ 2412646 h 3488687"/>
              <a:gd name="connsiteX12-25" fmla="*/ 164402 w 4003028"/>
              <a:gd name="connsiteY12-26" fmla="*/ 2416944 h 3488687"/>
              <a:gd name="connsiteX13-27" fmla="*/ 157710 w 4003028"/>
              <a:gd name="connsiteY13-28" fmla="*/ 2409986 h 3488687"/>
              <a:gd name="connsiteX14-29" fmla="*/ 153460 w 4003028"/>
              <a:gd name="connsiteY14-30" fmla="*/ 2406636 h 3488687"/>
              <a:gd name="connsiteX15-31" fmla="*/ 1187875 w 4003028"/>
              <a:gd name="connsiteY15-32" fmla="*/ 818604 h 3488687"/>
              <a:gd name="connsiteX16-33" fmla="*/ 2981309 w 4003028"/>
              <a:gd name="connsiteY16-34" fmla="*/ 1389514 h 3488687"/>
              <a:gd name="connsiteX17-35" fmla="*/ 3006207 w 4003028"/>
              <a:gd name="connsiteY17-36" fmla="*/ 1471594 h 3488687"/>
              <a:gd name="connsiteX18-37" fmla="*/ 3004953 w 4003028"/>
              <a:gd name="connsiteY18-38" fmla="*/ 1470516 h 3488687"/>
              <a:gd name="connsiteX19-39" fmla="*/ 2965846 w 4003028"/>
              <a:gd name="connsiteY19-40" fmla="*/ 1471445 h 3488687"/>
              <a:gd name="connsiteX20-41" fmla="*/ 2909369 w 4003028"/>
              <a:gd name="connsiteY20-42" fmla="*/ 1482351 h 3488687"/>
              <a:gd name="connsiteX21-43" fmla="*/ 2592787 w 4003028"/>
              <a:gd name="connsiteY21-44" fmla="*/ 1644930 h 3488687"/>
              <a:gd name="connsiteX22-45" fmla="*/ 2477260 w 4003028"/>
              <a:gd name="connsiteY22-46" fmla="*/ 1712320 h 3488687"/>
              <a:gd name="connsiteX23-47" fmla="*/ 2424386 w 4003028"/>
              <a:gd name="connsiteY23-48" fmla="*/ 1658294 h 3488687"/>
              <a:gd name="connsiteX24-49" fmla="*/ 2233042 w 4003028"/>
              <a:gd name="connsiteY24-50" fmla="*/ 1544239 h 3488687"/>
              <a:gd name="connsiteX25-51" fmla="*/ 2406208 w 4003028"/>
              <a:gd name="connsiteY25-52" fmla="*/ 1690912 h 3488687"/>
              <a:gd name="connsiteX26-53" fmla="*/ 2438667 w 4003028"/>
              <a:gd name="connsiteY26-54" fmla="*/ 1734832 h 3488687"/>
              <a:gd name="connsiteX27-55" fmla="*/ 2433832 w 4003028"/>
              <a:gd name="connsiteY27-56" fmla="*/ 1737652 h 3488687"/>
              <a:gd name="connsiteX28-57" fmla="*/ 2276907 w 4003028"/>
              <a:gd name="connsiteY28-58" fmla="*/ 1795440 h 3488687"/>
              <a:gd name="connsiteX29-59" fmla="*/ 2194470 w 4003028"/>
              <a:gd name="connsiteY29-60" fmla="*/ 1818817 h 3488687"/>
              <a:gd name="connsiteX30-61" fmla="*/ 2186951 w 4003028"/>
              <a:gd name="connsiteY30-62" fmla="*/ 1820691 h 3488687"/>
              <a:gd name="connsiteX31-63" fmla="*/ 2187619 w 4003028"/>
              <a:gd name="connsiteY31-64" fmla="*/ 1820649 h 3488687"/>
              <a:gd name="connsiteX32-65" fmla="*/ 2263225 w 4003028"/>
              <a:gd name="connsiteY32-66" fmla="*/ 1828106 h 3488687"/>
              <a:gd name="connsiteX33-67" fmla="*/ 2266422 w 4003028"/>
              <a:gd name="connsiteY33-68" fmla="*/ 1827857 h 3488687"/>
              <a:gd name="connsiteX34-69" fmla="*/ 3026460 w 4003028"/>
              <a:gd name="connsiteY34-70" fmla="*/ 1558274 h 3488687"/>
              <a:gd name="connsiteX35-71" fmla="*/ 3033021 w 4003028"/>
              <a:gd name="connsiteY35-72" fmla="*/ 1559992 h 3488687"/>
              <a:gd name="connsiteX36-73" fmla="*/ 3056764 w 4003028"/>
              <a:gd name="connsiteY36-74" fmla="*/ 1638263 h 3488687"/>
              <a:gd name="connsiteX37-75" fmla="*/ 3220170 w 4003028"/>
              <a:gd name="connsiteY37-76" fmla="*/ 2417189 h 3488687"/>
              <a:gd name="connsiteX38-77" fmla="*/ 3245788 w 4003028"/>
              <a:gd name="connsiteY38-78" fmla="*/ 2510754 h 3488687"/>
              <a:gd name="connsiteX39-79" fmla="*/ 3242722 w 4003028"/>
              <a:gd name="connsiteY39-80" fmla="*/ 2508845 h 3488687"/>
              <a:gd name="connsiteX40-81" fmla="*/ 900517 w 4003028"/>
              <a:gd name="connsiteY40-82" fmla="*/ 3043090 h 3488687"/>
              <a:gd name="connsiteX41-83" fmla="*/ 755186 w 4003028"/>
              <a:gd name="connsiteY41-84" fmla="*/ 3091588 h 3488687"/>
              <a:gd name="connsiteX42-85" fmla="*/ 735913 w 4003028"/>
              <a:gd name="connsiteY42-86" fmla="*/ 3085533 h 3488687"/>
              <a:gd name="connsiteX43-87" fmla="*/ 235521 w 4003028"/>
              <a:gd name="connsiteY43-88" fmla="*/ 2453126 h 3488687"/>
              <a:gd name="connsiteX44-89" fmla="*/ 232945 w 4003028"/>
              <a:gd name="connsiteY44-90" fmla="*/ 2451215 h 3488687"/>
              <a:gd name="connsiteX45-91" fmla="*/ 164946 w 4003028"/>
              <a:gd name="connsiteY45-92" fmla="*/ 2417334 h 3488687"/>
              <a:gd name="connsiteX46-93" fmla="*/ 164402 w 4003028"/>
              <a:gd name="connsiteY46-94" fmla="*/ 2416944 h 3488687"/>
              <a:gd name="connsiteX47-95" fmla="*/ 169774 w 4003028"/>
              <a:gd name="connsiteY47-96" fmla="*/ 2422528 h 3488687"/>
              <a:gd name="connsiteX48-97" fmla="*/ 227166 w 4003028"/>
              <a:gd name="connsiteY48-98" fmla="*/ 2486155 h 3488687"/>
              <a:gd name="connsiteX49-99" fmla="*/ 329351 w 4003028"/>
              <a:gd name="connsiteY49-100" fmla="*/ 2618530 h 3488687"/>
              <a:gd name="connsiteX50-101" fmla="*/ 331947 w 4003028"/>
              <a:gd name="connsiteY50-102" fmla="*/ 2623489 h 3488687"/>
              <a:gd name="connsiteX51-103" fmla="*/ 281103 w 4003028"/>
              <a:gd name="connsiteY51-104" fmla="*/ 2643430 h 3488687"/>
              <a:gd name="connsiteX52-105" fmla="*/ 56459 w 4003028"/>
              <a:gd name="connsiteY52-106" fmla="*/ 2675591 h 3488687"/>
              <a:gd name="connsiteX53-107" fmla="*/ 279157 w 4003028"/>
              <a:gd name="connsiteY53-108" fmla="*/ 2680722 h 3488687"/>
              <a:gd name="connsiteX54-109" fmla="*/ 352665 w 4003028"/>
              <a:gd name="connsiteY54-110" fmla="*/ 2663074 h 3488687"/>
              <a:gd name="connsiteX55-111" fmla="*/ 414683 w 4003028"/>
              <a:gd name="connsiteY55-112" fmla="*/ 2781572 h 3488687"/>
              <a:gd name="connsiteX56-113" fmla="*/ 596376 w 4003028"/>
              <a:gd name="connsiteY56-114" fmla="*/ 3087584 h 3488687"/>
              <a:gd name="connsiteX57-115" fmla="*/ 638412 w 4003028"/>
              <a:gd name="connsiteY57-116" fmla="*/ 3126848 h 3488687"/>
              <a:gd name="connsiteX58-117" fmla="*/ 642141 w 4003028"/>
              <a:gd name="connsiteY58-118" fmla="*/ 3129313 h 3488687"/>
              <a:gd name="connsiteX59-119" fmla="*/ 633291 w 4003028"/>
              <a:gd name="connsiteY59-120" fmla="*/ 3132266 h 3488687"/>
              <a:gd name="connsiteX60-121" fmla="*/ 106597 w 4003028"/>
              <a:gd name="connsiteY60-122" fmla="*/ 3237274 h 3488687"/>
              <a:gd name="connsiteX61-123" fmla="*/ 0 w 4003028"/>
              <a:gd name="connsiteY61-124" fmla="*/ 3232686 h 3488687"/>
              <a:gd name="connsiteX62-125" fmla="*/ 77065 w 4003028"/>
              <a:gd name="connsiteY62-126" fmla="*/ 3297326 h 3488687"/>
              <a:gd name="connsiteX63-127" fmla="*/ 75884 w 4003028"/>
              <a:gd name="connsiteY63-128" fmla="*/ 3298733 h 3488687"/>
              <a:gd name="connsiteX64-129" fmla="*/ 146342 w 4003028"/>
              <a:gd name="connsiteY64-130" fmla="*/ 3298318 h 3488687"/>
              <a:gd name="connsiteX65-131" fmla="*/ 3241070 w 4003028"/>
              <a:gd name="connsiteY65-132" fmla="*/ 2644221 h 3488687"/>
              <a:gd name="connsiteX66-133" fmla="*/ 3298464 w 4003028"/>
              <a:gd name="connsiteY66-134" fmla="*/ 2691011 h 3488687"/>
              <a:gd name="connsiteX67-135" fmla="*/ 3325008 w 4003028"/>
              <a:gd name="connsiteY67-136" fmla="*/ 2763689 h 3488687"/>
              <a:gd name="connsiteX68-137" fmla="*/ 3371266 w 4003028"/>
              <a:gd name="connsiteY68-138" fmla="*/ 2864563 h 3488687"/>
              <a:gd name="connsiteX69-139" fmla="*/ 3415788 w 4003028"/>
              <a:gd name="connsiteY69-140" fmla="*/ 2940157 h 3488687"/>
              <a:gd name="connsiteX70-141" fmla="*/ 3400641 w 4003028"/>
              <a:gd name="connsiteY70-142" fmla="*/ 2934757 h 3488687"/>
              <a:gd name="connsiteX71-143" fmla="*/ 2832976 w 4003028"/>
              <a:gd name="connsiteY71-144" fmla="*/ 3294018 h 3488687"/>
              <a:gd name="connsiteX72-145" fmla="*/ 2826082 w 4003028"/>
              <a:gd name="connsiteY72-146" fmla="*/ 3300156 h 3488687"/>
              <a:gd name="connsiteX73-147" fmla="*/ 2810492 w 4003028"/>
              <a:gd name="connsiteY73-148" fmla="*/ 3290196 h 3488687"/>
              <a:gd name="connsiteX74-149" fmla="*/ 2559561 w 4003028"/>
              <a:gd name="connsiteY74-150" fmla="*/ 3207661 h 3488687"/>
              <a:gd name="connsiteX75-151" fmla="*/ 2764198 w 4003028"/>
              <a:gd name="connsiteY75-152" fmla="*/ 3305758 h 3488687"/>
              <a:gd name="connsiteX76-153" fmla="*/ 2793373 w 4003028"/>
              <a:gd name="connsiteY76-154" fmla="*/ 3329282 h 3488687"/>
              <a:gd name="connsiteX77-155" fmla="*/ 2742508 w 4003028"/>
              <a:gd name="connsiteY77-156" fmla="*/ 3374574 h 3488687"/>
              <a:gd name="connsiteX78-157" fmla="*/ 2647916 w 4003028"/>
              <a:gd name="connsiteY78-158" fmla="*/ 3434544 h 3488687"/>
              <a:gd name="connsiteX79-159" fmla="*/ 2574074 w 4003028"/>
              <a:gd name="connsiteY79-160" fmla="*/ 3478014 h 3488687"/>
              <a:gd name="connsiteX80-161" fmla="*/ 2567275 w 4003028"/>
              <a:gd name="connsiteY80-162" fmla="*/ 3481729 h 3488687"/>
              <a:gd name="connsiteX81-163" fmla="*/ 2567910 w 4003028"/>
              <a:gd name="connsiteY81-164" fmla="*/ 3481520 h 3488687"/>
              <a:gd name="connsiteX82-165" fmla="*/ 2642943 w 4003028"/>
              <a:gd name="connsiteY82-166" fmla="*/ 3469608 h 3488687"/>
              <a:gd name="connsiteX83-167" fmla="*/ 2645973 w 4003028"/>
              <a:gd name="connsiteY83-168" fmla="*/ 3468559 h 3488687"/>
              <a:gd name="connsiteX84-169" fmla="*/ 2742749 w 4003028"/>
              <a:gd name="connsiteY84-170" fmla="*/ 3414654 h 3488687"/>
              <a:gd name="connsiteX85-171" fmla="*/ 2820857 w 4003028"/>
              <a:gd name="connsiteY85-172" fmla="*/ 3351443 h 3488687"/>
              <a:gd name="connsiteX86-173" fmla="*/ 2828768 w 4003028"/>
              <a:gd name="connsiteY86-174" fmla="*/ 3357822 h 3488687"/>
              <a:gd name="connsiteX87-175" fmla="*/ 2842089 w 4003028"/>
              <a:gd name="connsiteY87-176" fmla="*/ 3333099 h 3488687"/>
              <a:gd name="connsiteX88-177" fmla="*/ 2921933 w 4003028"/>
              <a:gd name="connsiteY88-178" fmla="*/ 3257476 h 3488687"/>
              <a:gd name="connsiteX89-179" fmla="*/ 3436520 w 4003028"/>
              <a:gd name="connsiteY89-180" fmla="*/ 3026269 h 3488687"/>
              <a:gd name="connsiteX90-181" fmla="*/ 3490668 w 4003028"/>
              <a:gd name="connsiteY90-182" fmla="*/ 3044425 h 3488687"/>
              <a:gd name="connsiteX91-183" fmla="*/ 3466564 w 4003028"/>
              <a:gd name="connsiteY91-184" fmla="*/ 3009477 h 3488687"/>
              <a:gd name="connsiteX92-185" fmla="*/ 3487849 w 4003028"/>
              <a:gd name="connsiteY92-186" fmla="*/ 3036935 h 3488687"/>
              <a:gd name="connsiteX93-187" fmla="*/ 3850394 w 4003028"/>
              <a:gd name="connsiteY93-188" fmla="*/ 3229480 h 3488687"/>
              <a:gd name="connsiteX94-189" fmla="*/ 4003028 w 4003028"/>
              <a:gd name="connsiteY94-190" fmla="*/ 3047507 h 3488687"/>
              <a:gd name="connsiteX95-191" fmla="*/ 3906403 w 4003028"/>
              <a:gd name="connsiteY95-192" fmla="*/ 3033869 h 3488687"/>
              <a:gd name="connsiteX96-193" fmla="*/ 3685069 w 4003028"/>
              <a:gd name="connsiteY96-194" fmla="*/ 2942485 h 3488687"/>
              <a:gd name="connsiteX97-195" fmla="*/ 3680287 w 4003028"/>
              <a:gd name="connsiteY97-196" fmla="*/ 2938317 h 3488687"/>
              <a:gd name="connsiteX98-197" fmla="*/ 3682685 w 4003028"/>
              <a:gd name="connsiteY98-198" fmla="*/ 2923853 h 3488687"/>
              <a:gd name="connsiteX99-199" fmla="*/ 3888092 w 4003028"/>
              <a:gd name="connsiteY99-200" fmla="*/ 2294241 h 3488687"/>
              <a:gd name="connsiteX100-201" fmla="*/ 3647315 w 4003028"/>
              <a:gd name="connsiteY100-202" fmla="*/ 2791101 h 3488687"/>
              <a:gd name="connsiteX101-203" fmla="*/ 3618912 w 4003028"/>
              <a:gd name="connsiteY101-204" fmla="*/ 2884803 h 3488687"/>
              <a:gd name="connsiteX102-205" fmla="*/ 3598514 w 4003028"/>
              <a:gd name="connsiteY102-206" fmla="*/ 2867018 h 3488687"/>
              <a:gd name="connsiteX103-207" fmla="*/ 3013134 w 4003028"/>
              <a:gd name="connsiteY103-208" fmla="*/ 1104274 h 3488687"/>
              <a:gd name="connsiteX104-209" fmla="*/ 2996120 w 4003028"/>
              <a:gd name="connsiteY104-210" fmla="*/ 1074045 h 3488687"/>
              <a:gd name="connsiteX105-211" fmla="*/ 2983995 w 4003028"/>
              <a:gd name="connsiteY105-212" fmla="*/ 999080 h 3488687"/>
              <a:gd name="connsiteX106-213" fmla="*/ 2974776 w 4003028"/>
              <a:gd name="connsiteY106-214" fmla="*/ 0 h 3488687"/>
              <a:gd name="connsiteX107-215" fmla="*/ 2869551 w 4003028"/>
              <a:gd name="connsiteY107-216" fmla="*/ 826280 h 3488687"/>
              <a:gd name="connsiteX108-217" fmla="*/ 2871430 w 4003028"/>
              <a:gd name="connsiteY108-218" fmla="*/ 888358 h 3488687"/>
              <a:gd name="connsiteX109-219" fmla="*/ 2810257 w 4003028"/>
              <a:gd name="connsiteY109-220" fmla="*/ 821365 h 3488687"/>
              <a:gd name="connsiteX110-221" fmla="*/ 1224809 w 4003028"/>
              <a:gd name="connsiteY110-222" fmla="*/ 795402 h 3488687"/>
              <a:gd name="connsiteX111" fmla="*/ 1187875 w 4003028"/>
              <a:gd name="connsiteY111" fmla="*/ 818604 h 3488687"/>
              <a:gd name="connsiteX0-223" fmla="*/ 2553595 w 4003028"/>
              <a:gd name="connsiteY0-224" fmla="*/ 3488687 h 3488687"/>
              <a:gd name="connsiteX1-225" fmla="*/ 2558802 w 4003028"/>
              <a:gd name="connsiteY1-226" fmla="*/ 3486358 h 3488687"/>
              <a:gd name="connsiteX2-227" fmla="*/ 2567275 w 4003028"/>
              <a:gd name="connsiteY2-228" fmla="*/ 3481729 h 3488687"/>
              <a:gd name="connsiteX3-229" fmla="*/ 2560275 w 4003028"/>
              <a:gd name="connsiteY3-230" fmla="*/ 3484032 h 3488687"/>
              <a:gd name="connsiteX4-231" fmla="*/ 2553595 w 4003028"/>
              <a:gd name="connsiteY4-232" fmla="*/ 3488687 h 3488687"/>
              <a:gd name="connsiteX5-233" fmla="*/ 2172204 w 4003028"/>
              <a:gd name="connsiteY5-234" fmla="*/ 1823603 h 3488687"/>
              <a:gd name="connsiteX6-235" fmla="*/ 2177584 w 4003028"/>
              <a:gd name="connsiteY6-236" fmla="*/ 1823026 h 3488687"/>
              <a:gd name="connsiteX7-237" fmla="*/ 2186951 w 4003028"/>
              <a:gd name="connsiteY7-238" fmla="*/ 1820691 h 3488687"/>
              <a:gd name="connsiteX8-239" fmla="*/ 2179597 w 4003028"/>
              <a:gd name="connsiteY8-240" fmla="*/ 1821148 h 3488687"/>
              <a:gd name="connsiteX9-241" fmla="*/ 2172204 w 4003028"/>
              <a:gd name="connsiteY9-242" fmla="*/ 1823603 h 3488687"/>
              <a:gd name="connsiteX10-243" fmla="*/ 153460 w 4003028"/>
              <a:gd name="connsiteY10-244" fmla="*/ 2406636 h 3488687"/>
              <a:gd name="connsiteX11-245" fmla="*/ 158416 w 4003028"/>
              <a:gd name="connsiteY11-246" fmla="*/ 2412646 h 3488687"/>
              <a:gd name="connsiteX12-247" fmla="*/ 164402 w 4003028"/>
              <a:gd name="connsiteY12-248" fmla="*/ 2416944 h 3488687"/>
              <a:gd name="connsiteX13-249" fmla="*/ 157710 w 4003028"/>
              <a:gd name="connsiteY13-250" fmla="*/ 2409986 h 3488687"/>
              <a:gd name="connsiteX14-251" fmla="*/ 153460 w 4003028"/>
              <a:gd name="connsiteY14-252" fmla="*/ 2406636 h 3488687"/>
              <a:gd name="connsiteX15-253" fmla="*/ 1187875 w 4003028"/>
              <a:gd name="connsiteY15-254" fmla="*/ 818604 h 3488687"/>
              <a:gd name="connsiteX16-255" fmla="*/ 2981309 w 4003028"/>
              <a:gd name="connsiteY16-256" fmla="*/ 1389514 h 3488687"/>
              <a:gd name="connsiteX17-257" fmla="*/ 3006207 w 4003028"/>
              <a:gd name="connsiteY17-258" fmla="*/ 1471594 h 3488687"/>
              <a:gd name="connsiteX18-259" fmla="*/ 3004953 w 4003028"/>
              <a:gd name="connsiteY18-260" fmla="*/ 1470516 h 3488687"/>
              <a:gd name="connsiteX19-261" fmla="*/ 2965846 w 4003028"/>
              <a:gd name="connsiteY19-262" fmla="*/ 1471445 h 3488687"/>
              <a:gd name="connsiteX20-263" fmla="*/ 2909369 w 4003028"/>
              <a:gd name="connsiteY20-264" fmla="*/ 1482351 h 3488687"/>
              <a:gd name="connsiteX21-265" fmla="*/ 2592787 w 4003028"/>
              <a:gd name="connsiteY21-266" fmla="*/ 1644930 h 3488687"/>
              <a:gd name="connsiteX22-267" fmla="*/ 2477260 w 4003028"/>
              <a:gd name="connsiteY22-268" fmla="*/ 1712320 h 3488687"/>
              <a:gd name="connsiteX23-269" fmla="*/ 2424386 w 4003028"/>
              <a:gd name="connsiteY23-270" fmla="*/ 1658294 h 3488687"/>
              <a:gd name="connsiteX24-271" fmla="*/ 2233042 w 4003028"/>
              <a:gd name="connsiteY24-272" fmla="*/ 1544239 h 3488687"/>
              <a:gd name="connsiteX25-273" fmla="*/ 2406208 w 4003028"/>
              <a:gd name="connsiteY25-274" fmla="*/ 1690912 h 3488687"/>
              <a:gd name="connsiteX26-275" fmla="*/ 2438667 w 4003028"/>
              <a:gd name="connsiteY26-276" fmla="*/ 1734832 h 3488687"/>
              <a:gd name="connsiteX27-277" fmla="*/ 2433832 w 4003028"/>
              <a:gd name="connsiteY27-278" fmla="*/ 1737652 h 3488687"/>
              <a:gd name="connsiteX28-279" fmla="*/ 2276907 w 4003028"/>
              <a:gd name="connsiteY28-280" fmla="*/ 1795440 h 3488687"/>
              <a:gd name="connsiteX29-281" fmla="*/ 2194470 w 4003028"/>
              <a:gd name="connsiteY29-282" fmla="*/ 1818817 h 3488687"/>
              <a:gd name="connsiteX30-283" fmla="*/ 2186951 w 4003028"/>
              <a:gd name="connsiteY30-284" fmla="*/ 1820691 h 3488687"/>
              <a:gd name="connsiteX31-285" fmla="*/ 2187619 w 4003028"/>
              <a:gd name="connsiteY31-286" fmla="*/ 1820649 h 3488687"/>
              <a:gd name="connsiteX32-287" fmla="*/ 2263225 w 4003028"/>
              <a:gd name="connsiteY32-288" fmla="*/ 1828106 h 3488687"/>
              <a:gd name="connsiteX33-289" fmla="*/ 2266422 w 4003028"/>
              <a:gd name="connsiteY33-290" fmla="*/ 1827857 h 3488687"/>
              <a:gd name="connsiteX34-291" fmla="*/ 3026460 w 4003028"/>
              <a:gd name="connsiteY34-292" fmla="*/ 1558274 h 3488687"/>
              <a:gd name="connsiteX35-293" fmla="*/ 3033021 w 4003028"/>
              <a:gd name="connsiteY35-294" fmla="*/ 1559992 h 3488687"/>
              <a:gd name="connsiteX36-295" fmla="*/ 3056764 w 4003028"/>
              <a:gd name="connsiteY36-296" fmla="*/ 1638263 h 3488687"/>
              <a:gd name="connsiteX37-297" fmla="*/ 3220170 w 4003028"/>
              <a:gd name="connsiteY37-298" fmla="*/ 2417189 h 3488687"/>
              <a:gd name="connsiteX38-299" fmla="*/ 3245788 w 4003028"/>
              <a:gd name="connsiteY38-300" fmla="*/ 2510754 h 3488687"/>
              <a:gd name="connsiteX39-301" fmla="*/ 3242722 w 4003028"/>
              <a:gd name="connsiteY39-302" fmla="*/ 2508845 h 3488687"/>
              <a:gd name="connsiteX40-303" fmla="*/ 900517 w 4003028"/>
              <a:gd name="connsiteY40-304" fmla="*/ 3043090 h 3488687"/>
              <a:gd name="connsiteX41-305" fmla="*/ 755186 w 4003028"/>
              <a:gd name="connsiteY41-306" fmla="*/ 3091588 h 3488687"/>
              <a:gd name="connsiteX42-307" fmla="*/ 735913 w 4003028"/>
              <a:gd name="connsiteY42-308" fmla="*/ 3085533 h 3488687"/>
              <a:gd name="connsiteX43-309" fmla="*/ 235521 w 4003028"/>
              <a:gd name="connsiteY43-310" fmla="*/ 2453126 h 3488687"/>
              <a:gd name="connsiteX44-311" fmla="*/ 232945 w 4003028"/>
              <a:gd name="connsiteY44-312" fmla="*/ 2451215 h 3488687"/>
              <a:gd name="connsiteX45-313" fmla="*/ 164946 w 4003028"/>
              <a:gd name="connsiteY45-314" fmla="*/ 2417334 h 3488687"/>
              <a:gd name="connsiteX46-315" fmla="*/ 164402 w 4003028"/>
              <a:gd name="connsiteY46-316" fmla="*/ 2416944 h 3488687"/>
              <a:gd name="connsiteX47-317" fmla="*/ 169774 w 4003028"/>
              <a:gd name="connsiteY47-318" fmla="*/ 2422528 h 3488687"/>
              <a:gd name="connsiteX48-319" fmla="*/ 227166 w 4003028"/>
              <a:gd name="connsiteY48-320" fmla="*/ 2486155 h 3488687"/>
              <a:gd name="connsiteX49-321" fmla="*/ 329351 w 4003028"/>
              <a:gd name="connsiteY49-322" fmla="*/ 2618530 h 3488687"/>
              <a:gd name="connsiteX50-323" fmla="*/ 331947 w 4003028"/>
              <a:gd name="connsiteY50-324" fmla="*/ 2623489 h 3488687"/>
              <a:gd name="connsiteX51-325" fmla="*/ 281103 w 4003028"/>
              <a:gd name="connsiteY51-326" fmla="*/ 2643430 h 3488687"/>
              <a:gd name="connsiteX52-327" fmla="*/ 56459 w 4003028"/>
              <a:gd name="connsiteY52-328" fmla="*/ 2675591 h 3488687"/>
              <a:gd name="connsiteX53-329" fmla="*/ 279157 w 4003028"/>
              <a:gd name="connsiteY53-330" fmla="*/ 2680722 h 3488687"/>
              <a:gd name="connsiteX54-331" fmla="*/ 352665 w 4003028"/>
              <a:gd name="connsiteY54-332" fmla="*/ 2663074 h 3488687"/>
              <a:gd name="connsiteX55-333" fmla="*/ 414683 w 4003028"/>
              <a:gd name="connsiteY55-334" fmla="*/ 2781572 h 3488687"/>
              <a:gd name="connsiteX56-335" fmla="*/ 596376 w 4003028"/>
              <a:gd name="connsiteY56-336" fmla="*/ 3087584 h 3488687"/>
              <a:gd name="connsiteX57-337" fmla="*/ 638412 w 4003028"/>
              <a:gd name="connsiteY57-338" fmla="*/ 3126848 h 3488687"/>
              <a:gd name="connsiteX58-339" fmla="*/ 642141 w 4003028"/>
              <a:gd name="connsiteY58-340" fmla="*/ 3129313 h 3488687"/>
              <a:gd name="connsiteX59-341" fmla="*/ 633291 w 4003028"/>
              <a:gd name="connsiteY59-342" fmla="*/ 3132266 h 3488687"/>
              <a:gd name="connsiteX60-343" fmla="*/ 106597 w 4003028"/>
              <a:gd name="connsiteY60-344" fmla="*/ 3237274 h 3488687"/>
              <a:gd name="connsiteX61-345" fmla="*/ 0 w 4003028"/>
              <a:gd name="connsiteY61-346" fmla="*/ 3232686 h 3488687"/>
              <a:gd name="connsiteX62-347" fmla="*/ 77065 w 4003028"/>
              <a:gd name="connsiteY62-348" fmla="*/ 3297326 h 3488687"/>
              <a:gd name="connsiteX63-349" fmla="*/ 75884 w 4003028"/>
              <a:gd name="connsiteY63-350" fmla="*/ 3298733 h 3488687"/>
              <a:gd name="connsiteX64-351" fmla="*/ 146342 w 4003028"/>
              <a:gd name="connsiteY64-352" fmla="*/ 3298318 h 3488687"/>
              <a:gd name="connsiteX65-353" fmla="*/ 3241070 w 4003028"/>
              <a:gd name="connsiteY65-354" fmla="*/ 2644221 h 3488687"/>
              <a:gd name="connsiteX66-355" fmla="*/ 3298464 w 4003028"/>
              <a:gd name="connsiteY66-356" fmla="*/ 2691011 h 3488687"/>
              <a:gd name="connsiteX67-357" fmla="*/ 3325008 w 4003028"/>
              <a:gd name="connsiteY67-358" fmla="*/ 2763689 h 3488687"/>
              <a:gd name="connsiteX68-359" fmla="*/ 3371266 w 4003028"/>
              <a:gd name="connsiteY68-360" fmla="*/ 2864563 h 3488687"/>
              <a:gd name="connsiteX69-361" fmla="*/ 3415788 w 4003028"/>
              <a:gd name="connsiteY69-362" fmla="*/ 2940157 h 3488687"/>
              <a:gd name="connsiteX70-363" fmla="*/ 3400641 w 4003028"/>
              <a:gd name="connsiteY70-364" fmla="*/ 2934757 h 3488687"/>
              <a:gd name="connsiteX71-365" fmla="*/ 2832976 w 4003028"/>
              <a:gd name="connsiteY71-366" fmla="*/ 3294018 h 3488687"/>
              <a:gd name="connsiteX72-367" fmla="*/ 2826082 w 4003028"/>
              <a:gd name="connsiteY72-368" fmla="*/ 3300156 h 3488687"/>
              <a:gd name="connsiteX73-369" fmla="*/ 2810492 w 4003028"/>
              <a:gd name="connsiteY73-370" fmla="*/ 3290196 h 3488687"/>
              <a:gd name="connsiteX74-371" fmla="*/ 2559561 w 4003028"/>
              <a:gd name="connsiteY74-372" fmla="*/ 3207661 h 3488687"/>
              <a:gd name="connsiteX75-373" fmla="*/ 2764198 w 4003028"/>
              <a:gd name="connsiteY75-374" fmla="*/ 3305758 h 3488687"/>
              <a:gd name="connsiteX76-375" fmla="*/ 2793373 w 4003028"/>
              <a:gd name="connsiteY76-376" fmla="*/ 3329282 h 3488687"/>
              <a:gd name="connsiteX77-377" fmla="*/ 2742508 w 4003028"/>
              <a:gd name="connsiteY77-378" fmla="*/ 3374574 h 3488687"/>
              <a:gd name="connsiteX78-379" fmla="*/ 2647916 w 4003028"/>
              <a:gd name="connsiteY78-380" fmla="*/ 3434544 h 3488687"/>
              <a:gd name="connsiteX79-381" fmla="*/ 2574074 w 4003028"/>
              <a:gd name="connsiteY79-382" fmla="*/ 3478014 h 3488687"/>
              <a:gd name="connsiteX80-383" fmla="*/ 2567275 w 4003028"/>
              <a:gd name="connsiteY80-384" fmla="*/ 3481729 h 3488687"/>
              <a:gd name="connsiteX81-385" fmla="*/ 2567910 w 4003028"/>
              <a:gd name="connsiteY81-386" fmla="*/ 3481520 h 3488687"/>
              <a:gd name="connsiteX82-387" fmla="*/ 2642943 w 4003028"/>
              <a:gd name="connsiteY82-388" fmla="*/ 3469608 h 3488687"/>
              <a:gd name="connsiteX83-389" fmla="*/ 2645973 w 4003028"/>
              <a:gd name="connsiteY83-390" fmla="*/ 3468559 h 3488687"/>
              <a:gd name="connsiteX84-391" fmla="*/ 2742749 w 4003028"/>
              <a:gd name="connsiteY84-392" fmla="*/ 3414654 h 3488687"/>
              <a:gd name="connsiteX85-393" fmla="*/ 2820857 w 4003028"/>
              <a:gd name="connsiteY85-394" fmla="*/ 3351443 h 3488687"/>
              <a:gd name="connsiteX86-395" fmla="*/ 2842089 w 4003028"/>
              <a:gd name="connsiteY86-396" fmla="*/ 3333099 h 3488687"/>
              <a:gd name="connsiteX87-397" fmla="*/ 2921933 w 4003028"/>
              <a:gd name="connsiteY87-398" fmla="*/ 3257476 h 3488687"/>
              <a:gd name="connsiteX88-399" fmla="*/ 3436520 w 4003028"/>
              <a:gd name="connsiteY88-400" fmla="*/ 3026269 h 3488687"/>
              <a:gd name="connsiteX89-401" fmla="*/ 3490668 w 4003028"/>
              <a:gd name="connsiteY89-402" fmla="*/ 3044425 h 3488687"/>
              <a:gd name="connsiteX90-403" fmla="*/ 3466564 w 4003028"/>
              <a:gd name="connsiteY90-404" fmla="*/ 3009477 h 3488687"/>
              <a:gd name="connsiteX91-405" fmla="*/ 3487849 w 4003028"/>
              <a:gd name="connsiteY91-406" fmla="*/ 3036935 h 3488687"/>
              <a:gd name="connsiteX92-407" fmla="*/ 3850394 w 4003028"/>
              <a:gd name="connsiteY92-408" fmla="*/ 3229480 h 3488687"/>
              <a:gd name="connsiteX93-409" fmla="*/ 4003028 w 4003028"/>
              <a:gd name="connsiteY93-410" fmla="*/ 3047507 h 3488687"/>
              <a:gd name="connsiteX94-411" fmla="*/ 3906403 w 4003028"/>
              <a:gd name="connsiteY94-412" fmla="*/ 3033869 h 3488687"/>
              <a:gd name="connsiteX95-413" fmla="*/ 3685069 w 4003028"/>
              <a:gd name="connsiteY95-414" fmla="*/ 2942485 h 3488687"/>
              <a:gd name="connsiteX96-415" fmla="*/ 3680287 w 4003028"/>
              <a:gd name="connsiteY96-416" fmla="*/ 2938317 h 3488687"/>
              <a:gd name="connsiteX97-417" fmla="*/ 3682685 w 4003028"/>
              <a:gd name="connsiteY97-418" fmla="*/ 2923853 h 3488687"/>
              <a:gd name="connsiteX98-419" fmla="*/ 3888092 w 4003028"/>
              <a:gd name="connsiteY98-420" fmla="*/ 2294241 h 3488687"/>
              <a:gd name="connsiteX99-421" fmla="*/ 3647315 w 4003028"/>
              <a:gd name="connsiteY99-422" fmla="*/ 2791101 h 3488687"/>
              <a:gd name="connsiteX100-423" fmla="*/ 3618912 w 4003028"/>
              <a:gd name="connsiteY100-424" fmla="*/ 2884803 h 3488687"/>
              <a:gd name="connsiteX101-425" fmla="*/ 3598514 w 4003028"/>
              <a:gd name="connsiteY101-426" fmla="*/ 2867018 h 3488687"/>
              <a:gd name="connsiteX102-427" fmla="*/ 3013134 w 4003028"/>
              <a:gd name="connsiteY102-428" fmla="*/ 1104274 h 3488687"/>
              <a:gd name="connsiteX103-429" fmla="*/ 2996120 w 4003028"/>
              <a:gd name="connsiteY103-430" fmla="*/ 1074045 h 3488687"/>
              <a:gd name="connsiteX104-431" fmla="*/ 2983995 w 4003028"/>
              <a:gd name="connsiteY104-432" fmla="*/ 999080 h 3488687"/>
              <a:gd name="connsiteX105-433" fmla="*/ 2974776 w 4003028"/>
              <a:gd name="connsiteY105-434" fmla="*/ 0 h 3488687"/>
              <a:gd name="connsiteX106-435" fmla="*/ 2869551 w 4003028"/>
              <a:gd name="connsiteY106-436" fmla="*/ 826280 h 3488687"/>
              <a:gd name="connsiteX107-437" fmla="*/ 2871430 w 4003028"/>
              <a:gd name="connsiteY107-438" fmla="*/ 888358 h 3488687"/>
              <a:gd name="connsiteX108-439" fmla="*/ 2810257 w 4003028"/>
              <a:gd name="connsiteY108-440" fmla="*/ 821365 h 3488687"/>
              <a:gd name="connsiteX109-441" fmla="*/ 1224809 w 4003028"/>
              <a:gd name="connsiteY109-442" fmla="*/ 795402 h 3488687"/>
              <a:gd name="connsiteX110-443" fmla="*/ 1187875 w 4003028"/>
              <a:gd name="connsiteY110-444" fmla="*/ 818604 h 348868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 ang="0">
                <a:pos x="connsiteX42-85" y="connsiteY42-86"/>
              </a:cxn>
              <a:cxn ang="0">
                <a:pos x="connsiteX43-87" y="connsiteY43-88"/>
              </a:cxn>
              <a:cxn ang="0">
                <a:pos x="connsiteX44-89" y="connsiteY44-90"/>
              </a:cxn>
              <a:cxn ang="0">
                <a:pos x="connsiteX45-91" y="connsiteY45-92"/>
              </a:cxn>
              <a:cxn ang="0">
                <a:pos x="connsiteX46-93" y="connsiteY46-94"/>
              </a:cxn>
              <a:cxn ang="0">
                <a:pos x="connsiteX47-95" y="connsiteY47-96"/>
              </a:cxn>
              <a:cxn ang="0">
                <a:pos x="connsiteX48-97" y="connsiteY48-98"/>
              </a:cxn>
              <a:cxn ang="0">
                <a:pos x="connsiteX49-99" y="connsiteY49-100"/>
              </a:cxn>
              <a:cxn ang="0">
                <a:pos x="connsiteX50-101" y="connsiteY50-102"/>
              </a:cxn>
              <a:cxn ang="0">
                <a:pos x="connsiteX51-103" y="connsiteY51-104"/>
              </a:cxn>
              <a:cxn ang="0">
                <a:pos x="connsiteX52-105" y="connsiteY52-106"/>
              </a:cxn>
              <a:cxn ang="0">
                <a:pos x="connsiteX53-107" y="connsiteY53-108"/>
              </a:cxn>
              <a:cxn ang="0">
                <a:pos x="connsiteX54-109" y="connsiteY54-110"/>
              </a:cxn>
              <a:cxn ang="0">
                <a:pos x="connsiteX55-111" y="connsiteY55-112"/>
              </a:cxn>
              <a:cxn ang="0">
                <a:pos x="connsiteX56-113" y="connsiteY56-114"/>
              </a:cxn>
              <a:cxn ang="0">
                <a:pos x="connsiteX57-115" y="connsiteY57-116"/>
              </a:cxn>
              <a:cxn ang="0">
                <a:pos x="connsiteX58-117" y="connsiteY58-118"/>
              </a:cxn>
              <a:cxn ang="0">
                <a:pos x="connsiteX59-119" y="connsiteY59-120"/>
              </a:cxn>
              <a:cxn ang="0">
                <a:pos x="connsiteX60-121" y="connsiteY60-122"/>
              </a:cxn>
              <a:cxn ang="0">
                <a:pos x="connsiteX61-123" y="connsiteY61-124"/>
              </a:cxn>
              <a:cxn ang="0">
                <a:pos x="connsiteX62-125" y="connsiteY62-126"/>
              </a:cxn>
              <a:cxn ang="0">
                <a:pos x="connsiteX63-127" y="connsiteY63-128"/>
              </a:cxn>
              <a:cxn ang="0">
                <a:pos x="connsiteX64-129" y="connsiteY64-130"/>
              </a:cxn>
              <a:cxn ang="0">
                <a:pos x="connsiteX65-131" y="connsiteY65-132"/>
              </a:cxn>
              <a:cxn ang="0">
                <a:pos x="connsiteX66-133" y="connsiteY66-134"/>
              </a:cxn>
              <a:cxn ang="0">
                <a:pos x="connsiteX67-135" y="connsiteY67-136"/>
              </a:cxn>
              <a:cxn ang="0">
                <a:pos x="connsiteX68-137" y="connsiteY68-138"/>
              </a:cxn>
              <a:cxn ang="0">
                <a:pos x="connsiteX69-139" y="connsiteY69-140"/>
              </a:cxn>
              <a:cxn ang="0">
                <a:pos x="connsiteX70-141" y="connsiteY70-142"/>
              </a:cxn>
              <a:cxn ang="0">
                <a:pos x="connsiteX71-143" y="connsiteY71-144"/>
              </a:cxn>
              <a:cxn ang="0">
                <a:pos x="connsiteX72-145" y="connsiteY72-146"/>
              </a:cxn>
              <a:cxn ang="0">
                <a:pos x="connsiteX73-147" y="connsiteY73-148"/>
              </a:cxn>
              <a:cxn ang="0">
                <a:pos x="connsiteX74-149" y="connsiteY74-150"/>
              </a:cxn>
              <a:cxn ang="0">
                <a:pos x="connsiteX75-151" y="connsiteY75-152"/>
              </a:cxn>
              <a:cxn ang="0">
                <a:pos x="connsiteX76-153" y="connsiteY76-154"/>
              </a:cxn>
              <a:cxn ang="0">
                <a:pos x="connsiteX77-155" y="connsiteY77-156"/>
              </a:cxn>
              <a:cxn ang="0">
                <a:pos x="connsiteX78-157" y="connsiteY78-158"/>
              </a:cxn>
              <a:cxn ang="0">
                <a:pos x="connsiteX79-159" y="connsiteY79-160"/>
              </a:cxn>
              <a:cxn ang="0">
                <a:pos x="connsiteX80-161" y="connsiteY80-162"/>
              </a:cxn>
              <a:cxn ang="0">
                <a:pos x="connsiteX81-163" y="connsiteY81-164"/>
              </a:cxn>
              <a:cxn ang="0">
                <a:pos x="connsiteX82-165" y="connsiteY82-166"/>
              </a:cxn>
              <a:cxn ang="0">
                <a:pos x="connsiteX83-167" y="connsiteY83-168"/>
              </a:cxn>
              <a:cxn ang="0">
                <a:pos x="connsiteX84-169" y="connsiteY84-170"/>
              </a:cxn>
              <a:cxn ang="0">
                <a:pos x="connsiteX85-171" y="connsiteY85-172"/>
              </a:cxn>
              <a:cxn ang="0">
                <a:pos x="connsiteX86-173" y="connsiteY86-174"/>
              </a:cxn>
              <a:cxn ang="0">
                <a:pos x="connsiteX87-175" y="connsiteY87-176"/>
              </a:cxn>
              <a:cxn ang="0">
                <a:pos x="connsiteX88-177" y="connsiteY88-178"/>
              </a:cxn>
              <a:cxn ang="0">
                <a:pos x="connsiteX89-179" y="connsiteY89-180"/>
              </a:cxn>
              <a:cxn ang="0">
                <a:pos x="connsiteX90-181" y="connsiteY90-182"/>
              </a:cxn>
              <a:cxn ang="0">
                <a:pos x="connsiteX91-183" y="connsiteY91-184"/>
              </a:cxn>
              <a:cxn ang="0">
                <a:pos x="connsiteX92-185" y="connsiteY92-186"/>
              </a:cxn>
              <a:cxn ang="0">
                <a:pos x="connsiteX93-187" y="connsiteY93-188"/>
              </a:cxn>
              <a:cxn ang="0">
                <a:pos x="connsiteX94-189" y="connsiteY94-190"/>
              </a:cxn>
              <a:cxn ang="0">
                <a:pos x="connsiteX95-191" y="connsiteY95-192"/>
              </a:cxn>
              <a:cxn ang="0">
                <a:pos x="connsiteX96-193" y="connsiteY96-194"/>
              </a:cxn>
              <a:cxn ang="0">
                <a:pos x="connsiteX97-195" y="connsiteY97-196"/>
              </a:cxn>
              <a:cxn ang="0">
                <a:pos x="connsiteX98-197" y="connsiteY98-198"/>
              </a:cxn>
              <a:cxn ang="0">
                <a:pos x="connsiteX99-199" y="connsiteY99-200"/>
              </a:cxn>
              <a:cxn ang="0">
                <a:pos x="connsiteX100-201" y="connsiteY100-202"/>
              </a:cxn>
              <a:cxn ang="0">
                <a:pos x="connsiteX101-203" y="connsiteY101-204"/>
              </a:cxn>
              <a:cxn ang="0">
                <a:pos x="connsiteX102-205" y="connsiteY102-206"/>
              </a:cxn>
              <a:cxn ang="0">
                <a:pos x="connsiteX103-207" y="connsiteY103-208"/>
              </a:cxn>
              <a:cxn ang="0">
                <a:pos x="connsiteX104-209" y="connsiteY104-210"/>
              </a:cxn>
              <a:cxn ang="0">
                <a:pos x="connsiteX105-211" y="connsiteY105-212"/>
              </a:cxn>
              <a:cxn ang="0">
                <a:pos x="connsiteX106-213" y="connsiteY106-214"/>
              </a:cxn>
              <a:cxn ang="0">
                <a:pos x="connsiteX107-215" y="connsiteY107-216"/>
              </a:cxn>
              <a:cxn ang="0">
                <a:pos x="connsiteX108-217" y="connsiteY108-218"/>
              </a:cxn>
              <a:cxn ang="0">
                <a:pos x="connsiteX109-219" y="connsiteY109-220"/>
              </a:cxn>
              <a:cxn ang="0">
                <a:pos x="connsiteX110-221" y="connsiteY110-222"/>
              </a:cxn>
            </a:cxnLst>
            <a:rect l="l" t="t" r="r" b="b"/>
            <a:pathLst>
              <a:path w="4003028" h="3488687">
                <a:moveTo>
                  <a:pt x="2553595" y="3488687"/>
                </a:moveTo>
                <a:lnTo>
                  <a:pt x="2558802" y="3486358"/>
                </a:lnTo>
                <a:lnTo>
                  <a:pt x="2567275" y="3481729"/>
                </a:lnTo>
                <a:lnTo>
                  <a:pt x="2560275" y="3484032"/>
                </a:lnTo>
                <a:cubicBezTo>
                  <a:pt x="2556433" y="3486197"/>
                  <a:pt x="2552751" y="3488719"/>
                  <a:pt x="2553595" y="3488687"/>
                </a:cubicBezTo>
                <a:close/>
                <a:moveTo>
                  <a:pt x="2172204" y="1823603"/>
                </a:moveTo>
                <a:cubicBezTo>
                  <a:pt x="2171170" y="1824157"/>
                  <a:pt x="2172266" y="1824206"/>
                  <a:pt x="2177584" y="1823026"/>
                </a:cubicBezTo>
                <a:lnTo>
                  <a:pt x="2186951" y="1820691"/>
                </a:lnTo>
                <a:lnTo>
                  <a:pt x="2179597" y="1821148"/>
                </a:lnTo>
                <a:cubicBezTo>
                  <a:pt x="2176399" y="1821990"/>
                  <a:pt x="2173237" y="1823050"/>
                  <a:pt x="2172204" y="1823603"/>
                </a:cubicBezTo>
                <a:close/>
                <a:moveTo>
                  <a:pt x="153460" y="2406636"/>
                </a:moveTo>
                <a:cubicBezTo>
                  <a:pt x="154041" y="2407655"/>
                  <a:pt x="156156" y="2410233"/>
                  <a:pt x="158416" y="2412646"/>
                </a:cubicBezTo>
                <a:lnTo>
                  <a:pt x="164402" y="2416944"/>
                </a:lnTo>
                <a:lnTo>
                  <a:pt x="157710" y="2409986"/>
                </a:lnTo>
                <a:cubicBezTo>
                  <a:pt x="153833" y="2406159"/>
                  <a:pt x="152879" y="2405618"/>
                  <a:pt x="153460" y="2406636"/>
                </a:cubicBezTo>
                <a:close/>
                <a:moveTo>
                  <a:pt x="1187875" y="818604"/>
                </a:moveTo>
                <a:cubicBezTo>
                  <a:pt x="2360785" y="451654"/>
                  <a:pt x="2778288" y="830875"/>
                  <a:pt x="2981309" y="1389514"/>
                </a:cubicBezTo>
                <a:lnTo>
                  <a:pt x="3006207" y="1471594"/>
                </a:lnTo>
                <a:lnTo>
                  <a:pt x="3004953" y="1470516"/>
                </a:lnTo>
                <a:lnTo>
                  <a:pt x="2965846" y="1471445"/>
                </a:lnTo>
                <a:cubicBezTo>
                  <a:pt x="2947107" y="1473570"/>
                  <a:pt x="2928277" y="1477290"/>
                  <a:pt x="2909369" y="1482351"/>
                </a:cubicBezTo>
                <a:cubicBezTo>
                  <a:pt x="2805373" y="1510186"/>
                  <a:pt x="2699022" y="1578564"/>
                  <a:pt x="2592787" y="1644930"/>
                </a:cubicBezTo>
                <a:lnTo>
                  <a:pt x="2477260" y="1712320"/>
                </a:lnTo>
                <a:lnTo>
                  <a:pt x="2424386" y="1658294"/>
                </a:lnTo>
                <a:cubicBezTo>
                  <a:pt x="2364886" y="1605113"/>
                  <a:pt x="2312973" y="1581704"/>
                  <a:pt x="2233042" y="1544239"/>
                </a:cubicBezTo>
                <a:cubicBezTo>
                  <a:pt x="2318994" y="1601119"/>
                  <a:pt x="2360281" y="1633999"/>
                  <a:pt x="2406208" y="1690912"/>
                </a:cubicBezTo>
                <a:lnTo>
                  <a:pt x="2438667" y="1734832"/>
                </a:lnTo>
                <a:lnTo>
                  <a:pt x="2433832" y="1737652"/>
                </a:lnTo>
                <a:cubicBezTo>
                  <a:pt x="2381083" y="1764511"/>
                  <a:pt x="2328671" y="1785546"/>
                  <a:pt x="2276907" y="1795440"/>
                </a:cubicBezTo>
                <a:cubicBezTo>
                  <a:pt x="2236133" y="1807413"/>
                  <a:pt x="2210308" y="1814634"/>
                  <a:pt x="2194470" y="1818817"/>
                </a:cubicBezTo>
                <a:lnTo>
                  <a:pt x="2186951" y="1820691"/>
                </a:lnTo>
                <a:lnTo>
                  <a:pt x="2187619" y="1820649"/>
                </a:lnTo>
                <a:cubicBezTo>
                  <a:pt x="2185339" y="1826094"/>
                  <a:pt x="2253274" y="1827842"/>
                  <a:pt x="2263225" y="1828106"/>
                </a:cubicBezTo>
                <a:lnTo>
                  <a:pt x="2266422" y="1827857"/>
                </a:lnTo>
                <a:cubicBezTo>
                  <a:pt x="2518049" y="1795110"/>
                  <a:pt x="2758419" y="1512046"/>
                  <a:pt x="3026460" y="1558274"/>
                </a:cubicBezTo>
                <a:lnTo>
                  <a:pt x="3033021" y="1559992"/>
                </a:lnTo>
                <a:lnTo>
                  <a:pt x="3056764" y="1638263"/>
                </a:lnTo>
                <a:cubicBezTo>
                  <a:pt x="3122240" y="1894693"/>
                  <a:pt x="3162516" y="2169206"/>
                  <a:pt x="3220170" y="2417189"/>
                </a:cubicBezTo>
                <a:lnTo>
                  <a:pt x="3245788" y="2510754"/>
                </a:lnTo>
                <a:lnTo>
                  <a:pt x="3242722" y="2508845"/>
                </a:lnTo>
                <a:cubicBezTo>
                  <a:pt x="2720957" y="2252431"/>
                  <a:pt x="1724111" y="2749105"/>
                  <a:pt x="900517" y="3043090"/>
                </a:cubicBezTo>
                <a:lnTo>
                  <a:pt x="755186" y="3091588"/>
                </a:lnTo>
                <a:lnTo>
                  <a:pt x="735913" y="3085533"/>
                </a:lnTo>
                <a:cubicBezTo>
                  <a:pt x="484316" y="2982179"/>
                  <a:pt x="431228" y="2614641"/>
                  <a:pt x="235521" y="2453126"/>
                </a:cubicBezTo>
                <a:lnTo>
                  <a:pt x="232945" y="2451215"/>
                </a:lnTo>
                <a:cubicBezTo>
                  <a:pt x="224377" y="2446148"/>
                  <a:pt x="165909" y="2411510"/>
                  <a:pt x="164946" y="2417334"/>
                </a:cubicBezTo>
                <a:lnTo>
                  <a:pt x="164402" y="2416944"/>
                </a:lnTo>
                <a:lnTo>
                  <a:pt x="169774" y="2422528"/>
                </a:lnTo>
                <a:cubicBezTo>
                  <a:pt x="180964" y="2434491"/>
                  <a:pt x="198998" y="2454337"/>
                  <a:pt x="227166" y="2486155"/>
                </a:cubicBezTo>
                <a:cubicBezTo>
                  <a:pt x="265748" y="2522056"/>
                  <a:pt x="298954" y="2567738"/>
                  <a:pt x="329351" y="2618530"/>
                </a:cubicBezTo>
                <a:lnTo>
                  <a:pt x="331947" y="2623489"/>
                </a:lnTo>
                <a:lnTo>
                  <a:pt x="281103" y="2643430"/>
                </a:lnTo>
                <a:cubicBezTo>
                  <a:pt x="211947" y="2667216"/>
                  <a:pt x="159497" y="2673113"/>
                  <a:pt x="56459" y="2675591"/>
                </a:cubicBezTo>
                <a:cubicBezTo>
                  <a:pt x="144075" y="2686356"/>
                  <a:pt x="200489" y="2694130"/>
                  <a:pt x="279157" y="2680722"/>
                </a:cubicBezTo>
                <a:lnTo>
                  <a:pt x="352665" y="2663074"/>
                </a:lnTo>
                <a:lnTo>
                  <a:pt x="414683" y="2781572"/>
                </a:lnTo>
                <a:cubicBezTo>
                  <a:pt x="469374" y="2894263"/>
                  <a:pt x="523095" y="3008719"/>
                  <a:pt x="596376" y="3087584"/>
                </a:cubicBezTo>
                <a:cubicBezTo>
                  <a:pt x="609700" y="3101923"/>
                  <a:pt x="623672" y="3115085"/>
                  <a:pt x="638412" y="3126848"/>
                </a:cubicBezTo>
                <a:lnTo>
                  <a:pt x="642141" y="3129313"/>
                </a:lnTo>
                <a:lnTo>
                  <a:pt x="633291" y="3132266"/>
                </a:lnTo>
                <a:cubicBezTo>
                  <a:pt x="439019" y="3191552"/>
                  <a:pt x="260077" y="3231533"/>
                  <a:pt x="106597" y="3237274"/>
                </a:cubicBezTo>
                <a:lnTo>
                  <a:pt x="0" y="3232686"/>
                </a:lnTo>
                <a:lnTo>
                  <a:pt x="77065" y="3297326"/>
                </a:lnTo>
                <a:lnTo>
                  <a:pt x="75884" y="3298733"/>
                </a:lnTo>
                <a:lnTo>
                  <a:pt x="146342" y="3298318"/>
                </a:lnTo>
                <a:cubicBezTo>
                  <a:pt x="1032069" y="3253610"/>
                  <a:pt x="2676191" y="2287615"/>
                  <a:pt x="3241070" y="2644221"/>
                </a:cubicBezTo>
                <a:lnTo>
                  <a:pt x="3298464" y="2691011"/>
                </a:lnTo>
                <a:lnTo>
                  <a:pt x="3325008" y="2763689"/>
                </a:lnTo>
                <a:cubicBezTo>
                  <a:pt x="3339288" y="2798739"/>
                  <a:pt x="3354641" y="2832433"/>
                  <a:pt x="3371266" y="2864563"/>
                </a:cubicBezTo>
                <a:lnTo>
                  <a:pt x="3415788" y="2940157"/>
                </a:lnTo>
                <a:lnTo>
                  <a:pt x="3400641" y="2934757"/>
                </a:lnTo>
                <a:cubicBezTo>
                  <a:pt x="3176452" y="2879955"/>
                  <a:pt x="3011114" y="3118940"/>
                  <a:pt x="2832976" y="3294018"/>
                </a:cubicBezTo>
                <a:lnTo>
                  <a:pt x="2826082" y="3300156"/>
                </a:lnTo>
                <a:lnTo>
                  <a:pt x="2810492" y="3290196"/>
                </a:lnTo>
                <a:cubicBezTo>
                  <a:pt x="2720380" y="3236193"/>
                  <a:pt x="2660837" y="3226358"/>
                  <a:pt x="2559561" y="3207661"/>
                </a:cubicBezTo>
                <a:cubicBezTo>
                  <a:pt x="2657106" y="3240948"/>
                  <a:pt x="2705368" y="3262313"/>
                  <a:pt x="2764198" y="3305758"/>
                </a:cubicBezTo>
                <a:lnTo>
                  <a:pt x="2793373" y="3329282"/>
                </a:lnTo>
                <a:lnTo>
                  <a:pt x="2742508" y="3374574"/>
                </a:lnTo>
                <a:cubicBezTo>
                  <a:pt x="2711775" y="3398548"/>
                  <a:pt x="2680355" y="3419089"/>
                  <a:pt x="2647916" y="3434544"/>
                </a:cubicBezTo>
                <a:cubicBezTo>
                  <a:pt x="2611497" y="3456441"/>
                  <a:pt x="2588339" y="3469961"/>
                  <a:pt x="2574074" y="3478014"/>
                </a:cubicBezTo>
                <a:lnTo>
                  <a:pt x="2567275" y="3481729"/>
                </a:lnTo>
                <a:lnTo>
                  <a:pt x="2567910" y="3481520"/>
                </a:lnTo>
                <a:cubicBezTo>
                  <a:pt x="2567081" y="3487364"/>
                  <a:pt x="2633249" y="3471870"/>
                  <a:pt x="2642943" y="3469608"/>
                </a:cubicBezTo>
                <a:lnTo>
                  <a:pt x="2645973" y="3468559"/>
                </a:lnTo>
                <a:cubicBezTo>
                  <a:pt x="2679567" y="3454939"/>
                  <a:pt x="2711646" y="3436436"/>
                  <a:pt x="2742749" y="3414654"/>
                </a:cubicBezTo>
                <a:lnTo>
                  <a:pt x="2820857" y="3351443"/>
                </a:lnTo>
                <a:lnTo>
                  <a:pt x="2842089" y="3333099"/>
                </a:lnTo>
                <a:lnTo>
                  <a:pt x="2921933" y="3257476"/>
                </a:lnTo>
                <a:cubicBezTo>
                  <a:pt x="3068644" y="3115129"/>
                  <a:pt x="3217786" y="2971137"/>
                  <a:pt x="3436520" y="3026269"/>
                </a:cubicBezTo>
                <a:lnTo>
                  <a:pt x="3490668" y="3044425"/>
                </a:lnTo>
                <a:lnTo>
                  <a:pt x="3466564" y="3009477"/>
                </a:lnTo>
                <a:lnTo>
                  <a:pt x="3487849" y="3036935"/>
                </a:lnTo>
                <a:cubicBezTo>
                  <a:pt x="3577843" y="3137142"/>
                  <a:pt x="3694486" y="3205730"/>
                  <a:pt x="3850394" y="3229480"/>
                </a:cubicBezTo>
                <a:lnTo>
                  <a:pt x="4003028" y="3047507"/>
                </a:lnTo>
                <a:lnTo>
                  <a:pt x="3906403" y="3033869"/>
                </a:lnTo>
                <a:cubicBezTo>
                  <a:pt x="3820640" y="3018049"/>
                  <a:pt x="3747707" y="2986649"/>
                  <a:pt x="3685069" y="2942485"/>
                </a:cubicBezTo>
                <a:lnTo>
                  <a:pt x="3680287" y="2938317"/>
                </a:lnTo>
                <a:lnTo>
                  <a:pt x="3682685" y="2923853"/>
                </a:lnTo>
                <a:cubicBezTo>
                  <a:pt x="3723975" y="2690248"/>
                  <a:pt x="3766532" y="2567647"/>
                  <a:pt x="3888092" y="2294241"/>
                </a:cubicBezTo>
                <a:cubicBezTo>
                  <a:pt x="3780369" y="2481678"/>
                  <a:pt x="3709755" y="2601593"/>
                  <a:pt x="3647315" y="2791101"/>
                </a:cubicBezTo>
                <a:lnTo>
                  <a:pt x="3618912" y="2884803"/>
                </a:lnTo>
                <a:lnTo>
                  <a:pt x="3598514" y="2867018"/>
                </a:lnTo>
                <a:cubicBezTo>
                  <a:pt x="3254153" y="2501557"/>
                  <a:pt x="3291145" y="1656269"/>
                  <a:pt x="3013134" y="1104274"/>
                </a:cubicBezTo>
                <a:lnTo>
                  <a:pt x="2996120" y="1074045"/>
                </a:lnTo>
                <a:lnTo>
                  <a:pt x="2983995" y="999080"/>
                </a:lnTo>
                <a:cubicBezTo>
                  <a:pt x="2930642" y="645192"/>
                  <a:pt x="2932505" y="449415"/>
                  <a:pt x="2974776" y="0"/>
                </a:cubicBezTo>
                <a:cubicBezTo>
                  <a:pt x="2910927" y="319837"/>
                  <a:pt x="2867653" y="525270"/>
                  <a:pt x="2869551" y="826280"/>
                </a:cubicBezTo>
                <a:cubicBezTo>
                  <a:pt x="2870177" y="846973"/>
                  <a:pt x="2870804" y="867665"/>
                  <a:pt x="2871430" y="888358"/>
                </a:cubicBezTo>
                <a:lnTo>
                  <a:pt x="2810257" y="821365"/>
                </a:lnTo>
                <a:cubicBezTo>
                  <a:pt x="2533828" y="556552"/>
                  <a:pt x="2068438" y="477849"/>
                  <a:pt x="1224809" y="795402"/>
                </a:cubicBezTo>
                <a:lnTo>
                  <a:pt x="1187875" y="818604"/>
                </a:ln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2339714" y="1766361"/>
            <a:ext cx="1783380" cy="870783"/>
            <a:chOff x="2339714" y="1766361"/>
            <a:chExt cx="1783380" cy="870783"/>
          </a:xfrm>
        </p:grpSpPr>
        <p:sp>
          <p:nvSpPr>
            <p:cNvPr id="10" name="任意多边形 9"/>
            <p:cNvSpPr/>
            <p:nvPr/>
          </p:nvSpPr>
          <p:spPr>
            <a:xfrm rot="971190" flipH="1">
              <a:off x="2339714" y="1766361"/>
              <a:ext cx="1783380" cy="8707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37000">
                  <a:srgbClr val="8CB823"/>
                </a:gs>
                <a:gs pos="100000">
                  <a:srgbClr val="C4D836"/>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10"/>
            <p:cNvSpPr/>
            <p:nvPr/>
          </p:nvSpPr>
          <p:spPr>
            <a:xfrm rot="12126711">
              <a:off x="2919041" y="2153353"/>
              <a:ext cx="909847" cy="190357"/>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 name="组合 11"/>
          <p:cNvGrpSpPr/>
          <p:nvPr/>
        </p:nvGrpSpPr>
        <p:grpSpPr>
          <a:xfrm>
            <a:off x="3819583" y="3928190"/>
            <a:ext cx="1346512" cy="657991"/>
            <a:chOff x="3819583" y="3928190"/>
            <a:chExt cx="1346512" cy="657991"/>
          </a:xfrm>
        </p:grpSpPr>
        <p:sp>
          <p:nvSpPr>
            <p:cNvPr id="13" name="任意多边形 12"/>
            <p:cNvSpPr/>
            <p:nvPr/>
          </p:nvSpPr>
          <p:spPr>
            <a:xfrm rot="13092427">
              <a:off x="3819583" y="3928190"/>
              <a:ext cx="1346512" cy="65799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37000">
                  <a:srgbClr val="8CB823"/>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任意多边形 13"/>
            <p:cNvSpPr/>
            <p:nvPr/>
          </p:nvSpPr>
          <p:spPr>
            <a:xfrm rot="1936906" flipH="1">
              <a:off x="4240738" y="4252220"/>
              <a:ext cx="686965" cy="143840"/>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 name="组合 14"/>
          <p:cNvGrpSpPr/>
          <p:nvPr/>
        </p:nvGrpSpPr>
        <p:grpSpPr>
          <a:xfrm>
            <a:off x="6249414" y="3460069"/>
            <a:ext cx="422431" cy="770101"/>
            <a:chOff x="6279231" y="3460069"/>
            <a:chExt cx="422431" cy="770101"/>
          </a:xfrm>
        </p:grpSpPr>
        <p:sp>
          <p:nvSpPr>
            <p:cNvPr id="16" name="任意多边形 15"/>
            <p:cNvSpPr/>
            <p:nvPr/>
          </p:nvSpPr>
          <p:spPr>
            <a:xfrm rot="17930089">
              <a:off x="6105396" y="3633904"/>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16"/>
            <p:cNvSpPr/>
            <p:nvPr/>
          </p:nvSpPr>
          <p:spPr>
            <a:xfrm rot="6774568" flipH="1">
              <a:off x="6264227" y="3856536"/>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组合 17"/>
          <p:cNvGrpSpPr/>
          <p:nvPr/>
        </p:nvGrpSpPr>
        <p:grpSpPr>
          <a:xfrm>
            <a:off x="6405591" y="4064938"/>
            <a:ext cx="712475" cy="350703"/>
            <a:chOff x="6405591" y="4064938"/>
            <a:chExt cx="712475" cy="350703"/>
          </a:xfrm>
        </p:grpSpPr>
        <p:sp>
          <p:nvSpPr>
            <p:cNvPr id="19" name="任意多边形 18"/>
            <p:cNvSpPr/>
            <p:nvPr/>
          </p:nvSpPr>
          <p:spPr>
            <a:xfrm rot="20918874">
              <a:off x="6405591" y="4064938"/>
              <a:ext cx="712475" cy="35070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rot="9763353" flipH="1">
              <a:off x="6521746" y="4215747"/>
              <a:ext cx="363491"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1" name="组合 20"/>
          <p:cNvGrpSpPr/>
          <p:nvPr/>
        </p:nvGrpSpPr>
        <p:grpSpPr>
          <a:xfrm>
            <a:off x="5117653" y="2113127"/>
            <a:ext cx="422431" cy="770101"/>
            <a:chOff x="5165781" y="2101095"/>
            <a:chExt cx="422431" cy="770101"/>
          </a:xfrm>
        </p:grpSpPr>
        <p:sp>
          <p:nvSpPr>
            <p:cNvPr id="22" name="任意多边形 21"/>
            <p:cNvSpPr/>
            <p:nvPr/>
          </p:nvSpPr>
          <p:spPr>
            <a:xfrm rot="6250893" flipH="1" flipV="1">
              <a:off x="4991946" y="2274930"/>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22"/>
            <p:cNvSpPr/>
            <p:nvPr/>
          </p:nvSpPr>
          <p:spPr>
            <a:xfrm rot="16695372" flipV="1">
              <a:off x="5166313" y="2503220"/>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4" name="组合 23"/>
          <p:cNvGrpSpPr/>
          <p:nvPr/>
        </p:nvGrpSpPr>
        <p:grpSpPr>
          <a:xfrm>
            <a:off x="5339322" y="2657510"/>
            <a:ext cx="726307" cy="350702"/>
            <a:chOff x="5339322" y="2681574"/>
            <a:chExt cx="726307" cy="350702"/>
          </a:xfrm>
        </p:grpSpPr>
        <p:sp>
          <p:nvSpPr>
            <p:cNvPr id="25" name="任意多边形 24"/>
            <p:cNvSpPr/>
            <p:nvPr/>
          </p:nvSpPr>
          <p:spPr>
            <a:xfrm rot="9239678" flipH="1" flipV="1">
              <a:off x="5339322" y="2681574"/>
              <a:ext cx="726307" cy="350702"/>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任意多边形 25"/>
            <p:cNvSpPr/>
            <p:nvPr/>
          </p:nvSpPr>
          <p:spPr>
            <a:xfrm rot="19684157" flipV="1">
              <a:off x="5463265" y="2847305"/>
              <a:ext cx="370548"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7" name="组合 26"/>
          <p:cNvGrpSpPr/>
          <p:nvPr/>
        </p:nvGrpSpPr>
        <p:grpSpPr>
          <a:xfrm>
            <a:off x="7588849" y="1250498"/>
            <a:ext cx="422431" cy="770101"/>
            <a:chOff x="7552753" y="1214402"/>
            <a:chExt cx="422431" cy="770101"/>
          </a:xfrm>
        </p:grpSpPr>
        <p:sp>
          <p:nvSpPr>
            <p:cNvPr id="28" name="任意多边形 27"/>
            <p:cNvSpPr/>
            <p:nvPr/>
          </p:nvSpPr>
          <p:spPr>
            <a:xfrm rot="18220741" flipV="1">
              <a:off x="7378918" y="1388237"/>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rot="7776262" flipH="1" flipV="1">
              <a:off x="7530177" y="1606273"/>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0" name="组合 29"/>
          <p:cNvGrpSpPr/>
          <p:nvPr/>
        </p:nvGrpSpPr>
        <p:grpSpPr>
          <a:xfrm>
            <a:off x="7119368" y="1243722"/>
            <a:ext cx="350702" cy="726307"/>
            <a:chOff x="7095304" y="1243722"/>
            <a:chExt cx="350702" cy="726307"/>
          </a:xfrm>
        </p:grpSpPr>
        <p:sp>
          <p:nvSpPr>
            <p:cNvPr id="31" name="任意多边形 30"/>
            <p:cNvSpPr/>
            <p:nvPr/>
          </p:nvSpPr>
          <p:spPr>
            <a:xfrm rot="15231956" flipV="1">
              <a:off x="6907501" y="1431525"/>
              <a:ext cx="726307" cy="350702"/>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任意多边形 31"/>
            <p:cNvSpPr/>
            <p:nvPr/>
          </p:nvSpPr>
          <p:spPr>
            <a:xfrm rot="4787477" flipH="1" flipV="1">
              <a:off x="7100276" y="1627802"/>
              <a:ext cx="370548"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3" name="组合 32"/>
          <p:cNvGrpSpPr/>
          <p:nvPr/>
        </p:nvGrpSpPr>
        <p:grpSpPr>
          <a:xfrm>
            <a:off x="7632912" y="1791715"/>
            <a:ext cx="2038360" cy="1048883"/>
            <a:chOff x="7632912" y="1791715"/>
            <a:chExt cx="2038360" cy="1048883"/>
          </a:xfrm>
        </p:grpSpPr>
        <p:sp>
          <p:nvSpPr>
            <p:cNvPr id="34" name="任意多边形 33"/>
            <p:cNvSpPr/>
            <p:nvPr/>
          </p:nvSpPr>
          <p:spPr>
            <a:xfrm rot="9340066" flipH="1">
              <a:off x="7632912" y="1791715"/>
              <a:ext cx="2038360" cy="10488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4CA420"/>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任意多边形 34"/>
            <p:cNvSpPr/>
            <p:nvPr/>
          </p:nvSpPr>
          <p:spPr>
            <a:xfrm rot="20495587">
              <a:off x="7973719" y="2267331"/>
              <a:ext cx="1039933" cy="229291"/>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6" name="组合 35"/>
          <p:cNvGrpSpPr/>
          <p:nvPr/>
        </p:nvGrpSpPr>
        <p:grpSpPr>
          <a:xfrm rot="2799594" flipH="1">
            <a:off x="5201514" y="35328"/>
            <a:ext cx="1048883" cy="2038360"/>
            <a:chOff x="1403445" y="-3477919"/>
            <a:chExt cx="1048883" cy="2455261"/>
          </a:xfrm>
        </p:grpSpPr>
        <p:sp>
          <p:nvSpPr>
            <p:cNvPr id="37" name="任意多边形 36"/>
            <p:cNvSpPr/>
            <p:nvPr/>
          </p:nvSpPr>
          <p:spPr>
            <a:xfrm rot="5044479" flipH="1">
              <a:off x="700256" y="-2774730"/>
              <a:ext cx="2455261" cy="10488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任意多边形 37"/>
            <p:cNvSpPr/>
            <p:nvPr/>
          </p:nvSpPr>
          <p:spPr>
            <a:xfrm rot="16200000">
              <a:off x="1314007" y="-2158857"/>
              <a:ext cx="1252628" cy="229291"/>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599090" y="-78586"/>
            <a:ext cx="5213131" cy="4808241"/>
            <a:chOff x="1001374" y="-370703"/>
            <a:chExt cx="6695744" cy="6175701"/>
          </a:xfrm>
        </p:grpSpPr>
        <p:pic>
          <p:nvPicPr>
            <p:cNvPr id="6" name="图片 5"/>
            <p:cNvPicPr>
              <a:picLocks noChangeAspect="1"/>
            </p:cNvPicPr>
            <p:nvPr/>
          </p:nvPicPr>
          <p:blipFill rotWithShape="1">
            <a:blip r:embed="rId3">
              <a:extLst>
                <a:ext uri="{28A0092B-C50C-407E-A947-70E740481C1C}">
                  <a14:useLocalDpi xmlns:a14="http://schemas.microsoft.com/office/drawing/2010/main" val="0"/>
                </a:ext>
              </a:extLst>
            </a:blip>
            <a:srcRect l="2993" r="4333" b="1429"/>
            <a:stretch>
              <a:fillRect/>
            </a:stretch>
          </p:blipFill>
          <p:spPr>
            <a:xfrm>
              <a:off x="1001374" y="-370703"/>
              <a:ext cx="6695744" cy="6175701"/>
            </a:xfrm>
            <a:prstGeom prst="rect">
              <a:avLst/>
            </a:prstGeom>
          </p:spPr>
        </p:pic>
        <p:sp>
          <p:nvSpPr>
            <p:cNvPr id="7" name="椭圆 6"/>
            <p:cNvSpPr/>
            <p:nvPr/>
          </p:nvSpPr>
          <p:spPr>
            <a:xfrm>
              <a:off x="2516995" y="893874"/>
              <a:ext cx="3649026" cy="36490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0" name="文本框 109"/>
          <p:cNvSpPr txBox="1"/>
          <p:nvPr/>
        </p:nvSpPr>
        <p:spPr>
          <a:xfrm>
            <a:off x="182783" y="2113681"/>
            <a:ext cx="3588404" cy="1446550"/>
          </a:xfrm>
          <a:prstGeom prst="rect">
            <a:avLst/>
          </a:prstGeom>
          <a:noFill/>
        </p:spPr>
        <p:txBody>
          <a:bodyPr wrap="square" rtlCol="0">
            <a:spAutoFit/>
          </a:bodyPr>
          <a:lstStyle/>
          <a:p>
            <a:pPr algn="ctr"/>
            <a:r>
              <a:rPr lang="en-US" altLang="zh-CN" sz="4400" b="1" dirty="0" err="1">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Trả</a:t>
            </a:r>
            <a:r>
              <a:rPr lang="en-US" altLang="zh-CN" sz="4400" b="1" dirty="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400" b="1" dirty="0" err="1">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lời</a:t>
            </a:r>
            <a:r>
              <a:rPr lang="en-US" altLang="zh-CN" sz="4400" b="1" dirty="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 </a:t>
            </a:r>
          </a:p>
          <a:p>
            <a:pPr algn="ctr"/>
            <a:r>
              <a:rPr lang="en-US" altLang="zh-CN" sz="4400" b="1" dirty="0" err="1">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câu</a:t>
            </a:r>
            <a:r>
              <a:rPr lang="en-US" altLang="zh-CN" sz="4400" b="1" dirty="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400" b="1" dirty="0" err="1">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hỏi</a:t>
            </a:r>
            <a:endParaRPr lang="zh-CN" altLang="en-US" sz="4400" b="1" dirty="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42" name="文本框 41"/>
          <p:cNvSpPr txBox="1"/>
          <p:nvPr/>
        </p:nvSpPr>
        <p:spPr>
          <a:xfrm>
            <a:off x="1523301" y="1166955"/>
            <a:ext cx="1010925" cy="923330"/>
          </a:xfrm>
          <a:prstGeom prst="rect">
            <a:avLst/>
          </a:prstGeom>
          <a:noFill/>
        </p:spPr>
        <p:txBody>
          <a:bodyPr wrap="square" rtlCol="0">
            <a:spAutoFit/>
          </a:bodyPr>
          <a:lstStyle>
            <a:defPPr>
              <a:defRPr lang="zh-CN"/>
            </a:defPPr>
            <a:lvl1pPr algn="ctr">
              <a:defRPr sz="1600" b="1">
                <a:pattFill prst="ltDnDiag">
                  <a:fgClr>
                    <a:srgbClr val="00B0F0"/>
                  </a:fgClr>
                  <a:bgClr>
                    <a:srgbClr val="0070C0"/>
                  </a:bgClr>
                </a:pattFill>
                <a:effectLst>
                  <a:outerShdw dist="38100" dir="2700000" algn="tl" rotWithShape="0">
                    <a:srgbClr val="0070C0"/>
                  </a:outerShdw>
                </a:effectLst>
              </a:defRPr>
            </a:lvl1pPr>
          </a:lstStyle>
          <a:p>
            <a:r>
              <a:rPr lang="en-US" altLang="zh-CN" sz="5400" dirty="0">
                <a:latin typeface="Arial-Rounded" panose="020B0500000000000000" pitchFamily="34" charset="-93"/>
                <a:ea typeface="Arial-Rounded" panose="020B0500000000000000" pitchFamily="34" charset="-93"/>
                <a:cs typeface="Arial-Rounded" panose="020B0500000000000000" pitchFamily="34" charset="-93"/>
                <a:sym typeface="+mn-lt"/>
              </a:rPr>
              <a:t>3</a:t>
            </a:r>
            <a:endParaRPr lang="zh-CN" altLang="en-US" sz="5400" dirty="0">
              <a:latin typeface="Arial-Rounded" panose="020B0500000000000000" pitchFamily="34" charset="-93"/>
              <a:ea typeface="Arial-Rounded" panose="020B0500000000000000" pitchFamily="34" charset="-93"/>
              <a:cs typeface="Arial-Rounded" panose="020B0500000000000000" pitchFamily="34" charset="-93"/>
              <a:sym typeface="+mn-lt"/>
            </a:endParaRPr>
          </a:p>
        </p:txBody>
      </p:sp>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54891" y="454275"/>
            <a:ext cx="2248544" cy="753135"/>
          </a:xfrm>
          <a:prstGeom prst="rect">
            <a:avLst/>
          </a:prstGeom>
        </p:spPr>
      </p:pic>
      <p:pic>
        <p:nvPicPr>
          <p:cNvPr id="39" name="图片 3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14976" y="2452092"/>
            <a:ext cx="1125835" cy="2607748"/>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750"/>
                                        <p:tgtEl>
                                          <p:spTgt spid="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750" fill="hold"/>
                                        <p:tgtEl>
                                          <p:spTgt spid="36"/>
                                        </p:tgtEl>
                                        <p:attrNameLst>
                                          <p:attrName>ppt_w</p:attrName>
                                        </p:attrNameLst>
                                      </p:cBhvr>
                                      <p:tavLst>
                                        <p:tav tm="0">
                                          <p:val>
                                            <p:fltVal val="0"/>
                                          </p:val>
                                        </p:tav>
                                        <p:tav tm="100000">
                                          <p:val>
                                            <p:strVal val="#ppt_w"/>
                                          </p:val>
                                        </p:tav>
                                      </p:tavLst>
                                    </p:anim>
                                    <p:anim calcmode="lin" valueType="num">
                                      <p:cBhvr>
                                        <p:cTn id="12" dur="750" fill="hold"/>
                                        <p:tgtEl>
                                          <p:spTgt spid="36"/>
                                        </p:tgtEl>
                                        <p:attrNameLst>
                                          <p:attrName>ppt_h</p:attrName>
                                        </p:attrNameLst>
                                      </p:cBhvr>
                                      <p:tavLst>
                                        <p:tav tm="0">
                                          <p:val>
                                            <p:fltVal val="0"/>
                                          </p:val>
                                        </p:tav>
                                        <p:tav tm="100000">
                                          <p:val>
                                            <p:strVal val="#ppt_h"/>
                                          </p:val>
                                        </p:tav>
                                      </p:tavLst>
                                    </p:anim>
                                    <p:animEffect transition="in" filter="fade">
                                      <p:cBhvr>
                                        <p:cTn id="13" dur="750"/>
                                        <p:tgtEl>
                                          <p:spTgt spid="36"/>
                                        </p:tgtEl>
                                      </p:cBhvr>
                                    </p:animEffect>
                                  </p:childTnLst>
                                </p:cTn>
                              </p:par>
                              <p:par>
                                <p:cTn id="14" presetID="53" presetClass="entr" presetSubtype="16" fill="hold" nodeType="with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750" fill="hold"/>
                                        <p:tgtEl>
                                          <p:spTgt spid="33"/>
                                        </p:tgtEl>
                                        <p:attrNameLst>
                                          <p:attrName>ppt_w</p:attrName>
                                        </p:attrNameLst>
                                      </p:cBhvr>
                                      <p:tavLst>
                                        <p:tav tm="0">
                                          <p:val>
                                            <p:fltVal val="0"/>
                                          </p:val>
                                        </p:tav>
                                        <p:tav tm="100000">
                                          <p:val>
                                            <p:strVal val="#ppt_w"/>
                                          </p:val>
                                        </p:tav>
                                      </p:tavLst>
                                    </p:anim>
                                    <p:anim calcmode="lin" valueType="num">
                                      <p:cBhvr>
                                        <p:cTn id="17" dur="750" fill="hold"/>
                                        <p:tgtEl>
                                          <p:spTgt spid="33"/>
                                        </p:tgtEl>
                                        <p:attrNameLst>
                                          <p:attrName>ppt_h</p:attrName>
                                        </p:attrNameLst>
                                      </p:cBhvr>
                                      <p:tavLst>
                                        <p:tav tm="0">
                                          <p:val>
                                            <p:fltVal val="0"/>
                                          </p:val>
                                        </p:tav>
                                        <p:tav tm="100000">
                                          <p:val>
                                            <p:strVal val="#ppt_h"/>
                                          </p:val>
                                        </p:tav>
                                      </p:tavLst>
                                    </p:anim>
                                    <p:animEffect transition="in" filter="fade">
                                      <p:cBhvr>
                                        <p:cTn id="18" dur="750"/>
                                        <p:tgtEl>
                                          <p:spTgt spid="33"/>
                                        </p:tgtEl>
                                      </p:cBhvr>
                                    </p:animEffect>
                                  </p:childTnLst>
                                </p:cTn>
                              </p:par>
                              <p:par>
                                <p:cTn id="19" presetID="53" presetClass="entr" presetSubtype="16" fill="hold" nodeType="with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750" fill="hold"/>
                                        <p:tgtEl>
                                          <p:spTgt spid="27"/>
                                        </p:tgtEl>
                                        <p:attrNameLst>
                                          <p:attrName>ppt_w</p:attrName>
                                        </p:attrNameLst>
                                      </p:cBhvr>
                                      <p:tavLst>
                                        <p:tav tm="0">
                                          <p:val>
                                            <p:fltVal val="0"/>
                                          </p:val>
                                        </p:tav>
                                        <p:tav tm="100000">
                                          <p:val>
                                            <p:strVal val="#ppt_w"/>
                                          </p:val>
                                        </p:tav>
                                      </p:tavLst>
                                    </p:anim>
                                    <p:anim calcmode="lin" valueType="num">
                                      <p:cBhvr>
                                        <p:cTn id="22" dur="750" fill="hold"/>
                                        <p:tgtEl>
                                          <p:spTgt spid="27"/>
                                        </p:tgtEl>
                                        <p:attrNameLst>
                                          <p:attrName>ppt_h</p:attrName>
                                        </p:attrNameLst>
                                      </p:cBhvr>
                                      <p:tavLst>
                                        <p:tav tm="0">
                                          <p:val>
                                            <p:fltVal val="0"/>
                                          </p:val>
                                        </p:tav>
                                        <p:tav tm="100000">
                                          <p:val>
                                            <p:strVal val="#ppt_h"/>
                                          </p:val>
                                        </p:tav>
                                      </p:tavLst>
                                    </p:anim>
                                    <p:animEffect transition="in" filter="fade">
                                      <p:cBhvr>
                                        <p:cTn id="23" dur="750"/>
                                        <p:tgtEl>
                                          <p:spTgt spid="27"/>
                                        </p:tgtEl>
                                      </p:cBhvr>
                                    </p:animEffect>
                                  </p:childTnLst>
                                </p:cTn>
                              </p:par>
                              <p:par>
                                <p:cTn id="24" presetID="53" presetClass="entr" presetSubtype="16" fill="hold" nodeType="withEffect">
                                  <p:stCondLst>
                                    <p:cond delay="0"/>
                                  </p:stCondLst>
                                  <p:childTnLst>
                                    <p:set>
                                      <p:cBhvr>
                                        <p:cTn id="25" dur="1" fill="hold">
                                          <p:stCondLst>
                                            <p:cond delay="0"/>
                                          </p:stCondLst>
                                        </p:cTn>
                                        <p:tgtEl>
                                          <p:spTgt spid="30"/>
                                        </p:tgtEl>
                                        <p:attrNameLst>
                                          <p:attrName>style.visibility</p:attrName>
                                        </p:attrNameLst>
                                      </p:cBhvr>
                                      <p:to>
                                        <p:strVal val="visible"/>
                                      </p:to>
                                    </p:set>
                                    <p:anim calcmode="lin" valueType="num">
                                      <p:cBhvr>
                                        <p:cTn id="26" dur="750" fill="hold"/>
                                        <p:tgtEl>
                                          <p:spTgt spid="30"/>
                                        </p:tgtEl>
                                        <p:attrNameLst>
                                          <p:attrName>ppt_w</p:attrName>
                                        </p:attrNameLst>
                                      </p:cBhvr>
                                      <p:tavLst>
                                        <p:tav tm="0">
                                          <p:val>
                                            <p:fltVal val="0"/>
                                          </p:val>
                                        </p:tav>
                                        <p:tav tm="100000">
                                          <p:val>
                                            <p:strVal val="#ppt_w"/>
                                          </p:val>
                                        </p:tav>
                                      </p:tavLst>
                                    </p:anim>
                                    <p:anim calcmode="lin" valueType="num">
                                      <p:cBhvr>
                                        <p:cTn id="27" dur="750" fill="hold"/>
                                        <p:tgtEl>
                                          <p:spTgt spid="30"/>
                                        </p:tgtEl>
                                        <p:attrNameLst>
                                          <p:attrName>ppt_h</p:attrName>
                                        </p:attrNameLst>
                                      </p:cBhvr>
                                      <p:tavLst>
                                        <p:tav tm="0">
                                          <p:val>
                                            <p:fltVal val="0"/>
                                          </p:val>
                                        </p:tav>
                                        <p:tav tm="100000">
                                          <p:val>
                                            <p:strVal val="#ppt_h"/>
                                          </p:val>
                                        </p:tav>
                                      </p:tavLst>
                                    </p:anim>
                                    <p:animEffect transition="in" filter="fade">
                                      <p:cBhvr>
                                        <p:cTn id="28" dur="750"/>
                                        <p:tgtEl>
                                          <p:spTgt spid="30"/>
                                        </p:tgtEl>
                                      </p:cBhvr>
                                    </p:animEffect>
                                  </p:childTnLst>
                                </p:cTn>
                              </p:par>
                              <p:par>
                                <p:cTn id="29" presetID="53" presetClass="entr" presetSubtype="16" fill="hold"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750" fill="hold"/>
                                        <p:tgtEl>
                                          <p:spTgt spid="24"/>
                                        </p:tgtEl>
                                        <p:attrNameLst>
                                          <p:attrName>ppt_w</p:attrName>
                                        </p:attrNameLst>
                                      </p:cBhvr>
                                      <p:tavLst>
                                        <p:tav tm="0">
                                          <p:val>
                                            <p:fltVal val="0"/>
                                          </p:val>
                                        </p:tav>
                                        <p:tav tm="100000">
                                          <p:val>
                                            <p:strVal val="#ppt_w"/>
                                          </p:val>
                                        </p:tav>
                                      </p:tavLst>
                                    </p:anim>
                                    <p:anim calcmode="lin" valueType="num">
                                      <p:cBhvr>
                                        <p:cTn id="32" dur="750" fill="hold"/>
                                        <p:tgtEl>
                                          <p:spTgt spid="24"/>
                                        </p:tgtEl>
                                        <p:attrNameLst>
                                          <p:attrName>ppt_h</p:attrName>
                                        </p:attrNameLst>
                                      </p:cBhvr>
                                      <p:tavLst>
                                        <p:tav tm="0">
                                          <p:val>
                                            <p:fltVal val="0"/>
                                          </p:val>
                                        </p:tav>
                                        <p:tav tm="100000">
                                          <p:val>
                                            <p:strVal val="#ppt_h"/>
                                          </p:val>
                                        </p:tav>
                                      </p:tavLst>
                                    </p:anim>
                                    <p:animEffect transition="in" filter="fade">
                                      <p:cBhvr>
                                        <p:cTn id="33" dur="750"/>
                                        <p:tgtEl>
                                          <p:spTgt spid="24"/>
                                        </p:tgtEl>
                                      </p:cBhvr>
                                    </p:animEffect>
                                  </p:childTnLst>
                                </p:cTn>
                              </p:par>
                              <p:par>
                                <p:cTn id="34" presetID="53" presetClass="entr" presetSubtype="16" fill="hold" nodeType="with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750" fill="hold"/>
                                        <p:tgtEl>
                                          <p:spTgt spid="21"/>
                                        </p:tgtEl>
                                        <p:attrNameLst>
                                          <p:attrName>ppt_w</p:attrName>
                                        </p:attrNameLst>
                                      </p:cBhvr>
                                      <p:tavLst>
                                        <p:tav tm="0">
                                          <p:val>
                                            <p:fltVal val="0"/>
                                          </p:val>
                                        </p:tav>
                                        <p:tav tm="100000">
                                          <p:val>
                                            <p:strVal val="#ppt_w"/>
                                          </p:val>
                                        </p:tav>
                                      </p:tavLst>
                                    </p:anim>
                                    <p:anim calcmode="lin" valueType="num">
                                      <p:cBhvr>
                                        <p:cTn id="37" dur="750" fill="hold"/>
                                        <p:tgtEl>
                                          <p:spTgt spid="21"/>
                                        </p:tgtEl>
                                        <p:attrNameLst>
                                          <p:attrName>ppt_h</p:attrName>
                                        </p:attrNameLst>
                                      </p:cBhvr>
                                      <p:tavLst>
                                        <p:tav tm="0">
                                          <p:val>
                                            <p:fltVal val="0"/>
                                          </p:val>
                                        </p:tav>
                                        <p:tav tm="100000">
                                          <p:val>
                                            <p:strVal val="#ppt_h"/>
                                          </p:val>
                                        </p:tav>
                                      </p:tavLst>
                                    </p:anim>
                                    <p:animEffect transition="in" filter="fade">
                                      <p:cBhvr>
                                        <p:cTn id="38" dur="750"/>
                                        <p:tgtEl>
                                          <p:spTgt spid="21"/>
                                        </p:tgtEl>
                                      </p:cBhvr>
                                    </p:animEffect>
                                  </p:childTnLst>
                                </p:cTn>
                              </p:par>
                              <p:par>
                                <p:cTn id="39" presetID="53" presetClass="entr" presetSubtype="16" fill="hold" nodeType="with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750" fill="hold"/>
                                        <p:tgtEl>
                                          <p:spTgt spid="15"/>
                                        </p:tgtEl>
                                        <p:attrNameLst>
                                          <p:attrName>ppt_w</p:attrName>
                                        </p:attrNameLst>
                                      </p:cBhvr>
                                      <p:tavLst>
                                        <p:tav tm="0">
                                          <p:val>
                                            <p:fltVal val="0"/>
                                          </p:val>
                                        </p:tav>
                                        <p:tav tm="100000">
                                          <p:val>
                                            <p:strVal val="#ppt_w"/>
                                          </p:val>
                                        </p:tav>
                                      </p:tavLst>
                                    </p:anim>
                                    <p:anim calcmode="lin" valueType="num">
                                      <p:cBhvr>
                                        <p:cTn id="42" dur="750" fill="hold"/>
                                        <p:tgtEl>
                                          <p:spTgt spid="15"/>
                                        </p:tgtEl>
                                        <p:attrNameLst>
                                          <p:attrName>ppt_h</p:attrName>
                                        </p:attrNameLst>
                                      </p:cBhvr>
                                      <p:tavLst>
                                        <p:tav tm="0">
                                          <p:val>
                                            <p:fltVal val="0"/>
                                          </p:val>
                                        </p:tav>
                                        <p:tav tm="100000">
                                          <p:val>
                                            <p:strVal val="#ppt_h"/>
                                          </p:val>
                                        </p:tav>
                                      </p:tavLst>
                                    </p:anim>
                                    <p:animEffect transition="in" filter="fade">
                                      <p:cBhvr>
                                        <p:cTn id="43" dur="750"/>
                                        <p:tgtEl>
                                          <p:spTgt spid="15"/>
                                        </p:tgtEl>
                                      </p:cBhvr>
                                    </p:animEffect>
                                  </p:childTnLst>
                                </p:cTn>
                              </p:par>
                              <p:par>
                                <p:cTn id="44" presetID="53" presetClass="entr" presetSubtype="16" fill="hold" nodeType="withEffect">
                                  <p:stCondLst>
                                    <p:cond delay="0"/>
                                  </p:stCondLst>
                                  <p:childTnLst>
                                    <p:set>
                                      <p:cBhvr>
                                        <p:cTn id="45" dur="1" fill="hold">
                                          <p:stCondLst>
                                            <p:cond delay="0"/>
                                          </p:stCondLst>
                                        </p:cTn>
                                        <p:tgtEl>
                                          <p:spTgt spid="18"/>
                                        </p:tgtEl>
                                        <p:attrNameLst>
                                          <p:attrName>style.visibility</p:attrName>
                                        </p:attrNameLst>
                                      </p:cBhvr>
                                      <p:to>
                                        <p:strVal val="visible"/>
                                      </p:to>
                                    </p:set>
                                    <p:anim calcmode="lin" valueType="num">
                                      <p:cBhvr>
                                        <p:cTn id="46" dur="750" fill="hold"/>
                                        <p:tgtEl>
                                          <p:spTgt spid="18"/>
                                        </p:tgtEl>
                                        <p:attrNameLst>
                                          <p:attrName>ppt_w</p:attrName>
                                        </p:attrNameLst>
                                      </p:cBhvr>
                                      <p:tavLst>
                                        <p:tav tm="0">
                                          <p:val>
                                            <p:fltVal val="0"/>
                                          </p:val>
                                        </p:tav>
                                        <p:tav tm="100000">
                                          <p:val>
                                            <p:strVal val="#ppt_w"/>
                                          </p:val>
                                        </p:tav>
                                      </p:tavLst>
                                    </p:anim>
                                    <p:anim calcmode="lin" valueType="num">
                                      <p:cBhvr>
                                        <p:cTn id="47" dur="750" fill="hold"/>
                                        <p:tgtEl>
                                          <p:spTgt spid="18"/>
                                        </p:tgtEl>
                                        <p:attrNameLst>
                                          <p:attrName>ppt_h</p:attrName>
                                        </p:attrNameLst>
                                      </p:cBhvr>
                                      <p:tavLst>
                                        <p:tav tm="0">
                                          <p:val>
                                            <p:fltVal val="0"/>
                                          </p:val>
                                        </p:tav>
                                        <p:tav tm="100000">
                                          <p:val>
                                            <p:strVal val="#ppt_h"/>
                                          </p:val>
                                        </p:tav>
                                      </p:tavLst>
                                    </p:anim>
                                    <p:animEffect transition="in" filter="fade">
                                      <p:cBhvr>
                                        <p:cTn id="48" dur="750"/>
                                        <p:tgtEl>
                                          <p:spTgt spid="18"/>
                                        </p:tgtEl>
                                      </p:cBhvr>
                                    </p:animEffect>
                                  </p:childTnLst>
                                </p:cTn>
                              </p:par>
                              <p:par>
                                <p:cTn id="49" presetID="53" presetClass="entr" presetSubtype="16" fill="hold" nodeType="with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750" fill="hold"/>
                                        <p:tgtEl>
                                          <p:spTgt spid="12"/>
                                        </p:tgtEl>
                                        <p:attrNameLst>
                                          <p:attrName>ppt_w</p:attrName>
                                        </p:attrNameLst>
                                      </p:cBhvr>
                                      <p:tavLst>
                                        <p:tav tm="0">
                                          <p:val>
                                            <p:fltVal val="0"/>
                                          </p:val>
                                        </p:tav>
                                        <p:tav tm="100000">
                                          <p:val>
                                            <p:strVal val="#ppt_w"/>
                                          </p:val>
                                        </p:tav>
                                      </p:tavLst>
                                    </p:anim>
                                    <p:anim calcmode="lin" valueType="num">
                                      <p:cBhvr>
                                        <p:cTn id="52" dur="750" fill="hold"/>
                                        <p:tgtEl>
                                          <p:spTgt spid="12"/>
                                        </p:tgtEl>
                                        <p:attrNameLst>
                                          <p:attrName>ppt_h</p:attrName>
                                        </p:attrNameLst>
                                      </p:cBhvr>
                                      <p:tavLst>
                                        <p:tav tm="0">
                                          <p:val>
                                            <p:fltVal val="0"/>
                                          </p:val>
                                        </p:tav>
                                        <p:tav tm="100000">
                                          <p:val>
                                            <p:strVal val="#ppt_h"/>
                                          </p:val>
                                        </p:tav>
                                      </p:tavLst>
                                    </p:anim>
                                    <p:animEffect transition="in" filter="fade">
                                      <p:cBhvr>
                                        <p:cTn id="53" dur="750"/>
                                        <p:tgtEl>
                                          <p:spTgt spid="12"/>
                                        </p:tgtEl>
                                      </p:cBhvr>
                                    </p:animEffect>
                                  </p:childTnLst>
                                </p:cTn>
                              </p:par>
                              <p:par>
                                <p:cTn id="54" presetID="53" presetClass="entr" presetSubtype="16" fill="hold" nodeType="with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750" fill="hold"/>
                                        <p:tgtEl>
                                          <p:spTgt spid="9"/>
                                        </p:tgtEl>
                                        <p:attrNameLst>
                                          <p:attrName>ppt_w</p:attrName>
                                        </p:attrNameLst>
                                      </p:cBhvr>
                                      <p:tavLst>
                                        <p:tav tm="0">
                                          <p:val>
                                            <p:fltVal val="0"/>
                                          </p:val>
                                        </p:tav>
                                        <p:tav tm="100000">
                                          <p:val>
                                            <p:strVal val="#ppt_w"/>
                                          </p:val>
                                        </p:tav>
                                      </p:tavLst>
                                    </p:anim>
                                    <p:anim calcmode="lin" valueType="num">
                                      <p:cBhvr>
                                        <p:cTn id="57" dur="750" fill="hold"/>
                                        <p:tgtEl>
                                          <p:spTgt spid="9"/>
                                        </p:tgtEl>
                                        <p:attrNameLst>
                                          <p:attrName>ppt_h</p:attrName>
                                        </p:attrNameLst>
                                      </p:cBhvr>
                                      <p:tavLst>
                                        <p:tav tm="0">
                                          <p:val>
                                            <p:fltVal val="0"/>
                                          </p:val>
                                        </p:tav>
                                        <p:tav tm="100000">
                                          <p:val>
                                            <p:strVal val="#ppt_h"/>
                                          </p:val>
                                        </p:tav>
                                      </p:tavLst>
                                    </p:anim>
                                    <p:animEffect transition="in" filter="fade">
                                      <p:cBhvr>
                                        <p:cTn id="58" dur="750"/>
                                        <p:tgtEl>
                                          <p:spTgt spid="9"/>
                                        </p:tgtEl>
                                      </p:cBhvr>
                                    </p:animEffect>
                                  </p:childTnLst>
                                </p:cTn>
                              </p:par>
                            </p:childTnLst>
                          </p:cTn>
                        </p:par>
                        <p:par>
                          <p:cTn id="59" fill="hold">
                            <p:stCondLst>
                              <p:cond delay="2000"/>
                            </p:stCondLst>
                            <p:childTnLst>
                              <p:par>
                                <p:cTn id="60" presetID="42" presetClass="entr" presetSubtype="0" fill="hold" nodeType="afterEffect">
                                  <p:stCondLst>
                                    <p:cond delay="0"/>
                                  </p:stCondLst>
                                  <p:childTnLst>
                                    <p:set>
                                      <p:cBhvr>
                                        <p:cTn id="61" dur="1" fill="hold">
                                          <p:stCondLst>
                                            <p:cond delay="0"/>
                                          </p:stCondLst>
                                        </p:cTn>
                                        <p:tgtEl>
                                          <p:spTgt spid="39"/>
                                        </p:tgtEl>
                                        <p:attrNameLst>
                                          <p:attrName>style.visibility</p:attrName>
                                        </p:attrNameLst>
                                      </p:cBhvr>
                                      <p:to>
                                        <p:strVal val="visible"/>
                                      </p:to>
                                    </p:set>
                                    <p:animEffect transition="in" filter="fade">
                                      <p:cBhvr>
                                        <p:cTn id="62" dur="1000"/>
                                        <p:tgtEl>
                                          <p:spTgt spid="39"/>
                                        </p:tgtEl>
                                      </p:cBhvr>
                                    </p:animEffect>
                                    <p:anim calcmode="lin" valueType="num">
                                      <p:cBhvr>
                                        <p:cTn id="63" dur="1000" fill="hold"/>
                                        <p:tgtEl>
                                          <p:spTgt spid="39"/>
                                        </p:tgtEl>
                                        <p:attrNameLst>
                                          <p:attrName>ppt_x</p:attrName>
                                        </p:attrNameLst>
                                      </p:cBhvr>
                                      <p:tavLst>
                                        <p:tav tm="0">
                                          <p:val>
                                            <p:strVal val="#ppt_x"/>
                                          </p:val>
                                        </p:tav>
                                        <p:tav tm="100000">
                                          <p:val>
                                            <p:strVal val="#ppt_x"/>
                                          </p:val>
                                        </p:tav>
                                      </p:tavLst>
                                    </p:anim>
                                    <p:anim calcmode="lin" valueType="num">
                                      <p:cBhvr>
                                        <p:cTn id="64" dur="1000" fill="hold"/>
                                        <p:tgtEl>
                                          <p:spTgt spid="39"/>
                                        </p:tgtEl>
                                        <p:attrNameLst>
                                          <p:attrName>ppt_y</p:attrName>
                                        </p:attrNameLst>
                                      </p:cBhvr>
                                      <p:tavLst>
                                        <p:tav tm="0">
                                          <p:val>
                                            <p:strVal val="#ppt_y+.1"/>
                                          </p:val>
                                        </p:tav>
                                        <p:tav tm="100000">
                                          <p:val>
                                            <p:strVal val="#ppt_y"/>
                                          </p:val>
                                        </p:tav>
                                      </p:tavLst>
                                    </p:anim>
                                  </p:childTnLst>
                                </p:cTn>
                              </p:par>
                            </p:childTnLst>
                          </p:cTn>
                        </p:par>
                        <p:par>
                          <p:cTn id="65" fill="hold">
                            <p:stCondLst>
                              <p:cond delay="3000"/>
                            </p:stCondLst>
                            <p:childTnLst>
                              <p:par>
                                <p:cTn id="66" presetID="53" presetClass="entr" presetSubtype="16" fill="hold" nodeType="afterEffect">
                                  <p:stCondLst>
                                    <p:cond delay="0"/>
                                  </p:stCondLst>
                                  <p:childTnLst>
                                    <p:set>
                                      <p:cBhvr>
                                        <p:cTn id="67" dur="1" fill="hold">
                                          <p:stCondLst>
                                            <p:cond delay="0"/>
                                          </p:stCondLst>
                                        </p:cTn>
                                        <p:tgtEl>
                                          <p:spTgt spid="5"/>
                                        </p:tgtEl>
                                        <p:attrNameLst>
                                          <p:attrName>style.visibility</p:attrName>
                                        </p:attrNameLst>
                                      </p:cBhvr>
                                      <p:to>
                                        <p:strVal val="visible"/>
                                      </p:to>
                                    </p:set>
                                    <p:anim calcmode="lin" valueType="num">
                                      <p:cBhvr>
                                        <p:cTn id="68" dur="750" fill="hold"/>
                                        <p:tgtEl>
                                          <p:spTgt spid="5"/>
                                        </p:tgtEl>
                                        <p:attrNameLst>
                                          <p:attrName>ppt_w</p:attrName>
                                        </p:attrNameLst>
                                      </p:cBhvr>
                                      <p:tavLst>
                                        <p:tav tm="0">
                                          <p:val>
                                            <p:fltVal val="0"/>
                                          </p:val>
                                        </p:tav>
                                        <p:tav tm="100000">
                                          <p:val>
                                            <p:strVal val="#ppt_w"/>
                                          </p:val>
                                        </p:tav>
                                      </p:tavLst>
                                    </p:anim>
                                    <p:anim calcmode="lin" valueType="num">
                                      <p:cBhvr>
                                        <p:cTn id="69" dur="750" fill="hold"/>
                                        <p:tgtEl>
                                          <p:spTgt spid="5"/>
                                        </p:tgtEl>
                                        <p:attrNameLst>
                                          <p:attrName>ppt_h</p:attrName>
                                        </p:attrNameLst>
                                      </p:cBhvr>
                                      <p:tavLst>
                                        <p:tav tm="0">
                                          <p:val>
                                            <p:fltVal val="0"/>
                                          </p:val>
                                        </p:tav>
                                        <p:tav tm="100000">
                                          <p:val>
                                            <p:strVal val="#ppt_h"/>
                                          </p:val>
                                        </p:tav>
                                      </p:tavLst>
                                    </p:anim>
                                    <p:animEffect transition="in" filter="fade">
                                      <p:cBhvr>
                                        <p:cTn id="70" dur="750"/>
                                        <p:tgtEl>
                                          <p:spTgt spid="5"/>
                                        </p:tgtEl>
                                      </p:cBhvr>
                                    </p:animEffect>
                                  </p:childTnLst>
                                </p:cTn>
                              </p:par>
                            </p:childTnLst>
                          </p:cTn>
                        </p:par>
                        <p:par>
                          <p:cTn id="71" fill="hold">
                            <p:stCondLst>
                              <p:cond delay="4000"/>
                            </p:stCondLst>
                            <p:childTnLst>
                              <p:par>
                                <p:cTn id="72" presetID="8" presetClass="emph" presetSubtype="0" fill="hold" nodeType="afterEffect">
                                  <p:stCondLst>
                                    <p:cond delay="0"/>
                                  </p:stCondLst>
                                  <p:childTnLst>
                                    <p:animRot by="21600000">
                                      <p:cBhvr>
                                        <p:cTn id="73" dur="2750" fill="hold"/>
                                        <p:tgtEl>
                                          <p:spTgt spid="5"/>
                                        </p:tgtEl>
                                        <p:attrNameLst>
                                          <p:attrName>r</p:attrName>
                                        </p:attrNameLst>
                                      </p:cBhvr>
                                    </p:animRot>
                                  </p:childTnLst>
                                </p:cTn>
                              </p:par>
                              <p:par>
                                <p:cTn id="74" presetID="49" presetClass="entr" presetSubtype="0" decel="100000" fill="hold" grpId="0" nodeType="withEffect">
                                  <p:stCondLst>
                                    <p:cond delay="750"/>
                                  </p:stCondLst>
                                  <p:childTnLst>
                                    <p:set>
                                      <p:cBhvr>
                                        <p:cTn id="75" dur="1" fill="hold">
                                          <p:stCondLst>
                                            <p:cond delay="0"/>
                                          </p:stCondLst>
                                        </p:cTn>
                                        <p:tgtEl>
                                          <p:spTgt spid="42"/>
                                        </p:tgtEl>
                                        <p:attrNameLst>
                                          <p:attrName>style.visibility</p:attrName>
                                        </p:attrNameLst>
                                      </p:cBhvr>
                                      <p:to>
                                        <p:strVal val="visible"/>
                                      </p:to>
                                    </p:set>
                                    <p:anim calcmode="lin" valueType="num">
                                      <p:cBhvr>
                                        <p:cTn id="76" dur="500" fill="hold"/>
                                        <p:tgtEl>
                                          <p:spTgt spid="42"/>
                                        </p:tgtEl>
                                        <p:attrNameLst>
                                          <p:attrName>ppt_w</p:attrName>
                                        </p:attrNameLst>
                                      </p:cBhvr>
                                      <p:tavLst>
                                        <p:tav tm="0">
                                          <p:val>
                                            <p:fltVal val="0"/>
                                          </p:val>
                                        </p:tav>
                                        <p:tav tm="100000">
                                          <p:val>
                                            <p:strVal val="#ppt_w"/>
                                          </p:val>
                                        </p:tav>
                                      </p:tavLst>
                                    </p:anim>
                                    <p:anim calcmode="lin" valueType="num">
                                      <p:cBhvr>
                                        <p:cTn id="77" dur="500" fill="hold"/>
                                        <p:tgtEl>
                                          <p:spTgt spid="42"/>
                                        </p:tgtEl>
                                        <p:attrNameLst>
                                          <p:attrName>ppt_h</p:attrName>
                                        </p:attrNameLst>
                                      </p:cBhvr>
                                      <p:tavLst>
                                        <p:tav tm="0">
                                          <p:val>
                                            <p:fltVal val="0"/>
                                          </p:val>
                                        </p:tav>
                                        <p:tav tm="100000">
                                          <p:val>
                                            <p:strVal val="#ppt_h"/>
                                          </p:val>
                                        </p:tav>
                                      </p:tavLst>
                                    </p:anim>
                                    <p:anim calcmode="lin" valueType="num">
                                      <p:cBhvr>
                                        <p:cTn id="78" dur="500" fill="hold"/>
                                        <p:tgtEl>
                                          <p:spTgt spid="42"/>
                                        </p:tgtEl>
                                        <p:attrNameLst>
                                          <p:attrName>style.rotation</p:attrName>
                                        </p:attrNameLst>
                                      </p:cBhvr>
                                      <p:tavLst>
                                        <p:tav tm="0">
                                          <p:val>
                                            <p:fltVal val="360"/>
                                          </p:val>
                                        </p:tav>
                                        <p:tav tm="100000">
                                          <p:val>
                                            <p:fltVal val="0"/>
                                          </p:val>
                                        </p:tav>
                                      </p:tavLst>
                                    </p:anim>
                                    <p:animEffect transition="in" filter="fade">
                                      <p:cBhvr>
                                        <p:cTn id="79" dur="500"/>
                                        <p:tgtEl>
                                          <p:spTgt spid="42"/>
                                        </p:tgtEl>
                                      </p:cBhvr>
                                    </p:animEffect>
                                  </p:childTnLst>
                                </p:cTn>
                              </p:par>
                              <p:par>
                                <p:cTn id="80" presetID="12" presetClass="entr" presetSubtype="1" fill="hold" grpId="0" nodeType="withEffect">
                                  <p:stCondLst>
                                    <p:cond delay="1250"/>
                                  </p:stCondLst>
                                  <p:childTnLst>
                                    <p:set>
                                      <p:cBhvr>
                                        <p:cTn id="81" dur="1" fill="hold">
                                          <p:stCondLst>
                                            <p:cond delay="0"/>
                                          </p:stCondLst>
                                        </p:cTn>
                                        <p:tgtEl>
                                          <p:spTgt spid="110"/>
                                        </p:tgtEl>
                                        <p:attrNameLst>
                                          <p:attrName>style.visibility</p:attrName>
                                        </p:attrNameLst>
                                      </p:cBhvr>
                                      <p:to>
                                        <p:strVal val="visible"/>
                                      </p:to>
                                    </p:set>
                                    <p:anim calcmode="lin" valueType="num">
                                      <p:cBhvr additive="base">
                                        <p:cTn id="82" dur="500"/>
                                        <p:tgtEl>
                                          <p:spTgt spid="110"/>
                                        </p:tgtEl>
                                        <p:attrNameLst>
                                          <p:attrName>ppt_y</p:attrName>
                                        </p:attrNameLst>
                                      </p:cBhvr>
                                      <p:tavLst>
                                        <p:tav tm="0">
                                          <p:val>
                                            <p:strVal val="#ppt_y-#ppt_h*1.125000"/>
                                          </p:val>
                                        </p:tav>
                                        <p:tav tm="100000">
                                          <p:val>
                                            <p:strVal val="#ppt_y"/>
                                          </p:val>
                                        </p:tav>
                                      </p:tavLst>
                                    </p:anim>
                                    <p:animEffect transition="in" filter="wipe(down)">
                                      <p:cBhvr>
                                        <p:cTn id="83" dur="500"/>
                                        <p:tgtEl>
                                          <p:spTgt spid="110"/>
                                        </p:tgtEl>
                                      </p:cBhvr>
                                    </p:animEffect>
                                  </p:childTnLst>
                                </p:cTn>
                              </p:par>
                              <p:par>
                                <p:cTn id="84" presetID="34" presetClass="emph" presetSubtype="0" fill="hold" grpId="1" nodeType="withEffect">
                                  <p:stCondLst>
                                    <p:cond delay="1750"/>
                                  </p:stCondLst>
                                  <p:childTnLst>
                                    <p:animMotion origin="layout" path="M 4.16667E-6 -3.20988E-6 L 4.16667E-6 -0.07222 " pathEditMode="relative" rAng="0" ptsTypes="AA">
                                      <p:cBhvr>
                                        <p:cTn id="85" dur="250" accel="50000" decel="50000" autoRev="1" fill="hold">
                                          <p:stCondLst>
                                            <p:cond delay="0"/>
                                          </p:stCondLst>
                                        </p:cTn>
                                        <p:tgtEl>
                                          <p:spTgt spid="110"/>
                                        </p:tgtEl>
                                        <p:attrNameLst>
                                          <p:attrName>ppt_x</p:attrName>
                                          <p:attrName>ppt_y</p:attrName>
                                        </p:attrNameLst>
                                      </p:cBhvr>
                                      <p:rCtr x="0" y="-3611"/>
                                    </p:animMotion>
                                    <p:animRot by="1500000">
                                      <p:cBhvr>
                                        <p:cTn id="86" dur="125" fill="hold">
                                          <p:stCondLst>
                                            <p:cond delay="0"/>
                                          </p:stCondLst>
                                        </p:cTn>
                                        <p:tgtEl>
                                          <p:spTgt spid="110"/>
                                        </p:tgtEl>
                                        <p:attrNameLst>
                                          <p:attrName>r</p:attrName>
                                        </p:attrNameLst>
                                      </p:cBhvr>
                                    </p:animRot>
                                    <p:animRot by="-1500000">
                                      <p:cBhvr>
                                        <p:cTn id="87" dur="125" fill="hold">
                                          <p:stCondLst>
                                            <p:cond delay="125"/>
                                          </p:stCondLst>
                                        </p:cTn>
                                        <p:tgtEl>
                                          <p:spTgt spid="110"/>
                                        </p:tgtEl>
                                        <p:attrNameLst>
                                          <p:attrName>r</p:attrName>
                                        </p:attrNameLst>
                                      </p:cBhvr>
                                    </p:animRot>
                                    <p:animRot by="-1500000">
                                      <p:cBhvr>
                                        <p:cTn id="88" dur="125" fill="hold">
                                          <p:stCondLst>
                                            <p:cond delay="250"/>
                                          </p:stCondLst>
                                        </p:cTn>
                                        <p:tgtEl>
                                          <p:spTgt spid="110"/>
                                        </p:tgtEl>
                                        <p:attrNameLst>
                                          <p:attrName>r</p:attrName>
                                        </p:attrNameLst>
                                      </p:cBhvr>
                                    </p:animRot>
                                    <p:animRot by="1500000">
                                      <p:cBhvr>
                                        <p:cTn id="89" dur="125" fill="hold">
                                          <p:stCondLst>
                                            <p:cond delay="375"/>
                                          </p:stCondLst>
                                        </p:cTn>
                                        <p:tgtEl>
                                          <p:spTgt spid="110"/>
                                        </p:tgtEl>
                                        <p:attrNameLst>
                                          <p:attrName>r</p:attrName>
                                        </p:attrNameLst>
                                      </p:cBhvr>
                                    </p:animRot>
                                  </p:childTnLst>
                                </p:cTn>
                              </p:par>
                              <p:par>
                                <p:cTn id="90" presetID="2" presetClass="entr" presetSubtype="2" decel="38600" fill="hold" nodeType="withEffect">
                                  <p:stCondLst>
                                    <p:cond delay="2250"/>
                                  </p:stCondLst>
                                  <p:childTnLst>
                                    <p:set>
                                      <p:cBhvr>
                                        <p:cTn id="91" dur="1" fill="hold">
                                          <p:stCondLst>
                                            <p:cond delay="0"/>
                                          </p:stCondLst>
                                        </p:cTn>
                                        <p:tgtEl>
                                          <p:spTgt spid="4"/>
                                        </p:tgtEl>
                                        <p:attrNameLst>
                                          <p:attrName>style.visibility</p:attrName>
                                        </p:attrNameLst>
                                      </p:cBhvr>
                                      <p:to>
                                        <p:strVal val="visible"/>
                                      </p:to>
                                    </p:set>
                                    <p:anim calcmode="lin" valueType="num">
                                      <p:cBhvr additive="base">
                                        <p:cTn id="92" dur="1250" fill="hold"/>
                                        <p:tgtEl>
                                          <p:spTgt spid="4"/>
                                        </p:tgtEl>
                                        <p:attrNameLst>
                                          <p:attrName>ppt_x</p:attrName>
                                        </p:attrNameLst>
                                      </p:cBhvr>
                                      <p:tavLst>
                                        <p:tav tm="0">
                                          <p:val>
                                            <p:strVal val="1+#ppt_w/2"/>
                                          </p:val>
                                        </p:tav>
                                        <p:tav tm="100000">
                                          <p:val>
                                            <p:strVal val="#ppt_x"/>
                                          </p:val>
                                        </p:tav>
                                      </p:tavLst>
                                    </p:anim>
                                    <p:anim calcmode="lin" valueType="num">
                                      <p:cBhvr additive="base">
                                        <p:cTn id="93" dur="125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0" grpId="0"/>
      <p:bldP spid="110" grpId="1"/>
      <p:bldP spid="4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p:cNvPicPr>
            <a:picLocks noChangeAspect="1"/>
          </p:cNvPicPr>
          <p:nvPr/>
        </p:nvPicPr>
        <p:blipFill rotWithShape="1">
          <a:blip r:embed="rId2">
            <a:extLst>
              <a:ext uri="{28A0092B-C50C-407E-A947-70E740481C1C}">
                <a14:useLocalDpi xmlns:a14="http://schemas.microsoft.com/office/drawing/2010/main" val="0"/>
              </a:ext>
            </a:extLst>
          </a:blip>
          <a:srcRect l="10031" t="32390" r="10031" b="19294"/>
          <a:stretch>
            <a:fillRect/>
          </a:stretch>
        </p:blipFill>
        <p:spPr>
          <a:xfrm>
            <a:off x="1045029" y="1463040"/>
            <a:ext cx="6766560" cy="3485198"/>
          </a:xfrm>
          <a:prstGeom prst="rect">
            <a:avLst/>
          </a:prstGeom>
          <a:ln>
            <a:noFill/>
          </a:ln>
          <a:effectLst>
            <a:softEdge rad="112500"/>
          </a:effectLst>
        </p:spPr>
      </p:pic>
      <p:sp>
        <p:nvSpPr>
          <p:cNvPr id="4" name="矩形 8"/>
          <p:cNvSpPr/>
          <p:nvPr/>
        </p:nvSpPr>
        <p:spPr>
          <a:xfrm>
            <a:off x="1045029" y="878264"/>
            <a:ext cx="8505646" cy="584775"/>
          </a:xfrm>
          <a:prstGeom prst="rect">
            <a:avLst/>
          </a:prstGeom>
        </p:spPr>
        <p:txBody>
          <a:bodyPr wrap="square">
            <a:spAutoFit/>
          </a:bodyPr>
          <a:lstStyle/>
          <a:p>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a.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Bạn</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Nam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học</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lớp</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mấy</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a:t>
            </a:r>
            <a:endParaRPr lang="zh-CN" altLang="en-US"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5" name="矩形 8"/>
          <p:cNvSpPr/>
          <p:nvPr/>
        </p:nvSpPr>
        <p:spPr>
          <a:xfrm>
            <a:off x="1045029" y="878265"/>
            <a:ext cx="8505646" cy="584775"/>
          </a:xfrm>
          <a:prstGeom prst="rect">
            <a:avLst/>
          </a:prstGeom>
        </p:spPr>
        <p:txBody>
          <a:bodyPr wrap="square">
            <a:spAutoFit/>
          </a:bodyPr>
          <a:lstStyle/>
          <a:p>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b.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Hồi</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đầu</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năm</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học</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Nam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học</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gì</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a:t>
            </a:r>
            <a:endParaRPr lang="zh-CN" altLang="en-US"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6" name="矩形 8"/>
          <p:cNvSpPr/>
          <p:nvPr/>
        </p:nvSpPr>
        <p:spPr>
          <a:xfrm>
            <a:off x="1097280" y="878264"/>
            <a:ext cx="8505646" cy="584775"/>
          </a:xfrm>
          <a:prstGeom prst="rect">
            <a:avLst/>
          </a:prstGeom>
        </p:spPr>
        <p:txBody>
          <a:bodyPr wrap="square">
            <a:spAutoFit/>
          </a:bodyPr>
          <a:lstStyle/>
          <a:p>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c.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Bây</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giờ</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Nam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biết</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làm</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gì</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a:t>
            </a:r>
            <a:endParaRPr lang="zh-CN" altLang="en-US"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Tree>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250"/>
                                        <p:tgtEl>
                                          <p:spTgt spid="4"/>
                                        </p:tgtEl>
                                      </p:cBhvr>
                                    </p:animEffect>
                                    <p:set>
                                      <p:cBhvr>
                                        <p:cTn id="17" dur="1" fill="hold">
                                          <p:stCondLst>
                                            <p:cond delay="249"/>
                                          </p:stCondLst>
                                        </p:cTn>
                                        <p:tgtEl>
                                          <p:spTgt spid="4"/>
                                        </p:tgtEl>
                                        <p:attrNameLst>
                                          <p:attrName>style.visibility</p:attrName>
                                        </p:attrNameLst>
                                      </p:cBhvr>
                                      <p:to>
                                        <p:strVal val="hidden"/>
                                      </p:to>
                                    </p:set>
                                  </p:childTnLst>
                                </p:cTn>
                              </p:par>
                              <p:par>
                                <p:cTn id="18" presetID="22" presetClass="entr" presetSubtype="8"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left)">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grpId="1" nodeType="clickEffect">
                                  <p:stCondLst>
                                    <p:cond delay="0"/>
                                  </p:stCondLst>
                                  <p:childTnLst>
                                    <p:animEffect transition="out" filter="fade">
                                      <p:cBhvr>
                                        <p:cTn id="24" dur="250"/>
                                        <p:tgtEl>
                                          <p:spTgt spid="5"/>
                                        </p:tgtEl>
                                      </p:cBhvr>
                                    </p:animEffect>
                                    <p:set>
                                      <p:cBhvr>
                                        <p:cTn id="25" dur="1" fill="hold">
                                          <p:stCondLst>
                                            <p:cond delay="249"/>
                                          </p:stCondLst>
                                        </p:cTn>
                                        <p:tgtEl>
                                          <p:spTgt spid="5"/>
                                        </p:tgtEl>
                                        <p:attrNameLst>
                                          <p:attrName>style.visibility</p:attrName>
                                        </p:attrNameLst>
                                      </p:cBhvr>
                                      <p:to>
                                        <p:strVal val="hidden"/>
                                      </p:to>
                                    </p:set>
                                  </p:childTnLst>
                                </p:cTn>
                              </p:par>
                              <p:par>
                                <p:cTn id="26" presetID="22" presetClass="entr" presetSubtype="8" fill="hold" grpId="0"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p:bldP spid="5" grpId="1"/>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任意多边形 7"/>
          <p:cNvSpPr/>
          <p:nvPr/>
        </p:nvSpPr>
        <p:spPr>
          <a:xfrm rot="18599350" flipH="1">
            <a:off x="3622607" y="980622"/>
            <a:ext cx="4003028" cy="3488687"/>
          </a:xfrm>
          <a:custGeom>
            <a:avLst/>
            <a:gdLst>
              <a:gd name="connsiteX0" fmla="*/ 2553595 w 4003028"/>
              <a:gd name="connsiteY0" fmla="*/ 3488687 h 3488687"/>
              <a:gd name="connsiteX1" fmla="*/ 2558802 w 4003028"/>
              <a:gd name="connsiteY1" fmla="*/ 3486358 h 3488687"/>
              <a:gd name="connsiteX2" fmla="*/ 2567275 w 4003028"/>
              <a:gd name="connsiteY2" fmla="*/ 3481729 h 3488687"/>
              <a:gd name="connsiteX3" fmla="*/ 2560275 w 4003028"/>
              <a:gd name="connsiteY3" fmla="*/ 3484032 h 3488687"/>
              <a:gd name="connsiteX4" fmla="*/ 2553595 w 4003028"/>
              <a:gd name="connsiteY4" fmla="*/ 3488687 h 3488687"/>
              <a:gd name="connsiteX5" fmla="*/ 2172204 w 4003028"/>
              <a:gd name="connsiteY5" fmla="*/ 1823603 h 3488687"/>
              <a:gd name="connsiteX6" fmla="*/ 2177584 w 4003028"/>
              <a:gd name="connsiteY6" fmla="*/ 1823026 h 3488687"/>
              <a:gd name="connsiteX7" fmla="*/ 2186951 w 4003028"/>
              <a:gd name="connsiteY7" fmla="*/ 1820691 h 3488687"/>
              <a:gd name="connsiteX8" fmla="*/ 2179597 w 4003028"/>
              <a:gd name="connsiteY8" fmla="*/ 1821148 h 3488687"/>
              <a:gd name="connsiteX9" fmla="*/ 2172204 w 4003028"/>
              <a:gd name="connsiteY9" fmla="*/ 1823603 h 3488687"/>
              <a:gd name="connsiteX10" fmla="*/ 153460 w 4003028"/>
              <a:gd name="connsiteY10" fmla="*/ 2406636 h 3488687"/>
              <a:gd name="connsiteX11" fmla="*/ 158416 w 4003028"/>
              <a:gd name="connsiteY11" fmla="*/ 2412646 h 3488687"/>
              <a:gd name="connsiteX12" fmla="*/ 164402 w 4003028"/>
              <a:gd name="connsiteY12" fmla="*/ 2416944 h 3488687"/>
              <a:gd name="connsiteX13" fmla="*/ 157710 w 4003028"/>
              <a:gd name="connsiteY13" fmla="*/ 2409986 h 3488687"/>
              <a:gd name="connsiteX14" fmla="*/ 153460 w 4003028"/>
              <a:gd name="connsiteY14" fmla="*/ 2406636 h 3488687"/>
              <a:gd name="connsiteX15" fmla="*/ 1187875 w 4003028"/>
              <a:gd name="connsiteY15" fmla="*/ 818604 h 3488687"/>
              <a:gd name="connsiteX16" fmla="*/ 2981309 w 4003028"/>
              <a:gd name="connsiteY16" fmla="*/ 1389514 h 3488687"/>
              <a:gd name="connsiteX17" fmla="*/ 3006207 w 4003028"/>
              <a:gd name="connsiteY17" fmla="*/ 1471594 h 3488687"/>
              <a:gd name="connsiteX18" fmla="*/ 3004953 w 4003028"/>
              <a:gd name="connsiteY18" fmla="*/ 1470516 h 3488687"/>
              <a:gd name="connsiteX19" fmla="*/ 2965846 w 4003028"/>
              <a:gd name="connsiteY19" fmla="*/ 1471445 h 3488687"/>
              <a:gd name="connsiteX20" fmla="*/ 2909369 w 4003028"/>
              <a:gd name="connsiteY20" fmla="*/ 1482351 h 3488687"/>
              <a:gd name="connsiteX21" fmla="*/ 2592787 w 4003028"/>
              <a:gd name="connsiteY21" fmla="*/ 1644930 h 3488687"/>
              <a:gd name="connsiteX22" fmla="*/ 2477260 w 4003028"/>
              <a:gd name="connsiteY22" fmla="*/ 1712320 h 3488687"/>
              <a:gd name="connsiteX23" fmla="*/ 2424386 w 4003028"/>
              <a:gd name="connsiteY23" fmla="*/ 1658294 h 3488687"/>
              <a:gd name="connsiteX24" fmla="*/ 2233042 w 4003028"/>
              <a:gd name="connsiteY24" fmla="*/ 1544239 h 3488687"/>
              <a:gd name="connsiteX25" fmla="*/ 2406208 w 4003028"/>
              <a:gd name="connsiteY25" fmla="*/ 1690912 h 3488687"/>
              <a:gd name="connsiteX26" fmla="*/ 2438667 w 4003028"/>
              <a:gd name="connsiteY26" fmla="*/ 1734832 h 3488687"/>
              <a:gd name="connsiteX27" fmla="*/ 2433832 w 4003028"/>
              <a:gd name="connsiteY27" fmla="*/ 1737652 h 3488687"/>
              <a:gd name="connsiteX28" fmla="*/ 2276907 w 4003028"/>
              <a:gd name="connsiteY28" fmla="*/ 1795440 h 3488687"/>
              <a:gd name="connsiteX29" fmla="*/ 2194470 w 4003028"/>
              <a:gd name="connsiteY29" fmla="*/ 1818817 h 3488687"/>
              <a:gd name="connsiteX30" fmla="*/ 2186951 w 4003028"/>
              <a:gd name="connsiteY30" fmla="*/ 1820691 h 3488687"/>
              <a:gd name="connsiteX31" fmla="*/ 2187619 w 4003028"/>
              <a:gd name="connsiteY31" fmla="*/ 1820649 h 3488687"/>
              <a:gd name="connsiteX32" fmla="*/ 2263225 w 4003028"/>
              <a:gd name="connsiteY32" fmla="*/ 1828106 h 3488687"/>
              <a:gd name="connsiteX33" fmla="*/ 2266422 w 4003028"/>
              <a:gd name="connsiteY33" fmla="*/ 1827857 h 3488687"/>
              <a:gd name="connsiteX34" fmla="*/ 3026460 w 4003028"/>
              <a:gd name="connsiteY34" fmla="*/ 1558274 h 3488687"/>
              <a:gd name="connsiteX35" fmla="*/ 3033021 w 4003028"/>
              <a:gd name="connsiteY35" fmla="*/ 1559992 h 3488687"/>
              <a:gd name="connsiteX36" fmla="*/ 3056764 w 4003028"/>
              <a:gd name="connsiteY36" fmla="*/ 1638263 h 3488687"/>
              <a:gd name="connsiteX37" fmla="*/ 3220170 w 4003028"/>
              <a:gd name="connsiteY37" fmla="*/ 2417189 h 3488687"/>
              <a:gd name="connsiteX38" fmla="*/ 3245788 w 4003028"/>
              <a:gd name="connsiteY38" fmla="*/ 2510754 h 3488687"/>
              <a:gd name="connsiteX39" fmla="*/ 3242722 w 4003028"/>
              <a:gd name="connsiteY39" fmla="*/ 2508845 h 3488687"/>
              <a:gd name="connsiteX40" fmla="*/ 900517 w 4003028"/>
              <a:gd name="connsiteY40" fmla="*/ 3043090 h 3488687"/>
              <a:gd name="connsiteX41" fmla="*/ 755186 w 4003028"/>
              <a:gd name="connsiteY41" fmla="*/ 3091588 h 3488687"/>
              <a:gd name="connsiteX42" fmla="*/ 735913 w 4003028"/>
              <a:gd name="connsiteY42" fmla="*/ 3085533 h 3488687"/>
              <a:gd name="connsiteX43" fmla="*/ 235521 w 4003028"/>
              <a:gd name="connsiteY43" fmla="*/ 2453126 h 3488687"/>
              <a:gd name="connsiteX44" fmla="*/ 232945 w 4003028"/>
              <a:gd name="connsiteY44" fmla="*/ 2451215 h 3488687"/>
              <a:gd name="connsiteX45" fmla="*/ 164946 w 4003028"/>
              <a:gd name="connsiteY45" fmla="*/ 2417334 h 3488687"/>
              <a:gd name="connsiteX46" fmla="*/ 164402 w 4003028"/>
              <a:gd name="connsiteY46" fmla="*/ 2416944 h 3488687"/>
              <a:gd name="connsiteX47" fmla="*/ 169774 w 4003028"/>
              <a:gd name="connsiteY47" fmla="*/ 2422528 h 3488687"/>
              <a:gd name="connsiteX48" fmla="*/ 227166 w 4003028"/>
              <a:gd name="connsiteY48" fmla="*/ 2486155 h 3488687"/>
              <a:gd name="connsiteX49" fmla="*/ 329351 w 4003028"/>
              <a:gd name="connsiteY49" fmla="*/ 2618530 h 3488687"/>
              <a:gd name="connsiteX50" fmla="*/ 331947 w 4003028"/>
              <a:gd name="connsiteY50" fmla="*/ 2623489 h 3488687"/>
              <a:gd name="connsiteX51" fmla="*/ 281103 w 4003028"/>
              <a:gd name="connsiteY51" fmla="*/ 2643430 h 3488687"/>
              <a:gd name="connsiteX52" fmla="*/ 56459 w 4003028"/>
              <a:gd name="connsiteY52" fmla="*/ 2675591 h 3488687"/>
              <a:gd name="connsiteX53" fmla="*/ 279157 w 4003028"/>
              <a:gd name="connsiteY53" fmla="*/ 2680722 h 3488687"/>
              <a:gd name="connsiteX54" fmla="*/ 352665 w 4003028"/>
              <a:gd name="connsiteY54" fmla="*/ 2663074 h 3488687"/>
              <a:gd name="connsiteX55" fmla="*/ 414683 w 4003028"/>
              <a:gd name="connsiteY55" fmla="*/ 2781572 h 3488687"/>
              <a:gd name="connsiteX56" fmla="*/ 596376 w 4003028"/>
              <a:gd name="connsiteY56" fmla="*/ 3087584 h 3488687"/>
              <a:gd name="connsiteX57" fmla="*/ 638412 w 4003028"/>
              <a:gd name="connsiteY57" fmla="*/ 3126848 h 3488687"/>
              <a:gd name="connsiteX58" fmla="*/ 642141 w 4003028"/>
              <a:gd name="connsiteY58" fmla="*/ 3129313 h 3488687"/>
              <a:gd name="connsiteX59" fmla="*/ 633291 w 4003028"/>
              <a:gd name="connsiteY59" fmla="*/ 3132266 h 3488687"/>
              <a:gd name="connsiteX60" fmla="*/ 106597 w 4003028"/>
              <a:gd name="connsiteY60" fmla="*/ 3237274 h 3488687"/>
              <a:gd name="connsiteX61" fmla="*/ 0 w 4003028"/>
              <a:gd name="connsiteY61" fmla="*/ 3232686 h 3488687"/>
              <a:gd name="connsiteX62" fmla="*/ 77065 w 4003028"/>
              <a:gd name="connsiteY62" fmla="*/ 3297326 h 3488687"/>
              <a:gd name="connsiteX63" fmla="*/ 75884 w 4003028"/>
              <a:gd name="connsiteY63" fmla="*/ 3298733 h 3488687"/>
              <a:gd name="connsiteX64" fmla="*/ 146342 w 4003028"/>
              <a:gd name="connsiteY64" fmla="*/ 3298318 h 3488687"/>
              <a:gd name="connsiteX65" fmla="*/ 3241070 w 4003028"/>
              <a:gd name="connsiteY65" fmla="*/ 2644221 h 3488687"/>
              <a:gd name="connsiteX66" fmla="*/ 3298464 w 4003028"/>
              <a:gd name="connsiteY66" fmla="*/ 2691011 h 3488687"/>
              <a:gd name="connsiteX67" fmla="*/ 3325008 w 4003028"/>
              <a:gd name="connsiteY67" fmla="*/ 2763689 h 3488687"/>
              <a:gd name="connsiteX68" fmla="*/ 3371266 w 4003028"/>
              <a:gd name="connsiteY68" fmla="*/ 2864563 h 3488687"/>
              <a:gd name="connsiteX69" fmla="*/ 3415788 w 4003028"/>
              <a:gd name="connsiteY69" fmla="*/ 2940157 h 3488687"/>
              <a:gd name="connsiteX70" fmla="*/ 3400641 w 4003028"/>
              <a:gd name="connsiteY70" fmla="*/ 2934757 h 3488687"/>
              <a:gd name="connsiteX71" fmla="*/ 2832976 w 4003028"/>
              <a:gd name="connsiteY71" fmla="*/ 3294018 h 3488687"/>
              <a:gd name="connsiteX72" fmla="*/ 2826082 w 4003028"/>
              <a:gd name="connsiteY72" fmla="*/ 3300156 h 3488687"/>
              <a:gd name="connsiteX73" fmla="*/ 2810492 w 4003028"/>
              <a:gd name="connsiteY73" fmla="*/ 3290196 h 3488687"/>
              <a:gd name="connsiteX74" fmla="*/ 2559561 w 4003028"/>
              <a:gd name="connsiteY74" fmla="*/ 3207661 h 3488687"/>
              <a:gd name="connsiteX75" fmla="*/ 2764198 w 4003028"/>
              <a:gd name="connsiteY75" fmla="*/ 3305758 h 3488687"/>
              <a:gd name="connsiteX76" fmla="*/ 2793373 w 4003028"/>
              <a:gd name="connsiteY76" fmla="*/ 3329282 h 3488687"/>
              <a:gd name="connsiteX77" fmla="*/ 2742508 w 4003028"/>
              <a:gd name="connsiteY77" fmla="*/ 3374574 h 3488687"/>
              <a:gd name="connsiteX78" fmla="*/ 2647916 w 4003028"/>
              <a:gd name="connsiteY78" fmla="*/ 3434544 h 3488687"/>
              <a:gd name="connsiteX79" fmla="*/ 2574074 w 4003028"/>
              <a:gd name="connsiteY79" fmla="*/ 3478014 h 3488687"/>
              <a:gd name="connsiteX80" fmla="*/ 2567275 w 4003028"/>
              <a:gd name="connsiteY80" fmla="*/ 3481729 h 3488687"/>
              <a:gd name="connsiteX81" fmla="*/ 2567910 w 4003028"/>
              <a:gd name="connsiteY81" fmla="*/ 3481520 h 3488687"/>
              <a:gd name="connsiteX82" fmla="*/ 2642943 w 4003028"/>
              <a:gd name="connsiteY82" fmla="*/ 3469608 h 3488687"/>
              <a:gd name="connsiteX83" fmla="*/ 2645973 w 4003028"/>
              <a:gd name="connsiteY83" fmla="*/ 3468559 h 3488687"/>
              <a:gd name="connsiteX84" fmla="*/ 2742749 w 4003028"/>
              <a:gd name="connsiteY84" fmla="*/ 3414654 h 3488687"/>
              <a:gd name="connsiteX85" fmla="*/ 2820857 w 4003028"/>
              <a:gd name="connsiteY85" fmla="*/ 3351443 h 3488687"/>
              <a:gd name="connsiteX86" fmla="*/ 2828768 w 4003028"/>
              <a:gd name="connsiteY86" fmla="*/ 3357822 h 3488687"/>
              <a:gd name="connsiteX87" fmla="*/ 2842089 w 4003028"/>
              <a:gd name="connsiteY87" fmla="*/ 3333099 h 3488687"/>
              <a:gd name="connsiteX88" fmla="*/ 2921933 w 4003028"/>
              <a:gd name="connsiteY88" fmla="*/ 3257476 h 3488687"/>
              <a:gd name="connsiteX89" fmla="*/ 3436520 w 4003028"/>
              <a:gd name="connsiteY89" fmla="*/ 3026269 h 3488687"/>
              <a:gd name="connsiteX90" fmla="*/ 3469457 w 4003028"/>
              <a:gd name="connsiteY90" fmla="*/ 3042083 h 3488687"/>
              <a:gd name="connsiteX91" fmla="*/ 3466564 w 4003028"/>
              <a:gd name="connsiteY91" fmla="*/ 3009477 h 3488687"/>
              <a:gd name="connsiteX92" fmla="*/ 3487849 w 4003028"/>
              <a:gd name="connsiteY92" fmla="*/ 3036935 h 3488687"/>
              <a:gd name="connsiteX93" fmla="*/ 3850394 w 4003028"/>
              <a:gd name="connsiteY93" fmla="*/ 3229480 h 3488687"/>
              <a:gd name="connsiteX94" fmla="*/ 4003028 w 4003028"/>
              <a:gd name="connsiteY94" fmla="*/ 3047507 h 3488687"/>
              <a:gd name="connsiteX95" fmla="*/ 3906403 w 4003028"/>
              <a:gd name="connsiteY95" fmla="*/ 3033869 h 3488687"/>
              <a:gd name="connsiteX96" fmla="*/ 3685069 w 4003028"/>
              <a:gd name="connsiteY96" fmla="*/ 2942485 h 3488687"/>
              <a:gd name="connsiteX97" fmla="*/ 3680287 w 4003028"/>
              <a:gd name="connsiteY97" fmla="*/ 2938317 h 3488687"/>
              <a:gd name="connsiteX98" fmla="*/ 3682685 w 4003028"/>
              <a:gd name="connsiteY98" fmla="*/ 2923853 h 3488687"/>
              <a:gd name="connsiteX99" fmla="*/ 3888092 w 4003028"/>
              <a:gd name="connsiteY99" fmla="*/ 2294241 h 3488687"/>
              <a:gd name="connsiteX100" fmla="*/ 3647315 w 4003028"/>
              <a:gd name="connsiteY100" fmla="*/ 2791101 h 3488687"/>
              <a:gd name="connsiteX101" fmla="*/ 3618912 w 4003028"/>
              <a:gd name="connsiteY101" fmla="*/ 2884803 h 3488687"/>
              <a:gd name="connsiteX102" fmla="*/ 3598514 w 4003028"/>
              <a:gd name="connsiteY102" fmla="*/ 2867018 h 3488687"/>
              <a:gd name="connsiteX103" fmla="*/ 3013134 w 4003028"/>
              <a:gd name="connsiteY103" fmla="*/ 1104274 h 3488687"/>
              <a:gd name="connsiteX104" fmla="*/ 2996120 w 4003028"/>
              <a:gd name="connsiteY104" fmla="*/ 1074045 h 3488687"/>
              <a:gd name="connsiteX105" fmla="*/ 2983995 w 4003028"/>
              <a:gd name="connsiteY105" fmla="*/ 999080 h 3488687"/>
              <a:gd name="connsiteX106" fmla="*/ 2974776 w 4003028"/>
              <a:gd name="connsiteY106" fmla="*/ 0 h 3488687"/>
              <a:gd name="connsiteX107" fmla="*/ 2869551 w 4003028"/>
              <a:gd name="connsiteY107" fmla="*/ 826280 h 3488687"/>
              <a:gd name="connsiteX108" fmla="*/ 2871430 w 4003028"/>
              <a:gd name="connsiteY108" fmla="*/ 888358 h 3488687"/>
              <a:gd name="connsiteX109" fmla="*/ 2810257 w 4003028"/>
              <a:gd name="connsiteY109" fmla="*/ 821365 h 3488687"/>
              <a:gd name="connsiteX110" fmla="*/ 1224809 w 4003028"/>
              <a:gd name="connsiteY110" fmla="*/ 795402 h 3488687"/>
              <a:gd name="connsiteX0-1" fmla="*/ 2553595 w 4003028"/>
              <a:gd name="connsiteY0-2" fmla="*/ 3488687 h 3488687"/>
              <a:gd name="connsiteX1-3" fmla="*/ 2558802 w 4003028"/>
              <a:gd name="connsiteY1-4" fmla="*/ 3486358 h 3488687"/>
              <a:gd name="connsiteX2-5" fmla="*/ 2567275 w 4003028"/>
              <a:gd name="connsiteY2-6" fmla="*/ 3481729 h 3488687"/>
              <a:gd name="connsiteX3-7" fmla="*/ 2560275 w 4003028"/>
              <a:gd name="connsiteY3-8" fmla="*/ 3484032 h 3488687"/>
              <a:gd name="connsiteX4-9" fmla="*/ 2553595 w 4003028"/>
              <a:gd name="connsiteY4-10" fmla="*/ 3488687 h 3488687"/>
              <a:gd name="connsiteX5-11" fmla="*/ 2172204 w 4003028"/>
              <a:gd name="connsiteY5-12" fmla="*/ 1823603 h 3488687"/>
              <a:gd name="connsiteX6-13" fmla="*/ 2177584 w 4003028"/>
              <a:gd name="connsiteY6-14" fmla="*/ 1823026 h 3488687"/>
              <a:gd name="connsiteX7-15" fmla="*/ 2186951 w 4003028"/>
              <a:gd name="connsiteY7-16" fmla="*/ 1820691 h 3488687"/>
              <a:gd name="connsiteX8-17" fmla="*/ 2179597 w 4003028"/>
              <a:gd name="connsiteY8-18" fmla="*/ 1821148 h 3488687"/>
              <a:gd name="connsiteX9-19" fmla="*/ 2172204 w 4003028"/>
              <a:gd name="connsiteY9-20" fmla="*/ 1823603 h 3488687"/>
              <a:gd name="connsiteX10-21" fmla="*/ 153460 w 4003028"/>
              <a:gd name="connsiteY10-22" fmla="*/ 2406636 h 3488687"/>
              <a:gd name="connsiteX11-23" fmla="*/ 158416 w 4003028"/>
              <a:gd name="connsiteY11-24" fmla="*/ 2412646 h 3488687"/>
              <a:gd name="connsiteX12-25" fmla="*/ 164402 w 4003028"/>
              <a:gd name="connsiteY12-26" fmla="*/ 2416944 h 3488687"/>
              <a:gd name="connsiteX13-27" fmla="*/ 157710 w 4003028"/>
              <a:gd name="connsiteY13-28" fmla="*/ 2409986 h 3488687"/>
              <a:gd name="connsiteX14-29" fmla="*/ 153460 w 4003028"/>
              <a:gd name="connsiteY14-30" fmla="*/ 2406636 h 3488687"/>
              <a:gd name="connsiteX15-31" fmla="*/ 1187875 w 4003028"/>
              <a:gd name="connsiteY15-32" fmla="*/ 818604 h 3488687"/>
              <a:gd name="connsiteX16-33" fmla="*/ 2981309 w 4003028"/>
              <a:gd name="connsiteY16-34" fmla="*/ 1389514 h 3488687"/>
              <a:gd name="connsiteX17-35" fmla="*/ 3006207 w 4003028"/>
              <a:gd name="connsiteY17-36" fmla="*/ 1471594 h 3488687"/>
              <a:gd name="connsiteX18-37" fmla="*/ 3004953 w 4003028"/>
              <a:gd name="connsiteY18-38" fmla="*/ 1470516 h 3488687"/>
              <a:gd name="connsiteX19-39" fmla="*/ 2965846 w 4003028"/>
              <a:gd name="connsiteY19-40" fmla="*/ 1471445 h 3488687"/>
              <a:gd name="connsiteX20-41" fmla="*/ 2909369 w 4003028"/>
              <a:gd name="connsiteY20-42" fmla="*/ 1482351 h 3488687"/>
              <a:gd name="connsiteX21-43" fmla="*/ 2592787 w 4003028"/>
              <a:gd name="connsiteY21-44" fmla="*/ 1644930 h 3488687"/>
              <a:gd name="connsiteX22-45" fmla="*/ 2477260 w 4003028"/>
              <a:gd name="connsiteY22-46" fmla="*/ 1712320 h 3488687"/>
              <a:gd name="connsiteX23-47" fmla="*/ 2424386 w 4003028"/>
              <a:gd name="connsiteY23-48" fmla="*/ 1658294 h 3488687"/>
              <a:gd name="connsiteX24-49" fmla="*/ 2233042 w 4003028"/>
              <a:gd name="connsiteY24-50" fmla="*/ 1544239 h 3488687"/>
              <a:gd name="connsiteX25-51" fmla="*/ 2406208 w 4003028"/>
              <a:gd name="connsiteY25-52" fmla="*/ 1690912 h 3488687"/>
              <a:gd name="connsiteX26-53" fmla="*/ 2438667 w 4003028"/>
              <a:gd name="connsiteY26-54" fmla="*/ 1734832 h 3488687"/>
              <a:gd name="connsiteX27-55" fmla="*/ 2433832 w 4003028"/>
              <a:gd name="connsiteY27-56" fmla="*/ 1737652 h 3488687"/>
              <a:gd name="connsiteX28-57" fmla="*/ 2276907 w 4003028"/>
              <a:gd name="connsiteY28-58" fmla="*/ 1795440 h 3488687"/>
              <a:gd name="connsiteX29-59" fmla="*/ 2194470 w 4003028"/>
              <a:gd name="connsiteY29-60" fmla="*/ 1818817 h 3488687"/>
              <a:gd name="connsiteX30-61" fmla="*/ 2186951 w 4003028"/>
              <a:gd name="connsiteY30-62" fmla="*/ 1820691 h 3488687"/>
              <a:gd name="connsiteX31-63" fmla="*/ 2187619 w 4003028"/>
              <a:gd name="connsiteY31-64" fmla="*/ 1820649 h 3488687"/>
              <a:gd name="connsiteX32-65" fmla="*/ 2263225 w 4003028"/>
              <a:gd name="connsiteY32-66" fmla="*/ 1828106 h 3488687"/>
              <a:gd name="connsiteX33-67" fmla="*/ 2266422 w 4003028"/>
              <a:gd name="connsiteY33-68" fmla="*/ 1827857 h 3488687"/>
              <a:gd name="connsiteX34-69" fmla="*/ 3026460 w 4003028"/>
              <a:gd name="connsiteY34-70" fmla="*/ 1558274 h 3488687"/>
              <a:gd name="connsiteX35-71" fmla="*/ 3033021 w 4003028"/>
              <a:gd name="connsiteY35-72" fmla="*/ 1559992 h 3488687"/>
              <a:gd name="connsiteX36-73" fmla="*/ 3056764 w 4003028"/>
              <a:gd name="connsiteY36-74" fmla="*/ 1638263 h 3488687"/>
              <a:gd name="connsiteX37-75" fmla="*/ 3220170 w 4003028"/>
              <a:gd name="connsiteY37-76" fmla="*/ 2417189 h 3488687"/>
              <a:gd name="connsiteX38-77" fmla="*/ 3245788 w 4003028"/>
              <a:gd name="connsiteY38-78" fmla="*/ 2510754 h 3488687"/>
              <a:gd name="connsiteX39-79" fmla="*/ 3242722 w 4003028"/>
              <a:gd name="connsiteY39-80" fmla="*/ 2508845 h 3488687"/>
              <a:gd name="connsiteX40-81" fmla="*/ 900517 w 4003028"/>
              <a:gd name="connsiteY40-82" fmla="*/ 3043090 h 3488687"/>
              <a:gd name="connsiteX41-83" fmla="*/ 755186 w 4003028"/>
              <a:gd name="connsiteY41-84" fmla="*/ 3091588 h 3488687"/>
              <a:gd name="connsiteX42-85" fmla="*/ 735913 w 4003028"/>
              <a:gd name="connsiteY42-86" fmla="*/ 3085533 h 3488687"/>
              <a:gd name="connsiteX43-87" fmla="*/ 235521 w 4003028"/>
              <a:gd name="connsiteY43-88" fmla="*/ 2453126 h 3488687"/>
              <a:gd name="connsiteX44-89" fmla="*/ 232945 w 4003028"/>
              <a:gd name="connsiteY44-90" fmla="*/ 2451215 h 3488687"/>
              <a:gd name="connsiteX45-91" fmla="*/ 164946 w 4003028"/>
              <a:gd name="connsiteY45-92" fmla="*/ 2417334 h 3488687"/>
              <a:gd name="connsiteX46-93" fmla="*/ 164402 w 4003028"/>
              <a:gd name="connsiteY46-94" fmla="*/ 2416944 h 3488687"/>
              <a:gd name="connsiteX47-95" fmla="*/ 169774 w 4003028"/>
              <a:gd name="connsiteY47-96" fmla="*/ 2422528 h 3488687"/>
              <a:gd name="connsiteX48-97" fmla="*/ 227166 w 4003028"/>
              <a:gd name="connsiteY48-98" fmla="*/ 2486155 h 3488687"/>
              <a:gd name="connsiteX49-99" fmla="*/ 329351 w 4003028"/>
              <a:gd name="connsiteY49-100" fmla="*/ 2618530 h 3488687"/>
              <a:gd name="connsiteX50-101" fmla="*/ 331947 w 4003028"/>
              <a:gd name="connsiteY50-102" fmla="*/ 2623489 h 3488687"/>
              <a:gd name="connsiteX51-103" fmla="*/ 281103 w 4003028"/>
              <a:gd name="connsiteY51-104" fmla="*/ 2643430 h 3488687"/>
              <a:gd name="connsiteX52-105" fmla="*/ 56459 w 4003028"/>
              <a:gd name="connsiteY52-106" fmla="*/ 2675591 h 3488687"/>
              <a:gd name="connsiteX53-107" fmla="*/ 279157 w 4003028"/>
              <a:gd name="connsiteY53-108" fmla="*/ 2680722 h 3488687"/>
              <a:gd name="connsiteX54-109" fmla="*/ 352665 w 4003028"/>
              <a:gd name="connsiteY54-110" fmla="*/ 2663074 h 3488687"/>
              <a:gd name="connsiteX55-111" fmla="*/ 414683 w 4003028"/>
              <a:gd name="connsiteY55-112" fmla="*/ 2781572 h 3488687"/>
              <a:gd name="connsiteX56-113" fmla="*/ 596376 w 4003028"/>
              <a:gd name="connsiteY56-114" fmla="*/ 3087584 h 3488687"/>
              <a:gd name="connsiteX57-115" fmla="*/ 638412 w 4003028"/>
              <a:gd name="connsiteY57-116" fmla="*/ 3126848 h 3488687"/>
              <a:gd name="connsiteX58-117" fmla="*/ 642141 w 4003028"/>
              <a:gd name="connsiteY58-118" fmla="*/ 3129313 h 3488687"/>
              <a:gd name="connsiteX59-119" fmla="*/ 633291 w 4003028"/>
              <a:gd name="connsiteY59-120" fmla="*/ 3132266 h 3488687"/>
              <a:gd name="connsiteX60-121" fmla="*/ 106597 w 4003028"/>
              <a:gd name="connsiteY60-122" fmla="*/ 3237274 h 3488687"/>
              <a:gd name="connsiteX61-123" fmla="*/ 0 w 4003028"/>
              <a:gd name="connsiteY61-124" fmla="*/ 3232686 h 3488687"/>
              <a:gd name="connsiteX62-125" fmla="*/ 77065 w 4003028"/>
              <a:gd name="connsiteY62-126" fmla="*/ 3297326 h 3488687"/>
              <a:gd name="connsiteX63-127" fmla="*/ 75884 w 4003028"/>
              <a:gd name="connsiteY63-128" fmla="*/ 3298733 h 3488687"/>
              <a:gd name="connsiteX64-129" fmla="*/ 146342 w 4003028"/>
              <a:gd name="connsiteY64-130" fmla="*/ 3298318 h 3488687"/>
              <a:gd name="connsiteX65-131" fmla="*/ 3241070 w 4003028"/>
              <a:gd name="connsiteY65-132" fmla="*/ 2644221 h 3488687"/>
              <a:gd name="connsiteX66-133" fmla="*/ 3298464 w 4003028"/>
              <a:gd name="connsiteY66-134" fmla="*/ 2691011 h 3488687"/>
              <a:gd name="connsiteX67-135" fmla="*/ 3325008 w 4003028"/>
              <a:gd name="connsiteY67-136" fmla="*/ 2763689 h 3488687"/>
              <a:gd name="connsiteX68-137" fmla="*/ 3371266 w 4003028"/>
              <a:gd name="connsiteY68-138" fmla="*/ 2864563 h 3488687"/>
              <a:gd name="connsiteX69-139" fmla="*/ 3415788 w 4003028"/>
              <a:gd name="connsiteY69-140" fmla="*/ 2940157 h 3488687"/>
              <a:gd name="connsiteX70-141" fmla="*/ 3400641 w 4003028"/>
              <a:gd name="connsiteY70-142" fmla="*/ 2934757 h 3488687"/>
              <a:gd name="connsiteX71-143" fmla="*/ 2832976 w 4003028"/>
              <a:gd name="connsiteY71-144" fmla="*/ 3294018 h 3488687"/>
              <a:gd name="connsiteX72-145" fmla="*/ 2826082 w 4003028"/>
              <a:gd name="connsiteY72-146" fmla="*/ 3300156 h 3488687"/>
              <a:gd name="connsiteX73-147" fmla="*/ 2810492 w 4003028"/>
              <a:gd name="connsiteY73-148" fmla="*/ 3290196 h 3488687"/>
              <a:gd name="connsiteX74-149" fmla="*/ 2559561 w 4003028"/>
              <a:gd name="connsiteY74-150" fmla="*/ 3207661 h 3488687"/>
              <a:gd name="connsiteX75-151" fmla="*/ 2764198 w 4003028"/>
              <a:gd name="connsiteY75-152" fmla="*/ 3305758 h 3488687"/>
              <a:gd name="connsiteX76-153" fmla="*/ 2793373 w 4003028"/>
              <a:gd name="connsiteY76-154" fmla="*/ 3329282 h 3488687"/>
              <a:gd name="connsiteX77-155" fmla="*/ 2742508 w 4003028"/>
              <a:gd name="connsiteY77-156" fmla="*/ 3374574 h 3488687"/>
              <a:gd name="connsiteX78-157" fmla="*/ 2647916 w 4003028"/>
              <a:gd name="connsiteY78-158" fmla="*/ 3434544 h 3488687"/>
              <a:gd name="connsiteX79-159" fmla="*/ 2574074 w 4003028"/>
              <a:gd name="connsiteY79-160" fmla="*/ 3478014 h 3488687"/>
              <a:gd name="connsiteX80-161" fmla="*/ 2567275 w 4003028"/>
              <a:gd name="connsiteY80-162" fmla="*/ 3481729 h 3488687"/>
              <a:gd name="connsiteX81-163" fmla="*/ 2567910 w 4003028"/>
              <a:gd name="connsiteY81-164" fmla="*/ 3481520 h 3488687"/>
              <a:gd name="connsiteX82-165" fmla="*/ 2642943 w 4003028"/>
              <a:gd name="connsiteY82-166" fmla="*/ 3469608 h 3488687"/>
              <a:gd name="connsiteX83-167" fmla="*/ 2645973 w 4003028"/>
              <a:gd name="connsiteY83-168" fmla="*/ 3468559 h 3488687"/>
              <a:gd name="connsiteX84-169" fmla="*/ 2742749 w 4003028"/>
              <a:gd name="connsiteY84-170" fmla="*/ 3414654 h 3488687"/>
              <a:gd name="connsiteX85-171" fmla="*/ 2820857 w 4003028"/>
              <a:gd name="connsiteY85-172" fmla="*/ 3351443 h 3488687"/>
              <a:gd name="connsiteX86-173" fmla="*/ 2828768 w 4003028"/>
              <a:gd name="connsiteY86-174" fmla="*/ 3357822 h 3488687"/>
              <a:gd name="connsiteX87-175" fmla="*/ 2842089 w 4003028"/>
              <a:gd name="connsiteY87-176" fmla="*/ 3333099 h 3488687"/>
              <a:gd name="connsiteX88-177" fmla="*/ 2921933 w 4003028"/>
              <a:gd name="connsiteY88-178" fmla="*/ 3257476 h 3488687"/>
              <a:gd name="connsiteX89-179" fmla="*/ 3436520 w 4003028"/>
              <a:gd name="connsiteY89-180" fmla="*/ 3026269 h 3488687"/>
              <a:gd name="connsiteX90-181" fmla="*/ 3490668 w 4003028"/>
              <a:gd name="connsiteY90-182" fmla="*/ 3044425 h 3488687"/>
              <a:gd name="connsiteX91-183" fmla="*/ 3466564 w 4003028"/>
              <a:gd name="connsiteY91-184" fmla="*/ 3009477 h 3488687"/>
              <a:gd name="connsiteX92-185" fmla="*/ 3487849 w 4003028"/>
              <a:gd name="connsiteY92-186" fmla="*/ 3036935 h 3488687"/>
              <a:gd name="connsiteX93-187" fmla="*/ 3850394 w 4003028"/>
              <a:gd name="connsiteY93-188" fmla="*/ 3229480 h 3488687"/>
              <a:gd name="connsiteX94-189" fmla="*/ 4003028 w 4003028"/>
              <a:gd name="connsiteY94-190" fmla="*/ 3047507 h 3488687"/>
              <a:gd name="connsiteX95-191" fmla="*/ 3906403 w 4003028"/>
              <a:gd name="connsiteY95-192" fmla="*/ 3033869 h 3488687"/>
              <a:gd name="connsiteX96-193" fmla="*/ 3685069 w 4003028"/>
              <a:gd name="connsiteY96-194" fmla="*/ 2942485 h 3488687"/>
              <a:gd name="connsiteX97-195" fmla="*/ 3680287 w 4003028"/>
              <a:gd name="connsiteY97-196" fmla="*/ 2938317 h 3488687"/>
              <a:gd name="connsiteX98-197" fmla="*/ 3682685 w 4003028"/>
              <a:gd name="connsiteY98-198" fmla="*/ 2923853 h 3488687"/>
              <a:gd name="connsiteX99-199" fmla="*/ 3888092 w 4003028"/>
              <a:gd name="connsiteY99-200" fmla="*/ 2294241 h 3488687"/>
              <a:gd name="connsiteX100-201" fmla="*/ 3647315 w 4003028"/>
              <a:gd name="connsiteY100-202" fmla="*/ 2791101 h 3488687"/>
              <a:gd name="connsiteX101-203" fmla="*/ 3618912 w 4003028"/>
              <a:gd name="connsiteY101-204" fmla="*/ 2884803 h 3488687"/>
              <a:gd name="connsiteX102-205" fmla="*/ 3598514 w 4003028"/>
              <a:gd name="connsiteY102-206" fmla="*/ 2867018 h 3488687"/>
              <a:gd name="connsiteX103-207" fmla="*/ 3013134 w 4003028"/>
              <a:gd name="connsiteY103-208" fmla="*/ 1104274 h 3488687"/>
              <a:gd name="connsiteX104-209" fmla="*/ 2996120 w 4003028"/>
              <a:gd name="connsiteY104-210" fmla="*/ 1074045 h 3488687"/>
              <a:gd name="connsiteX105-211" fmla="*/ 2983995 w 4003028"/>
              <a:gd name="connsiteY105-212" fmla="*/ 999080 h 3488687"/>
              <a:gd name="connsiteX106-213" fmla="*/ 2974776 w 4003028"/>
              <a:gd name="connsiteY106-214" fmla="*/ 0 h 3488687"/>
              <a:gd name="connsiteX107-215" fmla="*/ 2869551 w 4003028"/>
              <a:gd name="connsiteY107-216" fmla="*/ 826280 h 3488687"/>
              <a:gd name="connsiteX108-217" fmla="*/ 2871430 w 4003028"/>
              <a:gd name="connsiteY108-218" fmla="*/ 888358 h 3488687"/>
              <a:gd name="connsiteX109-219" fmla="*/ 2810257 w 4003028"/>
              <a:gd name="connsiteY109-220" fmla="*/ 821365 h 3488687"/>
              <a:gd name="connsiteX110-221" fmla="*/ 1224809 w 4003028"/>
              <a:gd name="connsiteY110-222" fmla="*/ 795402 h 3488687"/>
              <a:gd name="connsiteX111" fmla="*/ 1187875 w 4003028"/>
              <a:gd name="connsiteY111" fmla="*/ 818604 h 3488687"/>
              <a:gd name="connsiteX0-223" fmla="*/ 2553595 w 4003028"/>
              <a:gd name="connsiteY0-224" fmla="*/ 3488687 h 3488687"/>
              <a:gd name="connsiteX1-225" fmla="*/ 2558802 w 4003028"/>
              <a:gd name="connsiteY1-226" fmla="*/ 3486358 h 3488687"/>
              <a:gd name="connsiteX2-227" fmla="*/ 2567275 w 4003028"/>
              <a:gd name="connsiteY2-228" fmla="*/ 3481729 h 3488687"/>
              <a:gd name="connsiteX3-229" fmla="*/ 2560275 w 4003028"/>
              <a:gd name="connsiteY3-230" fmla="*/ 3484032 h 3488687"/>
              <a:gd name="connsiteX4-231" fmla="*/ 2553595 w 4003028"/>
              <a:gd name="connsiteY4-232" fmla="*/ 3488687 h 3488687"/>
              <a:gd name="connsiteX5-233" fmla="*/ 2172204 w 4003028"/>
              <a:gd name="connsiteY5-234" fmla="*/ 1823603 h 3488687"/>
              <a:gd name="connsiteX6-235" fmla="*/ 2177584 w 4003028"/>
              <a:gd name="connsiteY6-236" fmla="*/ 1823026 h 3488687"/>
              <a:gd name="connsiteX7-237" fmla="*/ 2186951 w 4003028"/>
              <a:gd name="connsiteY7-238" fmla="*/ 1820691 h 3488687"/>
              <a:gd name="connsiteX8-239" fmla="*/ 2179597 w 4003028"/>
              <a:gd name="connsiteY8-240" fmla="*/ 1821148 h 3488687"/>
              <a:gd name="connsiteX9-241" fmla="*/ 2172204 w 4003028"/>
              <a:gd name="connsiteY9-242" fmla="*/ 1823603 h 3488687"/>
              <a:gd name="connsiteX10-243" fmla="*/ 153460 w 4003028"/>
              <a:gd name="connsiteY10-244" fmla="*/ 2406636 h 3488687"/>
              <a:gd name="connsiteX11-245" fmla="*/ 158416 w 4003028"/>
              <a:gd name="connsiteY11-246" fmla="*/ 2412646 h 3488687"/>
              <a:gd name="connsiteX12-247" fmla="*/ 164402 w 4003028"/>
              <a:gd name="connsiteY12-248" fmla="*/ 2416944 h 3488687"/>
              <a:gd name="connsiteX13-249" fmla="*/ 157710 w 4003028"/>
              <a:gd name="connsiteY13-250" fmla="*/ 2409986 h 3488687"/>
              <a:gd name="connsiteX14-251" fmla="*/ 153460 w 4003028"/>
              <a:gd name="connsiteY14-252" fmla="*/ 2406636 h 3488687"/>
              <a:gd name="connsiteX15-253" fmla="*/ 1187875 w 4003028"/>
              <a:gd name="connsiteY15-254" fmla="*/ 818604 h 3488687"/>
              <a:gd name="connsiteX16-255" fmla="*/ 2981309 w 4003028"/>
              <a:gd name="connsiteY16-256" fmla="*/ 1389514 h 3488687"/>
              <a:gd name="connsiteX17-257" fmla="*/ 3006207 w 4003028"/>
              <a:gd name="connsiteY17-258" fmla="*/ 1471594 h 3488687"/>
              <a:gd name="connsiteX18-259" fmla="*/ 3004953 w 4003028"/>
              <a:gd name="connsiteY18-260" fmla="*/ 1470516 h 3488687"/>
              <a:gd name="connsiteX19-261" fmla="*/ 2965846 w 4003028"/>
              <a:gd name="connsiteY19-262" fmla="*/ 1471445 h 3488687"/>
              <a:gd name="connsiteX20-263" fmla="*/ 2909369 w 4003028"/>
              <a:gd name="connsiteY20-264" fmla="*/ 1482351 h 3488687"/>
              <a:gd name="connsiteX21-265" fmla="*/ 2592787 w 4003028"/>
              <a:gd name="connsiteY21-266" fmla="*/ 1644930 h 3488687"/>
              <a:gd name="connsiteX22-267" fmla="*/ 2477260 w 4003028"/>
              <a:gd name="connsiteY22-268" fmla="*/ 1712320 h 3488687"/>
              <a:gd name="connsiteX23-269" fmla="*/ 2424386 w 4003028"/>
              <a:gd name="connsiteY23-270" fmla="*/ 1658294 h 3488687"/>
              <a:gd name="connsiteX24-271" fmla="*/ 2233042 w 4003028"/>
              <a:gd name="connsiteY24-272" fmla="*/ 1544239 h 3488687"/>
              <a:gd name="connsiteX25-273" fmla="*/ 2406208 w 4003028"/>
              <a:gd name="connsiteY25-274" fmla="*/ 1690912 h 3488687"/>
              <a:gd name="connsiteX26-275" fmla="*/ 2438667 w 4003028"/>
              <a:gd name="connsiteY26-276" fmla="*/ 1734832 h 3488687"/>
              <a:gd name="connsiteX27-277" fmla="*/ 2433832 w 4003028"/>
              <a:gd name="connsiteY27-278" fmla="*/ 1737652 h 3488687"/>
              <a:gd name="connsiteX28-279" fmla="*/ 2276907 w 4003028"/>
              <a:gd name="connsiteY28-280" fmla="*/ 1795440 h 3488687"/>
              <a:gd name="connsiteX29-281" fmla="*/ 2194470 w 4003028"/>
              <a:gd name="connsiteY29-282" fmla="*/ 1818817 h 3488687"/>
              <a:gd name="connsiteX30-283" fmla="*/ 2186951 w 4003028"/>
              <a:gd name="connsiteY30-284" fmla="*/ 1820691 h 3488687"/>
              <a:gd name="connsiteX31-285" fmla="*/ 2187619 w 4003028"/>
              <a:gd name="connsiteY31-286" fmla="*/ 1820649 h 3488687"/>
              <a:gd name="connsiteX32-287" fmla="*/ 2263225 w 4003028"/>
              <a:gd name="connsiteY32-288" fmla="*/ 1828106 h 3488687"/>
              <a:gd name="connsiteX33-289" fmla="*/ 2266422 w 4003028"/>
              <a:gd name="connsiteY33-290" fmla="*/ 1827857 h 3488687"/>
              <a:gd name="connsiteX34-291" fmla="*/ 3026460 w 4003028"/>
              <a:gd name="connsiteY34-292" fmla="*/ 1558274 h 3488687"/>
              <a:gd name="connsiteX35-293" fmla="*/ 3033021 w 4003028"/>
              <a:gd name="connsiteY35-294" fmla="*/ 1559992 h 3488687"/>
              <a:gd name="connsiteX36-295" fmla="*/ 3056764 w 4003028"/>
              <a:gd name="connsiteY36-296" fmla="*/ 1638263 h 3488687"/>
              <a:gd name="connsiteX37-297" fmla="*/ 3220170 w 4003028"/>
              <a:gd name="connsiteY37-298" fmla="*/ 2417189 h 3488687"/>
              <a:gd name="connsiteX38-299" fmla="*/ 3245788 w 4003028"/>
              <a:gd name="connsiteY38-300" fmla="*/ 2510754 h 3488687"/>
              <a:gd name="connsiteX39-301" fmla="*/ 3242722 w 4003028"/>
              <a:gd name="connsiteY39-302" fmla="*/ 2508845 h 3488687"/>
              <a:gd name="connsiteX40-303" fmla="*/ 900517 w 4003028"/>
              <a:gd name="connsiteY40-304" fmla="*/ 3043090 h 3488687"/>
              <a:gd name="connsiteX41-305" fmla="*/ 755186 w 4003028"/>
              <a:gd name="connsiteY41-306" fmla="*/ 3091588 h 3488687"/>
              <a:gd name="connsiteX42-307" fmla="*/ 735913 w 4003028"/>
              <a:gd name="connsiteY42-308" fmla="*/ 3085533 h 3488687"/>
              <a:gd name="connsiteX43-309" fmla="*/ 235521 w 4003028"/>
              <a:gd name="connsiteY43-310" fmla="*/ 2453126 h 3488687"/>
              <a:gd name="connsiteX44-311" fmla="*/ 232945 w 4003028"/>
              <a:gd name="connsiteY44-312" fmla="*/ 2451215 h 3488687"/>
              <a:gd name="connsiteX45-313" fmla="*/ 164946 w 4003028"/>
              <a:gd name="connsiteY45-314" fmla="*/ 2417334 h 3488687"/>
              <a:gd name="connsiteX46-315" fmla="*/ 164402 w 4003028"/>
              <a:gd name="connsiteY46-316" fmla="*/ 2416944 h 3488687"/>
              <a:gd name="connsiteX47-317" fmla="*/ 169774 w 4003028"/>
              <a:gd name="connsiteY47-318" fmla="*/ 2422528 h 3488687"/>
              <a:gd name="connsiteX48-319" fmla="*/ 227166 w 4003028"/>
              <a:gd name="connsiteY48-320" fmla="*/ 2486155 h 3488687"/>
              <a:gd name="connsiteX49-321" fmla="*/ 329351 w 4003028"/>
              <a:gd name="connsiteY49-322" fmla="*/ 2618530 h 3488687"/>
              <a:gd name="connsiteX50-323" fmla="*/ 331947 w 4003028"/>
              <a:gd name="connsiteY50-324" fmla="*/ 2623489 h 3488687"/>
              <a:gd name="connsiteX51-325" fmla="*/ 281103 w 4003028"/>
              <a:gd name="connsiteY51-326" fmla="*/ 2643430 h 3488687"/>
              <a:gd name="connsiteX52-327" fmla="*/ 56459 w 4003028"/>
              <a:gd name="connsiteY52-328" fmla="*/ 2675591 h 3488687"/>
              <a:gd name="connsiteX53-329" fmla="*/ 279157 w 4003028"/>
              <a:gd name="connsiteY53-330" fmla="*/ 2680722 h 3488687"/>
              <a:gd name="connsiteX54-331" fmla="*/ 352665 w 4003028"/>
              <a:gd name="connsiteY54-332" fmla="*/ 2663074 h 3488687"/>
              <a:gd name="connsiteX55-333" fmla="*/ 414683 w 4003028"/>
              <a:gd name="connsiteY55-334" fmla="*/ 2781572 h 3488687"/>
              <a:gd name="connsiteX56-335" fmla="*/ 596376 w 4003028"/>
              <a:gd name="connsiteY56-336" fmla="*/ 3087584 h 3488687"/>
              <a:gd name="connsiteX57-337" fmla="*/ 638412 w 4003028"/>
              <a:gd name="connsiteY57-338" fmla="*/ 3126848 h 3488687"/>
              <a:gd name="connsiteX58-339" fmla="*/ 642141 w 4003028"/>
              <a:gd name="connsiteY58-340" fmla="*/ 3129313 h 3488687"/>
              <a:gd name="connsiteX59-341" fmla="*/ 633291 w 4003028"/>
              <a:gd name="connsiteY59-342" fmla="*/ 3132266 h 3488687"/>
              <a:gd name="connsiteX60-343" fmla="*/ 106597 w 4003028"/>
              <a:gd name="connsiteY60-344" fmla="*/ 3237274 h 3488687"/>
              <a:gd name="connsiteX61-345" fmla="*/ 0 w 4003028"/>
              <a:gd name="connsiteY61-346" fmla="*/ 3232686 h 3488687"/>
              <a:gd name="connsiteX62-347" fmla="*/ 77065 w 4003028"/>
              <a:gd name="connsiteY62-348" fmla="*/ 3297326 h 3488687"/>
              <a:gd name="connsiteX63-349" fmla="*/ 75884 w 4003028"/>
              <a:gd name="connsiteY63-350" fmla="*/ 3298733 h 3488687"/>
              <a:gd name="connsiteX64-351" fmla="*/ 146342 w 4003028"/>
              <a:gd name="connsiteY64-352" fmla="*/ 3298318 h 3488687"/>
              <a:gd name="connsiteX65-353" fmla="*/ 3241070 w 4003028"/>
              <a:gd name="connsiteY65-354" fmla="*/ 2644221 h 3488687"/>
              <a:gd name="connsiteX66-355" fmla="*/ 3298464 w 4003028"/>
              <a:gd name="connsiteY66-356" fmla="*/ 2691011 h 3488687"/>
              <a:gd name="connsiteX67-357" fmla="*/ 3325008 w 4003028"/>
              <a:gd name="connsiteY67-358" fmla="*/ 2763689 h 3488687"/>
              <a:gd name="connsiteX68-359" fmla="*/ 3371266 w 4003028"/>
              <a:gd name="connsiteY68-360" fmla="*/ 2864563 h 3488687"/>
              <a:gd name="connsiteX69-361" fmla="*/ 3415788 w 4003028"/>
              <a:gd name="connsiteY69-362" fmla="*/ 2940157 h 3488687"/>
              <a:gd name="connsiteX70-363" fmla="*/ 3400641 w 4003028"/>
              <a:gd name="connsiteY70-364" fmla="*/ 2934757 h 3488687"/>
              <a:gd name="connsiteX71-365" fmla="*/ 2832976 w 4003028"/>
              <a:gd name="connsiteY71-366" fmla="*/ 3294018 h 3488687"/>
              <a:gd name="connsiteX72-367" fmla="*/ 2826082 w 4003028"/>
              <a:gd name="connsiteY72-368" fmla="*/ 3300156 h 3488687"/>
              <a:gd name="connsiteX73-369" fmla="*/ 2810492 w 4003028"/>
              <a:gd name="connsiteY73-370" fmla="*/ 3290196 h 3488687"/>
              <a:gd name="connsiteX74-371" fmla="*/ 2559561 w 4003028"/>
              <a:gd name="connsiteY74-372" fmla="*/ 3207661 h 3488687"/>
              <a:gd name="connsiteX75-373" fmla="*/ 2764198 w 4003028"/>
              <a:gd name="connsiteY75-374" fmla="*/ 3305758 h 3488687"/>
              <a:gd name="connsiteX76-375" fmla="*/ 2793373 w 4003028"/>
              <a:gd name="connsiteY76-376" fmla="*/ 3329282 h 3488687"/>
              <a:gd name="connsiteX77-377" fmla="*/ 2742508 w 4003028"/>
              <a:gd name="connsiteY77-378" fmla="*/ 3374574 h 3488687"/>
              <a:gd name="connsiteX78-379" fmla="*/ 2647916 w 4003028"/>
              <a:gd name="connsiteY78-380" fmla="*/ 3434544 h 3488687"/>
              <a:gd name="connsiteX79-381" fmla="*/ 2574074 w 4003028"/>
              <a:gd name="connsiteY79-382" fmla="*/ 3478014 h 3488687"/>
              <a:gd name="connsiteX80-383" fmla="*/ 2567275 w 4003028"/>
              <a:gd name="connsiteY80-384" fmla="*/ 3481729 h 3488687"/>
              <a:gd name="connsiteX81-385" fmla="*/ 2567910 w 4003028"/>
              <a:gd name="connsiteY81-386" fmla="*/ 3481520 h 3488687"/>
              <a:gd name="connsiteX82-387" fmla="*/ 2642943 w 4003028"/>
              <a:gd name="connsiteY82-388" fmla="*/ 3469608 h 3488687"/>
              <a:gd name="connsiteX83-389" fmla="*/ 2645973 w 4003028"/>
              <a:gd name="connsiteY83-390" fmla="*/ 3468559 h 3488687"/>
              <a:gd name="connsiteX84-391" fmla="*/ 2742749 w 4003028"/>
              <a:gd name="connsiteY84-392" fmla="*/ 3414654 h 3488687"/>
              <a:gd name="connsiteX85-393" fmla="*/ 2820857 w 4003028"/>
              <a:gd name="connsiteY85-394" fmla="*/ 3351443 h 3488687"/>
              <a:gd name="connsiteX86-395" fmla="*/ 2842089 w 4003028"/>
              <a:gd name="connsiteY86-396" fmla="*/ 3333099 h 3488687"/>
              <a:gd name="connsiteX87-397" fmla="*/ 2921933 w 4003028"/>
              <a:gd name="connsiteY87-398" fmla="*/ 3257476 h 3488687"/>
              <a:gd name="connsiteX88-399" fmla="*/ 3436520 w 4003028"/>
              <a:gd name="connsiteY88-400" fmla="*/ 3026269 h 3488687"/>
              <a:gd name="connsiteX89-401" fmla="*/ 3490668 w 4003028"/>
              <a:gd name="connsiteY89-402" fmla="*/ 3044425 h 3488687"/>
              <a:gd name="connsiteX90-403" fmla="*/ 3466564 w 4003028"/>
              <a:gd name="connsiteY90-404" fmla="*/ 3009477 h 3488687"/>
              <a:gd name="connsiteX91-405" fmla="*/ 3487849 w 4003028"/>
              <a:gd name="connsiteY91-406" fmla="*/ 3036935 h 3488687"/>
              <a:gd name="connsiteX92-407" fmla="*/ 3850394 w 4003028"/>
              <a:gd name="connsiteY92-408" fmla="*/ 3229480 h 3488687"/>
              <a:gd name="connsiteX93-409" fmla="*/ 4003028 w 4003028"/>
              <a:gd name="connsiteY93-410" fmla="*/ 3047507 h 3488687"/>
              <a:gd name="connsiteX94-411" fmla="*/ 3906403 w 4003028"/>
              <a:gd name="connsiteY94-412" fmla="*/ 3033869 h 3488687"/>
              <a:gd name="connsiteX95-413" fmla="*/ 3685069 w 4003028"/>
              <a:gd name="connsiteY95-414" fmla="*/ 2942485 h 3488687"/>
              <a:gd name="connsiteX96-415" fmla="*/ 3680287 w 4003028"/>
              <a:gd name="connsiteY96-416" fmla="*/ 2938317 h 3488687"/>
              <a:gd name="connsiteX97-417" fmla="*/ 3682685 w 4003028"/>
              <a:gd name="connsiteY97-418" fmla="*/ 2923853 h 3488687"/>
              <a:gd name="connsiteX98-419" fmla="*/ 3888092 w 4003028"/>
              <a:gd name="connsiteY98-420" fmla="*/ 2294241 h 3488687"/>
              <a:gd name="connsiteX99-421" fmla="*/ 3647315 w 4003028"/>
              <a:gd name="connsiteY99-422" fmla="*/ 2791101 h 3488687"/>
              <a:gd name="connsiteX100-423" fmla="*/ 3618912 w 4003028"/>
              <a:gd name="connsiteY100-424" fmla="*/ 2884803 h 3488687"/>
              <a:gd name="connsiteX101-425" fmla="*/ 3598514 w 4003028"/>
              <a:gd name="connsiteY101-426" fmla="*/ 2867018 h 3488687"/>
              <a:gd name="connsiteX102-427" fmla="*/ 3013134 w 4003028"/>
              <a:gd name="connsiteY102-428" fmla="*/ 1104274 h 3488687"/>
              <a:gd name="connsiteX103-429" fmla="*/ 2996120 w 4003028"/>
              <a:gd name="connsiteY103-430" fmla="*/ 1074045 h 3488687"/>
              <a:gd name="connsiteX104-431" fmla="*/ 2983995 w 4003028"/>
              <a:gd name="connsiteY104-432" fmla="*/ 999080 h 3488687"/>
              <a:gd name="connsiteX105-433" fmla="*/ 2974776 w 4003028"/>
              <a:gd name="connsiteY105-434" fmla="*/ 0 h 3488687"/>
              <a:gd name="connsiteX106-435" fmla="*/ 2869551 w 4003028"/>
              <a:gd name="connsiteY106-436" fmla="*/ 826280 h 3488687"/>
              <a:gd name="connsiteX107-437" fmla="*/ 2871430 w 4003028"/>
              <a:gd name="connsiteY107-438" fmla="*/ 888358 h 3488687"/>
              <a:gd name="connsiteX108-439" fmla="*/ 2810257 w 4003028"/>
              <a:gd name="connsiteY108-440" fmla="*/ 821365 h 3488687"/>
              <a:gd name="connsiteX109-441" fmla="*/ 1224809 w 4003028"/>
              <a:gd name="connsiteY109-442" fmla="*/ 795402 h 3488687"/>
              <a:gd name="connsiteX110-443" fmla="*/ 1187875 w 4003028"/>
              <a:gd name="connsiteY110-444" fmla="*/ 818604 h 348868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 ang="0">
                <a:pos x="connsiteX42-85" y="connsiteY42-86"/>
              </a:cxn>
              <a:cxn ang="0">
                <a:pos x="connsiteX43-87" y="connsiteY43-88"/>
              </a:cxn>
              <a:cxn ang="0">
                <a:pos x="connsiteX44-89" y="connsiteY44-90"/>
              </a:cxn>
              <a:cxn ang="0">
                <a:pos x="connsiteX45-91" y="connsiteY45-92"/>
              </a:cxn>
              <a:cxn ang="0">
                <a:pos x="connsiteX46-93" y="connsiteY46-94"/>
              </a:cxn>
              <a:cxn ang="0">
                <a:pos x="connsiteX47-95" y="connsiteY47-96"/>
              </a:cxn>
              <a:cxn ang="0">
                <a:pos x="connsiteX48-97" y="connsiteY48-98"/>
              </a:cxn>
              <a:cxn ang="0">
                <a:pos x="connsiteX49-99" y="connsiteY49-100"/>
              </a:cxn>
              <a:cxn ang="0">
                <a:pos x="connsiteX50-101" y="connsiteY50-102"/>
              </a:cxn>
              <a:cxn ang="0">
                <a:pos x="connsiteX51-103" y="connsiteY51-104"/>
              </a:cxn>
              <a:cxn ang="0">
                <a:pos x="connsiteX52-105" y="connsiteY52-106"/>
              </a:cxn>
              <a:cxn ang="0">
                <a:pos x="connsiteX53-107" y="connsiteY53-108"/>
              </a:cxn>
              <a:cxn ang="0">
                <a:pos x="connsiteX54-109" y="connsiteY54-110"/>
              </a:cxn>
              <a:cxn ang="0">
                <a:pos x="connsiteX55-111" y="connsiteY55-112"/>
              </a:cxn>
              <a:cxn ang="0">
                <a:pos x="connsiteX56-113" y="connsiteY56-114"/>
              </a:cxn>
              <a:cxn ang="0">
                <a:pos x="connsiteX57-115" y="connsiteY57-116"/>
              </a:cxn>
              <a:cxn ang="0">
                <a:pos x="connsiteX58-117" y="connsiteY58-118"/>
              </a:cxn>
              <a:cxn ang="0">
                <a:pos x="connsiteX59-119" y="connsiteY59-120"/>
              </a:cxn>
              <a:cxn ang="0">
                <a:pos x="connsiteX60-121" y="connsiteY60-122"/>
              </a:cxn>
              <a:cxn ang="0">
                <a:pos x="connsiteX61-123" y="connsiteY61-124"/>
              </a:cxn>
              <a:cxn ang="0">
                <a:pos x="connsiteX62-125" y="connsiteY62-126"/>
              </a:cxn>
              <a:cxn ang="0">
                <a:pos x="connsiteX63-127" y="connsiteY63-128"/>
              </a:cxn>
              <a:cxn ang="0">
                <a:pos x="connsiteX64-129" y="connsiteY64-130"/>
              </a:cxn>
              <a:cxn ang="0">
                <a:pos x="connsiteX65-131" y="connsiteY65-132"/>
              </a:cxn>
              <a:cxn ang="0">
                <a:pos x="connsiteX66-133" y="connsiteY66-134"/>
              </a:cxn>
              <a:cxn ang="0">
                <a:pos x="connsiteX67-135" y="connsiteY67-136"/>
              </a:cxn>
              <a:cxn ang="0">
                <a:pos x="connsiteX68-137" y="connsiteY68-138"/>
              </a:cxn>
              <a:cxn ang="0">
                <a:pos x="connsiteX69-139" y="connsiteY69-140"/>
              </a:cxn>
              <a:cxn ang="0">
                <a:pos x="connsiteX70-141" y="connsiteY70-142"/>
              </a:cxn>
              <a:cxn ang="0">
                <a:pos x="connsiteX71-143" y="connsiteY71-144"/>
              </a:cxn>
              <a:cxn ang="0">
                <a:pos x="connsiteX72-145" y="connsiteY72-146"/>
              </a:cxn>
              <a:cxn ang="0">
                <a:pos x="connsiteX73-147" y="connsiteY73-148"/>
              </a:cxn>
              <a:cxn ang="0">
                <a:pos x="connsiteX74-149" y="connsiteY74-150"/>
              </a:cxn>
              <a:cxn ang="0">
                <a:pos x="connsiteX75-151" y="connsiteY75-152"/>
              </a:cxn>
              <a:cxn ang="0">
                <a:pos x="connsiteX76-153" y="connsiteY76-154"/>
              </a:cxn>
              <a:cxn ang="0">
                <a:pos x="connsiteX77-155" y="connsiteY77-156"/>
              </a:cxn>
              <a:cxn ang="0">
                <a:pos x="connsiteX78-157" y="connsiteY78-158"/>
              </a:cxn>
              <a:cxn ang="0">
                <a:pos x="connsiteX79-159" y="connsiteY79-160"/>
              </a:cxn>
              <a:cxn ang="0">
                <a:pos x="connsiteX80-161" y="connsiteY80-162"/>
              </a:cxn>
              <a:cxn ang="0">
                <a:pos x="connsiteX81-163" y="connsiteY81-164"/>
              </a:cxn>
              <a:cxn ang="0">
                <a:pos x="connsiteX82-165" y="connsiteY82-166"/>
              </a:cxn>
              <a:cxn ang="0">
                <a:pos x="connsiteX83-167" y="connsiteY83-168"/>
              </a:cxn>
              <a:cxn ang="0">
                <a:pos x="connsiteX84-169" y="connsiteY84-170"/>
              </a:cxn>
              <a:cxn ang="0">
                <a:pos x="connsiteX85-171" y="connsiteY85-172"/>
              </a:cxn>
              <a:cxn ang="0">
                <a:pos x="connsiteX86-173" y="connsiteY86-174"/>
              </a:cxn>
              <a:cxn ang="0">
                <a:pos x="connsiteX87-175" y="connsiteY87-176"/>
              </a:cxn>
              <a:cxn ang="0">
                <a:pos x="connsiteX88-177" y="connsiteY88-178"/>
              </a:cxn>
              <a:cxn ang="0">
                <a:pos x="connsiteX89-179" y="connsiteY89-180"/>
              </a:cxn>
              <a:cxn ang="0">
                <a:pos x="connsiteX90-181" y="connsiteY90-182"/>
              </a:cxn>
              <a:cxn ang="0">
                <a:pos x="connsiteX91-183" y="connsiteY91-184"/>
              </a:cxn>
              <a:cxn ang="0">
                <a:pos x="connsiteX92-185" y="connsiteY92-186"/>
              </a:cxn>
              <a:cxn ang="0">
                <a:pos x="connsiteX93-187" y="connsiteY93-188"/>
              </a:cxn>
              <a:cxn ang="0">
                <a:pos x="connsiteX94-189" y="connsiteY94-190"/>
              </a:cxn>
              <a:cxn ang="0">
                <a:pos x="connsiteX95-191" y="connsiteY95-192"/>
              </a:cxn>
              <a:cxn ang="0">
                <a:pos x="connsiteX96-193" y="connsiteY96-194"/>
              </a:cxn>
              <a:cxn ang="0">
                <a:pos x="connsiteX97-195" y="connsiteY97-196"/>
              </a:cxn>
              <a:cxn ang="0">
                <a:pos x="connsiteX98-197" y="connsiteY98-198"/>
              </a:cxn>
              <a:cxn ang="0">
                <a:pos x="connsiteX99-199" y="connsiteY99-200"/>
              </a:cxn>
              <a:cxn ang="0">
                <a:pos x="connsiteX100-201" y="connsiteY100-202"/>
              </a:cxn>
              <a:cxn ang="0">
                <a:pos x="connsiteX101-203" y="connsiteY101-204"/>
              </a:cxn>
              <a:cxn ang="0">
                <a:pos x="connsiteX102-205" y="connsiteY102-206"/>
              </a:cxn>
              <a:cxn ang="0">
                <a:pos x="connsiteX103-207" y="connsiteY103-208"/>
              </a:cxn>
              <a:cxn ang="0">
                <a:pos x="connsiteX104-209" y="connsiteY104-210"/>
              </a:cxn>
              <a:cxn ang="0">
                <a:pos x="connsiteX105-211" y="connsiteY105-212"/>
              </a:cxn>
              <a:cxn ang="0">
                <a:pos x="connsiteX106-213" y="connsiteY106-214"/>
              </a:cxn>
              <a:cxn ang="0">
                <a:pos x="connsiteX107-215" y="connsiteY107-216"/>
              </a:cxn>
              <a:cxn ang="0">
                <a:pos x="connsiteX108-217" y="connsiteY108-218"/>
              </a:cxn>
              <a:cxn ang="0">
                <a:pos x="connsiteX109-219" y="connsiteY109-220"/>
              </a:cxn>
              <a:cxn ang="0">
                <a:pos x="connsiteX110-221" y="connsiteY110-222"/>
              </a:cxn>
            </a:cxnLst>
            <a:rect l="l" t="t" r="r" b="b"/>
            <a:pathLst>
              <a:path w="4003028" h="3488687">
                <a:moveTo>
                  <a:pt x="2553595" y="3488687"/>
                </a:moveTo>
                <a:lnTo>
                  <a:pt x="2558802" y="3486358"/>
                </a:lnTo>
                <a:lnTo>
                  <a:pt x="2567275" y="3481729"/>
                </a:lnTo>
                <a:lnTo>
                  <a:pt x="2560275" y="3484032"/>
                </a:lnTo>
                <a:cubicBezTo>
                  <a:pt x="2556433" y="3486197"/>
                  <a:pt x="2552751" y="3488719"/>
                  <a:pt x="2553595" y="3488687"/>
                </a:cubicBezTo>
                <a:close/>
                <a:moveTo>
                  <a:pt x="2172204" y="1823603"/>
                </a:moveTo>
                <a:cubicBezTo>
                  <a:pt x="2171170" y="1824157"/>
                  <a:pt x="2172266" y="1824206"/>
                  <a:pt x="2177584" y="1823026"/>
                </a:cubicBezTo>
                <a:lnTo>
                  <a:pt x="2186951" y="1820691"/>
                </a:lnTo>
                <a:lnTo>
                  <a:pt x="2179597" y="1821148"/>
                </a:lnTo>
                <a:cubicBezTo>
                  <a:pt x="2176399" y="1821990"/>
                  <a:pt x="2173237" y="1823050"/>
                  <a:pt x="2172204" y="1823603"/>
                </a:cubicBezTo>
                <a:close/>
                <a:moveTo>
                  <a:pt x="153460" y="2406636"/>
                </a:moveTo>
                <a:cubicBezTo>
                  <a:pt x="154041" y="2407655"/>
                  <a:pt x="156156" y="2410233"/>
                  <a:pt x="158416" y="2412646"/>
                </a:cubicBezTo>
                <a:lnTo>
                  <a:pt x="164402" y="2416944"/>
                </a:lnTo>
                <a:lnTo>
                  <a:pt x="157710" y="2409986"/>
                </a:lnTo>
                <a:cubicBezTo>
                  <a:pt x="153833" y="2406159"/>
                  <a:pt x="152879" y="2405618"/>
                  <a:pt x="153460" y="2406636"/>
                </a:cubicBezTo>
                <a:close/>
                <a:moveTo>
                  <a:pt x="1187875" y="818604"/>
                </a:moveTo>
                <a:cubicBezTo>
                  <a:pt x="2360785" y="451654"/>
                  <a:pt x="2778288" y="830875"/>
                  <a:pt x="2981309" y="1389514"/>
                </a:cubicBezTo>
                <a:lnTo>
                  <a:pt x="3006207" y="1471594"/>
                </a:lnTo>
                <a:lnTo>
                  <a:pt x="3004953" y="1470516"/>
                </a:lnTo>
                <a:lnTo>
                  <a:pt x="2965846" y="1471445"/>
                </a:lnTo>
                <a:cubicBezTo>
                  <a:pt x="2947107" y="1473570"/>
                  <a:pt x="2928277" y="1477290"/>
                  <a:pt x="2909369" y="1482351"/>
                </a:cubicBezTo>
                <a:cubicBezTo>
                  <a:pt x="2805373" y="1510186"/>
                  <a:pt x="2699022" y="1578564"/>
                  <a:pt x="2592787" y="1644930"/>
                </a:cubicBezTo>
                <a:lnTo>
                  <a:pt x="2477260" y="1712320"/>
                </a:lnTo>
                <a:lnTo>
                  <a:pt x="2424386" y="1658294"/>
                </a:lnTo>
                <a:cubicBezTo>
                  <a:pt x="2364886" y="1605113"/>
                  <a:pt x="2312973" y="1581704"/>
                  <a:pt x="2233042" y="1544239"/>
                </a:cubicBezTo>
                <a:cubicBezTo>
                  <a:pt x="2318994" y="1601119"/>
                  <a:pt x="2360281" y="1633999"/>
                  <a:pt x="2406208" y="1690912"/>
                </a:cubicBezTo>
                <a:lnTo>
                  <a:pt x="2438667" y="1734832"/>
                </a:lnTo>
                <a:lnTo>
                  <a:pt x="2433832" y="1737652"/>
                </a:lnTo>
                <a:cubicBezTo>
                  <a:pt x="2381083" y="1764511"/>
                  <a:pt x="2328671" y="1785546"/>
                  <a:pt x="2276907" y="1795440"/>
                </a:cubicBezTo>
                <a:cubicBezTo>
                  <a:pt x="2236133" y="1807413"/>
                  <a:pt x="2210308" y="1814634"/>
                  <a:pt x="2194470" y="1818817"/>
                </a:cubicBezTo>
                <a:lnTo>
                  <a:pt x="2186951" y="1820691"/>
                </a:lnTo>
                <a:lnTo>
                  <a:pt x="2187619" y="1820649"/>
                </a:lnTo>
                <a:cubicBezTo>
                  <a:pt x="2185339" y="1826094"/>
                  <a:pt x="2253274" y="1827842"/>
                  <a:pt x="2263225" y="1828106"/>
                </a:cubicBezTo>
                <a:lnTo>
                  <a:pt x="2266422" y="1827857"/>
                </a:lnTo>
                <a:cubicBezTo>
                  <a:pt x="2518049" y="1795110"/>
                  <a:pt x="2758419" y="1512046"/>
                  <a:pt x="3026460" y="1558274"/>
                </a:cubicBezTo>
                <a:lnTo>
                  <a:pt x="3033021" y="1559992"/>
                </a:lnTo>
                <a:lnTo>
                  <a:pt x="3056764" y="1638263"/>
                </a:lnTo>
                <a:cubicBezTo>
                  <a:pt x="3122240" y="1894693"/>
                  <a:pt x="3162516" y="2169206"/>
                  <a:pt x="3220170" y="2417189"/>
                </a:cubicBezTo>
                <a:lnTo>
                  <a:pt x="3245788" y="2510754"/>
                </a:lnTo>
                <a:lnTo>
                  <a:pt x="3242722" y="2508845"/>
                </a:lnTo>
                <a:cubicBezTo>
                  <a:pt x="2720957" y="2252431"/>
                  <a:pt x="1724111" y="2749105"/>
                  <a:pt x="900517" y="3043090"/>
                </a:cubicBezTo>
                <a:lnTo>
                  <a:pt x="755186" y="3091588"/>
                </a:lnTo>
                <a:lnTo>
                  <a:pt x="735913" y="3085533"/>
                </a:lnTo>
                <a:cubicBezTo>
                  <a:pt x="484316" y="2982179"/>
                  <a:pt x="431228" y="2614641"/>
                  <a:pt x="235521" y="2453126"/>
                </a:cubicBezTo>
                <a:lnTo>
                  <a:pt x="232945" y="2451215"/>
                </a:lnTo>
                <a:cubicBezTo>
                  <a:pt x="224377" y="2446148"/>
                  <a:pt x="165909" y="2411510"/>
                  <a:pt x="164946" y="2417334"/>
                </a:cubicBezTo>
                <a:lnTo>
                  <a:pt x="164402" y="2416944"/>
                </a:lnTo>
                <a:lnTo>
                  <a:pt x="169774" y="2422528"/>
                </a:lnTo>
                <a:cubicBezTo>
                  <a:pt x="180964" y="2434491"/>
                  <a:pt x="198998" y="2454337"/>
                  <a:pt x="227166" y="2486155"/>
                </a:cubicBezTo>
                <a:cubicBezTo>
                  <a:pt x="265748" y="2522056"/>
                  <a:pt x="298954" y="2567738"/>
                  <a:pt x="329351" y="2618530"/>
                </a:cubicBezTo>
                <a:lnTo>
                  <a:pt x="331947" y="2623489"/>
                </a:lnTo>
                <a:lnTo>
                  <a:pt x="281103" y="2643430"/>
                </a:lnTo>
                <a:cubicBezTo>
                  <a:pt x="211947" y="2667216"/>
                  <a:pt x="159497" y="2673113"/>
                  <a:pt x="56459" y="2675591"/>
                </a:cubicBezTo>
                <a:cubicBezTo>
                  <a:pt x="144075" y="2686356"/>
                  <a:pt x="200489" y="2694130"/>
                  <a:pt x="279157" y="2680722"/>
                </a:cubicBezTo>
                <a:lnTo>
                  <a:pt x="352665" y="2663074"/>
                </a:lnTo>
                <a:lnTo>
                  <a:pt x="414683" y="2781572"/>
                </a:lnTo>
                <a:cubicBezTo>
                  <a:pt x="469374" y="2894263"/>
                  <a:pt x="523095" y="3008719"/>
                  <a:pt x="596376" y="3087584"/>
                </a:cubicBezTo>
                <a:cubicBezTo>
                  <a:pt x="609700" y="3101923"/>
                  <a:pt x="623672" y="3115085"/>
                  <a:pt x="638412" y="3126848"/>
                </a:cubicBezTo>
                <a:lnTo>
                  <a:pt x="642141" y="3129313"/>
                </a:lnTo>
                <a:lnTo>
                  <a:pt x="633291" y="3132266"/>
                </a:lnTo>
                <a:cubicBezTo>
                  <a:pt x="439019" y="3191552"/>
                  <a:pt x="260077" y="3231533"/>
                  <a:pt x="106597" y="3237274"/>
                </a:cubicBezTo>
                <a:lnTo>
                  <a:pt x="0" y="3232686"/>
                </a:lnTo>
                <a:lnTo>
                  <a:pt x="77065" y="3297326"/>
                </a:lnTo>
                <a:lnTo>
                  <a:pt x="75884" y="3298733"/>
                </a:lnTo>
                <a:lnTo>
                  <a:pt x="146342" y="3298318"/>
                </a:lnTo>
                <a:cubicBezTo>
                  <a:pt x="1032069" y="3253610"/>
                  <a:pt x="2676191" y="2287615"/>
                  <a:pt x="3241070" y="2644221"/>
                </a:cubicBezTo>
                <a:lnTo>
                  <a:pt x="3298464" y="2691011"/>
                </a:lnTo>
                <a:lnTo>
                  <a:pt x="3325008" y="2763689"/>
                </a:lnTo>
                <a:cubicBezTo>
                  <a:pt x="3339288" y="2798739"/>
                  <a:pt x="3354641" y="2832433"/>
                  <a:pt x="3371266" y="2864563"/>
                </a:cubicBezTo>
                <a:lnTo>
                  <a:pt x="3415788" y="2940157"/>
                </a:lnTo>
                <a:lnTo>
                  <a:pt x="3400641" y="2934757"/>
                </a:lnTo>
                <a:cubicBezTo>
                  <a:pt x="3176452" y="2879955"/>
                  <a:pt x="3011114" y="3118940"/>
                  <a:pt x="2832976" y="3294018"/>
                </a:cubicBezTo>
                <a:lnTo>
                  <a:pt x="2826082" y="3300156"/>
                </a:lnTo>
                <a:lnTo>
                  <a:pt x="2810492" y="3290196"/>
                </a:lnTo>
                <a:cubicBezTo>
                  <a:pt x="2720380" y="3236193"/>
                  <a:pt x="2660837" y="3226358"/>
                  <a:pt x="2559561" y="3207661"/>
                </a:cubicBezTo>
                <a:cubicBezTo>
                  <a:pt x="2657106" y="3240948"/>
                  <a:pt x="2705368" y="3262313"/>
                  <a:pt x="2764198" y="3305758"/>
                </a:cubicBezTo>
                <a:lnTo>
                  <a:pt x="2793373" y="3329282"/>
                </a:lnTo>
                <a:lnTo>
                  <a:pt x="2742508" y="3374574"/>
                </a:lnTo>
                <a:cubicBezTo>
                  <a:pt x="2711775" y="3398548"/>
                  <a:pt x="2680355" y="3419089"/>
                  <a:pt x="2647916" y="3434544"/>
                </a:cubicBezTo>
                <a:cubicBezTo>
                  <a:pt x="2611497" y="3456441"/>
                  <a:pt x="2588339" y="3469961"/>
                  <a:pt x="2574074" y="3478014"/>
                </a:cubicBezTo>
                <a:lnTo>
                  <a:pt x="2567275" y="3481729"/>
                </a:lnTo>
                <a:lnTo>
                  <a:pt x="2567910" y="3481520"/>
                </a:lnTo>
                <a:cubicBezTo>
                  <a:pt x="2567081" y="3487364"/>
                  <a:pt x="2633249" y="3471870"/>
                  <a:pt x="2642943" y="3469608"/>
                </a:cubicBezTo>
                <a:lnTo>
                  <a:pt x="2645973" y="3468559"/>
                </a:lnTo>
                <a:cubicBezTo>
                  <a:pt x="2679567" y="3454939"/>
                  <a:pt x="2711646" y="3436436"/>
                  <a:pt x="2742749" y="3414654"/>
                </a:cubicBezTo>
                <a:lnTo>
                  <a:pt x="2820857" y="3351443"/>
                </a:lnTo>
                <a:lnTo>
                  <a:pt x="2842089" y="3333099"/>
                </a:lnTo>
                <a:lnTo>
                  <a:pt x="2921933" y="3257476"/>
                </a:lnTo>
                <a:cubicBezTo>
                  <a:pt x="3068644" y="3115129"/>
                  <a:pt x="3217786" y="2971137"/>
                  <a:pt x="3436520" y="3026269"/>
                </a:cubicBezTo>
                <a:lnTo>
                  <a:pt x="3490668" y="3044425"/>
                </a:lnTo>
                <a:lnTo>
                  <a:pt x="3466564" y="3009477"/>
                </a:lnTo>
                <a:lnTo>
                  <a:pt x="3487849" y="3036935"/>
                </a:lnTo>
                <a:cubicBezTo>
                  <a:pt x="3577843" y="3137142"/>
                  <a:pt x="3694486" y="3205730"/>
                  <a:pt x="3850394" y="3229480"/>
                </a:cubicBezTo>
                <a:lnTo>
                  <a:pt x="4003028" y="3047507"/>
                </a:lnTo>
                <a:lnTo>
                  <a:pt x="3906403" y="3033869"/>
                </a:lnTo>
                <a:cubicBezTo>
                  <a:pt x="3820640" y="3018049"/>
                  <a:pt x="3747707" y="2986649"/>
                  <a:pt x="3685069" y="2942485"/>
                </a:cubicBezTo>
                <a:lnTo>
                  <a:pt x="3680287" y="2938317"/>
                </a:lnTo>
                <a:lnTo>
                  <a:pt x="3682685" y="2923853"/>
                </a:lnTo>
                <a:cubicBezTo>
                  <a:pt x="3723975" y="2690248"/>
                  <a:pt x="3766532" y="2567647"/>
                  <a:pt x="3888092" y="2294241"/>
                </a:cubicBezTo>
                <a:cubicBezTo>
                  <a:pt x="3780369" y="2481678"/>
                  <a:pt x="3709755" y="2601593"/>
                  <a:pt x="3647315" y="2791101"/>
                </a:cubicBezTo>
                <a:lnTo>
                  <a:pt x="3618912" y="2884803"/>
                </a:lnTo>
                <a:lnTo>
                  <a:pt x="3598514" y="2867018"/>
                </a:lnTo>
                <a:cubicBezTo>
                  <a:pt x="3254153" y="2501557"/>
                  <a:pt x="3291145" y="1656269"/>
                  <a:pt x="3013134" y="1104274"/>
                </a:cubicBezTo>
                <a:lnTo>
                  <a:pt x="2996120" y="1074045"/>
                </a:lnTo>
                <a:lnTo>
                  <a:pt x="2983995" y="999080"/>
                </a:lnTo>
                <a:cubicBezTo>
                  <a:pt x="2930642" y="645192"/>
                  <a:pt x="2932505" y="449415"/>
                  <a:pt x="2974776" y="0"/>
                </a:cubicBezTo>
                <a:cubicBezTo>
                  <a:pt x="2910927" y="319837"/>
                  <a:pt x="2867653" y="525270"/>
                  <a:pt x="2869551" y="826280"/>
                </a:cubicBezTo>
                <a:cubicBezTo>
                  <a:pt x="2870177" y="846973"/>
                  <a:pt x="2870804" y="867665"/>
                  <a:pt x="2871430" y="888358"/>
                </a:cubicBezTo>
                <a:lnTo>
                  <a:pt x="2810257" y="821365"/>
                </a:lnTo>
                <a:cubicBezTo>
                  <a:pt x="2533828" y="556552"/>
                  <a:pt x="2068438" y="477849"/>
                  <a:pt x="1224809" y="795402"/>
                </a:cubicBezTo>
                <a:lnTo>
                  <a:pt x="1187875" y="818604"/>
                </a:ln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2339714" y="1766361"/>
            <a:ext cx="1783380" cy="870783"/>
            <a:chOff x="2339714" y="1766361"/>
            <a:chExt cx="1783380" cy="870783"/>
          </a:xfrm>
        </p:grpSpPr>
        <p:sp>
          <p:nvSpPr>
            <p:cNvPr id="10" name="任意多边形 9"/>
            <p:cNvSpPr/>
            <p:nvPr/>
          </p:nvSpPr>
          <p:spPr>
            <a:xfrm rot="971190" flipH="1">
              <a:off x="2339714" y="1766361"/>
              <a:ext cx="1783380" cy="8707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37000">
                  <a:srgbClr val="8CB823"/>
                </a:gs>
                <a:gs pos="100000">
                  <a:srgbClr val="C4D836"/>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10"/>
            <p:cNvSpPr/>
            <p:nvPr/>
          </p:nvSpPr>
          <p:spPr>
            <a:xfrm rot="12126711">
              <a:off x="2919041" y="2153353"/>
              <a:ext cx="909847" cy="190357"/>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 name="组合 11"/>
          <p:cNvGrpSpPr/>
          <p:nvPr/>
        </p:nvGrpSpPr>
        <p:grpSpPr>
          <a:xfrm>
            <a:off x="3819583" y="3928190"/>
            <a:ext cx="1346512" cy="657991"/>
            <a:chOff x="3819583" y="3928190"/>
            <a:chExt cx="1346512" cy="657991"/>
          </a:xfrm>
        </p:grpSpPr>
        <p:sp>
          <p:nvSpPr>
            <p:cNvPr id="13" name="任意多边形 12"/>
            <p:cNvSpPr/>
            <p:nvPr/>
          </p:nvSpPr>
          <p:spPr>
            <a:xfrm rot="13092427">
              <a:off x="3819583" y="3928190"/>
              <a:ext cx="1346512" cy="65799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37000">
                  <a:srgbClr val="8CB823"/>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任意多边形 13"/>
            <p:cNvSpPr/>
            <p:nvPr/>
          </p:nvSpPr>
          <p:spPr>
            <a:xfrm rot="1936906" flipH="1">
              <a:off x="4240738" y="4252220"/>
              <a:ext cx="686965" cy="143840"/>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 name="组合 14"/>
          <p:cNvGrpSpPr/>
          <p:nvPr/>
        </p:nvGrpSpPr>
        <p:grpSpPr>
          <a:xfrm>
            <a:off x="6249414" y="3460069"/>
            <a:ext cx="422431" cy="770101"/>
            <a:chOff x="6279231" y="3460069"/>
            <a:chExt cx="422431" cy="770101"/>
          </a:xfrm>
        </p:grpSpPr>
        <p:sp>
          <p:nvSpPr>
            <p:cNvPr id="16" name="任意多边形 15"/>
            <p:cNvSpPr/>
            <p:nvPr/>
          </p:nvSpPr>
          <p:spPr>
            <a:xfrm rot="17930089">
              <a:off x="6105396" y="3633904"/>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16"/>
            <p:cNvSpPr/>
            <p:nvPr/>
          </p:nvSpPr>
          <p:spPr>
            <a:xfrm rot="6774568" flipH="1">
              <a:off x="6264227" y="3856536"/>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组合 17"/>
          <p:cNvGrpSpPr/>
          <p:nvPr/>
        </p:nvGrpSpPr>
        <p:grpSpPr>
          <a:xfrm>
            <a:off x="6405591" y="4064938"/>
            <a:ext cx="712475" cy="350703"/>
            <a:chOff x="6405591" y="4064938"/>
            <a:chExt cx="712475" cy="350703"/>
          </a:xfrm>
        </p:grpSpPr>
        <p:sp>
          <p:nvSpPr>
            <p:cNvPr id="19" name="任意多边形 18"/>
            <p:cNvSpPr/>
            <p:nvPr/>
          </p:nvSpPr>
          <p:spPr>
            <a:xfrm rot="20918874">
              <a:off x="6405591" y="4064938"/>
              <a:ext cx="712475" cy="35070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rot="9763353" flipH="1">
              <a:off x="6521746" y="4215747"/>
              <a:ext cx="363491"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1" name="组合 20"/>
          <p:cNvGrpSpPr/>
          <p:nvPr/>
        </p:nvGrpSpPr>
        <p:grpSpPr>
          <a:xfrm>
            <a:off x="5117653" y="2113127"/>
            <a:ext cx="422431" cy="770101"/>
            <a:chOff x="5165781" y="2101095"/>
            <a:chExt cx="422431" cy="770101"/>
          </a:xfrm>
        </p:grpSpPr>
        <p:sp>
          <p:nvSpPr>
            <p:cNvPr id="22" name="任意多边形 21"/>
            <p:cNvSpPr/>
            <p:nvPr/>
          </p:nvSpPr>
          <p:spPr>
            <a:xfrm rot="6250893" flipH="1" flipV="1">
              <a:off x="4991946" y="2274930"/>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22"/>
            <p:cNvSpPr/>
            <p:nvPr/>
          </p:nvSpPr>
          <p:spPr>
            <a:xfrm rot="16695372" flipV="1">
              <a:off x="5166313" y="2503220"/>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4" name="组合 23"/>
          <p:cNvGrpSpPr/>
          <p:nvPr/>
        </p:nvGrpSpPr>
        <p:grpSpPr>
          <a:xfrm>
            <a:off x="5339322" y="2657510"/>
            <a:ext cx="726307" cy="350702"/>
            <a:chOff x="5339322" y="2681574"/>
            <a:chExt cx="726307" cy="350702"/>
          </a:xfrm>
        </p:grpSpPr>
        <p:sp>
          <p:nvSpPr>
            <p:cNvPr id="25" name="任意多边形 24"/>
            <p:cNvSpPr/>
            <p:nvPr/>
          </p:nvSpPr>
          <p:spPr>
            <a:xfrm rot="9239678" flipH="1" flipV="1">
              <a:off x="5339322" y="2681574"/>
              <a:ext cx="726307" cy="350702"/>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任意多边形 25"/>
            <p:cNvSpPr/>
            <p:nvPr/>
          </p:nvSpPr>
          <p:spPr>
            <a:xfrm rot="19684157" flipV="1">
              <a:off x="5463265" y="2847305"/>
              <a:ext cx="370548"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7" name="组合 26"/>
          <p:cNvGrpSpPr/>
          <p:nvPr/>
        </p:nvGrpSpPr>
        <p:grpSpPr>
          <a:xfrm>
            <a:off x="7588849" y="1250498"/>
            <a:ext cx="422431" cy="770101"/>
            <a:chOff x="7552753" y="1214402"/>
            <a:chExt cx="422431" cy="770101"/>
          </a:xfrm>
        </p:grpSpPr>
        <p:sp>
          <p:nvSpPr>
            <p:cNvPr id="28" name="任意多边形 27"/>
            <p:cNvSpPr/>
            <p:nvPr/>
          </p:nvSpPr>
          <p:spPr>
            <a:xfrm rot="18220741" flipV="1">
              <a:off x="7378918" y="1388237"/>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rot="7776262" flipH="1" flipV="1">
              <a:off x="7530177" y="1606273"/>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0" name="组合 29"/>
          <p:cNvGrpSpPr/>
          <p:nvPr/>
        </p:nvGrpSpPr>
        <p:grpSpPr>
          <a:xfrm>
            <a:off x="7119368" y="1243722"/>
            <a:ext cx="350702" cy="726307"/>
            <a:chOff x="7095304" y="1243722"/>
            <a:chExt cx="350702" cy="726307"/>
          </a:xfrm>
        </p:grpSpPr>
        <p:sp>
          <p:nvSpPr>
            <p:cNvPr id="31" name="任意多边形 30"/>
            <p:cNvSpPr/>
            <p:nvPr/>
          </p:nvSpPr>
          <p:spPr>
            <a:xfrm rot="15231956" flipV="1">
              <a:off x="6907501" y="1431525"/>
              <a:ext cx="726307" cy="350702"/>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任意多边形 31"/>
            <p:cNvSpPr/>
            <p:nvPr/>
          </p:nvSpPr>
          <p:spPr>
            <a:xfrm rot="4787477" flipH="1" flipV="1">
              <a:off x="7100276" y="1627802"/>
              <a:ext cx="370548"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3" name="组合 32"/>
          <p:cNvGrpSpPr/>
          <p:nvPr/>
        </p:nvGrpSpPr>
        <p:grpSpPr>
          <a:xfrm>
            <a:off x="7632912" y="1791715"/>
            <a:ext cx="2038360" cy="1048883"/>
            <a:chOff x="7632912" y="1791715"/>
            <a:chExt cx="2038360" cy="1048883"/>
          </a:xfrm>
        </p:grpSpPr>
        <p:sp>
          <p:nvSpPr>
            <p:cNvPr id="34" name="任意多边形 33"/>
            <p:cNvSpPr/>
            <p:nvPr/>
          </p:nvSpPr>
          <p:spPr>
            <a:xfrm rot="9340066" flipH="1">
              <a:off x="7632912" y="1791715"/>
              <a:ext cx="2038360" cy="10488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4CA420"/>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任意多边形 34"/>
            <p:cNvSpPr/>
            <p:nvPr/>
          </p:nvSpPr>
          <p:spPr>
            <a:xfrm rot="20495587">
              <a:off x="7973719" y="2267331"/>
              <a:ext cx="1039933" cy="229291"/>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6" name="组合 35"/>
          <p:cNvGrpSpPr/>
          <p:nvPr/>
        </p:nvGrpSpPr>
        <p:grpSpPr>
          <a:xfrm rot="2799594" flipH="1">
            <a:off x="5201514" y="35328"/>
            <a:ext cx="1048883" cy="2038360"/>
            <a:chOff x="1403445" y="-3477919"/>
            <a:chExt cx="1048883" cy="2455261"/>
          </a:xfrm>
        </p:grpSpPr>
        <p:sp>
          <p:nvSpPr>
            <p:cNvPr id="37" name="任意多边形 36"/>
            <p:cNvSpPr/>
            <p:nvPr/>
          </p:nvSpPr>
          <p:spPr>
            <a:xfrm rot="5044479" flipH="1">
              <a:off x="700256" y="-2774730"/>
              <a:ext cx="2455261" cy="10488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任意多边形 37"/>
            <p:cNvSpPr/>
            <p:nvPr/>
          </p:nvSpPr>
          <p:spPr>
            <a:xfrm rot="16200000">
              <a:off x="1314007" y="-2158857"/>
              <a:ext cx="1252628" cy="229291"/>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599090" y="-78586"/>
            <a:ext cx="5213131" cy="4808241"/>
            <a:chOff x="1001374" y="-370703"/>
            <a:chExt cx="6695744" cy="6175701"/>
          </a:xfrm>
        </p:grpSpPr>
        <p:pic>
          <p:nvPicPr>
            <p:cNvPr id="6" name="图片 5"/>
            <p:cNvPicPr>
              <a:picLocks noChangeAspect="1"/>
            </p:cNvPicPr>
            <p:nvPr/>
          </p:nvPicPr>
          <p:blipFill rotWithShape="1">
            <a:blip r:embed="rId3">
              <a:extLst>
                <a:ext uri="{28A0092B-C50C-407E-A947-70E740481C1C}">
                  <a14:useLocalDpi xmlns:a14="http://schemas.microsoft.com/office/drawing/2010/main" val="0"/>
                </a:ext>
              </a:extLst>
            </a:blip>
            <a:srcRect l="2993" r="4333" b="1429"/>
            <a:stretch>
              <a:fillRect/>
            </a:stretch>
          </p:blipFill>
          <p:spPr>
            <a:xfrm>
              <a:off x="1001374" y="-370703"/>
              <a:ext cx="6695744" cy="6175701"/>
            </a:xfrm>
            <a:prstGeom prst="rect">
              <a:avLst/>
            </a:prstGeom>
          </p:spPr>
        </p:pic>
        <p:sp>
          <p:nvSpPr>
            <p:cNvPr id="7" name="椭圆 6"/>
            <p:cNvSpPr/>
            <p:nvPr/>
          </p:nvSpPr>
          <p:spPr>
            <a:xfrm>
              <a:off x="2516995" y="893874"/>
              <a:ext cx="3649026" cy="36490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0" name="文本框 109"/>
          <p:cNvSpPr txBox="1"/>
          <p:nvPr/>
        </p:nvSpPr>
        <p:spPr>
          <a:xfrm>
            <a:off x="182783" y="2113681"/>
            <a:ext cx="3588404" cy="769441"/>
          </a:xfrm>
          <a:prstGeom prst="rect">
            <a:avLst/>
          </a:prstGeom>
          <a:noFill/>
        </p:spPr>
        <p:txBody>
          <a:bodyPr wrap="square" rtlCol="0">
            <a:spAutoFit/>
          </a:bodyPr>
          <a:lstStyle/>
          <a:p>
            <a:pPr algn="ctr"/>
            <a:r>
              <a:rPr lang="en-US" altLang="zh-CN" sz="4400" b="1" dirty="0" err="1">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Viết</a:t>
            </a:r>
            <a:r>
              <a:rPr lang="en-US" altLang="zh-CN" sz="4400" b="1" dirty="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400" b="1" dirty="0" err="1">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vào</a:t>
            </a:r>
            <a:r>
              <a:rPr lang="en-US" altLang="zh-CN" sz="4400" b="1" dirty="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400" b="1" dirty="0" err="1">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vở</a:t>
            </a:r>
            <a:endParaRPr lang="zh-CN" altLang="en-US" sz="4400" b="1" dirty="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42" name="文本框 41"/>
          <p:cNvSpPr txBox="1"/>
          <p:nvPr/>
        </p:nvSpPr>
        <p:spPr>
          <a:xfrm>
            <a:off x="1523301" y="1166955"/>
            <a:ext cx="1010925" cy="923330"/>
          </a:xfrm>
          <a:prstGeom prst="rect">
            <a:avLst/>
          </a:prstGeom>
          <a:noFill/>
        </p:spPr>
        <p:txBody>
          <a:bodyPr wrap="square" rtlCol="0">
            <a:spAutoFit/>
          </a:bodyPr>
          <a:lstStyle>
            <a:defPPr>
              <a:defRPr lang="zh-CN"/>
            </a:defPPr>
            <a:lvl1pPr algn="ctr">
              <a:defRPr sz="1600" b="1">
                <a:pattFill prst="ltDnDiag">
                  <a:fgClr>
                    <a:srgbClr val="00B0F0"/>
                  </a:fgClr>
                  <a:bgClr>
                    <a:srgbClr val="0070C0"/>
                  </a:bgClr>
                </a:pattFill>
                <a:effectLst>
                  <a:outerShdw dist="38100" dir="2700000" algn="tl" rotWithShape="0">
                    <a:srgbClr val="0070C0"/>
                  </a:outerShdw>
                </a:effectLst>
              </a:defRPr>
            </a:lvl1pPr>
          </a:lstStyle>
          <a:p>
            <a:r>
              <a:rPr lang="en-US" altLang="zh-CN" sz="5400" dirty="0">
                <a:latin typeface="Arial-Rounded" panose="020B0500000000000000" pitchFamily="34" charset="-93"/>
                <a:ea typeface="Arial-Rounded" panose="020B0500000000000000" pitchFamily="34" charset="-93"/>
                <a:cs typeface="Arial-Rounded" panose="020B0500000000000000" pitchFamily="34" charset="-93"/>
                <a:sym typeface="+mn-lt"/>
              </a:rPr>
              <a:t>4</a:t>
            </a:r>
            <a:endParaRPr lang="zh-CN" altLang="en-US" sz="5400" dirty="0">
              <a:latin typeface="Arial-Rounded" panose="020B0500000000000000" pitchFamily="34" charset="-93"/>
              <a:ea typeface="Arial-Rounded" panose="020B0500000000000000" pitchFamily="34" charset="-93"/>
              <a:cs typeface="Arial-Rounded" panose="020B0500000000000000" pitchFamily="34" charset="-93"/>
              <a:sym typeface="+mn-lt"/>
            </a:endParaRPr>
          </a:p>
        </p:txBody>
      </p:sp>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54891" y="454275"/>
            <a:ext cx="2248544" cy="753135"/>
          </a:xfrm>
          <a:prstGeom prst="rect">
            <a:avLst/>
          </a:prstGeom>
        </p:spPr>
      </p:pic>
      <p:pic>
        <p:nvPicPr>
          <p:cNvPr id="39" name="图片 3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14976" y="2452092"/>
            <a:ext cx="1125835" cy="2607748"/>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750"/>
                                        <p:tgtEl>
                                          <p:spTgt spid="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750" fill="hold"/>
                                        <p:tgtEl>
                                          <p:spTgt spid="36"/>
                                        </p:tgtEl>
                                        <p:attrNameLst>
                                          <p:attrName>ppt_w</p:attrName>
                                        </p:attrNameLst>
                                      </p:cBhvr>
                                      <p:tavLst>
                                        <p:tav tm="0">
                                          <p:val>
                                            <p:fltVal val="0"/>
                                          </p:val>
                                        </p:tav>
                                        <p:tav tm="100000">
                                          <p:val>
                                            <p:strVal val="#ppt_w"/>
                                          </p:val>
                                        </p:tav>
                                      </p:tavLst>
                                    </p:anim>
                                    <p:anim calcmode="lin" valueType="num">
                                      <p:cBhvr>
                                        <p:cTn id="12" dur="750" fill="hold"/>
                                        <p:tgtEl>
                                          <p:spTgt spid="36"/>
                                        </p:tgtEl>
                                        <p:attrNameLst>
                                          <p:attrName>ppt_h</p:attrName>
                                        </p:attrNameLst>
                                      </p:cBhvr>
                                      <p:tavLst>
                                        <p:tav tm="0">
                                          <p:val>
                                            <p:fltVal val="0"/>
                                          </p:val>
                                        </p:tav>
                                        <p:tav tm="100000">
                                          <p:val>
                                            <p:strVal val="#ppt_h"/>
                                          </p:val>
                                        </p:tav>
                                      </p:tavLst>
                                    </p:anim>
                                    <p:animEffect transition="in" filter="fade">
                                      <p:cBhvr>
                                        <p:cTn id="13" dur="750"/>
                                        <p:tgtEl>
                                          <p:spTgt spid="36"/>
                                        </p:tgtEl>
                                      </p:cBhvr>
                                    </p:animEffect>
                                  </p:childTnLst>
                                </p:cTn>
                              </p:par>
                              <p:par>
                                <p:cTn id="14" presetID="53" presetClass="entr" presetSubtype="16" fill="hold" nodeType="with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750" fill="hold"/>
                                        <p:tgtEl>
                                          <p:spTgt spid="33"/>
                                        </p:tgtEl>
                                        <p:attrNameLst>
                                          <p:attrName>ppt_w</p:attrName>
                                        </p:attrNameLst>
                                      </p:cBhvr>
                                      <p:tavLst>
                                        <p:tav tm="0">
                                          <p:val>
                                            <p:fltVal val="0"/>
                                          </p:val>
                                        </p:tav>
                                        <p:tav tm="100000">
                                          <p:val>
                                            <p:strVal val="#ppt_w"/>
                                          </p:val>
                                        </p:tav>
                                      </p:tavLst>
                                    </p:anim>
                                    <p:anim calcmode="lin" valueType="num">
                                      <p:cBhvr>
                                        <p:cTn id="17" dur="750" fill="hold"/>
                                        <p:tgtEl>
                                          <p:spTgt spid="33"/>
                                        </p:tgtEl>
                                        <p:attrNameLst>
                                          <p:attrName>ppt_h</p:attrName>
                                        </p:attrNameLst>
                                      </p:cBhvr>
                                      <p:tavLst>
                                        <p:tav tm="0">
                                          <p:val>
                                            <p:fltVal val="0"/>
                                          </p:val>
                                        </p:tav>
                                        <p:tav tm="100000">
                                          <p:val>
                                            <p:strVal val="#ppt_h"/>
                                          </p:val>
                                        </p:tav>
                                      </p:tavLst>
                                    </p:anim>
                                    <p:animEffect transition="in" filter="fade">
                                      <p:cBhvr>
                                        <p:cTn id="18" dur="750"/>
                                        <p:tgtEl>
                                          <p:spTgt spid="33"/>
                                        </p:tgtEl>
                                      </p:cBhvr>
                                    </p:animEffect>
                                  </p:childTnLst>
                                </p:cTn>
                              </p:par>
                              <p:par>
                                <p:cTn id="19" presetID="53" presetClass="entr" presetSubtype="16" fill="hold" nodeType="with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750" fill="hold"/>
                                        <p:tgtEl>
                                          <p:spTgt spid="27"/>
                                        </p:tgtEl>
                                        <p:attrNameLst>
                                          <p:attrName>ppt_w</p:attrName>
                                        </p:attrNameLst>
                                      </p:cBhvr>
                                      <p:tavLst>
                                        <p:tav tm="0">
                                          <p:val>
                                            <p:fltVal val="0"/>
                                          </p:val>
                                        </p:tav>
                                        <p:tav tm="100000">
                                          <p:val>
                                            <p:strVal val="#ppt_w"/>
                                          </p:val>
                                        </p:tav>
                                      </p:tavLst>
                                    </p:anim>
                                    <p:anim calcmode="lin" valueType="num">
                                      <p:cBhvr>
                                        <p:cTn id="22" dur="750" fill="hold"/>
                                        <p:tgtEl>
                                          <p:spTgt spid="27"/>
                                        </p:tgtEl>
                                        <p:attrNameLst>
                                          <p:attrName>ppt_h</p:attrName>
                                        </p:attrNameLst>
                                      </p:cBhvr>
                                      <p:tavLst>
                                        <p:tav tm="0">
                                          <p:val>
                                            <p:fltVal val="0"/>
                                          </p:val>
                                        </p:tav>
                                        <p:tav tm="100000">
                                          <p:val>
                                            <p:strVal val="#ppt_h"/>
                                          </p:val>
                                        </p:tav>
                                      </p:tavLst>
                                    </p:anim>
                                    <p:animEffect transition="in" filter="fade">
                                      <p:cBhvr>
                                        <p:cTn id="23" dur="750"/>
                                        <p:tgtEl>
                                          <p:spTgt spid="27"/>
                                        </p:tgtEl>
                                      </p:cBhvr>
                                    </p:animEffect>
                                  </p:childTnLst>
                                </p:cTn>
                              </p:par>
                              <p:par>
                                <p:cTn id="24" presetID="53" presetClass="entr" presetSubtype="16" fill="hold" nodeType="withEffect">
                                  <p:stCondLst>
                                    <p:cond delay="0"/>
                                  </p:stCondLst>
                                  <p:childTnLst>
                                    <p:set>
                                      <p:cBhvr>
                                        <p:cTn id="25" dur="1" fill="hold">
                                          <p:stCondLst>
                                            <p:cond delay="0"/>
                                          </p:stCondLst>
                                        </p:cTn>
                                        <p:tgtEl>
                                          <p:spTgt spid="30"/>
                                        </p:tgtEl>
                                        <p:attrNameLst>
                                          <p:attrName>style.visibility</p:attrName>
                                        </p:attrNameLst>
                                      </p:cBhvr>
                                      <p:to>
                                        <p:strVal val="visible"/>
                                      </p:to>
                                    </p:set>
                                    <p:anim calcmode="lin" valueType="num">
                                      <p:cBhvr>
                                        <p:cTn id="26" dur="750" fill="hold"/>
                                        <p:tgtEl>
                                          <p:spTgt spid="30"/>
                                        </p:tgtEl>
                                        <p:attrNameLst>
                                          <p:attrName>ppt_w</p:attrName>
                                        </p:attrNameLst>
                                      </p:cBhvr>
                                      <p:tavLst>
                                        <p:tav tm="0">
                                          <p:val>
                                            <p:fltVal val="0"/>
                                          </p:val>
                                        </p:tav>
                                        <p:tav tm="100000">
                                          <p:val>
                                            <p:strVal val="#ppt_w"/>
                                          </p:val>
                                        </p:tav>
                                      </p:tavLst>
                                    </p:anim>
                                    <p:anim calcmode="lin" valueType="num">
                                      <p:cBhvr>
                                        <p:cTn id="27" dur="750" fill="hold"/>
                                        <p:tgtEl>
                                          <p:spTgt spid="30"/>
                                        </p:tgtEl>
                                        <p:attrNameLst>
                                          <p:attrName>ppt_h</p:attrName>
                                        </p:attrNameLst>
                                      </p:cBhvr>
                                      <p:tavLst>
                                        <p:tav tm="0">
                                          <p:val>
                                            <p:fltVal val="0"/>
                                          </p:val>
                                        </p:tav>
                                        <p:tav tm="100000">
                                          <p:val>
                                            <p:strVal val="#ppt_h"/>
                                          </p:val>
                                        </p:tav>
                                      </p:tavLst>
                                    </p:anim>
                                    <p:animEffect transition="in" filter="fade">
                                      <p:cBhvr>
                                        <p:cTn id="28" dur="750"/>
                                        <p:tgtEl>
                                          <p:spTgt spid="30"/>
                                        </p:tgtEl>
                                      </p:cBhvr>
                                    </p:animEffect>
                                  </p:childTnLst>
                                </p:cTn>
                              </p:par>
                              <p:par>
                                <p:cTn id="29" presetID="53" presetClass="entr" presetSubtype="16" fill="hold"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750" fill="hold"/>
                                        <p:tgtEl>
                                          <p:spTgt spid="24"/>
                                        </p:tgtEl>
                                        <p:attrNameLst>
                                          <p:attrName>ppt_w</p:attrName>
                                        </p:attrNameLst>
                                      </p:cBhvr>
                                      <p:tavLst>
                                        <p:tav tm="0">
                                          <p:val>
                                            <p:fltVal val="0"/>
                                          </p:val>
                                        </p:tav>
                                        <p:tav tm="100000">
                                          <p:val>
                                            <p:strVal val="#ppt_w"/>
                                          </p:val>
                                        </p:tav>
                                      </p:tavLst>
                                    </p:anim>
                                    <p:anim calcmode="lin" valueType="num">
                                      <p:cBhvr>
                                        <p:cTn id="32" dur="750" fill="hold"/>
                                        <p:tgtEl>
                                          <p:spTgt spid="24"/>
                                        </p:tgtEl>
                                        <p:attrNameLst>
                                          <p:attrName>ppt_h</p:attrName>
                                        </p:attrNameLst>
                                      </p:cBhvr>
                                      <p:tavLst>
                                        <p:tav tm="0">
                                          <p:val>
                                            <p:fltVal val="0"/>
                                          </p:val>
                                        </p:tav>
                                        <p:tav tm="100000">
                                          <p:val>
                                            <p:strVal val="#ppt_h"/>
                                          </p:val>
                                        </p:tav>
                                      </p:tavLst>
                                    </p:anim>
                                    <p:animEffect transition="in" filter="fade">
                                      <p:cBhvr>
                                        <p:cTn id="33" dur="750"/>
                                        <p:tgtEl>
                                          <p:spTgt spid="24"/>
                                        </p:tgtEl>
                                      </p:cBhvr>
                                    </p:animEffect>
                                  </p:childTnLst>
                                </p:cTn>
                              </p:par>
                              <p:par>
                                <p:cTn id="34" presetID="53" presetClass="entr" presetSubtype="16" fill="hold" nodeType="with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750" fill="hold"/>
                                        <p:tgtEl>
                                          <p:spTgt spid="21"/>
                                        </p:tgtEl>
                                        <p:attrNameLst>
                                          <p:attrName>ppt_w</p:attrName>
                                        </p:attrNameLst>
                                      </p:cBhvr>
                                      <p:tavLst>
                                        <p:tav tm="0">
                                          <p:val>
                                            <p:fltVal val="0"/>
                                          </p:val>
                                        </p:tav>
                                        <p:tav tm="100000">
                                          <p:val>
                                            <p:strVal val="#ppt_w"/>
                                          </p:val>
                                        </p:tav>
                                      </p:tavLst>
                                    </p:anim>
                                    <p:anim calcmode="lin" valueType="num">
                                      <p:cBhvr>
                                        <p:cTn id="37" dur="750" fill="hold"/>
                                        <p:tgtEl>
                                          <p:spTgt spid="21"/>
                                        </p:tgtEl>
                                        <p:attrNameLst>
                                          <p:attrName>ppt_h</p:attrName>
                                        </p:attrNameLst>
                                      </p:cBhvr>
                                      <p:tavLst>
                                        <p:tav tm="0">
                                          <p:val>
                                            <p:fltVal val="0"/>
                                          </p:val>
                                        </p:tav>
                                        <p:tav tm="100000">
                                          <p:val>
                                            <p:strVal val="#ppt_h"/>
                                          </p:val>
                                        </p:tav>
                                      </p:tavLst>
                                    </p:anim>
                                    <p:animEffect transition="in" filter="fade">
                                      <p:cBhvr>
                                        <p:cTn id="38" dur="750"/>
                                        <p:tgtEl>
                                          <p:spTgt spid="21"/>
                                        </p:tgtEl>
                                      </p:cBhvr>
                                    </p:animEffect>
                                  </p:childTnLst>
                                </p:cTn>
                              </p:par>
                              <p:par>
                                <p:cTn id="39" presetID="53" presetClass="entr" presetSubtype="16" fill="hold" nodeType="with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750" fill="hold"/>
                                        <p:tgtEl>
                                          <p:spTgt spid="15"/>
                                        </p:tgtEl>
                                        <p:attrNameLst>
                                          <p:attrName>ppt_w</p:attrName>
                                        </p:attrNameLst>
                                      </p:cBhvr>
                                      <p:tavLst>
                                        <p:tav tm="0">
                                          <p:val>
                                            <p:fltVal val="0"/>
                                          </p:val>
                                        </p:tav>
                                        <p:tav tm="100000">
                                          <p:val>
                                            <p:strVal val="#ppt_w"/>
                                          </p:val>
                                        </p:tav>
                                      </p:tavLst>
                                    </p:anim>
                                    <p:anim calcmode="lin" valueType="num">
                                      <p:cBhvr>
                                        <p:cTn id="42" dur="750" fill="hold"/>
                                        <p:tgtEl>
                                          <p:spTgt spid="15"/>
                                        </p:tgtEl>
                                        <p:attrNameLst>
                                          <p:attrName>ppt_h</p:attrName>
                                        </p:attrNameLst>
                                      </p:cBhvr>
                                      <p:tavLst>
                                        <p:tav tm="0">
                                          <p:val>
                                            <p:fltVal val="0"/>
                                          </p:val>
                                        </p:tav>
                                        <p:tav tm="100000">
                                          <p:val>
                                            <p:strVal val="#ppt_h"/>
                                          </p:val>
                                        </p:tav>
                                      </p:tavLst>
                                    </p:anim>
                                    <p:animEffect transition="in" filter="fade">
                                      <p:cBhvr>
                                        <p:cTn id="43" dur="750"/>
                                        <p:tgtEl>
                                          <p:spTgt spid="15"/>
                                        </p:tgtEl>
                                      </p:cBhvr>
                                    </p:animEffect>
                                  </p:childTnLst>
                                </p:cTn>
                              </p:par>
                              <p:par>
                                <p:cTn id="44" presetID="53" presetClass="entr" presetSubtype="16" fill="hold" nodeType="withEffect">
                                  <p:stCondLst>
                                    <p:cond delay="0"/>
                                  </p:stCondLst>
                                  <p:childTnLst>
                                    <p:set>
                                      <p:cBhvr>
                                        <p:cTn id="45" dur="1" fill="hold">
                                          <p:stCondLst>
                                            <p:cond delay="0"/>
                                          </p:stCondLst>
                                        </p:cTn>
                                        <p:tgtEl>
                                          <p:spTgt spid="18"/>
                                        </p:tgtEl>
                                        <p:attrNameLst>
                                          <p:attrName>style.visibility</p:attrName>
                                        </p:attrNameLst>
                                      </p:cBhvr>
                                      <p:to>
                                        <p:strVal val="visible"/>
                                      </p:to>
                                    </p:set>
                                    <p:anim calcmode="lin" valueType="num">
                                      <p:cBhvr>
                                        <p:cTn id="46" dur="750" fill="hold"/>
                                        <p:tgtEl>
                                          <p:spTgt spid="18"/>
                                        </p:tgtEl>
                                        <p:attrNameLst>
                                          <p:attrName>ppt_w</p:attrName>
                                        </p:attrNameLst>
                                      </p:cBhvr>
                                      <p:tavLst>
                                        <p:tav tm="0">
                                          <p:val>
                                            <p:fltVal val="0"/>
                                          </p:val>
                                        </p:tav>
                                        <p:tav tm="100000">
                                          <p:val>
                                            <p:strVal val="#ppt_w"/>
                                          </p:val>
                                        </p:tav>
                                      </p:tavLst>
                                    </p:anim>
                                    <p:anim calcmode="lin" valueType="num">
                                      <p:cBhvr>
                                        <p:cTn id="47" dur="750" fill="hold"/>
                                        <p:tgtEl>
                                          <p:spTgt spid="18"/>
                                        </p:tgtEl>
                                        <p:attrNameLst>
                                          <p:attrName>ppt_h</p:attrName>
                                        </p:attrNameLst>
                                      </p:cBhvr>
                                      <p:tavLst>
                                        <p:tav tm="0">
                                          <p:val>
                                            <p:fltVal val="0"/>
                                          </p:val>
                                        </p:tav>
                                        <p:tav tm="100000">
                                          <p:val>
                                            <p:strVal val="#ppt_h"/>
                                          </p:val>
                                        </p:tav>
                                      </p:tavLst>
                                    </p:anim>
                                    <p:animEffect transition="in" filter="fade">
                                      <p:cBhvr>
                                        <p:cTn id="48" dur="750"/>
                                        <p:tgtEl>
                                          <p:spTgt spid="18"/>
                                        </p:tgtEl>
                                      </p:cBhvr>
                                    </p:animEffect>
                                  </p:childTnLst>
                                </p:cTn>
                              </p:par>
                              <p:par>
                                <p:cTn id="49" presetID="53" presetClass="entr" presetSubtype="16" fill="hold" nodeType="with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750" fill="hold"/>
                                        <p:tgtEl>
                                          <p:spTgt spid="12"/>
                                        </p:tgtEl>
                                        <p:attrNameLst>
                                          <p:attrName>ppt_w</p:attrName>
                                        </p:attrNameLst>
                                      </p:cBhvr>
                                      <p:tavLst>
                                        <p:tav tm="0">
                                          <p:val>
                                            <p:fltVal val="0"/>
                                          </p:val>
                                        </p:tav>
                                        <p:tav tm="100000">
                                          <p:val>
                                            <p:strVal val="#ppt_w"/>
                                          </p:val>
                                        </p:tav>
                                      </p:tavLst>
                                    </p:anim>
                                    <p:anim calcmode="lin" valueType="num">
                                      <p:cBhvr>
                                        <p:cTn id="52" dur="750" fill="hold"/>
                                        <p:tgtEl>
                                          <p:spTgt spid="12"/>
                                        </p:tgtEl>
                                        <p:attrNameLst>
                                          <p:attrName>ppt_h</p:attrName>
                                        </p:attrNameLst>
                                      </p:cBhvr>
                                      <p:tavLst>
                                        <p:tav tm="0">
                                          <p:val>
                                            <p:fltVal val="0"/>
                                          </p:val>
                                        </p:tav>
                                        <p:tav tm="100000">
                                          <p:val>
                                            <p:strVal val="#ppt_h"/>
                                          </p:val>
                                        </p:tav>
                                      </p:tavLst>
                                    </p:anim>
                                    <p:animEffect transition="in" filter="fade">
                                      <p:cBhvr>
                                        <p:cTn id="53" dur="750"/>
                                        <p:tgtEl>
                                          <p:spTgt spid="12"/>
                                        </p:tgtEl>
                                      </p:cBhvr>
                                    </p:animEffect>
                                  </p:childTnLst>
                                </p:cTn>
                              </p:par>
                              <p:par>
                                <p:cTn id="54" presetID="53" presetClass="entr" presetSubtype="16" fill="hold" nodeType="with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750" fill="hold"/>
                                        <p:tgtEl>
                                          <p:spTgt spid="9"/>
                                        </p:tgtEl>
                                        <p:attrNameLst>
                                          <p:attrName>ppt_w</p:attrName>
                                        </p:attrNameLst>
                                      </p:cBhvr>
                                      <p:tavLst>
                                        <p:tav tm="0">
                                          <p:val>
                                            <p:fltVal val="0"/>
                                          </p:val>
                                        </p:tav>
                                        <p:tav tm="100000">
                                          <p:val>
                                            <p:strVal val="#ppt_w"/>
                                          </p:val>
                                        </p:tav>
                                      </p:tavLst>
                                    </p:anim>
                                    <p:anim calcmode="lin" valueType="num">
                                      <p:cBhvr>
                                        <p:cTn id="57" dur="750" fill="hold"/>
                                        <p:tgtEl>
                                          <p:spTgt spid="9"/>
                                        </p:tgtEl>
                                        <p:attrNameLst>
                                          <p:attrName>ppt_h</p:attrName>
                                        </p:attrNameLst>
                                      </p:cBhvr>
                                      <p:tavLst>
                                        <p:tav tm="0">
                                          <p:val>
                                            <p:fltVal val="0"/>
                                          </p:val>
                                        </p:tav>
                                        <p:tav tm="100000">
                                          <p:val>
                                            <p:strVal val="#ppt_h"/>
                                          </p:val>
                                        </p:tav>
                                      </p:tavLst>
                                    </p:anim>
                                    <p:animEffect transition="in" filter="fade">
                                      <p:cBhvr>
                                        <p:cTn id="58" dur="750"/>
                                        <p:tgtEl>
                                          <p:spTgt spid="9"/>
                                        </p:tgtEl>
                                      </p:cBhvr>
                                    </p:animEffect>
                                  </p:childTnLst>
                                </p:cTn>
                              </p:par>
                            </p:childTnLst>
                          </p:cTn>
                        </p:par>
                        <p:par>
                          <p:cTn id="59" fill="hold">
                            <p:stCondLst>
                              <p:cond delay="2000"/>
                            </p:stCondLst>
                            <p:childTnLst>
                              <p:par>
                                <p:cTn id="60" presetID="42" presetClass="entr" presetSubtype="0" fill="hold" nodeType="afterEffect">
                                  <p:stCondLst>
                                    <p:cond delay="0"/>
                                  </p:stCondLst>
                                  <p:childTnLst>
                                    <p:set>
                                      <p:cBhvr>
                                        <p:cTn id="61" dur="1" fill="hold">
                                          <p:stCondLst>
                                            <p:cond delay="0"/>
                                          </p:stCondLst>
                                        </p:cTn>
                                        <p:tgtEl>
                                          <p:spTgt spid="39"/>
                                        </p:tgtEl>
                                        <p:attrNameLst>
                                          <p:attrName>style.visibility</p:attrName>
                                        </p:attrNameLst>
                                      </p:cBhvr>
                                      <p:to>
                                        <p:strVal val="visible"/>
                                      </p:to>
                                    </p:set>
                                    <p:animEffect transition="in" filter="fade">
                                      <p:cBhvr>
                                        <p:cTn id="62" dur="1000"/>
                                        <p:tgtEl>
                                          <p:spTgt spid="39"/>
                                        </p:tgtEl>
                                      </p:cBhvr>
                                    </p:animEffect>
                                    <p:anim calcmode="lin" valueType="num">
                                      <p:cBhvr>
                                        <p:cTn id="63" dur="1000" fill="hold"/>
                                        <p:tgtEl>
                                          <p:spTgt spid="39"/>
                                        </p:tgtEl>
                                        <p:attrNameLst>
                                          <p:attrName>ppt_x</p:attrName>
                                        </p:attrNameLst>
                                      </p:cBhvr>
                                      <p:tavLst>
                                        <p:tav tm="0">
                                          <p:val>
                                            <p:strVal val="#ppt_x"/>
                                          </p:val>
                                        </p:tav>
                                        <p:tav tm="100000">
                                          <p:val>
                                            <p:strVal val="#ppt_x"/>
                                          </p:val>
                                        </p:tav>
                                      </p:tavLst>
                                    </p:anim>
                                    <p:anim calcmode="lin" valueType="num">
                                      <p:cBhvr>
                                        <p:cTn id="64" dur="1000" fill="hold"/>
                                        <p:tgtEl>
                                          <p:spTgt spid="39"/>
                                        </p:tgtEl>
                                        <p:attrNameLst>
                                          <p:attrName>ppt_y</p:attrName>
                                        </p:attrNameLst>
                                      </p:cBhvr>
                                      <p:tavLst>
                                        <p:tav tm="0">
                                          <p:val>
                                            <p:strVal val="#ppt_y+.1"/>
                                          </p:val>
                                        </p:tav>
                                        <p:tav tm="100000">
                                          <p:val>
                                            <p:strVal val="#ppt_y"/>
                                          </p:val>
                                        </p:tav>
                                      </p:tavLst>
                                    </p:anim>
                                  </p:childTnLst>
                                </p:cTn>
                              </p:par>
                            </p:childTnLst>
                          </p:cTn>
                        </p:par>
                        <p:par>
                          <p:cTn id="65" fill="hold">
                            <p:stCondLst>
                              <p:cond delay="3000"/>
                            </p:stCondLst>
                            <p:childTnLst>
                              <p:par>
                                <p:cTn id="66" presetID="53" presetClass="entr" presetSubtype="16" fill="hold" nodeType="afterEffect">
                                  <p:stCondLst>
                                    <p:cond delay="0"/>
                                  </p:stCondLst>
                                  <p:childTnLst>
                                    <p:set>
                                      <p:cBhvr>
                                        <p:cTn id="67" dur="1" fill="hold">
                                          <p:stCondLst>
                                            <p:cond delay="0"/>
                                          </p:stCondLst>
                                        </p:cTn>
                                        <p:tgtEl>
                                          <p:spTgt spid="5"/>
                                        </p:tgtEl>
                                        <p:attrNameLst>
                                          <p:attrName>style.visibility</p:attrName>
                                        </p:attrNameLst>
                                      </p:cBhvr>
                                      <p:to>
                                        <p:strVal val="visible"/>
                                      </p:to>
                                    </p:set>
                                    <p:anim calcmode="lin" valueType="num">
                                      <p:cBhvr>
                                        <p:cTn id="68" dur="750" fill="hold"/>
                                        <p:tgtEl>
                                          <p:spTgt spid="5"/>
                                        </p:tgtEl>
                                        <p:attrNameLst>
                                          <p:attrName>ppt_w</p:attrName>
                                        </p:attrNameLst>
                                      </p:cBhvr>
                                      <p:tavLst>
                                        <p:tav tm="0">
                                          <p:val>
                                            <p:fltVal val="0"/>
                                          </p:val>
                                        </p:tav>
                                        <p:tav tm="100000">
                                          <p:val>
                                            <p:strVal val="#ppt_w"/>
                                          </p:val>
                                        </p:tav>
                                      </p:tavLst>
                                    </p:anim>
                                    <p:anim calcmode="lin" valueType="num">
                                      <p:cBhvr>
                                        <p:cTn id="69" dur="750" fill="hold"/>
                                        <p:tgtEl>
                                          <p:spTgt spid="5"/>
                                        </p:tgtEl>
                                        <p:attrNameLst>
                                          <p:attrName>ppt_h</p:attrName>
                                        </p:attrNameLst>
                                      </p:cBhvr>
                                      <p:tavLst>
                                        <p:tav tm="0">
                                          <p:val>
                                            <p:fltVal val="0"/>
                                          </p:val>
                                        </p:tav>
                                        <p:tav tm="100000">
                                          <p:val>
                                            <p:strVal val="#ppt_h"/>
                                          </p:val>
                                        </p:tav>
                                      </p:tavLst>
                                    </p:anim>
                                    <p:animEffect transition="in" filter="fade">
                                      <p:cBhvr>
                                        <p:cTn id="70" dur="750"/>
                                        <p:tgtEl>
                                          <p:spTgt spid="5"/>
                                        </p:tgtEl>
                                      </p:cBhvr>
                                    </p:animEffect>
                                  </p:childTnLst>
                                </p:cTn>
                              </p:par>
                            </p:childTnLst>
                          </p:cTn>
                        </p:par>
                        <p:par>
                          <p:cTn id="71" fill="hold">
                            <p:stCondLst>
                              <p:cond delay="4000"/>
                            </p:stCondLst>
                            <p:childTnLst>
                              <p:par>
                                <p:cTn id="72" presetID="8" presetClass="emph" presetSubtype="0" fill="hold" nodeType="afterEffect">
                                  <p:stCondLst>
                                    <p:cond delay="0"/>
                                  </p:stCondLst>
                                  <p:childTnLst>
                                    <p:animRot by="21600000">
                                      <p:cBhvr>
                                        <p:cTn id="73" dur="2750" fill="hold"/>
                                        <p:tgtEl>
                                          <p:spTgt spid="5"/>
                                        </p:tgtEl>
                                        <p:attrNameLst>
                                          <p:attrName>r</p:attrName>
                                        </p:attrNameLst>
                                      </p:cBhvr>
                                    </p:animRot>
                                  </p:childTnLst>
                                </p:cTn>
                              </p:par>
                              <p:par>
                                <p:cTn id="74" presetID="49" presetClass="entr" presetSubtype="0" decel="100000" fill="hold" grpId="0" nodeType="withEffect">
                                  <p:stCondLst>
                                    <p:cond delay="750"/>
                                  </p:stCondLst>
                                  <p:childTnLst>
                                    <p:set>
                                      <p:cBhvr>
                                        <p:cTn id="75" dur="1" fill="hold">
                                          <p:stCondLst>
                                            <p:cond delay="0"/>
                                          </p:stCondLst>
                                        </p:cTn>
                                        <p:tgtEl>
                                          <p:spTgt spid="42"/>
                                        </p:tgtEl>
                                        <p:attrNameLst>
                                          <p:attrName>style.visibility</p:attrName>
                                        </p:attrNameLst>
                                      </p:cBhvr>
                                      <p:to>
                                        <p:strVal val="visible"/>
                                      </p:to>
                                    </p:set>
                                    <p:anim calcmode="lin" valueType="num">
                                      <p:cBhvr>
                                        <p:cTn id="76" dur="500" fill="hold"/>
                                        <p:tgtEl>
                                          <p:spTgt spid="42"/>
                                        </p:tgtEl>
                                        <p:attrNameLst>
                                          <p:attrName>ppt_w</p:attrName>
                                        </p:attrNameLst>
                                      </p:cBhvr>
                                      <p:tavLst>
                                        <p:tav tm="0">
                                          <p:val>
                                            <p:fltVal val="0"/>
                                          </p:val>
                                        </p:tav>
                                        <p:tav tm="100000">
                                          <p:val>
                                            <p:strVal val="#ppt_w"/>
                                          </p:val>
                                        </p:tav>
                                      </p:tavLst>
                                    </p:anim>
                                    <p:anim calcmode="lin" valueType="num">
                                      <p:cBhvr>
                                        <p:cTn id="77" dur="500" fill="hold"/>
                                        <p:tgtEl>
                                          <p:spTgt spid="42"/>
                                        </p:tgtEl>
                                        <p:attrNameLst>
                                          <p:attrName>ppt_h</p:attrName>
                                        </p:attrNameLst>
                                      </p:cBhvr>
                                      <p:tavLst>
                                        <p:tav tm="0">
                                          <p:val>
                                            <p:fltVal val="0"/>
                                          </p:val>
                                        </p:tav>
                                        <p:tav tm="100000">
                                          <p:val>
                                            <p:strVal val="#ppt_h"/>
                                          </p:val>
                                        </p:tav>
                                      </p:tavLst>
                                    </p:anim>
                                    <p:anim calcmode="lin" valueType="num">
                                      <p:cBhvr>
                                        <p:cTn id="78" dur="500" fill="hold"/>
                                        <p:tgtEl>
                                          <p:spTgt spid="42"/>
                                        </p:tgtEl>
                                        <p:attrNameLst>
                                          <p:attrName>style.rotation</p:attrName>
                                        </p:attrNameLst>
                                      </p:cBhvr>
                                      <p:tavLst>
                                        <p:tav tm="0">
                                          <p:val>
                                            <p:fltVal val="360"/>
                                          </p:val>
                                        </p:tav>
                                        <p:tav tm="100000">
                                          <p:val>
                                            <p:fltVal val="0"/>
                                          </p:val>
                                        </p:tav>
                                      </p:tavLst>
                                    </p:anim>
                                    <p:animEffect transition="in" filter="fade">
                                      <p:cBhvr>
                                        <p:cTn id="79" dur="500"/>
                                        <p:tgtEl>
                                          <p:spTgt spid="42"/>
                                        </p:tgtEl>
                                      </p:cBhvr>
                                    </p:animEffect>
                                  </p:childTnLst>
                                </p:cTn>
                              </p:par>
                              <p:par>
                                <p:cTn id="80" presetID="12" presetClass="entr" presetSubtype="1" fill="hold" grpId="0" nodeType="withEffect">
                                  <p:stCondLst>
                                    <p:cond delay="1250"/>
                                  </p:stCondLst>
                                  <p:childTnLst>
                                    <p:set>
                                      <p:cBhvr>
                                        <p:cTn id="81" dur="1" fill="hold">
                                          <p:stCondLst>
                                            <p:cond delay="0"/>
                                          </p:stCondLst>
                                        </p:cTn>
                                        <p:tgtEl>
                                          <p:spTgt spid="110"/>
                                        </p:tgtEl>
                                        <p:attrNameLst>
                                          <p:attrName>style.visibility</p:attrName>
                                        </p:attrNameLst>
                                      </p:cBhvr>
                                      <p:to>
                                        <p:strVal val="visible"/>
                                      </p:to>
                                    </p:set>
                                    <p:anim calcmode="lin" valueType="num">
                                      <p:cBhvr additive="base">
                                        <p:cTn id="82" dur="500"/>
                                        <p:tgtEl>
                                          <p:spTgt spid="110"/>
                                        </p:tgtEl>
                                        <p:attrNameLst>
                                          <p:attrName>ppt_y</p:attrName>
                                        </p:attrNameLst>
                                      </p:cBhvr>
                                      <p:tavLst>
                                        <p:tav tm="0">
                                          <p:val>
                                            <p:strVal val="#ppt_y-#ppt_h*1.125000"/>
                                          </p:val>
                                        </p:tav>
                                        <p:tav tm="100000">
                                          <p:val>
                                            <p:strVal val="#ppt_y"/>
                                          </p:val>
                                        </p:tav>
                                      </p:tavLst>
                                    </p:anim>
                                    <p:animEffect transition="in" filter="wipe(down)">
                                      <p:cBhvr>
                                        <p:cTn id="83" dur="500"/>
                                        <p:tgtEl>
                                          <p:spTgt spid="110"/>
                                        </p:tgtEl>
                                      </p:cBhvr>
                                    </p:animEffect>
                                  </p:childTnLst>
                                </p:cTn>
                              </p:par>
                              <p:par>
                                <p:cTn id="84" presetID="34" presetClass="emph" presetSubtype="0" fill="hold" grpId="1" nodeType="withEffect">
                                  <p:stCondLst>
                                    <p:cond delay="1750"/>
                                  </p:stCondLst>
                                  <p:childTnLst>
                                    <p:animMotion origin="layout" path="M 4.16667E-6 -3.82716E-6 L 4.16667E-6 -0.07222 " pathEditMode="relative" rAng="0" ptsTypes="AA">
                                      <p:cBhvr>
                                        <p:cTn id="85" dur="250" accel="50000" decel="50000" autoRev="1" fill="hold">
                                          <p:stCondLst>
                                            <p:cond delay="0"/>
                                          </p:stCondLst>
                                        </p:cTn>
                                        <p:tgtEl>
                                          <p:spTgt spid="110"/>
                                        </p:tgtEl>
                                        <p:attrNameLst>
                                          <p:attrName>ppt_x</p:attrName>
                                          <p:attrName>ppt_y</p:attrName>
                                        </p:attrNameLst>
                                      </p:cBhvr>
                                      <p:rCtr x="0" y="-3611"/>
                                    </p:animMotion>
                                    <p:animRot by="1500000">
                                      <p:cBhvr>
                                        <p:cTn id="86" dur="125" fill="hold">
                                          <p:stCondLst>
                                            <p:cond delay="0"/>
                                          </p:stCondLst>
                                        </p:cTn>
                                        <p:tgtEl>
                                          <p:spTgt spid="110"/>
                                        </p:tgtEl>
                                        <p:attrNameLst>
                                          <p:attrName>r</p:attrName>
                                        </p:attrNameLst>
                                      </p:cBhvr>
                                    </p:animRot>
                                    <p:animRot by="-1500000">
                                      <p:cBhvr>
                                        <p:cTn id="87" dur="125" fill="hold">
                                          <p:stCondLst>
                                            <p:cond delay="125"/>
                                          </p:stCondLst>
                                        </p:cTn>
                                        <p:tgtEl>
                                          <p:spTgt spid="110"/>
                                        </p:tgtEl>
                                        <p:attrNameLst>
                                          <p:attrName>r</p:attrName>
                                        </p:attrNameLst>
                                      </p:cBhvr>
                                    </p:animRot>
                                    <p:animRot by="-1500000">
                                      <p:cBhvr>
                                        <p:cTn id="88" dur="125" fill="hold">
                                          <p:stCondLst>
                                            <p:cond delay="250"/>
                                          </p:stCondLst>
                                        </p:cTn>
                                        <p:tgtEl>
                                          <p:spTgt spid="110"/>
                                        </p:tgtEl>
                                        <p:attrNameLst>
                                          <p:attrName>r</p:attrName>
                                        </p:attrNameLst>
                                      </p:cBhvr>
                                    </p:animRot>
                                    <p:animRot by="1500000">
                                      <p:cBhvr>
                                        <p:cTn id="89" dur="125" fill="hold">
                                          <p:stCondLst>
                                            <p:cond delay="375"/>
                                          </p:stCondLst>
                                        </p:cTn>
                                        <p:tgtEl>
                                          <p:spTgt spid="110"/>
                                        </p:tgtEl>
                                        <p:attrNameLst>
                                          <p:attrName>r</p:attrName>
                                        </p:attrNameLst>
                                      </p:cBhvr>
                                    </p:animRot>
                                  </p:childTnLst>
                                </p:cTn>
                              </p:par>
                              <p:par>
                                <p:cTn id="90" presetID="2" presetClass="entr" presetSubtype="2" decel="38600" fill="hold" nodeType="withEffect">
                                  <p:stCondLst>
                                    <p:cond delay="2250"/>
                                  </p:stCondLst>
                                  <p:childTnLst>
                                    <p:set>
                                      <p:cBhvr>
                                        <p:cTn id="91" dur="1" fill="hold">
                                          <p:stCondLst>
                                            <p:cond delay="0"/>
                                          </p:stCondLst>
                                        </p:cTn>
                                        <p:tgtEl>
                                          <p:spTgt spid="4"/>
                                        </p:tgtEl>
                                        <p:attrNameLst>
                                          <p:attrName>style.visibility</p:attrName>
                                        </p:attrNameLst>
                                      </p:cBhvr>
                                      <p:to>
                                        <p:strVal val="visible"/>
                                      </p:to>
                                    </p:set>
                                    <p:anim calcmode="lin" valueType="num">
                                      <p:cBhvr additive="base">
                                        <p:cTn id="92" dur="1250" fill="hold"/>
                                        <p:tgtEl>
                                          <p:spTgt spid="4"/>
                                        </p:tgtEl>
                                        <p:attrNameLst>
                                          <p:attrName>ppt_x</p:attrName>
                                        </p:attrNameLst>
                                      </p:cBhvr>
                                      <p:tavLst>
                                        <p:tav tm="0">
                                          <p:val>
                                            <p:strVal val="1+#ppt_w/2"/>
                                          </p:val>
                                        </p:tav>
                                        <p:tav tm="100000">
                                          <p:val>
                                            <p:strVal val="#ppt_x"/>
                                          </p:val>
                                        </p:tav>
                                      </p:tavLst>
                                    </p:anim>
                                    <p:anim calcmode="lin" valueType="num">
                                      <p:cBhvr additive="base">
                                        <p:cTn id="93" dur="125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0" grpId="0"/>
      <p:bldP spid="110" grpId="1"/>
      <p:bldP spid="4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8"/>
          <p:cNvSpPr/>
          <p:nvPr/>
        </p:nvSpPr>
        <p:spPr>
          <a:xfrm>
            <a:off x="936966" y="392250"/>
            <a:ext cx="7473268" cy="584775"/>
          </a:xfrm>
          <a:prstGeom prst="rect">
            <a:avLst/>
          </a:prstGeom>
        </p:spPr>
        <p:txBody>
          <a:bodyPr wrap="square">
            <a:spAutoFit/>
          </a:bodyPr>
          <a:lstStyle/>
          <a:p>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Viết</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câu</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trả</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lời</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cho</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câu</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hỏi</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 ở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mục</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3</a:t>
            </a:r>
            <a:endParaRPr lang="zh-CN" altLang="en-US" sz="3200" b="1" dirty="0">
              <a:solidFill>
                <a:srgbClr val="4CA420"/>
              </a:solidFill>
              <a:latin typeface="HL Hoctro" panose="02000000000000000000" pitchFamily="2" charset="0"/>
              <a:ea typeface="Arial-Rounded" panose="020B0500000000000000" pitchFamily="34" charset="-93"/>
              <a:cs typeface="Arial-Rounded" panose="020B0500000000000000" pitchFamily="34" charset="-93"/>
              <a:sym typeface="+mn-lt"/>
            </a:endParaRPr>
          </a:p>
        </p:txBody>
      </p:sp>
      <p:sp>
        <p:nvSpPr>
          <p:cNvPr id="9" name="矩形 8"/>
          <p:cNvSpPr/>
          <p:nvPr/>
        </p:nvSpPr>
        <p:spPr>
          <a:xfrm>
            <a:off x="1447212" y="1799757"/>
            <a:ext cx="3226388" cy="1015663"/>
          </a:xfrm>
          <a:prstGeom prst="rect">
            <a:avLst/>
          </a:prstGeom>
        </p:spPr>
        <p:txBody>
          <a:bodyPr wrap="square">
            <a:spAutoFit/>
          </a:bodyPr>
          <a:lstStyle/>
          <a:p>
            <a:r>
              <a:rPr lang="en-US" altLang="zh-CN" sz="6000" dirty="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Nam </a:t>
            </a:r>
            <a:r>
              <a:rPr lang="en-US" altLang="zh-CN" sz="6000" dirty="0" err="1">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học</a:t>
            </a:r>
            <a:r>
              <a:rPr lang="en-US" altLang="zh-CN" sz="6000" dirty="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 </a:t>
            </a:r>
            <a:endParaRPr lang="zh-CN" altLang="en-US" sz="6000" b="1" dirty="0">
              <a:solidFill>
                <a:srgbClr val="0070C0"/>
              </a:solidFill>
              <a:latin typeface="HL Hoctro" panose="02000000000000000000" pitchFamily="2" charset="0"/>
              <a:ea typeface="Arial-Rounded" panose="020B0500000000000000" pitchFamily="34" charset="-93"/>
              <a:cs typeface="Arial-Rounded" panose="020B0500000000000000" pitchFamily="34" charset="-93"/>
              <a:sym typeface="+mn-lt"/>
            </a:endParaRPr>
          </a:p>
        </p:txBody>
      </p:sp>
      <p:sp>
        <p:nvSpPr>
          <p:cNvPr id="10" name="矩形 8"/>
          <p:cNvSpPr/>
          <p:nvPr/>
        </p:nvSpPr>
        <p:spPr>
          <a:xfrm>
            <a:off x="4462486" y="1793622"/>
            <a:ext cx="3226388" cy="1015663"/>
          </a:xfrm>
          <a:prstGeom prst="rect">
            <a:avLst/>
          </a:prstGeom>
        </p:spPr>
        <p:txBody>
          <a:bodyPr wrap="square">
            <a:spAutoFit/>
          </a:bodyPr>
          <a:lstStyle/>
          <a:p>
            <a:r>
              <a:rPr lang="en-US" altLang="zh-CN" sz="6000" dirty="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a:t>
            </a:r>
            <a:endParaRPr lang="zh-CN" altLang="en-US" sz="6000" b="1" dirty="0">
              <a:solidFill>
                <a:srgbClr val="0070C0"/>
              </a:solidFill>
              <a:latin typeface="HL Hoctro" panose="02000000000000000000" pitchFamily="2" charset="0"/>
              <a:ea typeface="Arial-Rounded" panose="020B0500000000000000" pitchFamily="34" charset="-93"/>
              <a:cs typeface="Arial-Rounded" panose="020B0500000000000000" pitchFamily="34" charset="-93"/>
              <a:sym typeface="+mn-lt"/>
            </a:endParaRPr>
          </a:p>
        </p:txBody>
      </p:sp>
      <p:sp>
        <p:nvSpPr>
          <p:cNvPr id="11" name="矩形 8"/>
          <p:cNvSpPr/>
          <p:nvPr/>
        </p:nvSpPr>
        <p:spPr>
          <a:xfrm>
            <a:off x="4568043" y="1845279"/>
            <a:ext cx="3226388" cy="1015663"/>
          </a:xfrm>
          <a:prstGeom prst="rect">
            <a:avLst/>
          </a:prstGeom>
        </p:spPr>
        <p:txBody>
          <a:bodyPr wrap="square">
            <a:spAutoFit/>
          </a:bodyPr>
          <a:lstStyle/>
          <a:p>
            <a:r>
              <a:rPr lang="en-US" altLang="zh-CN" sz="6000" dirty="0" err="1">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lớp</a:t>
            </a:r>
            <a:r>
              <a:rPr lang="en-US" altLang="zh-CN" sz="6000" dirty="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6000" dirty="0">
                <a:solidFill>
                  <a:srgbClr val="0070C0"/>
                </a:solidFill>
                <a:latin typeface="Times New Roman" panose="02020603050405020304" pitchFamily="18" charset="0"/>
                <a:ea typeface="Arial-Rounded" panose="020B0500000000000000" pitchFamily="34" charset="-93"/>
                <a:cs typeface="Times New Roman" panose="02020603050405020304" pitchFamily="18" charset="0"/>
                <a:sym typeface="+mn-lt"/>
              </a:rPr>
              <a:t>1</a:t>
            </a:r>
            <a:r>
              <a:rPr lang="en-US" altLang="zh-CN" sz="6000" dirty="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a:t>
            </a:r>
            <a:endParaRPr lang="zh-CN" altLang="en-US" sz="6000" b="1" dirty="0">
              <a:solidFill>
                <a:srgbClr val="0070C0"/>
              </a:solidFill>
              <a:latin typeface="HL Hoctro" panose="02000000000000000000" pitchFamily="2" charset="0"/>
              <a:ea typeface="Arial-Rounded" panose="020B0500000000000000" pitchFamily="34" charset="-93"/>
              <a:cs typeface="Arial-Rounded" panose="020B0500000000000000" pitchFamily="34" charset="-93"/>
              <a:sym typeface="+mn-lt"/>
            </a:endParaRPr>
          </a:p>
        </p:txBody>
      </p:sp>
      <p:sp>
        <p:nvSpPr>
          <p:cNvPr id="2" name="8">
            <a:extLst>
              <a:ext uri="{FF2B5EF4-FFF2-40B4-BE49-F238E27FC236}">
                <a16:creationId xmlns:a16="http://schemas.microsoft.com/office/drawing/2014/main" id="{17D91FAD-6726-1EB6-FB7F-77A166030A13}"/>
              </a:ext>
            </a:extLst>
          </p:cNvPr>
          <p:cNvSpPr/>
          <p:nvPr/>
        </p:nvSpPr>
        <p:spPr>
          <a:xfrm>
            <a:off x="757471" y="922646"/>
            <a:ext cx="6939317" cy="861774"/>
          </a:xfrm>
          <a:prstGeom prst="rect">
            <a:avLst/>
          </a:prstGeom>
        </p:spPr>
        <p:txBody>
          <a:bodyPr wrap="square">
            <a:spAutoFit/>
          </a:bodyPr>
          <a:lstStyle/>
          <a:p>
            <a:pPr defTabSz="914400"/>
            <a:r>
              <a:rPr lang="en-US" altLang="zh-CN" sz="5000" dirty="0">
                <a:solidFill>
                  <a:prstClr val="black"/>
                </a:solidFill>
                <a:latin typeface="Arial-Rounded" panose="020B0500000000000000" pitchFamily="34" charset="-93"/>
                <a:ea typeface="Arial-Rounded" panose="020B0500000000000000" pitchFamily="34" charset="-93"/>
                <a:cs typeface="Arial-Rounded" panose="020B0500000000000000" pitchFamily="34" charset="-93"/>
                <a:sym typeface="+mn-lt"/>
              </a:rPr>
              <a:t>a, Bạn Nam học lớp mấy ?</a:t>
            </a:r>
            <a:endParaRPr lang="zh-CN" altLang="en-US" sz="5000" dirty="0">
              <a:solidFill>
                <a:prstClr val="black"/>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pic>
        <p:nvPicPr>
          <p:cNvPr id="3" name="Picture 2">
            <a:extLst>
              <a:ext uri="{FF2B5EF4-FFF2-40B4-BE49-F238E27FC236}">
                <a16:creationId xmlns:a16="http://schemas.microsoft.com/office/drawing/2014/main" id="{005741C3-94A7-8925-DF29-31102746DC08}"/>
              </a:ext>
            </a:extLst>
          </p:cNvPr>
          <p:cNvPicPr>
            <a:picLocks noChangeAspect="1"/>
          </p:cNvPicPr>
          <p:nvPr/>
        </p:nvPicPr>
        <p:blipFill>
          <a:blip r:embed="rId2"/>
          <a:stretch>
            <a:fillRect/>
          </a:stretch>
        </p:blipFill>
        <p:spPr>
          <a:xfrm>
            <a:off x="200789" y="2918735"/>
            <a:ext cx="8742422" cy="1688738"/>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par>
                                <p:cTn id="19" presetID="10"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xit" presetSubtype="0" fill="hold" grpId="1" nodeType="clickEffect">
                                  <p:stCondLst>
                                    <p:cond delay="0"/>
                                  </p:stCondLst>
                                  <p:childTnLst>
                                    <p:set>
                                      <p:cBhvr>
                                        <p:cTn id="25" dur="1" fill="hold">
                                          <p:stCondLst>
                                            <p:cond delay="0"/>
                                          </p:stCondLst>
                                        </p:cTn>
                                        <p:tgtEl>
                                          <p:spTgt spid="10"/>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barn(inVertical)">
                                      <p:cBhvr>
                                        <p:cTn id="3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10" grpId="0"/>
      <p:bldP spid="10" grpId="1"/>
      <p:bldP spid="11" grpId="0"/>
      <p:bldP spid="2"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卡通欢乐假期教育老师专用课件PPT模板"/>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quot;/&gt;&lt;property id=&quot;20307&quot; value=&quot;256&quot;/&gt;&lt;/object&gt;&lt;object type=&quot;3&quot; unique_id=&quot;10004&quot;&gt;&lt;property id=&quot;20148&quot; value=&quot;5&quot;/&gt;&lt;property id=&quot;20300&quot; value=&quot;Slide 2&quot;/&gt;&lt;property id=&quot;20307&quot; value=&quot;257&quot;/&gt;&lt;/object&gt;&lt;object type=&quot;3&quot; unique_id=&quot;10005&quot;&gt;&lt;property id=&quot;20148&quot; value=&quot;5&quot;/&gt;&lt;property id=&quot;20300&quot; value=&quot;Slide 3&quot;/&gt;&lt;property id=&quot;20307&quot; value=&quot;258&quot;/&gt;&lt;/object&gt;&lt;object type=&quot;3&quot; unique_id=&quot;10006&quot;&gt;&lt;property id=&quot;20148&quot; value=&quot;5&quot;/&gt;&lt;property id=&quot;20300&quot; value=&quot;Slide 4&quot;/&gt;&lt;property id=&quot;20307&quot; value=&quot;259&quot;/&gt;&lt;/object&gt;&lt;object type=&quot;3&quot; unique_id=&quot;10007&quot;&gt;&lt;property id=&quot;20148&quot; value=&quot;5&quot;/&gt;&lt;property id=&quot;20300&quot; value=&quot;Slide 5&quot;/&gt;&lt;property id=&quot;20307&quot; value=&quot;260&quot;/&gt;&lt;/object&gt;&lt;object type=&quot;3&quot; unique_id=&quot;10008&quot;&gt;&lt;property id=&quot;20148&quot; value=&quot;5&quot;/&gt;&lt;property id=&quot;20300&quot; value=&quot;Slide 6&quot;/&gt;&lt;property id=&quot;20307&quot; value=&quot;270&quot;/&gt;&lt;/object&gt;&lt;object type=&quot;3&quot; unique_id=&quot;10009&quot;&gt;&lt;property id=&quot;20148&quot; value=&quot;5&quot;/&gt;&lt;property id=&quot;20300&quot; value=&quot;Slide 7&quot;/&gt;&lt;property id=&quot;20307&quot; value=&quot;262&quot;/&gt;&lt;/object&gt;&lt;object type=&quot;3&quot; unique_id=&quot;10010&quot;&gt;&lt;property id=&quot;20148&quot; value=&quot;5&quot;/&gt;&lt;property id=&quot;20300&quot; value=&quot;Slide 8&quot;/&gt;&lt;property id=&quot;20307&quot; value=&quot;263&quot;/&gt;&lt;/object&gt;&lt;object type=&quot;3&quot; unique_id=&quot;10011&quot;&gt;&lt;property id=&quot;20148&quot; value=&quot;5&quot;/&gt;&lt;property id=&quot;20300&quot; value=&quot;Slide 9&quot;/&gt;&lt;property id=&quot;20307&quot; value=&quot;271&quot;/&gt;&lt;/object&gt;&lt;object type=&quot;3&quot; unique_id=&quot;10012&quot;&gt;&lt;property id=&quot;20148&quot; value=&quot;5&quot;/&gt;&lt;property id=&quot;20300&quot; value=&quot;Slide 10&quot;/&gt;&lt;property id=&quot;20307&quot; value=&quot;265&quot;/&gt;&lt;/object&gt;&lt;object type=&quot;3&quot; unique_id=&quot;10013&quot;&gt;&lt;property id=&quot;20148&quot; value=&quot;5&quot;/&gt;&lt;property id=&quot;20300&quot; value=&quot;Slide 11&quot;/&gt;&lt;property id=&quot;20307&quot; value=&quot;266&quot;/&gt;&lt;/object&gt;&lt;object type=&quot;3&quot; unique_id=&quot;10014&quot;&gt;&lt;property id=&quot;20148&quot; value=&quot;5&quot;/&gt;&lt;property id=&quot;20300&quot; value=&quot;Slide 12&quot;/&gt;&lt;property id=&quot;20307&quot; value=&quot;272&quot;/&gt;&lt;/object&gt;&lt;object type=&quot;3&quot; unique_id=&quot;10015&quot;&gt;&lt;property id=&quot;20148&quot; value=&quot;5&quot;/&gt;&lt;property id=&quot;20300&quot; value=&quot;Slide 13&quot;/&gt;&lt;property id=&quot;20307&quot; value=&quot;268&quot;/&gt;&lt;/object&gt;&lt;object type=&quot;3&quot; unique_id=&quot;10016&quot;&gt;&lt;property id=&quot;20148&quot; value=&quot;5&quot;/&gt;&lt;property id=&quot;20300&quot; value=&quot;Slide 14&quot;/&gt;&lt;property id=&quot;20307&quot; value=&quot;269&quot;/&gt;&lt;/object&gt;&lt;object type=&quot;3&quot; unique_id=&quot;10017&quot;&gt;&lt;property id=&quot;20148&quot; value=&quot;5&quot;/&gt;&lt;property id=&quot;20300&quot; value=&quot;Slide 15&quot;/&gt;&lt;property id=&quot;20307&quot; value=&quot;273&quot;/&gt;&lt;/object&gt;&lt;/object&gt;&lt;object type=&quot;8&quot; unique_id=&quot;10034&quot;&gt;&lt;/object&gt;&lt;/object&gt;&lt;/database&gt;"/>
  <p:tag name="MMPROD_NEXTUNIQUEID" val="10009"/>
  <p:tag name="SECTOMILLISECCONVERTED" val="1"/>
</p:tagLst>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p">
      <a:majorFont>
        <a:latin typeface="DFPOP1-W9"/>
        <a:ea typeface="华康少女文字W5"/>
        <a:cs typeface=""/>
      </a:majorFont>
      <a:minorFont>
        <a:latin typeface="DFPOP1-W9"/>
        <a:ea typeface="华康少女文字W5"/>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TotalTime>
  <Words>224</Words>
  <Application>Microsoft Office PowerPoint</Application>
  <PresentationFormat>On-screen Show (16:9)</PresentationFormat>
  <Paragraphs>69</Paragraphs>
  <Slides>20</Slides>
  <Notes>7</Notes>
  <HiddenSlides>0</HiddenSlides>
  <MMClips>0</MMClips>
  <ScaleCrop>false</ScaleCrop>
  <HeadingPairs>
    <vt:vector size="6" baseType="variant">
      <vt:variant>
        <vt:lpstr>Fonts Used</vt:lpstr>
      </vt:variant>
      <vt:variant>
        <vt:i4>12</vt:i4>
      </vt:variant>
      <vt:variant>
        <vt:lpstr>Theme</vt:lpstr>
      </vt:variant>
      <vt:variant>
        <vt:i4>4</vt:i4>
      </vt:variant>
      <vt:variant>
        <vt:lpstr>Slide Titles</vt:lpstr>
      </vt:variant>
      <vt:variant>
        <vt:i4>20</vt:i4>
      </vt:variant>
    </vt:vector>
  </HeadingPairs>
  <TitlesOfParts>
    <vt:vector size="36" baseType="lpstr">
      <vt:lpstr>宋体</vt:lpstr>
      <vt:lpstr>华康少女文字W5</vt:lpstr>
      <vt:lpstr>.VnArial</vt:lpstr>
      <vt:lpstr>Arial-Rounded</vt:lpstr>
      <vt:lpstr>Calibri Light</vt:lpstr>
      <vt:lpstr>DFPOP1-W9</vt:lpstr>
      <vt:lpstr>Times New Roman</vt:lpstr>
      <vt:lpstr>HL Hoctro</vt:lpstr>
      <vt:lpstr>Calibri</vt:lpstr>
      <vt:lpstr>Arial Black</vt:lpstr>
      <vt:lpstr>等线</vt:lpstr>
      <vt:lpstr>Arial</vt:lpstr>
      <vt:lpstr>Office 主题</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 trình bày PowerPoint</dc:title>
  <dc:creator>Pham Thi Minh Phuong</dc:creator>
  <cp:lastModifiedBy>Techsi.vn</cp:lastModifiedBy>
  <cp:revision>21</cp:revision>
  <dcterms:created xsi:type="dcterms:W3CDTF">2020-08-13T09:19:00Z</dcterms:created>
  <dcterms:modified xsi:type="dcterms:W3CDTF">2026-01-20T04:47:40Z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0x010100592AF9ED3A35974FB4FC0A750E20F08F</vt:lpwstr>
  </property>
  <property fmtid="{D5CDD505-2E9C-101B-9397-08002B2CF9AE}" pid="3" name="KSOProductBuildVer">
    <vt:lpwstr>1033-11.2.0.9635</vt:lpwstr>
  </property>
</Properties>
</file>