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6FC8F0"/>
    <a:srgbClr val="075A84"/>
    <a:srgbClr val="52BDC0"/>
    <a:srgbClr val="1EA5AE"/>
    <a:srgbClr val="6BCACC"/>
    <a:srgbClr val="FFFFFF"/>
    <a:srgbClr val="FFE2A2"/>
    <a:srgbClr val="C5DE9C"/>
    <a:srgbClr val="F34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08" autoAdjust="0"/>
  </p:normalViewPr>
  <p:slideViewPr>
    <p:cSldViewPr showGuides="1">
      <p:cViewPr varScale="1">
        <p:scale>
          <a:sx n="88" d="100"/>
          <a:sy n="88" d="100"/>
        </p:scale>
        <p:origin x="660" y="8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855E-0DB7-4D3D-99E9-CA49475E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37D-5CC4-4B95-BFDF-6D824368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C119-FFBE-4978-BE2A-04B6258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D9A9-5816-4F70-BA3C-2B1F197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8272-2C3D-416A-9DCE-8D91949E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BC3F3B79-98E8-4329-B90D-7E2F1CC7C1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3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37723-E3CF-4829-BBFD-8E1780E9720B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4">
            <a:extLst>
              <a:ext uri="{FF2B5EF4-FFF2-40B4-BE49-F238E27FC236}">
                <a16:creationId xmlns:a16="http://schemas.microsoft.com/office/drawing/2014/main" id="{5E80C263-7024-4AB5-BF5E-89E56B54B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9" y="-10016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169-2A52-4179-A7CE-8582E97F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81CB7-D047-43AD-A32D-5712E8A9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4327-A8EE-4A7E-9B0B-82AEE71B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2A09-7B3B-4589-A579-4604B6DE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4723-B1A1-4458-907D-E04216CE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3989-050D-45E4-89C3-1B99CB2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72E-1FDB-4CC8-99DA-B1B2D9DD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3898-009E-4AD6-AF8C-BA61E94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363F-2818-48DB-B72B-7EEB777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6E2B-9955-4128-88B3-D57E698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3DEA9B6-9141-48EC-95D7-296A3CA50A8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microsoft.com/office/2007/relationships/hdphoto" Target="../media/hdphoto5.wdp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gif"/><Relationship Id="rId5" Type="http://schemas.openxmlformats.org/officeDocument/2006/relationships/image" Target="../media/image11.gif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gif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438400" y="1828800"/>
            <a:ext cx="7084851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8800" b="1" kern="0" dirty="0" smtClean="0">
                <a:solidFill>
                  <a:srgbClr val="3B9185"/>
                </a:solidFill>
                <a:cs typeface="Arial"/>
                <a:sym typeface="Arial"/>
              </a:rPr>
              <a:t>TOÁN 1</a:t>
            </a:r>
            <a:endParaRPr lang="en-US" sz="8800" b="1" kern="0" dirty="0">
              <a:solidFill>
                <a:srgbClr val="3B918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7889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D8BDA3-2B56-4A2D-9DB9-1788B7E76FFF}"/>
              </a:ext>
            </a:extLst>
          </p:cNvPr>
          <p:cNvSpPr txBox="1"/>
          <p:nvPr/>
        </p:nvSpPr>
        <p:spPr>
          <a:xfrm>
            <a:off x="4140176" y="533400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4400"/>
                </a:solidFill>
                <a:latin typeface="Quicksand Medium" panose="00000600000000000000" pitchFamily="2" charset="0"/>
              </a:rPr>
              <a:t>CÁC SỐ ĐẾN 20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E7467C-3B8C-4B36-9CAF-7D90039B0C8B}"/>
              </a:ext>
            </a:extLst>
          </p:cNvPr>
          <p:cNvGrpSpPr/>
          <p:nvPr/>
        </p:nvGrpSpPr>
        <p:grpSpPr>
          <a:xfrm>
            <a:off x="838200" y="914400"/>
            <a:ext cx="4781549" cy="4733925"/>
            <a:chOff x="838200" y="1371600"/>
            <a:chExt cx="4781549" cy="47339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48CA54-78F1-4E22-BB0E-1A89FB13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1371600"/>
              <a:ext cx="4781549" cy="47339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87F0FE-C391-4DEE-9B90-7C786B39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49851" y="2737154"/>
              <a:ext cx="918029" cy="8075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92E605-EF5D-4171-9460-683D4947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18656" y="3352800"/>
              <a:ext cx="918029" cy="8075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75C7A2-6D76-4CA7-9A54-CEF3E86E6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8866" y="3357563"/>
              <a:ext cx="918029" cy="8075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C49969-7D4D-4FFB-9F27-6BA5ED63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901371" y="3993029"/>
              <a:ext cx="918029" cy="8075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508910-4421-417E-B396-BDD3A5A5D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91581" y="3993029"/>
              <a:ext cx="918029" cy="8075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8FABF9-D6A3-4FA6-A77E-3F54E31A4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681791" y="3993029"/>
              <a:ext cx="918029" cy="8075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9F16FC-B5F3-4CE4-8194-648B52438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4171" y="4602629"/>
              <a:ext cx="918029" cy="8075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A1683A-350D-43A8-83B1-C5A41C0B2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4381" y="4678829"/>
              <a:ext cx="918029" cy="8075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319A81-98E7-4852-92CD-2694420E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24591" y="4678829"/>
              <a:ext cx="918029" cy="8075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61509D-5BF7-45AE-B26B-9682F02D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4800" y="4602629"/>
              <a:ext cx="918029" cy="8075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169D0B3-C701-4A66-96CA-D86FFFF93E9A}"/>
              </a:ext>
            </a:extLst>
          </p:cNvPr>
          <p:cNvSpPr txBox="1"/>
          <p:nvPr/>
        </p:nvSpPr>
        <p:spPr>
          <a:xfrm>
            <a:off x="6009216" y="2521803"/>
            <a:ext cx="3974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E53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/>
              <a:t> quả cà chua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887B47-1194-4310-8769-DC83FF659711}"/>
              </a:ext>
            </a:extLst>
          </p:cNvPr>
          <p:cNvSpPr txBox="1"/>
          <p:nvPr/>
        </p:nvSpPr>
        <p:spPr>
          <a:xfrm>
            <a:off x="4322867" y="5713928"/>
            <a:ext cx="3679314" cy="783193"/>
          </a:xfrm>
          <a:prstGeom prst="roundRect">
            <a:avLst/>
          </a:prstGeom>
          <a:solidFill>
            <a:srgbClr val="1693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Tranh vẽ gì?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E948B-3F42-46D3-9F93-9D89E9DB635B}"/>
              </a:ext>
            </a:extLst>
          </p:cNvPr>
          <p:cNvSpPr txBox="1"/>
          <p:nvPr/>
        </p:nvSpPr>
        <p:spPr>
          <a:xfrm>
            <a:off x="2644046" y="5712379"/>
            <a:ext cx="6884242" cy="783193"/>
          </a:xfrm>
          <a:prstGeom prst="roundRect">
            <a:avLst/>
          </a:prstGeom>
          <a:solidFill>
            <a:srgbClr val="1693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Có bao nhiêu quả cà chua?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07C49A-0200-453E-AC42-6D19CBEBDFF5}"/>
              </a:ext>
            </a:extLst>
          </p:cNvPr>
          <p:cNvSpPr txBox="1"/>
          <p:nvPr/>
        </p:nvSpPr>
        <p:spPr>
          <a:xfrm>
            <a:off x="6009216" y="3588603"/>
            <a:ext cx="4923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E53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>
                <a:solidFill>
                  <a:srgbClr val="E53A33"/>
                </a:solidFill>
              </a:rPr>
              <a:t>chục</a:t>
            </a:r>
            <a:r>
              <a:rPr lang="en-US" sz="4000"/>
              <a:t> quả cà chua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668D40-D1F0-45FF-8C15-02155623BB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7" y="159614"/>
            <a:ext cx="1907634" cy="9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064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A893748-EDCB-46F9-AAF4-1A2DBC2B1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13989"/>
              </p:ext>
            </p:extLst>
          </p:nvPr>
        </p:nvGraphicFramePr>
        <p:xfrm>
          <a:off x="533400" y="457257"/>
          <a:ext cx="5257800" cy="5943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32713">
                  <a:extLst>
                    <a:ext uri="{9D8B030D-6E8A-4147-A177-3AD203B41FA5}">
                      <a16:colId xmlns:a16="http://schemas.microsoft.com/office/drawing/2014/main" val="3907419557"/>
                    </a:ext>
                  </a:extLst>
                </a:gridCol>
                <a:gridCol w="1072487">
                  <a:extLst>
                    <a:ext uri="{9D8B030D-6E8A-4147-A177-3AD203B41FA5}">
                      <a16:colId xmlns:a16="http://schemas.microsoft.com/office/drawing/2014/main" val="25532972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8572624"/>
                    </a:ext>
                  </a:extLst>
                </a:gridCol>
              </a:tblGrid>
              <a:tr h="990581"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E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3037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7474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2592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1483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94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225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D8805D-4D16-4F19-9013-5D1BB317BC55}"/>
              </a:ext>
            </a:extLst>
          </p:cNvPr>
          <p:cNvSpPr txBox="1"/>
          <p:nvPr/>
        </p:nvSpPr>
        <p:spPr>
          <a:xfrm>
            <a:off x="3084921" y="534971"/>
            <a:ext cx="849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Viết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D6993-1040-4709-A490-131F95F4B087}"/>
              </a:ext>
            </a:extLst>
          </p:cNvPr>
          <p:cNvSpPr txBox="1"/>
          <p:nvPr/>
        </p:nvSpPr>
        <p:spPr>
          <a:xfrm>
            <a:off x="4440465" y="534971"/>
            <a:ext cx="84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Đọc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80CC08-7C94-4119-8DAC-8A74DF0E0EF2}"/>
              </a:ext>
            </a:extLst>
          </p:cNvPr>
          <p:cNvGrpSpPr/>
          <p:nvPr/>
        </p:nvGrpSpPr>
        <p:grpSpPr>
          <a:xfrm>
            <a:off x="658980" y="1535731"/>
            <a:ext cx="1469238" cy="801740"/>
            <a:chOff x="702906" y="1535731"/>
            <a:chExt cx="1469238" cy="8017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5D1E33-ED31-4FF9-ADBB-0EB421D6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BEC304-01E6-41AF-81B8-4A388E700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47B0C13-E0E4-4EE5-AB97-02F71B918727}"/>
              </a:ext>
            </a:extLst>
          </p:cNvPr>
          <p:cNvSpPr txBox="1"/>
          <p:nvPr/>
        </p:nvSpPr>
        <p:spPr>
          <a:xfrm>
            <a:off x="3141306" y="1621972"/>
            <a:ext cx="6996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E8AB7-8B3D-4B30-A77C-693D123264D3}"/>
              </a:ext>
            </a:extLst>
          </p:cNvPr>
          <p:cNvSpPr txBox="1"/>
          <p:nvPr/>
        </p:nvSpPr>
        <p:spPr>
          <a:xfrm>
            <a:off x="4038600" y="1698916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một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D81E28-D90B-4A0D-B864-654C30FBBA0A}"/>
              </a:ext>
            </a:extLst>
          </p:cNvPr>
          <p:cNvGrpSpPr/>
          <p:nvPr/>
        </p:nvGrpSpPr>
        <p:grpSpPr>
          <a:xfrm>
            <a:off x="658980" y="2493468"/>
            <a:ext cx="1744873" cy="801740"/>
            <a:chOff x="702906" y="1535731"/>
            <a:chExt cx="1744873" cy="8017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2C9BB7-DEA0-466A-A60F-1FC39FF09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4BB22C-2D60-49F2-9608-B8F698DA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8A43790-81F4-4494-B1E5-0BA2A6DF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72144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46C1481-0A71-4ED1-AF33-00DE484729A6}"/>
              </a:ext>
            </a:extLst>
          </p:cNvPr>
          <p:cNvSpPr txBox="1"/>
          <p:nvPr/>
        </p:nvSpPr>
        <p:spPr>
          <a:xfrm>
            <a:off x="3141306" y="2579709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E7C143-E0D8-44CE-8DD0-46F2E1BA9C0C}"/>
              </a:ext>
            </a:extLst>
          </p:cNvPr>
          <p:cNvSpPr txBox="1"/>
          <p:nvPr/>
        </p:nvSpPr>
        <p:spPr>
          <a:xfrm>
            <a:off x="4038600" y="2656653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hai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C16FE4-8CB9-49E1-B778-E61260596CA4}"/>
              </a:ext>
            </a:extLst>
          </p:cNvPr>
          <p:cNvGrpSpPr/>
          <p:nvPr/>
        </p:nvGrpSpPr>
        <p:grpSpPr>
          <a:xfrm>
            <a:off x="658980" y="3508564"/>
            <a:ext cx="2011213" cy="801740"/>
            <a:chOff x="702906" y="1535731"/>
            <a:chExt cx="2011213" cy="80174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9CC61A-033A-4018-8ADB-E0CE023A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E55860-6571-46E2-ACC2-7DCF79C7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0C81D7D-32B9-49C4-8464-3F860A827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72144" y="2095001"/>
              <a:ext cx="275635" cy="24247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74FE23F-3125-4BFA-9462-DD11E875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38484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E42CBE-0ECE-4BD2-810D-4E0D2F1601A3}"/>
              </a:ext>
            </a:extLst>
          </p:cNvPr>
          <p:cNvSpPr txBox="1"/>
          <p:nvPr/>
        </p:nvSpPr>
        <p:spPr>
          <a:xfrm>
            <a:off x="3141306" y="3594805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668B16-B358-4F90-9263-820D6511C48F}"/>
              </a:ext>
            </a:extLst>
          </p:cNvPr>
          <p:cNvSpPr txBox="1"/>
          <p:nvPr/>
        </p:nvSpPr>
        <p:spPr>
          <a:xfrm>
            <a:off x="4038600" y="3671749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4E87B4-FA07-47AB-87E5-217D445A732D}"/>
              </a:ext>
            </a:extLst>
          </p:cNvPr>
          <p:cNvGrpSpPr/>
          <p:nvPr/>
        </p:nvGrpSpPr>
        <p:grpSpPr>
          <a:xfrm>
            <a:off x="658980" y="4496116"/>
            <a:ext cx="2236621" cy="801740"/>
            <a:chOff x="702906" y="1535731"/>
            <a:chExt cx="2236621" cy="80174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17BC63-0EEA-4FC7-9D5B-475C0FB3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632A599-8748-455A-8195-FCD3C01E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D39FEFE-D7FB-48F5-B78F-C5C0373AC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0858" y="2095001"/>
              <a:ext cx="275635" cy="24247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D12ADD5-FB7C-497A-A853-7AC00E47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6598" y="2095001"/>
              <a:ext cx="275635" cy="24247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D2FF46-8E4B-41B0-82D6-F8B1B7BB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2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109360E-FF09-43CE-9E95-C04E28589110}"/>
              </a:ext>
            </a:extLst>
          </p:cNvPr>
          <p:cNvSpPr txBox="1"/>
          <p:nvPr/>
        </p:nvSpPr>
        <p:spPr>
          <a:xfrm>
            <a:off x="3141306" y="458235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5A471F-E64E-4115-BCDC-77588BFAE5DD}"/>
              </a:ext>
            </a:extLst>
          </p:cNvPr>
          <p:cNvSpPr txBox="1"/>
          <p:nvPr/>
        </p:nvSpPr>
        <p:spPr>
          <a:xfrm>
            <a:off x="4038600" y="465930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bốn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57F274-9750-4C54-98B7-4B43D423FDA4}"/>
              </a:ext>
            </a:extLst>
          </p:cNvPr>
          <p:cNvGrpSpPr/>
          <p:nvPr/>
        </p:nvGrpSpPr>
        <p:grpSpPr>
          <a:xfrm>
            <a:off x="658980" y="5467706"/>
            <a:ext cx="2236620" cy="801740"/>
            <a:chOff x="702906" y="1535731"/>
            <a:chExt cx="2236620" cy="80174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87D94F-DFD9-49D5-9E02-71C317AD1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027478" y="1910408"/>
              <a:ext cx="275635" cy="24247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712B9D-EEEC-4241-BED4-B5DBBDF9F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8FB586-05E9-41AA-B0C3-AB52F5F9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8364B8-556F-481C-A299-7B776961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0857" y="2095001"/>
              <a:ext cx="275635" cy="24247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0D8071-409F-416C-9F2B-16284BD4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6598" y="2095001"/>
              <a:ext cx="275635" cy="24247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679469F-102F-47C9-B3D9-35E1B475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3A76684-DF33-4676-BA49-0D40D52D821B}"/>
              </a:ext>
            </a:extLst>
          </p:cNvPr>
          <p:cNvSpPr txBox="1"/>
          <p:nvPr/>
        </p:nvSpPr>
        <p:spPr>
          <a:xfrm>
            <a:off x="3141306" y="55539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BE5ED5-16B9-4DD7-92D3-D7C64CE779FD}"/>
              </a:ext>
            </a:extLst>
          </p:cNvPr>
          <p:cNvSpPr txBox="1"/>
          <p:nvPr/>
        </p:nvSpPr>
        <p:spPr>
          <a:xfrm>
            <a:off x="4038600" y="5630891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lăm</a:t>
            </a:r>
          </a:p>
        </p:txBody>
      </p:sp>
      <p:graphicFrame>
        <p:nvGraphicFramePr>
          <p:cNvPr id="56" name="Table 3">
            <a:extLst>
              <a:ext uri="{FF2B5EF4-FFF2-40B4-BE49-F238E27FC236}">
                <a16:creationId xmlns:a16="http://schemas.microsoft.com/office/drawing/2014/main" id="{B87C27CD-8FC5-4802-869C-0DA2423A1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58068"/>
              </p:ext>
            </p:extLst>
          </p:nvPr>
        </p:nvGraphicFramePr>
        <p:xfrm>
          <a:off x="6400800" y="457257"/>
          <a:ext cx="5257800" cy="5943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32713">
                  <a:extLst>
                    <a:ext uri="{9D8B030D-6E8A-4147-A177-3AD203B41FA5}">
                      <a16:colId xmlns:a16="http://schemas.microsoft.com/office/drawing/2014/main" val="3907419557"/>
                    </a:ext>
                  </a:extLst>
                </a:gridCol>
                <a:gridCol w="1072487">
                  <a:extLst>
                    <a:ext uri="{9D8B030D-6E8A-4147-A177-3AD203B41FA5}">
                      <a16:colId xmlns:a16="http://schemas.microsoft.com/office/drawing/2014/main" val="25532972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8572624"/>
                    </a:ext>
                  </a:extLst>
                </a:gridCol>
              </a:tblGrid>
              <a:tr h="990581"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E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3037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7474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2592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1483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94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225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340476E-72C7-4C95-90CF-67D49C2BD2E1}"/>
              </a:ext>
            </a:extLst>
          </p:cNvPr>
          <p:cNvSpPr txBox="1"/>
          <p:nvPr/>
        </p:nvSpPr>
        <p:spPr>
          <a:xfrm>
            <a:off x="8952321" y="534971"/>
            <a:ext cx="849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Viết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E62426-825F-4102-BB9F-00F2C4F56821}"/>
              </a:ext>
            </a:extLst>
          </p:cNvPr>
          <p:cNvSpPr txBox="1"/>
          <p:nvPr/>
        </p:nvSpPr>
        <p:spPr>
          <a:xfrm>
            <a:off x="10307865" y="534971"/>
            <a:ext cx="84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Đọc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5AF4CC-D094-4646-BA37-21A95FE51A5A}"/>
              </a:ext>
            </a:extLst>
          </p:cNvPr>
          <p:cNvGrpSpPr/>
          <p:nvPr/>
        </p:nvGrpSpPr>
        <p:grpSpPr>
          <a:xfrm>
            <a:off x="6526380" y="1535731"/>
            <a:ext cx="2236620" cy="801740"/>
            <a:chOff x="702906" y="1535731"/>
            <a:chExt cx="2236620" cy="801740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17E6CC5-0BBF-4B35-A353-3A4FE37F3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8E40153-ACE1-424B-96C7-AB9C5079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FFD7C9-95C3-4F69-9B29-1577D1ECC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EDDB735-B0FA-4BF7-8DC6-33877330D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611582DF-4449-4729-890A-48391845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DB1BF351-94BA-4EDE-BBB7-A67DD28D3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D5A6354-3521-4E47-893A-BDB761269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93DCB21-1C7B-411A-94B5-88BAB57AFBED}"/>
              </a:ext>
            </a:extLst>
          </p:cNvPr>
          <p:cNvSpPr txBox="1"/>
          <p:nvPr/>
        </p:nvSpPr>
        <p:spPr>
          <a:xfrm>
            <a:off x="9008706" y="1621972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C7BA43-C22E-4B4B-B952-22F85712E118}"/>
              </a:ext>
            </a:extLst>
          </p:cNvPr>
          <p:cNvSpPr txBox="1"/>
          <p:nvPr/>
        </p:nvSpPr>
        <p:spPr>
          <a:xfrm>
            <a:off x="9906000" y="1698916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sáu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6F6C1C1-1892-448D-AAD0-438534586F82}"/>
              </a:ext>
            </a:extLst>
          </p:cNvPr>
          <p:cNvGrpSpPr/>
          <p:nvPr/>
        </p:nvGrpSpPr>
        <p:grpSpPr>
          <a:xfrm>
            <a:off x="6526380" y="2491106"/>
            <a:ext cx="2236620" cy="801740"/>
            <a:chOff x="702906" y="1535731"/>
            <a:chExt cx="2236620" cy="801740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030701D-3291-419A-8427-3E6EBC0F8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ED17C81-CFCF-4227-93B4-0CA00B99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2DB1F47-4BD7-4F02-921C-B71560DA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384985A-DEBC-4FD2-A9A7-69CCF913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8961A17-A9D0-4874-BDE8-1B03CBF1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D76DF08-004F-461B-ADA3-30F145DC9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8352CD2-4D81-46D5-A5CD-23623ECA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E078B2DB-8137-4C61-8585-7B6F8E8C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6160717D-349F-4D9A-A377-ADA76FFD41AD}"/>
              </a:ext>
            </a:extLst>
          </p:cNvPr>
          <p:cNvSpPr txBox="1"/>
          <p:nvPr/>
        </p:nvSpPr>
        <p:spPr>
          <a:xfrm>
            <a:off x="9008706" y="25773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580B78-05FC-485A-AD16-56AFA71F07B0}"/>
              </a:ext>
            </a:extLst>
          </p:cNvPr>
          <p:cNvSpPr txBox="1"/>
          <p:nvPr/>
        </p:nvSpPr>
        <p:spPr>
          <a:xfrm>
            <a:off x="9906000" y="265429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bảy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30194C2-2E86-482C-8CCC-9E5CFFED0E2C}"/>
              </a:ext>
            </a:extLst>
          </p:cNvPr>
          <p:cNvGrpSpPr/>
          <p:nvPr/>
        </p:nvGrpSpPr>
        <p:grpSpPr>
          <a:xfrm>
            <a:off x="6526380" y="3510971"/>
            <a:ext cx="2236620" cy="801740"/>
            <a:chOff x="702906" y="1535731"/>
            <a:chExt cx="2236620" cy="801740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AC9DA7A-4737-4BFD-9C76-667574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29AE6CE-DDB6-4911-A27C-47932C10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C017779-F731-45CF-93EF-06232E7AA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95FF35D-87A5-4D87-BF33-4B946ABE5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560D974-58ED-472A-8782-1B92BF71D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C41CF2C-01FB-4DD8-A37B-5653E0C2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8A4A0D2-DF36-4F23-B9B2-95868BC2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E9814C3-5DEC-49E0-8A2A-B12F03891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465C857-3ABF-441C-891D-5C0FE7508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4478" y="1720299"/>
              <a:ext cx="275635" cy="242470"/>
            </a:xfrm>
            <a:prstGeom prst="rect">
              <a:avLst/>
            </a:prstGeom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FD39D77E-5E2B-460D-B76C-93757F16019D}"/>
              </a:ext>
            </a:extLst>
          </p:cNvPr>
          <p:cNvSpPr txBox="1"/>
          <p:nvPr/>
        </p:nvSpPr>
        <p:spPr>
          <a:xfrm>
            <a:off x="9008706" y="3597212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94D34A8-BE7C-4CBF-B533-BA2811C86C56}"/>
              </a:ext>
            </a:extLst>
          </p:cNvPr>
          <p:cNvSpPr txBox="1"/>
          <p:nvPr/>
        </p:nvSpPr>
        <p:spPr>
          <a:xfrm>
            <a:off x="9906000" y="3674156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tám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E87750B-7A96-4A55-8B02-F74D4115DA5B}"/>
              </a:ext>
            </a:extLst>
          </p:cNvPr>
          <p:cNvGrpSpPr/>
          <p:nvPr/>
        </p:nvGrpSpPr>
        <p:grpSpPr>
          <a:xfrm>
            <a:off x="6526380" y="4497319"/>
            <a:ext cx="2236620" cy="801740"/>
            <a:chOff x="702906" y="1535731"/>
            <a:chExt cx="2236620" cy="801740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9C61D2A9-186E-433B-AA2B-D59AF98B9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F489B1D2-6913-4836-91EE-CA205090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D207E6F-0B45-4DC7-A4DE-A7F51AE9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441EA251-547F-4E20-8084-B60BE3394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2BAC2C-D14F-48C0-BBB6-93DF50238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1F04FE3-CB0B-4481-B772-DB03A0C18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6310176F-9E50-4721-8FD5-DED52C45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485B1AF-4263-4590-A1CE-1FFD7824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A34DB76-C822-4C43-A111-2FB32A7CA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4478" y="1720299"/>
              <a:ext cx="275635" cy="24247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743CC4DC-FD29-4D15-B7A9-5C85BDAC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15882" y="1722680"/>
              <a:ext cx="275635" cy="242470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5D15FCC-75CC-48CC-B3FA-1A2CB0E71570}"/>
              </a:ext>
            </a:extLst>
          </p:cNvPr>
          <p:cNvSpPr txBox="1"/>
          <p:nvPr/>
        </p:nvSpPr>
        <p:spPr>
          <a:xfrm>
            <a:off x="9008706" y="4583560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828D268-4ED1-4F93-BBCC-CB9B8026DB0E}"/>
              </a:ext>
            </a:extLst>
          </p:cNvPr>
          <p:cNvSpPr txBox="1"/>
          <p:nvPr/>
        </p:nvSpPr>
        <p:spPr>
          <a:xfrm>
            <a:off x="9906000" y="4660504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chín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13D5283-51F1-46E1-9382-3E4F87E0A0C7}"/>
              </a:ext>
            </a:extLst>
          </p:cNvPr>
          <p:cNvGrpSpPr/>
          <p:nvPr/>
        </p:nvGrpSpPr>
        <p:grpSpPr>
          <a:xfrm>
            <a:off x="6526380" y="5465704"/>
            <a:ext cx="2236620" cy="803742"/>
            <a:chOff x="702906" y="1533729"/>
            <a:chExt cx="2236620" cy="803742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8C09CF4-7D2D-4CAA-B755-9734E39A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DEEE70D-2AA9-47E4-A406-1B8324D8E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A1090452-5FF6-4638-9F2E-6D98FBE1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022BAB36-1F55-42FE-A497-1475355C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C9D208F-9B67-4140-860F-20AA3D5D0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4766C8E5-3D20-455F-8AF5-26BFCF858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BD85FA5-5403-4FB1-AE77-E557CB9E9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20D6024F-DC6A-4A57-9E9F-379C6521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EBCF57BB-7ED1-4E25-BD15-2B1E1E2E5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4478" y="1720299"/>
              <a:ext cx="275635" cy="24247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577F2635-86FF-4514-A291-02D6B7E76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15882" y="1722680"/>
              <a:ext cx="275635" cy="24247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B2ADD183-0FE6-4DE2-90DF-3959DEDD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297352" y="1533729"/>
              <a:ext cx="275635" cy="242470"/>
            </a:xfrm>
            <a:prstGeom prst="rect">
              <a:avLst/>
            </a:prstGeom>
          </p:spPr>
        </p:pic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E86CA072-FEE3-4F88-9F3E-6429AAF891A2}"/>
              </a:ext>
            </a:extLst>
          </p:cNvPr>
          <p:cNvSpPr txBox="1"/>
          <p:nvPr/>
        </p:nvSpPr>
        <p:spPr>
          <a:xfrm>
            <a:off x="9008706" y="55539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AB1DB69-3858-476F-B62A-78043DB9D6E1}"/>
              </a:ext>
            </a:extLst>
          </p:cNvPr>
          <p:cNvSpPr txBox="1"/>
          <p:nvPr/>
        </p:nvSpPr>
        <p:spPr>
          <a:xfrm>
            <a:off x="9906000" y="5630891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Hai mươi</a:t>
            </a:r>
          </a:p>
        </p:txBody>
      </p:sp>
    </p:spTree>
    <p:extLst>
      <p:ext uri="{BB962C8B-B14F-4D97-AF65-F5344CB8AC3E}">
        <p14:creationId xmlns:p14="http://schemas.microsoft.com/office/powerpoint/2010/main" val="30357344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4" grpId="0"/>
      <p:bldP spid="29" grpId="0"/>
      <p:bldP spid="30" grpId="0"/>
      <p:bldP spid="34" grpId="0"/>
      <p:bldP spid="35" grpId="0"/>
      <p:bldP spid="39" grpId="0"/>
      <p:bldP spid="40" grpId="0"/>
      <p:bldP spid="44" grpId="0"/>
      <p:bldP spid="45" grpId="0"/>
      <p:bldP spid="57" grpId="0"/>
      <p:bldP spid="58" grpId="0"/>
      <p:bldP spid="62" grpId="0"/>
      <p:bldP spid="63" grpId="0"/>
      <p:bldP spid="108" grpId="0"/>
      <p:bldP spid="109" grpId="0"/>
      <p:bldP spid="120" grpId="0"/>
      <p:bldP spid="121" grpId="0"/>
      <p:bldP spid="133" grpId="0"/>
      <p:bldP spid="134" grpId="0"/>
      <p:bldP spid="147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9BE9A-F009-4B99-B8E5-620ABA386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0" y="1721922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48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08163166-4DE3-415F-BCFE-7B54F4CADF0E}"/>
              </a:ext>
            </a:extLst>
          </p:cNvPr>
          <p:cNvSpPr/>
          <p:nvPr/>
        </p:nvSpPr>
        <p:spPr>
          <a:xfrm>
            <a:off x="4710330" y="2944247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5F49053-883E-434E-A3E7-C0002BA88C87}"/>
              </a:ext>
            </a:extLst>
          </p:cNvPr>
          <p:cNvSpPr/>
          <p:nvPr/>
        </p:nvSpPr>
        <p:spPr>
          <a:xfrm>
            <a:off x="10875016" y="297284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79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8" grpId="1" animBg="1"/>
      <p:bldP spid="135" grpId="0" animBg="1"/>
      <p:bldP spid="139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5F49053-883E-434E-A3E7-C0002BA88C87}"/>
              </a:ext>
            </a:extLst>
          </p:cNvPr>
          <p:cNvSpPr/>
          <p:nvPr/>
        </p:nvSpPr>
        <p:spPr>
          <a:xfrm>
            <a:off x="10875016" y="297284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49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70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54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348A05-C8E8-45E8-91FD-D10D94B4554F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57F23C76-EFC0-4E0F-8E70-E748A8F9DCD6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CCF3E73-BA4B-468D-93E4-F80B9CADFAB6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7D0C4BE-BB80-4B73-9130-C369FA49EF8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009E7C-DDE6-46F9-BE91-CD892A2DA62F}"/>
              </a:ext>
            </a:extLst>
          </p:cNvPr>
          <p:cNvGrpSpPr/>
          <p:nvPr/>
        </p:nvGrpSpPr>
        <p:grpSpPr>
          <a:xfrm>
            <a:off x="838200" y="1941541"/>
            <a:ext cx="4723822" cy="2974918"/>
            <a:chOff x="443503" y="1928371"/>
            <a:chExt cx="5528737" cy="34818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634A4F-0F76-4A8C-AD83-0DF898301C53}"/>
                </a:ext>
              </a:extLst>
            </p:cNvPr>
            <p:cNvGrpSpPr/>
            <p:nvPr/>
          </p:nvGrpSpPr>
          <p:grpSpPr>
            <a:xfrm>
              <a:off x="604748" y="2057400"/>
              <a:ext cx="4953000" cy="3199887"/>
              <a:chOff x="-170526" y="742687"/>
              <a:chExt cx="7315200" cy="472598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DBEABE2-069A-47AE-BDEF-43A545B54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88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0526" y="3420824"/>
                <a:ext cx="7315200" cy="204785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076F0BD-C020-4C89-B680-3B6C6FA7D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0604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4B565E-FF5A-4D5C-B10C-71CC74ACA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81351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B32009-4A5D-48D9-9A28-211A393EF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43200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7079632-61E1-4071-89C5-6CCB54F29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36478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1DBCBF9-27F6-465F-B4A7-2BF9ED40C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27078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208C2BE-5E81-462B-847E-E161E43E6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57526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F16AB43-F58B-40DE-BA91-47A343867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88273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2582D2-5ABD-4DFE-B644-7C8DFA0B2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50122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873A38-1CA6-4553-AB9B-416A11B40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43400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CAED560-5D72-4BCC-9C82-68F905021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88689" y="74268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825F410-D0A7-446D-8528-C478922E6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19436" y="74268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8814977-D7F7-4697-975B-6F31819A0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81285" y="742687"/>
                <a:ext cx="1810423" cy="1810423"/>
              </a:xfrm>
              <a:prstGeom prst="rect">
                <a:avLst/>
              </a:prstGeom>
            </p:spPr>
          </p:pic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9D99BE3-06D2-4032-B92C-B4FE9E6B08B6}"/>
                </a:ext>
              </a:extLst>
            </p:cNvPr>
            <p:cNvSpPr/>
            <p:nvPr/>
          </p:nvSpPr>
          <p:spPr>
            <a:xfrm flipH="1" flipV="1">
              <a:off x="443503" y="1928371"/>
              <a:ext cx="5528737" cy="3481829"/>
            </a:xfrm>
            <a:custGeom>
              <a:avLst/>
              <a:gdLst>
                <a:gd name="connsiteX0" fmla="*/ 0 w 5528737"/>
                <a:gd name="connsiteY0" fmla="*/ 580316 h 3481829"/>
                <a:gd name="connsiteX1" fmla="*/ 580316 w 5528737"/>
                <a:gd name="connsiteY1" fmla="*/ 0 h 3481829"/>
                <a:gd name="connsiteX2" fmla="*/ 1248012 w 5528737"/>
                <a:gd name="connsiteY2" fmla="*/ 0 h 3481829"/>
                <a:gd name="connsiteX3" fmla="*/ 1784665 w 5528737"/>
                <a:gd name="connsiteY3" fmla="*/ 0 h 3481829"/>
                <a:gd name="connsiteX4" fmla="*/ 2496042 w 5528737"/>
                <a:gd name="connsiteY4" fmla="*/ 0 h 3481829"/>
                <a:gd name="connsiteX5" fmla="*/ 3076376 w 5528737"/>
                <a:gd name="connsiteY5" fmla="*/ 0 h 3481829"/>
                <a:gd name="connsiteX6" fmla="*/ 3613029 w 5528737"/>
                <a:gd name="connsiteY6" fmla="*/ 0 h 3481829"/>
                <a:gd name="connsiteX7" fmla="*/ 4106001 w 5528737"/>
                <a:gd name="connsiteY7" fmla="*/ 0 h 3481829"/>
                <a:gd name="connsiteX8" fmla="*/ 4948421 w 5528737"/>
                <a:gd name="connsiteY8" fmla="*/ 0 h 3481829"/>
                <a:gd name="connsiteX9" fmla="*/ 5528737 w 5528737"/>
                <a:gd name="connsiteY9" fmla="*/ 580316 h 3481829"/>
                <a:gd name="connsiteX10" fmla="*/ 5528737 w 5528737"/>
                <a:gd name="connsiteY10" fmla="*/ 1207039 h 3481829"/>
                <a:gd name="connsiteX11" fmla="*/ 5528737 w 5528737"/>
                <a:gd name="connsiteY11" fmla="*/ 1787338 h 3481829"/>
                <a:gd name="connsiteX12" fmla="*/ 5528737 w 5528737"/>
                <a:gd name="connsiteY12" fmla="*/ 2367638 h 3481829"/>
                <a:gd name="connsiteX13" fmla="*/ 5528737 w 5528737"/>
                <a:gd name="connsiteY13" fmla="*/ 2901513 h 3481829"/>
                <a:gd name="connsiteX14" fmla="*/ 4948421 w 5528737"/>
                <a:gd name="connsiteY14" fmla="*/ 3481829 h 3481829"/>
                <a:gd name="connsiteX15" fmla="*/ 4237044 w 5528737"/>
                <a:gd name="connsiteY15" fmla="*/ 3481829 h 3481829"/>
                <a:gd name="connsiteX16" fmla="*/ 3656710 w 5528737"/>
                <a:gd name="connsiteY16" fmla="*/ 3481829 h 3481829"/>
                <a:gd name="connsiteX17" fmla="*/ 3076376 w 5528737"/>
                <a:gd name="connsiteY17" fmla="*/ 3481829 h 3481829"/>
                <a:gd name="connsiteX18" fmla="*/ 2496042 w 5528737"/>
                <a:gd name="connsiteY18" fmla="*/ 3481829 h 3481829"/>
                <a:gd name="connsiteX19" fmla="*/ 1915708 w 5528737"/>
                <a:gd name="connsiteY19" fmla="*/ 3481829 h 3481829"/>
                <a:gd name="connsiteX20" fmla="*/ 1204331 w 5528737"/>
                <a:gd name="connsiteY20" fmla="*/ 3481829 h 3481829"/>
                <a:gd name="connsiteX21" fmla="*/ 580316 w 5528737"/>
                <a:gd name="connsiteY21" fmla="*/ 3481829 h 3481829"/>
                <a:gd name="connsiteX22" fmla="*/ 0 w 5528737"/>
                <a:gd name="connsiteY22" fmla="*/ 2901513 h 3481829"/>
                <a:gd name="connsiteX23" fmla="*/ 0 w 5528737"/>
                <a:gd name="connsiteY23" fmla="*/ 2298002 h 3481829"/>
                <a:gd name="connsiteX24" fmla="*/ 0 w 5528737"/>
                <a:gd name="connsiteY24" fmla="*/ 1787338 h 3481829"/>
                <a:gd name="connsiteX25" fmla="*/ 0 w 5528737"/>
                <a:gd name="connsiteY25" fmla="*/ 1276675 h 3481829"/>
                <a:gd name="connsiteX26" fmla="*/ 0 w 5528737"/>
                <a:gd name="connsiteY26" fmla="*/ 580316 h 34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8737" h="3481829" extrusionOk="0">
                  <a:moveTo>
                    <a:pt x="0" y="580316"/>
                  </a:moveTo>
                  <a:cubicBezTo>
                    <a:pt x="-22916" y="237853"/>
                    <a:pt x="215475" y="37719"/>
                    <a:pt x="580316" y="0"/>
                  </a:cubicBezTo>
                  <a:cubicBezTo>
                    <a:pt x="784286" y="13223"/>
                    <a:pt x="1081203" y="2929"/>
                    <a:pt x="1248012" y="0"/>
                  </a:cubicBezTo>
                  <a:cubicBezTo>
                    <a:pt x="1414821" y="-2929"/>
                    <a:pt x="1570689" y="2662"/>
                    <a:pt x="1784665" y="0"/>
                  </a:cubicBezTo>
                  <a:cubicBezTo>
                    <a:pt x="1998641" y="-2662"/>
                    <a:pt x="2244016" y="35523"/>
                    <a:pt x="2496042" y="0"/>
                  </a:cubicBezTo>
                  <a:cubicBezTo>
                    <a:pt x="2748068" y="-35523"/>
                    <a:pt x="2925167" y="-20926"/>
                    <a:pt x="3076376" y="0"/>
                  </a:cubicBezTo>
                  <a:cubicBezTo>
                    <a:pt x="3227585" y="20926"/>
                    <a:pt x="3444587" y="4364"/>
                    <a:pt x="3613029" y="0"/>
                  </a:cubicBezTo>
                  <a:cubicBezTo>
                    <a:pt x="3781471" y="-4364"/>
                    <a:pt x="3939880" y="-15384"/>
                    <a:pt x="4106001" y="0"/>
                  </a:cubicBezTo>
                  <a:cubicBezTo>
                    <a:pt x="4272122" y="15384"/>
                    <a:pt x="4528521" y="9092"/>
                    <a:pt x="4948421" y="0"/>
                  </a:cubicBezTo>
                  <a:cubicBezTo>
                    <a:pt x="5305223" y="4986"/>
                    <a:pt x="5514133" y="246387"/>
                    <a:pt x="5528737" y="580316"/>
                  </a:cubicBezTo>
                  <a:cubicBezTo>
                    <a:pt x="5548935" y="729303"/>
                    <a:pt x="5534391" y="898183"/>
                    <a:pt x="5528737" y="1207039"/>
                  </a:cubicBezTo>
                  <a:cubicBezTo>
                    <a:pt x="5523083" y="1515895"/>
                    <a:pt x="5555386" y="1632474"/>
                    <a:pt x="5528737" y="1787338"/>
                  </a:cubicBezTo>
                  <a:cubicBezTo>
                    <a:pt x="5502088" y="1942202"/>
                    <a:pt x="5501639" y="2212876"/>
                    <a:pt x="5528737" y="2367638"/>
                  </a:cubicBezTo>
                  <a:cubicBezTo>
                    <a:pt x="5555835" y="2522400"/>
                    <a:pt x="5531422" y="2789385"/>
                    <a:pt x="5528737" y="2901513"/>
                  </a:cubicBezTo>
                  <a:cubicBezTo>
                    <a:pt x="5529198" y="3193709"/>
                    <a:pt x="5284524" y="3500279"/>
                    <a:pt x="4948421" y="3481829"/>
                  </a:cubicBezTo>
                  <a:cubicBezTo>
                    <a:pt x="4712293" y="3454351"/>
                    <a:pt x="4514871" y="3482945"/>
                    <a:pt x="4237044" y="3481829"/>
                  </a:cubicBezTo>
                  <a:cubicBezTo>
                    <a:pt x="3959217" y="3480713"/>
                    <a:pt x="3842713" y="3467338"/>
                    <a:pt x="3656710" y="3481829"/>
                  </a:cubicBezTo>
                  <a:cubicBezTo>
                    <a:pt x="3470707" y="3496320"/>
                    <a:pt x="3303712" y="3491830"/>
                    <a:pt x="3076376" y="3481829"/>
                  </a:cubicBezTo>
                  <a:cubicBezTo>
                    <a:pt x="2849040" y="3471828"/>
                    <a:pt x="2637664" y="3479350"/>
                    <a:pt x="2496042" y="3481829"/>
                  </a:cubicBezTo>
                  <a:cubicBezTo>
                    <a:pt x="2354420" y="3484308"/>
                    <a:pt x="2090617" y="3457483"/>
                    <a:pt x="1915708" y="3481829"/>
                  </a:cubicBezTo>
                  <a:cubicBezTo>
                    <a:pt x="1740799" y="3506175"/>
                    <a:pt x="1535597" y="3451856"/>
                    <a:pt x="1204331" y="3481829"/>
                  </a:cubicBezTo>
                  <a:cubicBezTo>
                    <a:pt x="873065" y="3511802"/>
                    <a:pt x="856845" y="3499100"/>
                    <a:pt x="580316" y="3481829"/>
                  </a:cubicBezTo>
                  <a:cubicBezTo>
                    <a:pt x="217956" y="3549597"/>
                    <a:pt x="-38237" y="3248322"/>
                    <a:pt x="0" y="2901513"/>
                  </a:cubicBezTo>
                  <a:cubicBezTo>
                    <a:pt x="26929" y="2647642"/>
                    <a:pt x="-9465" y="2574555"/>
                    <a:pt x="0" y="2298002"/>
                  </a:cubicBezTo>
                  <a:cubicBezTo>
                    <a:pt x="9465" y="2021449"/>
                    <a:pt x="25461" y="1935667"/>
                    <a:pt x="0" y="1787338"/>
                  </a:cubicBezTo>
                  <a:cubicBezTo>
                    <a:pt x="-25461" y="1639009"/>
                    <a:pt x="-24024" y="1426544"/>
                    <a:pt x="0" y="1276675"/>
                  </a:cubicBezTo>
                  <a:cubicBezTo>
                    <a:pt x="24024" y="1126806"/>
                    <a:pt x="-27725" y="738818"/>
                    <a:pt x="0" y="580316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411499677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23821E-1E78-4EE8-B01D-599EC3949DF8}"/>
              </a:ext>
            </a:extLst>
          </p:cNvPr>
          <p:cNvGrpSpPr/>
          <p:nvPr/>
        </p:nvGrpSpPr>
        <p:grpSpPr>
          <a:xfrm>
            <a:off x="2094406" y="5199444"/>
            <a:ext cx="870751" cy="844167"/>
            <a:chOff x="4614712" y="2874050"/>
            <a:chExt cx="870751" cy="84416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770759-C6AC-42AA-998D-339657131599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6DD181-85F3-4C42-B270-72522691EAED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851FC3-AE39-499E-A593-24BEFEDA7CCC}"/>
              </a:ext>
            </a:extLst>
          </p:cNvPr>
          <p:cNvSpPr/>
          <p:nvPr/>
        </p:nvSpPr>
        <p:spPr>
          <a:xfrm>
            <a:off x="2190024" y="5257800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4D169EF-27D4-4345-A2EE-C52C2D524C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3032" y="4999493"/>
            <a:ext cx="1228564" cy="122856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94DE434-3CA2-4669-AA6E-E1432C6AB275}"/>
              </a:ext>
            </a:extLst>
          </p:cNvPr>
          <p:cNvGrpSpPr/>
          <p:nvPr/>
        </p:nvGrpSpPr>
        <p:grpSpPr>
          <a:xfrm>
            <a:off x="6629400" y="1941541"/>
            <a:ext cx="4724400" cy="2974918"/>
            <a:chOff x="515564" y="1928371"/>
            <a:chExt cx="5529414" cy="348182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2B63332-66D0-490C-BD6F-02DFBD92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2071115"/>
              <a:ext cx="1225807" cy="884698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A8A0B4B-0C58-472E-BAE6-A081EA791E58}"/>
                </a:ext>
              </a:extLst>
            </p:cNvPr>
            <p:cNvSpPr/>
            <p:nvPr/>
          </p:nvSpPr>
          <p:spPr>
            <a:xfrm flipH="1" flipV="1">
              <a:off x="516239" y="1928371"/>
              <a:ext cx="5528739" cy="3481829"/>
            </a:xfrm>
            <a:custGeom>
              <a:avLst/>
              <a:gdLst>
                <a:gd name="connsiteX0" fmla="*/ 0 w 5528739"/>
                <a:gd name="connsiteY0" fmla="*/ 580316 h 3481829"/>
                <a:gd name="connsiteX1" fmla="*/ 580316 w 5528739"/>
                <a:gd name="connsiteY1" fmla="*/ 0 h 3481829"/>
                <a:gd name="connsiteX2" fmla="*/ 1248012 w 5528739"/>
                <a:gd name="connsiteY2" fmla="*/ 0 h 3481829"/>
                <a:gd name="connsiteX3" fmla="*/ 1784666 w 5528739"/>
                <a:gd name="connsiteY3" fmla="*/ 0 h 3481829"/>
                <a:gd name="connsiteX4" fmla="*/ 2496043 w 5528739"/>
                <a:gd name="connsiteY4" fmla="*/ 0 h 3481829"/>
                <a:gd name="connsiteX5" fmla="*/ 3076377 w 5528739"/>
                <a:gd name="connsiteY5" fmla="*/ 0 h 3481829"/>
                <a:gd name="connsiteX6" fmla="*/ 3613030 w 5528739"/>
                <a:gd name="connsiteY6" fmla="*/ 0 h 3481829"/>
                <a:gd name="connsiteX7" fmla="*/ 4106002 w 5528739"/>
                <a:gd name="connsiteY7" fmla="*/ 0 h 3481829"/>
                <a:gd name="connsiteX8" fmla="*/ 4948423 w 5528739"/>
                <a:gd name="connsiteY8" fmla="*/ 0 h 3481829"/>
                <a:gd name="connsiteX9" fmla="*/ 5528739 w 5528739"/>
                <a:gd name="connsiteY9" fmla="*/ 580316 h 3481829"/>
                <a:gd name="connsiteX10" fmla="*/ 5528739 w 5528739"/>
                <a:gd name="connsiteY10" fmla="*/ 1207039 h 3481829"/>
                <a:gd name="connsiteX11" fmla="*/ 5528739 w 5528739"/>
                <a:gd name="connsiteY11" fmla="*/ 1787338 h 3481829"/>
                <a:gd name="connsiteX12" fmla="*/ 5528739 w 5528739"/>
                <a:gd name="connsiteY12" fmla="*/ 2367638 h 3481829"/>
                <a:gd name="connsiteX13" fmla="*/ 5528739 w 5528739"/>
                <a:gd name="connsiteY13" fmla="*/ 2901513 h 3481829"/>
                <a:gd name="connsiteX14" fmla="*/ 4948423 w 5528739"/>
                <a:gd name="connsiteY14" fmla="*/ 3481829 h 3481829"/>
                <a:gd name="connsiteX15" fmla="*/ 4237046 w 5528739"/>
                <a:gd name="connsiteY15" fmla="*/ 3481829 h 3481829"/>
                <a:gd name="connsiteX16" fmla="*/ 3656711 w 5528739"/>
                <a:gd name="connsiteY16" fmla="*/ 3481829 h 3481829"/>
                <a:gd name="connsiteX17" fmla="*/ 3076377 w 5528739"/>
                <a:gd name="connsiteY17" fmla="*/ 3481829 h 3481829"/>
                <a:gd name="connsiteX18" fmla="*/ 2496043 w 5528739"/>
                <a:gd name="connsiteY18" fmla="*/ 3481829 h 3481829"/>
                <a:gd name="connsiteX19" fmla="*/ 1915709 w 5528739"/>
                <a:gd name="connsiteY19" fmla="*/ 3481829 h 3481829"/>
                <a:gd name="connsiteX20" fmla="*/ 1204331 w 5528739"/>
                <a:gd name="connsiteY20" fmla="*/ 3481829 h 3481829"/>
                <a:gd name="connsiteX21" fmla="*/ 580316 w 5528739"/>
                <a:gd name="connsiteY21" fmla="*/ 3481829 h 3481829"/>
                <a:gd name="connsiteX22" fmla="*/ 0 w 5528739"/>
                <a:gd name="connsiteY22" fmla="*/ 2901513 h 3481829"/>
                <a:gd name="connsiteX23" fmla="*/ 0 w 5528739"/>
                <a:gd name="connsiteY23" fmla="*/ 2298002 h 3481829"/>
                <a:gd name="connsiteX24" fmla="*/ 0 w 5528739"/>
                <a:gd name="connsiteY24" fmla="*/ 1787338 h 3481829"/>
                <a:gd name="connsiteX25" fmla="*/ 0 w 5528739"/>
                <a:gd name="connsiteY25" fmla="*/ 1276675 h 3481829"/>
                <a:gd name="connsiteX26" fmla="*/ 0 w 5528739"/>
                <a:gd name="connsiteY26" fmla="*/ 580316 h 34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8739" h="3481829" extrusionOk="0">
                  <a:moveTo>
                    <a:pt x="0" y="580316"/>
                  </a:moveTo>
                  <a:cubicBezTo>
                    <a:pt x="-22916" y="237853"/>
                    <a:pt x="215475" y="37719"/>
                    <a:pt x="580316" y="0"/>
                  </a:cubicBezTo>
                  <a:cubicBezTo>
                    <a:pt x="784286" y="13223"/>
                    <a:pt x="1081203" y="2929"/>
                    <a:pt x="1248012" y="0"/>
                  </a:cubicBezTo>
                  <a:cubicBezTo>
                    <a:pt x="1414821" y="-2929"/>
                    <a:pt x="1566117" y="-2197"/>
                    <a:pt x="1784666" y="0"/>
                  </a:cubicBezTo>
                  <a:cubicBezTo>
                    <a:pt x="2003215" y="2197"/>
                    <a:pt x="2244017" y="35523"/>
                    <a:pt x="2496043" y="0"/>
                  </a:cubicBezTo>
                  <a:cubicBezTo>
                    <a:pt x="2748069" y="-35523"/>
                    <a:pt x="2925168" y="-20926"/>
                    <a:pt x="3076377" y="0"/>
                  </a:cubicBezTo>
                  <a:cubicBezTo>
                    <a:pt x="3227586" y="20926"/>
                    <a:pt x="3444588" y="4364"/>
                    <a:pt x="3613030" y="0"/>
                  </a:cubicBezTo>
                  <a:cubicBezTo>
                    <a:pt x="3781472" y="-4364"/>
                    <a:pt x="3939881" y="-15384"/>
                    <a:pt x="4106002" y="0"/>
                  </a:cubicBezTo>
                  <a:cubicBezTo>
                    <a:pt x="4272123" y="15384"/>
                    <a:pt x="4527720" y="5156"/>
                    <a:pt x="4948423" y="0"/>
                  </a:cubicBezTo>
                  <a:cubicBezTo>
                    <a:pt x="5305225" y="4986"/>
                    <a:pt x="5514135" y="246387"/>
                    <a:pt x="5528739" y="580316"/>
                  </a:cubicBezTo>
                  <a:cubicBezTo>
                    <a:pt x="5548937" y="729303"/>
                    <a:pt x="5534393" y="898183"/>
                    <a:pt x="5528739" y="1207039"/>
                  </a:cubicBezTo>
                  <a:cubicBezTo>
                    <a:pt x="5523085" y="1515895"/>
                    <a:pt x="5555388" y="1632474"/>
                    <a:pt x="5528739" y="1787338"/>
                  </a:cubicBezTo>
                  <a:cubicBezTo>
                    <a:pt x="5502090" y="1942202"/>
                    <a:pt x="5501641" y="2212876"/>
                    <a:pt x="5528739" y="2367638"/>
                  </a:cubicBezTo>
                  <a:cubicBezTo>
                    <a:pt x="5555837" y="2522400"/>
                    <a:pt x="5531424" y="2789385"/>
                    <a:pt x="5528739" y="2901513"/>
                  </a:cubicBezTo>
                  <a:cubicBezTo>
                    <a:pt x="5529200" y="3193709"/>
                    <a:pt x="5284526" y="3500279"/>
                    <a:pt x="4948423" y="3481829"/>
                  </a:cubicBezTo>
                  <a:cubicBezTo>
                    <a:pt x="4712295" y="3454351"/>
                    <a:pt x="4514873" y="3482945"/>
                    <a:pt x="4237046" y="3481829"/>
                  </a:cubicBezTo>
                  <a:cubicBezTo>
                    <a:pt x="3959219" y="3480713"/>
                    <a:pt x="3846953" y="3474136"/>
                    <a:pt x="3656711" y="3481829"/>
                  </a:cubicBezTo>
                  <a:cubicBezTo>
                    <a:pt x="3466470" y="3489522"/>
                    <a:pt x="3303713" y="3491830"/>
                    <a:pt x="3076377" y="3481829"/>
                  </a:cubicBezTo>
                  <a:cubicBezTo>
                    <a:pt x="2849041" y="3471828"/>
                    <a:pt x="2637665" y="3479350"/>
                    <a:pt x="2496043" y="3481829"/>
                  </a:cubicBezTo>
                  <a:cubicBezTo>
                    <a:pt x="2354421" y="3484308"/>
                    <a:pt x="2090618" y="3457483"/>
                    <a:pt x="1915709" y="3481829"/>
                  </a:cubicBezTo>
                  <a:cubicBezTo>
                    <a:pt x="1740800" y="3506175"/>
                    <a:pt x="1537106" y="3456282"/>
                    <a:pt x="1204331" y="3481829"/>
                  </a:cubicBezTo>
                  <a:cubicBezTo>
                    <a:pt x="871556" y="3507376"/>
                    <a:pt x="856845" y="3499100"/>
                    <a:pt x="580316" y="3481829"/>
                  </a:cubicBezTo>
                  <a:cubicBezTo>
                    <a:pt x="217956" y="3549597"/>
                    <a:pt x="-38237" y="3248322"/>
                    <a:pt x="0" y="2901513"/>
                  </a:cubicBezTo>
                  <a:cubicBezTo>
                    <a:pt x="26929" y="2647642"/>
                    <a:pt x="-9465" y="2574555"/>
                    <a:pt x="0" y="2298002"/>
                  </a:cubicBezTo>
                  <a:cubicBezTo>
                    <a:pt x="9465" y="2021449"/>
                    <a:pt x="25461" y="1935667"/>
                    <a:pt x="0" y="1787338"/>
                  </a:cubicBezTo>
                  <a:cubicBezTo>
                    <a:pt x="-25461" y="1639009"/>
                    <a:pt x="-24024" y="1426544"/>
                    <a:pt x="0" y="1276675"/>
                  </a:cubicBezTo>
                  <a:cubicBezTo>
                    <a:pt x="24024" y="1126806"/>
                    <a:pt x="-27725" y="738818"/>
                    <a:pt x="0" y="580316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411499677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5238C31-A670-454A-AD20-556CBD56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2071115"/>
              <a:ext cx="1225807" cy="88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0D77DED-8D7D-4811-9A4C-41E1460C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2071115"/>
              <a:ext cx="1225807" cy="88469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6DB558F-1C86-462D-BED4-0C251437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2071115"/>
              <a:ext cx="1225807" cy="88469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DE3DD0F-A916-45AD-8382-2A908A62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2071115"/>
              <a:ext cx="1225807" cy="88469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46DDCD0-4CDE-4CC4-860F-A4585593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3137752"/>
              <a:ext cx="1225807" cy="88469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A51F1D5-3F3F-4AAF-88F5-92659179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3137752"/>
              <a:ext cx="1225807" cy="88469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A2D7B9-3F73-42A2-B8FC-4375B4B6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3137752"/>
              <a:ext cx="1225807" cy="88469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3375BA1-234C-4E01-9E10-09A470D2A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3137752"/>
              <a:ext cx="1225807" cy="88469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D1E036E-1666-4918-9ACC-5B1587F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3137752"/>
              <a:ext cx="1225807" cy="88469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DE738B7-B571-442C-9656-02231941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4300717"/>
              <a:ext cx="1225807" cy="88469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8D69B15-509F-41AA-9839-3B9E68DAB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4300717"/>
              <a:ext cx="1225807" cy="88469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377C640-4722-4FE9-A4FE-BF6D44148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4300717"/>
              <a:ext cx="1225807" cy="88469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7B96468-6233-42FF-8700-352B57690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4300717"/>
              <a:ext cx="1225807" cy="88469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3331A37-AFE9-4CAB-A82A-A2ED6642D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4300717"/>
              <a:ext cx="1225807" cy="88469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318749-B561-4921-A24D-4A702ADA1DB0}"/>
              </a:ext>
            </a:extLst>
          </p:cNvPr>
          <p:cNvGrpSpPr/>
          <p:nvPr/>
        </p:nvGrpSpPr>
        <p:grpSpPr>
          <a:xfrm>
            <a:off x="8144219" y="5199444"/>
            <a:ext cx="870751" cy="844167"/>
            <a:chOff x="4614712" y="2874050"/>
            <a:chExt cx="870751" cy="844167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E0B38AA-E595-413A-8976-4CCD5239581F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A348C50-DEFB-4BE0-8606-06A1753B6BEE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74A0AED-58AE-4257-BC17-142C66376653}"/>
              </a:ext>
            </a:extLst>
          </p:cNvPr>
          <p:cNvSpPr/>
          <p:nvPr/>
        </p:nvSpPr>
        <p:spPr>
          <a:xfrm>
            <a:off x="8239837" y="5257800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DE0103-15B2-4A7E-8228-500A6F2B4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2845" y="5100470"/>
            <a:ext cx="1228564" cy="10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88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0" grpId="0" animBg="1"/>
      <p:bldP spid="7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8DADB4-8C95-41EA-B61D-66AC7A31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5942"/>
            <a:ext cx="10382802" cy="5540921"/>
          </a:xfrm>
          <a:prstGeom prst="roundRect">
            <a:avLst>
              <a:gd name="adj" fmla="val 34951"/>
            </a:avLst>
          </a:prstGeom>
          <a:effectLst>
            <a:softEdge rad="1270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203836EC-FE77-4804-8DE4-D07502911A28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EFA8D-75FA-48B6-979B-EA2551586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7C987B-5734-479F-BE69-923B8BCE5A68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475B77-1514-4D61-A4FF-37D36FB2057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193C8E-ABF3-4B90-B8F2-394F6FAB5D3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45009C-BB3F-43AF-AA91-4F20CDE70B6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5BDD2A-8629-433B-A7E7-115E6CA84A93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7AADD3-A76F-447C-870A-132C59199B8A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3C241DF-D01B-444C-808D-0326B2458E5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97ED34-637C-441E-92E6-99D1DE0F1A17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64B554-E041-4785-8F42-97805E5DFF5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C7A477-7FB8-4A3F-A7D2-79A91E532DF2}"/>
              </a:ext>
            </a:extLst>
          </p:cNvPr>
          <p:cNvGrpSpPr/>
          <p:nvPr/>
        </p:nvGrpSpPr>
        <p:grpSpPr>
          <a:xfrm>
            <a:off x="8600218" y="1905000"/>
            <a:ext cx="677640" cy="830997"/>
            <a:chOff x="4635893" y="2793306"/>
            <a:chExt cx="828388" cy="101586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EB616A-1279-4ED3-B887-5A96254FFD3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2FCB8A-B0DE-4B02-BEB9-521B9200893F}"/>
                </a:ext>
              </a:extLst>
            </p:cNvPr>
            <p:cNvSpPr txBox="1"/>
            <p:nvPr/>
          </p:nvSpPr>
          <p:spPr>
            <a:xfrm>
              <a:off x="4719508" y="2793306"/>
              <a:ext cx="645103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2EAE88-70FD-4969-A27A-1AC9E5676BCF}"/>
              </a:ext>
            </a:extLst>
          </p:cNvPr>
          <p:cNvSpPr/>
          <p:nvPr/>
        </p:nvSpPr>
        <p:spPr>
          <a:xfrm>
            <a:off x="8668617" y="2037615"/>
            <a:ext cx="557415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807EC-CB9A-4D4D-8939-7A06A9AB21F1}"/>
              </a:ext>
            </a:extLst>
          </p:cNvPr>
          <p:cNvGrpSpPr/>
          <p:nvPr/>
        </p:nvGrpSpPr>
        <p:grpSpPr>
          <a:xfrm>
            <a:off x="4082247" y="5638800"/>
            <a:ext cx="870751" cy="830997"/>
            <a:chOff x="4502954" y="2793306"/>
            <a:chExt cx="1064460" cy="10158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581BD75-89C1-4A04-9F54-FCBB920D4C6E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F0E0CA-A102-46BF-830A-3B210F9B6CBF}"/>
                </a:ext>
              </a:extLst>
            </p:cNvPr>
            <p:cNvSpPr txBox="1"/>
            <p:nvPr/>
          </p:nvSpPr>
          <p:spPr>
            <a:xfrm>
              <a:off x="4502954" y="2793306"/>
              <a:ext cx="1064460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412FE1-6C26-44BA-B721-43CE0A7FE398}"/>
              </a:ext>
            </a:extLst>
          </p:cNvPr>
          <p:cNvSpPr/>
          <p:nvPr/>
        </p:nvSpPr>
        <p:spPr>
          <a:xfrm>
            <a:off x="4208599" y="5771877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65AED3-A22E-4584-B27E-4398C4C397B6}"/>
              </a:ext>
            </a:extLst>
          </p:cNvPr>
          <p:cNvGrpSpPr/>
          <p:nvPr/>
        </p:nvGrpSpPr>
        <p:grpSpPr>
          <a:xfrm>
            <a:off x="3200401" y="5560629"/>
            <a:ext cx="870751" cy="830997"/>
            <a:chOff x="4498386" y="2793306"/>
            <a:chExt cx="1064459" cy="101586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8972262-5D98-412B-837E-9ACE780BA28D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BB4127-B9E2-40FF-AD13-8040CCADA838}"/>
                </a:ext>
              </a:extLst>
            </p:cNvPr>
            <p:cNvSpPr txBox="1"/>
            <p:nvPr/>
          </p:nvSpPr>
          <p:spPr>
            <a:xfrm>
              <a:off x="4498386" y="2793306"/>
              <a:ext cx="1064459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1A29199-0A88-4B2A-91BE-A11A01FB7D3D}"/>
              </a:ext>
            </a:extLst>
          </p:cNvPr>
          <p:cNvSpPr/>
          <p:nvPr/>
        </p:nvSpPr>
        <p:spPr>
          <a:xfrm>
            <a:off x="3330485" y="5693706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27A9E6-D964-4B7D-9333-C6B3B3E3E0B0}"/>
              </a:ext>
            </a:extLst>
          </p:cNvPr>
          <p:cNvGrpSpPr/>
          <p:nvPr/>
        </p:nvGrpSpPr>
        <p:grpSpPr>
          <a:xfrm>
            <a:off x="1142999" y="4189029"/>
            <a:ext cx="870751" cy="830997"/>
            <a:chOff x="4493947" y="2793306"/>
            <a:chExt cx="1064459" cy="10158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F09FB59-EAC1-4868-B0CF-294E687244EF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33600-A9FA-4A1A-962F-48F583A57848}"/>
                </a:ext>
              </a:extLst>
            </p:cNvPr>
            <p:cNvSpPr txBox="1"/>
            <p:nvPr/>
          </p:nvSpPr>
          <p:spPr>
            <a:xfrm>
              <a:off x="4493947" y="2793306"/>
              <a:ext cx="1064459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55C93E-2D88-41A0-92AD-A8985A4E5CBC}"/>
              </a:ext>
            </a:extLst>
          </p:cNvPr>
          <p:cNvSpPr/>
          <p:nvPr/>
        </p:nvSpPr>
        <p:spPr>
          <a:xfrm>
            <a:off x="1276714" y="4322106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4954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6" grpId="0" animBg="1"/>
      <p:bldP spid="26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71ED5-C8D1-4E65-B42F-8439B613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3" r="14236"/>
          <a:stretch/>
        </p:blipFill>
        <p:spPr>
          <a:xfrm>
            <a:off x="2776320" y="990600"/>
            <a:ext cx="6639359" cy="32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9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1" y="436796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30" y="3842904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1123406"/>
            <a:ext cx="10848652" cy="272364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2178" y="1396360"/>
            <a:ext cx="1200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UVN Chinh Luan" panose="02030503070506020404" pitchFamily="18" charset="0"/>
              </a:rPr>
              <a:t>Tìm</a:t>
            </a:r>
            <a:r>
              <a:rPr lang="en-US" sz="6000" dirty="0">
                <a:solidFill>
                  <a:schemeClr val="bg1"/>
                </a:solidFill>
                <a:latin typeface="UVN Chinh Luan" panose="02030503070506020404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UVN Chinh Luan" panose="02030503070506020404" pitchFamily="18" charset="0"/>
              </a:rPr>
              <a:t>Đàn</a:t>
            </a:r>
            <a:r>
              <a:rPr lang="en-US" sz="6000" dirty="0">
                <a:solidFill>
                  <a:schemeClr val="bg1"/>
                </a:solidFill>
                <a:latin typeface="UVN Chinh Luan" panose="020305030705060204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VN Chinh Luan" panose="02030503070506020404" pitchFamily="18" charset="0"/>
              </a:rPr>
              <a:t>Vịt</a:t>
            </a:r>
            <a:r>
              <a:rPr lang="en-US" sz="6000" dirty="0">
                <a:solidFill>
                  <a:schemeClr val="bg1"/>
                </a:solidFill>
                <a:latin typeface="UVN Chinh Luan" panose="020305030705060204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1239448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30108" y="4661484"/>
            <a:ext cx="2269494" cy="24297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2" y="533309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1886" y="3170369"/>
            <a:ext cx="3902543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403" y="23285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5903" y="47023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10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403" y="470444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2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44038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1778" y="432495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656" y="47237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95509" y="272744"/>
            <a:ext cx="7971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</a:t>
            </a:r>
            <a:r>
              <a:rPr lang="en-US" sz="2400" b="1" dirty="0" err="1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HỎI:</a:t>
            </a:r>
            <a:r>
              <a:rPr lang="en-US" sz="48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 + 4 = ? </a:t>
            </a:r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1259" y="5609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 9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3097" y="53050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57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154436" y="5118588"/>
            <a:ext cx="2957188" cy="23054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4" y="55271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2" y="483807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074" y="48667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3629" y="45466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5588" y="448571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054" y="8083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66068" y="608090"/>
            <a:ext cx="92781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</a:t>
            </a:r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 – 3 …. 3 – 2 </a:t>
            </a:r>
            <a:endParaRPr lang="en-US" sz="9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6309" y="5875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3816" y="55840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123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6186" y="3904111"/>
            <a:ext cx="2269494" cy="2278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80" y="51520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2091" y="467933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3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920" y="46992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5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700" y="43000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800" y="119024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10190" y="649704"/>
            <a:ext cx="82285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 + 3 = 2 + ….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0369" y="43938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80923" y="56537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4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659201" y="53683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263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5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3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7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486009" y="4378473"/>
            <a:ext cx="2834700" cy="2762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1" y="219113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5309" y="45233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6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1" y="45713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8016" y="42708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1902" y="421443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102" y="79142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67331" y="380896"/>
            <a:ext cx="84027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 smtClean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9, 8, 7, …, 5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93" y="580367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535684" y="5209986"/>
            <a:ext cx="2269494" cy="17370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4628" y="56220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3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4383" y="53215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103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8CE95-0F14-4846-9833-1AECD2A47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09"/>
          <a:stretch/>
        </p:blipFill>
        <p:spPr>
          <a:xfrm>
            <a:off x="4637116" y="518430"/>
            <a:ext cx="2917768" cy="1996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34D8B-BC6D-4DAA-BC47-7873F3B8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410" y="2819400"/>
            <a:ext cx="8096190" cy="1664352"/>
          </a:xfrm>
          <a:prstGeom prst="rect">
            <a:avLst/>
          </a:prstGeom>
        </p:spPr>
      </p:pic>
      <p:grpSp>
        <p:nvGrpSpPr>
          <p:cNvPr id="5" name="15">
            <a:extLst>
              <a:ext uri="{FF2B5EF4-FFF2-40B4-BE49-F238E27FC236}">
                <a16:creationId xmlns:a16="http://schemas.microsoft.com/office/drawing/2014/main" id="{88F5EFA7-88B4-42EC-9FF7-F3B076FC1412}"/>
              </a:ext>
            </a:extLst>
          </p:cNvPr>
          <p:cNvGrpSpPr/>
          <p:nvPr/>
        </p:nvGrpSpPr>
        <p:grpSpPr>
          <a:xfrm>
            <a:off x="1008000" y="0"/>
            <a:ext cx="1026266" cy="1260000"/>
            <a:chOff x="10728000" y="0"/>
            <a:chExt cx="1026266" cy="1260000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772D08AC-2FB9-4BB3-AB15-6AE33CC86BE9}"/>
                </a:ext>
              </a:extLst>
            </p:cNvPr>
            <p:cNvSpPr/>
            <p:nvPr/>
          </p:nvSpPr>
          <p:spPr>
            <a:xfrm>
              <a:off x="10728000" y="0"/>
              <a:ext cx="1008000" cy="1260000"/>
            </a:xfrm>
            <a:prstGeom prst="rect">
              <a:avLst/>
            </a:prstGeom>
            <a:solidFill>
              <a:srgbClr val="169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256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2275E4-556B-4E5E-AB35-99031985B7FA}"/>
                </a:ext>
              </a:extLst>
            </p:cNvPr>
            <p:cNvSpPr txBox="1"/>
            <p:nvPr/>
          </p:nvSpPr>
          <p:spPr>
            <a:xfrm>
              <a:off x="10746266" y="67818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600" spc="256">
                  <a:solidFill>
                    <a:schemeClr val="bg1"/>
                  </a:solidFill>
                  <a:latin typeface="Quicksand" panose="00000500000000000000" pitchFamily="2" charset="0"/>
                </a:rPr>
                <a:t>SGK-4,5</a:t>
              </a:r>
              <a:endParaRPr lang="zh-CN" altLang="en-US" sz="1600" spc="256" dirty="0">
                <a:solidFill>
                  <a:schemeClr val="bg1"/>
                </a:solidFill>
                <a:latin typeface="Quicksand" panose="000005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46C14DA-3583-4492-93AD-17B1C726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35" y="253074"/>
            <a:ext cx="1224330" cy="5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873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">
            <a:extLst>
              <a:ext uri="{FF2B5EF4-FFF2-40B4-BE49-F238E27FC236}">
                <a16:creationId xmlns:a16="http://schemas.microsoft.com/office/drawing/2014/main" id="{D37F72F6-1C79-4A2F-B736-3F844DD7E496}"/>
              </a:ext>
            </a:extLst>
          </p:cNvPr>
          <p:cNvSpPr/>
          <p:nvPr/>
        </p:nvSpPr>
        <p:spPr>
          <a:xfrm>
            <a:off x="5297487" y="0"/>
            <a:ext cx="1600200" cy="2160000"/>
          </a:xfrm>
          <a:prstGeom prst="rect">
            <a:avLst/>
          </a:prstGeom>
          <a:solidFill>
            <a:srgbClr val="1693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r>
              <a:rPr lang="en-US" altLang="zh-CN" sz="6000" b="1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rPr>
              <a:t>BÀI 21</a:t>
            </a:r>
            <a:endParaRPr lang="zh-CN" altLang="en-US" sz="6000" b="1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D222D-0077-4DF1-AE4E-6FAD141D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2" y="2247552"/>
            <a:ext cx="11804836" cy="21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867D8-9EE1-4EB5-8DEE-C3B96446CB88}"/>
              </a:ext>
            </a:extLst>
          </p:cNvPr>
          <p:cNvSpPr txBox="1"/>
          <p:nvPr/>
        </p:nvSpPr>
        <p:spPr>
          <a:xfrm>
            <a:off x="5598909" y="487680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34408"/>
                </a:solidFill>
                <a:latin typeface="Quicksand" panose="000005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3F0E3-DE0A-4873-AE95-90B6F4EA2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6" y="1676400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259</TotalTime>
  <Words>285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HP-211</vt:lpstr>
      <vt:lpstr>Montserrat Alternates Black</vt:lpstr>
      <vt:lpstr>Quicksand</vt:lpstr>
      <vt:lpstr>Quicksand Medium</vt:lpstr>
      <vt:lpstr>UVN Chinh Luan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Techsi.vn</cp:lastModifiedBy>
  <cp:revision>152</cp:revision>
  <dcterms:created xsi:type="dcterms:W3CDTF">2021-11-07T09:06:49Z</dcterms:created>
  <dcterms:modified xsi:type="dcterms:W3CDTF">2024-01-16T01:33:31Z</dcterms:modified>
  <cp:category>9Slide.vn</cp:category>
</cp:coreProperties>
</file>