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99" r:id="rId3"/>
    <p:sldId id="4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1949-20F3-4426-A41F-3E80BE4FCC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3D20-E082-4E73-93A8-7B3E9A16D34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207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CDB8-3595-76E8-76DD-D0F84BC3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D1C35-AAA0-3712-AB9C-A67E2C5A5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A458-C64B-C774-D111-D7A44BE8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39D29-1FC3-4FCC-7010-EAFC0034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B470D-3B40-8394-EEE9-C18CBC62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589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6769-5211-6DB9-775D-B16BFC10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751B6-C64B-5E7B-F12A-51A162996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F4C64-A7CB-734A-D5E4-D8457D56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AF38E-2141-E724-956B-F45B7349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57AB-4F54-1559-7D63-DBC25EA8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192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BF34A-3D10-056E-866F-D322A67AB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DE12C-D362-E910-600B-29F57B777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AD43-01BE-29B7-4317-032B444D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1FB86-F9B7-7CF6-E56B-0BE1184C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1586-CEB6-21E0-FAAF-5A5CF877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012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9B29-322B-A78E-DD4E-0D72A9CD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C6819-604D-8CFF-D8BB-081D2CA4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F598-13B9-398B-12B6-0A40E567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FE25C-91D3-2871-ED98-D929113C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15449-C691-D56E-04BD-4988B85B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44E5-FF0E-A109-6AC6-94E8F986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42E83-1016-2C33-23CF-10448142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DF35F-F219-D6A8-6453-738AB22B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C58B-8573-2BCC-D925-5B3753D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F63C-9040-1CB3-D520-B87BD396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564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0705-36BB-BFD9-E6F9-DC092992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03ED-ACE2-C99D-EF61-A4312970F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549F3-C857-8C21-6770-1E9B997B4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D386A-BC38-856B-614C-D6F7EBE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C71F-2465-39D3-C211-2665D071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F0046-AAF5-809E-FBA1-67B30338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484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5145-6FCF-F171-9C3D-2C6C157D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8B17-E325-DB06-B177-1EF6BA760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0C8D2-34A1-E8A6-A047-BC8F98F53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AF27C-F9CC-BDCF-F4E5-1B88E05F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23D0C-E845-103F-716F-308415A4F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D65D8-8F77-97C5-D341-5940099E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04FD0-C896-D880-5D8F-0FC11DBB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7458C-C388-D708-58A2-88E857D2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625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6719-ADE1-9728-7BC0-2EF506D7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DBAD1-4400-B4EC-0825-E37CBEDD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2B97F-F734-A7B3-C5F2-23DA3880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60C5-97F4-18AD-805D-5CBA1C28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000FA-3637-6F4D-7DC9-025DCD15B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AE8BF-A461-BE5D-69AF-1E4F302B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46D68-BCA8-B48A-A804-071AA84D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099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DDE-3DB7-E89A-812D-06673AE9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B5C6-783A-33CE-ED35-CE6A8F65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03220-E414-FCA4-8482-7532BA3D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44D81-7DF8-90C8-CF60-E8E1D598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6F04C-E9B1-48FC-A069-D157064B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4560-5532-5D7F-A5CD-D01A7E59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9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F858-4BB6-3CB9-24CD-9E8F5BB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D4702-F138-4938-EEC8-61D696688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D52F6-FB9D-3DA6-965B-9948EC29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96E1-5BF0-8F30-5C37-6813EAAC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CC6F4C-B72A-412F-92E5-5FBE79BF761B}" type="datetimeFigureOut">
              <a:rPr lang="en-SG" smtClean="0"/>
              <a:t>20/1/2026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B5AE2-47DD-AEFB-C68C-5C9CAF47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53F19-F6F4-B96F-CE22-0A46C4C5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CEE5B-1586-4A00-B6D7-2015B25CB4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525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toon children in uniform jumping in front of a school building&#10;&#10;AI-generated content may be incorrect.">
            <a:extLst>
              <a:ext uri="{FF2B5EF4-FFF2-40B4-BE49-F238E27FC236}">
                <a16:creationId xmlns:a16="http://schemas.microsoft.com/office/drawing/2014/main" id="{7F7D1742-97F6-2190-1CCB-CBCA2D557F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EE6AF4F-9AF5-4849-00FA-AEC95122247F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91106-AD2E-42CB-677A-0342C7165B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A8DE1-EDF9-7C3A-7AD2-6037FB6AC8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ECE82-23DD-8497-0273-7B1436B87E2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8B6FF-DB3C-A71C-AF34-45BA65E28A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4F67F-1525-D566-41A9-CBEB27189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D3E99B3C-56E9-FB64-07D5-22A5029869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68F53-9225-0208-4414-2915B5731F2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E54A3F-5C14-4C97-5B6E-B28511A92CA3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84E38C-87C2-E0AD-23C6-EA769551AFD9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85AAEA-FF2F-02C5-B24C-0FCDCE35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0F738F2-8036-363E-2C8C-2F35CC3BBF8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" name="图片 14" descr="形状&#10;&#10;中度可信度描述已自动生成">
              <a:extLst>
                <a:ext uri="{FF2B5EF4-FFF2-40B4-BE49-F238E27FC236}">
                  <a16:creationId xmlns:a16="http://schemas.microsoft.com/office/drawing/2014/main" id="{5E3F697C-5B98-EDEF-F61A-3164B37D9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28247"/>
                <a:gd name="connsiteX1" fmla="*/ 12192000 w 12192000"/>
                <a:gd name="connsiteY1" fmla="*/ 0 h 6828247"/>
                <a:gd name="connsiteX2" fmla="*/ 12192000 w 12192000"/>
                <a:gd name="connsiteY2" fmla="*/ 6828247 h 6828247"/>
                <a:gd name="connsiteX3" fmla="*/ 0 w 12192000"/>
                <a:gd name="connsiteY3" fmla="*/ 6828247 h 682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28247">
                  <a:moveTo>
                    <a:pt x="0" y="0"/>
                  </a:moveTo>
                  <a:lnTo>
                    <a:pt x="12192000" y="0"/>
                  </a:lnTo>
                  <a:lnTo>
                    <a:pt x="12192000" y="6828247"/>
                  </a:lnTo>
                  <a:lnTo>
                    <a:pt x="0" y="6828247"/>
                  </a:lnTo>
                  <a:close/>
                </a:path>
              </a:pathLst>
            </a:custGeom>
          </p:spPr>
        </p:pic>
        <p:pic>
          <p:nvPicPr>
            <p:cNvPr id="27" name="图片 15" descr="卡通人物&#10;&#10;中度可信度描述已自动生成">
              <a:extLst>
                <a:ext uri="{FF2B5EF4-FFF2-40B4-BE49-F238E27FC236}">
                  <a16:creationId xmlns:a16="http://schemas.microsoft.com/office/drawing/2014/main" id="{975A8495-C965-DD0D-EA0C-21193815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8253" r="13242" b="13695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29" name="图片 16" descr="图片包含 游戏机, 桌子, 大, 绿色&#10;&#10;描述已自动生成">
              <a:extLst>
                <a:ext uri="{FF2B5EF4-FFF2-40B4-BE49-F238E27FC236}">
                  <a16:creationId xmlns:a16="http://schemas.microsoft.com/office/drawing/2014/main" id="{D177E57A-CC3D-BB3F-14F1-AAF81937E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7"/>
            <a:stretch/>
          </p:blipFill>
          <p:spPr>
            <a:xfrm>
              <a:off x="0" y="4572000"/>
              <a:ext cx="12192000" cy="2286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2351063" y="589346"/>
            <a:ext cx="8881294" cy="2021175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4927241" y="-133017"/>
                    <a:pt x="8634715" y="-123057"/>
                    <a:pt x="13726384" y="0"/>
                  </a:cubicBezTo>
                  <a:cubicBezTo>
                    <a:pt x="13460130" y="457891"/>
                    <a:pt x="13554842" y="1382502"/>
                    <a:pt x="13726384" y="1983318"/>
                  </a:cubicBezTo>
                  <a:cubicBezTo>
                    <a:pt x="7689597" y="1724159"/>
                    <a:pt x="2978545" y="1200476"/>
                    <a:pt x="0" y="1983318"/>
                  </a:cubicBezTo>
                  <a:cubicBezTo>
                    <a:pt x="124511" y="1234240"/>
                    <a:pt x="125059" y="493644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629697" y="-53409"/>
                    <a:pt x="10863921" y="-172093"/>
                    <a:pt x="13726384" y="0"/>
                  </a:cubicBezTo>
                  <a:cubicBezTo>
                    <a:pt x="13549115" y="200313"/>
                    <a:pt x="13864725" y="1178879"/>
                    <a:pt x="13726384" y="1983318"/>
                  </a:cubicBezTo>
                  <a:cubicBezTo>
                    <a:pt x="9532958" y="1925681"/>
                    <a:pt x="3830475" y="2521827"/>
                    <a:pt x="0" y="1983318"/>
                  </a:cubicBezTo>
                  <a:cubicBezTo>
                    <a:pt x="50816" y="1417627"/>
                    <a:pt x="118501" y="10333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843748" y="-177003"/>
                    <a:pt x="8843166" y="452289"/>
                    <a:pt x="13726384" y="0"/>
                  </a:cubicBezTo>
                  <a:cubicBezTo>
                    <a:pt x="13392982" y="361884"/>
                    <a:pt x="13722305" y="1451582"/>
                    <a:pt x="13726384" y="1983318"/>
                  </a:cubicBezTo>
                  <a:cubicBezTo>
                    <a:pt x="6902402" y="1397420"/>
                    <a:pt x="3604590" y="2014799"/>
                    <a:pt x="0" y="1983318"/>
                  </a:cubicBezTo>
                  <a:cubicBezTo>
                    <a:pt x="77046" y="1307535"/>
                    <a:pt x="-36757" y="346633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158412" y="-157587"/>
                    <a:pt x="12345817" y="-63908"/>
                    <a:pt x="13726384" y="0"/>
                  </a:cubicBezTo>
                  <a:cubicBezTo>
                    <a:pt x="13499929" y="383884"/>
                    <a:pt x="13652876" y="1491419"/>
                    <a:pt x="13726384" y="1983318"/>
                  </a:cubicBezTo>
                  <a:cubicBezTo>
                    <a:pt x="7370133" y="1459633"/>
                    <a:pt x="3345341" y="1169315"/>
                    <a:pt x="0" y="1983318"/>
                  </a:cubicBezTo>
                  <a:cubicBezTo>
                    <a:pt x="129001" y="1249042"/>
                    <a:pt x="70819" y="37747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94971"/>
              <a:ext cx="13622080" cy="129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sz="8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5 + 4 = ?</a:t>
              </a:r>
              <a:endParaRPr kumimoji="0" lang="en-US" altLang="en-US" sz="8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AA0D92-B97E-753D-71AF-E1073AC34E78}"/>
              </a:ext>
            </a:extLst>
          </p:cNvPr>
          <p:cNvGrpSpPr/>
          <p:nvPr/>
        </p:nvGrpSpPr>
        <p:grpSpPr>
          <a:xfrm>
            <a:off x="7005893" y="3020586"/>
            <a:ext cx="4537107" cy="1206540"/>
            <a:chOff x="6700677" y="2864057"/>
            <a:chExt cx="4537107" cy="1206540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7F22C31-C81D-D92D-FDCE-0701EF8E7ADA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036243-1D0D-79C1-9E8C-08BA7C5F6186}"/>
                </a:ext>
              </a:extLst>
            </p:cNvPr>
            <p:cNvSpPr txBox="1"/>
            <p:nvPr/>
          </p:nvSpPr>
          <p:spPr>
            <a:xfrm>
              <a:off x="7176312" y="3054934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6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9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27E6F-213A-99A1-A380-A31C70AB7DAB}"/>
              </a:ext>
            </a:extLst>
          </p:cNvPr>
          <p:cNvGrpSpPr/>
          <p:nvPr/>
        </p:nvGrpSpPr>
        <p:grpSpPr>
          <a:xfrm>
            <a:off x="1186079" y="3069626"/>
            <a:ext cx="4537107" cy="1135327"/>
            <a:chOff x="981375" y="2858616"/>
            <a:chExt cx="4537107" cy="1135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D9AF17-B4C2-5D06-AA28-B6842468E134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3F7E1F-FB76-DC7D-B5E9-E421CCFCD125}"/>
                </a:ext>
              </a:extLst>
            </p:cNvPr>
            <p:cNvSpPr txBox="1"/>
            <p:nvPr/>
          </p:nvSpPr>
          <p:spPr>
            <a:xfrm>
              <a:off x="1207441" y="2858616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6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7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D006C7-374F-D1EC-0E67-4707D74497A5}"/>
              </a:ext>
            </a:extLst>
          </p:cNvPr>
          <p:cNvGrpSpPr/>
          <p:nvPr/>
        </p:nvGrpSpPr>
        <p:grpSpPr>
          <a:xfrm>
            <a:off x="1147145" y="4901904"/>
            <a:ext cx="4561379" cy="1132374"/>
            <a:chOff x="957103" y="4872764"/>
            <a:chExt cx="4561379" cy="113237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EC97DBB-6E43-55A2-3C9D-5373547E0F8C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AE704C-A2FF-5032-E433-D3068F36039F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6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F96B5A-5453-20E9-AA0F-9189A63E1623}"/>
              </a:ext>
            </a:extLst>
          </p:cNvPr>
          <p:cNvGrpSpPr/>
          <p:nvPr/>
        </p:nvGrpSpPr>
        <p:grpSpPr>
          <a:xfrm>
            <a:off x="6818533" y="4816367"/>
            <a:ext cx="4537107" cy="1275986"/>
            <a:chOff x="6830721" y="4714800"/>
            <a:chExt cx="4537107" cy="12759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5CAE4B-EBE0-B81D-A3AB-A6774FDA02D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98389-039C-5669-C002-AD45F35170B7}"/>
                </a:ext>
              </a:extLst>
            </p:cNvPr>
            <p:cNvSpPr txBox="1"/>
            <p:nvPr/>
          </p:nvSpPr>
          <p:spPr>
            <a:xfrm>
              <a:off x="7667750" y="4975123"/>
              <a:ext cx="346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6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6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60C4FCE-8AF6-528C-B1D0-02DB779979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647DA6-109C-DB2D-5DF4-56BCB4D9C4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B5C3B-C92A-A1FB-1BBD-F0F6682DFF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67A83B-41A6-AFC9-9795-2214CBA352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DCCC3B-5422-BA59-D4A0-64D2AB24EE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8CC993-A0AB-4640-6144-835F0961BC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4A0E2F-4DDC-DAAD-9768-E0623DB1807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437062-FA71-01DD-6B05-B5032B1268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/>
            <a:extLst>
              <a:ext uri="{FF2B5EF4-FFF2-40B4-BE49-F238E27FC236}">
                <a16:creationId xmlns:a16="http://schemas.microsoft.com/office/drawing/2014/main" id="{EB4C6814-CC2F-D923-7D42-DD2F0AC3B4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3">
            <a:extLst>
              <a:ext uri="{FF2B5EF4-FFF2-40B4-BE49-F238E27FC236}">
                <a16:creationId xmlns:a16="http://schemas.microsoft.com/office/drawing/2014/main" id="{8BA4A556-1085-7A9D-4317-9503E084A3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14" descr="形状&#10;&#10;中度可信度描述已自动生成">
              <a:extLst>
                <a:ext uri="{FF2B5EF4-FFF2-40B4-BE49-F238E27FC236}">
                  <a16:creationId xmlns:a16="http://schemas.microsoft.com/office/drawing/2014/main" id="{FBB8714F-12E4-71C9-EAAA-EC6B05865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28247"/>
                <a:gd name="connsiteX1" fmla="*/ 12192000 w 12192000"/>
                <a:gd name="connsiteY1" fmla="*/ 0 h 6828247"/>
                <a:gd name="connsiteX2" fmla="*/ 12192000 w 12192000"/>
                <a:gd name="connsiteY2" fmla="*/ 6828247 h 6828247"/>
                <a:gd name="connsiteX3" fmla="*/ 0 w 12192000"/>
                <a:gd name="connsiteY3" fmla="*/ 6828247 h 682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28247">
                  <a:moveTo>
                    <a:pt x="0" y="0"/>
                  </a:moveTo>
                  <a:lnTo>
                    <a:pt x="12192000" y="0"/>
                  </a:lnTo>
                  <a:lnTo>
                    <a:pt x="12192000" y="6828247"/>
                  </a:lnTo>
                  <a:lnTo>
                    <a:pt x="0" y="6828247"/>
                  </a:lnTo>
                  <a:close/>
                </a:path>
              </a:pathLst>
            </a:custGeom>
          </p:spPr>
        </p:pic>
        <p:pic>
          <p:nvPicPr>
            <p:cNvPr id="7" name="图片 15" descr="卡通人物&#10;&#10;中度可信度描述已自动生成">
              <a:extLst>
                <a:ext uri="{FF2B5EF4-FFF2-40B4-BE49-F238E27FC236}">
                  <a16:creationId xmlns:a16="http://schemas.microsoft.com/office/drawing/2014/main" id="{1793CE1E-92F6-2A2E-867E-DAFF6822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8253" r="13242" b="13695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8" name="图片 16" descr="图片包含 游戏机, 桌子, 大, 绿色&#10;&#10;描述已自动生成">
              <a:extLst>
                <a:ext uri="{FF2B5EF4-FFF2-40B4-BE49-F238E27FC236}">
                  <a16:creationId xmlns:a16="http://schemas.microsoft.com/office/drawing/2014/main" id="{00DE3E7E-7253-8BBE-D16C-299A68DD3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7"/>
            <a:stretch/>
          </p:blipFill>
          <p:spPr>
            <a:xfrm>
              <a:off x="0" y="4572000"/>
              <a:ext cx="12192000" cy="2286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330245" y="551158"/>
            <a:ext cx="8495071" cy="2068352"/>
            <a:chOff x="1124179" y="147365"/>
            <a:chExt cx="12292887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28 h 2578130"/>
                <a:gd name="connsiteX3" fmla="*/ 0 w 12292887"/>
                <a:gd name="connsiteY3" fmla="*/ 2578128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4540038" y="86295"/>
                    <a:pt x="6783608" y="368258"/>
                    <a:pt x="12292887" y="0"/>
                  </a:cubicBezTo>
                  <a:cubicBezTo>
                    <a:pt x="12034038" y="591606"/>
                    <a:pt x="12179836" y="1820412"/>
                    <a:pt x="12292887" y="2578128"/>
                  </a:cubicBezTo>
                  <a:cubicBezTo>
                    <a:pt x="6546120" y="2440753"/>
                    <a:pt x="2643084" y="1707677"/>
                    <a:pt x="0" y="2578128"/>
                  </a:cubicBezTo>
                  <a:cubicBezTo>
                    <a:pt x="82923" y="1722440"/>
                    <a:pt x="120393" y="627841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6534763" y="71110"/>
                    <a:pt x="9695988" y="-184142"/>
                    <a:pt x="12292887" y="0"/>
                  </a:cubicBezTo>
                  <a:cubicBezTo>
                    <a:pt x="12155469" y="304923"/>
                    <a:pt x="12416249" y="1582210"/>
                    <a:pt x="12292887" y="2578128"/>
                  </a:cubicBezTo>
                  <a:cubicBezTo>
                    <a:pt x="8267436" y="2467009"/>
                    <a:pt x="3571318" y="3237601"/>
                    <a:pt x="0" y="2578128"/>
                  </a:cubicBezTo>
                  <a:cubicBezTo>
                    <a:pt x="-18337" y="1831483"/>
                    <a:pt x="106202" y="1330871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3889267" y="-543834"/>
                    <a:pt x="7461736" y="67633"/>
                    <a:pt x="12292887" y="0"/>
                  </a:cubicBezTo>
                  <a:cubicBezTo>
                    <a:pt x="12082952" y="503968"/>
                    <a:pt x="12289515" y="1872423"/>
                    <a:pt x="12292887" y="2578128"/>
                  </a:cubicBezTo>
                  <a:cubicBezTo>
                    <a:pt x="6314208" y="2020361"/>
                    <a:pt x="3412630" y="2635092"/>
                    <a:pt x="0" y="2578128"/>
                  </a:cubicBezTo>
                  <a:cubicBezTo>
                    <a:pt x="44078" y="1702641"/>
                    <a:pt x="-59828" y="441169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580480" y="-118865"/>
                    <a:pt x="7035186" y="527530"/>
                    <a:pt x="12292887" y="0"/>
                  </a:cubicBezTo>
                  <a:cubicBezTo>
                    <a:pt x="12075862" y="484128"/>
                    <a:pt x="12248098" y="1854238"/>
                    <a:pt x="12292887" y="2578128"/>
                  </a:cubicBezTo>
                  <a:cubicBezTo>
                    <a:pt x="6321467" y="2173222"/>
                    <a:pt x="2938357" y="1799573"/>
                    <a:pt x="0" y="2578128"/>
                  </a:cubicBezTo>
                  <a:cubicBezTo>
                    <a:pt x="126631" y="1633807"/>
                    <a:pt x="56955" y="51483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  <a:gd name="connsiteX0" fmla="*/ 0 w 8495071"/>
                        <a:gd name="connsiteY0" fmla="*/ 0 h 2068352"/>
                        <a:gd name="connsiteX1" fmla="*/ 8495071 w 8495071"/>
                        <a:gd name="connsiteY1" fmla="*/ 0 h 2068352"/>
                        <a:gd name="connsiteX2" fmla="*/ 8495071 w 8495071"/>
                        <a:gd name="connsiteY2" fmla="*/ 2068351 h 2068352"/>
                        <a:gd name="connsiteX3" fmla="*/ 0 w 8495071"/>
                        <a:gd name="connsiteY3" fmla="*/ 2068351 h 2068352"/>
                        <a:gd name="connsiteX4" fmla="*/ 0 w 8495071"/>
                        <a:gd name="connsiteY4" fmla="*/ 0 h 2068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95071" h="2068352" fill="none" extrusionOk="0">
                          <a:moveTo>
                            <a:pt x="0" y="0"/>
                          </a:moveTo>
                          <a:cubicBezTo>
                            <a:pt x="2851335" y="-116785"/>
                            <a:pt x="4735535" y="205267"/>
                            <a:pt x="8495071" y="0"/>
                          </a:cubicBezTo>
                          <a:cubicBezTo>
                            <a:pt x="8371204" y="391518"/>
                            <a:pt x="8464685" y="1475923"/>
                            <a:pt x="8495071" y="2068351"/>
                          </a:cubicBezTo>
                          <a:cubicBezTo>
                            <a:pt x="4475798" y="1986538"/>
                            <a:pt x="1947776" y="1708649"/>
                            <a:pt x="0" y="2068351"/>
                          </a:cubicBezTo>
                          <a:cubicBezTo>
                            <a:pt x="55592" y="1387812"/>
                            <a:pt x="42127" y="450156"/>
                            <a:pt x="0" y="0"/>
                          </a:cubicBezTo>
                          <a:close/>
                        </a:path>
                        <a:path w="8495071" h="2068352" stroke="0" extrusionOk="0">
                          <a:moveTo>
                            <a:pt x="0" y="0"/>
                          </a:moveTo>
                          <a:cubicBezTo>
                            <a:pt x="4110306" y="-82362"/>
                            <a:pt x="6343980" y="-84055"/>
                            <a:pt x="8495071" y="0"/>
                          </a:cubicBezTo>
                          <a:cubicBezTo>
                            <a:pt x="8423906" y="270613"/>
                            <a:pt x="8529189" y="1355798"/>
                            <a:pt x="8495071" y="2068351"/>
                          </a:cubicBezTo>
                          <a:cubicBezTo>
                            <a:pt x="5454837" y="1955416"/>
                            <a:pt x="2136805" y="2384976"/>
                            <a:pt x="0" y="2068351"/>
                          </a:cubicBezTo>
                          <a:cubicBezTo>
                            <a:pt x="13419" y="1476953"/>
                            <a:pt x="73153" y="1006108"/>
                            <a:pt x="0" y="0"/>
                          </a:cubicBezTo>
                          <a:close/>
                        </a:path>
                        <a:path w="8495071" h="2068352" fill="none" stroke="0" extrusionOk="0">
                          <a:moveTo>
                            <a:pt x="0" y="0"/>
                          </a:moveTo>
                          <a:cubicBezTo>
                            <a:pt x="2976729" y="-148830"/>
                            <a:pt x="5041249" y="-17280"/>
                            <a:pt x="8495071" y="0"/>
                          </a:cubicBezTo>
                          <a:cubicBezTo>
                            <a:pt x="8337633" y="365146"/>
                            <a:pt x="8492389" y="1569006"/>
                            <a:pt x="8495071" y="2068351"/>
                          </a:cubicBezTo>
                          <a:cubicBezTo>
                            <a:pt x="4267290" y="1961514"/>
                            <a:pt x="2071856" y="1801844"/>
                            <a:pt x="0" y="2068351"/>
                          </a:cubicBezTo>
                          <a:cubicBezTo>
                            <a:pt x="59388" y="1387770"/>
                            <a:pt x="19133" y="36489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1638301" y="596827"/>
              <a:ext cx="10804991" cy="1457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sz="7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7 + 2 = ?</a:t>
              </a:r>
              <a:endParaRPr kumimoji="0" lang="en-US" altLang="en-US" sz="7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id="{C5227EA0-0077-96F5-7C34-62FE7378E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29" y="743451"/>
            <a:ext cx="2541067" cy="16348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75B4C6E-3A0A-3337-C50E-366E49F9896A}"/>
              </a:ext>
            </a:extLst>
          </p:cNvPr>
          <p:cNvGrpSpPr/>
          <p:nvPr/>
        </p:nvGrpSpPr>
        <p:grpSpPr>
          <a:xfrm>
            <a:off x="7005893" y="3057710"/>
            <a:ext cx="4537107" cy="1194796"/>
            <a:chOff x="6700677" y="2901181"/>
            <a:chExt cx="4537107" cy="1194796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D88406-1D1B-7B6E-91DE-39B1BCC5845A}"/>
                </a:ext>
              </a:extLst>
            </p:cNvPr>
            <p:cNvSpPr/>
            <p:nvPr/>
          </p:nvSpPr>
          <p:spPr>
            <a:xfrm>
              <a:off x="6700677" y="2901181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708D2F-DACC-6CE2-B59F-D653C718AD7B}"/>
                </a:ext>
              </a:extLst>
            </p:cNvPr>
            <p:cNvSpPr txBox="1"/>
            <p:nvPr/>
          </p:nvSpPr>
          <p:spPr>
            <a:xfrm>
              <a:off x="7212345" y="2926426"/>
              <a:ext cx="37508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7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9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AE5347-F8AA-FCEE-0F5C-C26FB0000FEA}"/>
              </a:ext>
            </a:extLst>
          </p:cNvPr>
          <p:cNvGrpSpPr/>
          <p:nvPr/>
        </p:nvGrpSpPr>
        <p:grpSpPr>
          <a:xfrm>
            <a:off x="1146636" y="3034393"/>
            <a:ext cx="4537107" cy="1170560"/>
            <a:chOff x="981375" y="2823383"/>
            <a:chExt cx="4537107" cy="11705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E1EA385-CF7F-F5E3-1D83-78EC787B0E0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42FC8-9E50-5545-B388-79490411AAE0}"/>
                </a:ext>
              </a:extLst>
            </p:cNvPr>
            <p:cNvSpPr txBox="1"/>
            <p:nvPr/>
          </p:nvSpPr>
          <p:spPr>
            <a:xfrm>
              <a:off x="1177895" y="2823383"/>
              <a:ext cx="375082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7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6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F12829-F0C7-C0D6-DFD9-F059A997F813}"/>
              </a:ext>
            </a:extLst>
          </p:cNvPr>
          <p:cNvGrpSpPr/>
          <p:nvPr/>
        </p:nvGrpSpPr>
        <p:grpSpPr>
          <a:xfrm>
            <a:off x="1078158" y="4901904"/>
            <a:ext cx="4590923" cy="1193598"/>
            <a:chOff x="927559" y="4872764"/>
            <a:chExt cx="4590923" cy="11935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88353EE-15CB-5140-720F-F98E2B0ED92E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CF482-4F99-E9CA-71AF-DBC44F873B52}"/>
                </a:ext>
              </a:extLst>
            </p:cNvPr>
            <p:cNvSpPr txBox="1"/>
            <p:nvPr/>
          </p:nvSpPr>
          <p:spPr>
            <a:xfrm>
              <a:off x="927559" y="4896811"/>
              <a:ext cx="42808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7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5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FFB652-462E-4D6E-F367-90CE34BBDA5C}"/>
              </a:ext>
            </a:extLst>
          </p:cNvPr>
          <p:cNvGrpSpPr/>
          <p:nvPr/>
        </p:nvGrpSpPr>
        <p:grpSpPr>
          <a:xfrm>
            <a:off x="6779090" y="4816367"/>
            <a:ext cx="4537107" cy="1189196"/>
            <a:chOff x="6830721" y="4714800"/>
            <a:chExt cx="4537107" cy="1189196"/>
          </a:xfrm>
          <a:solidFill>
            <a:schemeClr val="bg1"/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5537115-E517-52AC-3504-6836ED3CCAA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D263B9-5953-B2AF-7ADE-67CCE9444D1B}"/>
                </a:ext>
              </a:extLst>
            </p:cNvPr>
            <p:cNvSpPr txBox="1"/>
            <p:nvPr/>
          </p:nvSpPr>
          <p:spPr>
            <a:xfrm>
              <a:off x="7707193" y="4734445"/>
              <a:ext cx="3460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7000" b="1" kern="0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</a:t>
              </a:r>
              <a:endPara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E8EA9F-1C9C-B840-7DE5-1E087E9A83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E7447D-F763-C946-0A21-8E0386E695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CE08317-9E03-82E6-20EF-C8B440589F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8AD55-95EB-E401-4991-08BDF3D0CF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D14B42-D383-A5C1-6C7E-5C1E765BDC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451F88-504B-70B9-0424-A85AE0C9DD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20A1D-C71F-BC94-797D-C163A8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0A72EB-F92E-12FF-919D-7FEC5A87AA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#9Slide05 Bodega Script</vt:lpstr>
      <vt:lpstr>#9Slide07 HoneyCream</vt:lpstr>
      <vt:lpstr>Aptos</vt:lpstr>
      <vt:lpstr>Aptos Display</vt:lpstr>
      <vt:lpstr>Arial</vt:lpstr>
      <vt:lpstr>Cambria</vt:lpstr>
      <vt:lpstr>SVN-Newton</vt:lpstr>
      <vt:lpstr>Times New Roman</vt:lpstr>
      <vt:lpstr>UTM Avo</vt:lpstr>
      <vt:lpstr>字魂37号-波纹乖乖体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Techsi.vn</cp:lastModifiedBy>
  <cp:revision>10</cp:revision>
  <dcterms:created xsi:type="dcterms:W3CDTF">2025-10-30T14:51:18Z</dcterms:created>
  <dcterms:modified xsi:type="dcterms:W3CDTF">2026-01-20T05:04:00Z</dcterms:modified>
</cp:coreProperties>
</file>