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8" r:id="rId14"/>
    <p:sldId id="277" r:id="rId15"/>
    <p:sldId id="267" r:id="rId16"/>
    <p:sldId id="268" r:id="rId17"/>
    <p:sldId id="269" r:id="rId18"/>
    <p:sldId id="270" r:id="rId19"/>
    <p:sldId id="279" r:id="rId20"/>
    <p:sldId id="271" r:id="rId21"/>
    <p:sldId id="275" r:id="rId22"/>
    <p:sldId id="276" r:id="rId23"/>
    <p:sldId id="280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  <p:embeddedFont>
      <p:font typeface="#9Slide05 Atlantika" pitchFamily="2" charset="0"/>
      <p:regular r:id="rId30"/>
    </p:embeddedFont>
    <p:embeddedFont>
      <p:font typeface="Noto Sans" panose="020B050204050402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#9Slide07 HoneyCream" pitchFamily="2" charset="0"/>
      <p:regular r:id="rId36"/>
    </p:embeddedFont>
    <p:embeddedFont>
      <p:font typeface="Noto Sans Bold" panose="020B080204050402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A8"/>
    <a:srgbClr val="F57ABB"/>
    <a:srgbClr val="E39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914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962400" y="0"/>
            <a:ext cx="22250400" cy="14358352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962400" y="0"/>
            <a:ext cx="22250400" cy="14358352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3048000" y="-419100"/>
            <a:ext cx="22842636" cy="164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5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image" Target="../media/image14.sv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17" Type="http://schemas.openxmlformats.org/officeDocument/2006/relationships/image" Target="../media/image18.svg"/><Relationship Id="rId25" Type="http://schemas.openxmlformats.org/officeDocument/2006/relationships/image" Target="../media/image24.png"/><Relationship Id="rId2" Type="http://schemas.openxmlformats.org/officeDocument/2006/relationships/audio" Target="../media/audio1.wav"/><Relationship Id="rId20" Type="http://schemas.openxmlformats.org/officeDocument/2006/relationships/image" Target="../media/image20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svg"/><Relationship Id="rId24" Type="http://schemas.openxmlformats.org/officeDocument/2006/relationships/image" Target="../media/image23.png"/><Relationship Id="rId5" Type="http://schemas.openxmlformats.org/officeDocument/2006/relationships/image" Target="../media/image15.png"/><Relationship Id="rId23" Type="http://schemas.openxmlformats.org/officeDocument/2006/relationships/image" Target="../media/image22.png"/><Relationship Id="rId15" Type="http://schemas.openxmlformats.org/officeDocument/2006/relationships/image" Target="../media/image16.svg"/><Relationship Id="rId28" Type="http://schemas.openxmlformats.org/officeDocument/2006/relationships/image" Target="../media/image8.svg"/><Relationship Id="rId19" Type="http://schemas.openxmlformats.org/officeDocument/2006/relationships/image" Target="../media/image20.svg"/><Relationship Id="rId4" Type="http://schemas.openxmlformats.org/officeDocument/2006/relationships/image" Target="../media/image14.jpe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png"/><Relationship Id="rId18" Type="http://schemas.openxmlformats.org/officeDocument/2006/relationships/image" Target="../media/image32.png"/><Relationship Id="rId3" Type="http://schemas.openxmlformats.org/officeDocument/2006/relationships/audio" Target="../media/audio4.wav"/><Relationship Id="rId21" Type="http://schemas.openxmlformats.org/officeDocument/2006/relationships/image" Target="../media/image33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openxmlformats.org/officeDocument/2006/relationships/image" Target="../media/image18.svg"/><Relationship Id="rId25" Type="http://schemas.openxmlformats.org/officeDocument/2006/relationships/image" Target="../media/image10.svg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svg"/><Relationship Id="rId24" Type="http://schemas.openxmlformats.org/officeDocument/2006/relationships/image" Target="../media/image27.png"/><Relationship Id="rId5" Type="http://schemas.openxmlformats.org/officeDocument/2006/relationships/image" Target="../media/image15.png"/><Relationship Id="rId15" Type="http://schemas.openxmlformats.org/officeDocument/2006/relationships/image" Target="../media/image31.png"/><Relationship Id="rId23" Type="http://schemas.openxmlformats.org/officeDocument/2006/relationships/image" Target="../media/image8.svg"/><Relationship Id="rId19" Type="http://schemas.openxmlformats.org/officeDocument/2006/relationships/image" Target="../media/image24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14.sv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087" y="452796"/>
            <a:ext cx="5715825" cy="2054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"/>
            <a:ext cx="2316681" cy="2316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575" y="8117875"/>
            <a:ext cx="1963082" cy="2024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0" y="2247900"/>
            <a:ext cx="16916400" cy="65136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4252" y="8323281"/>
            <a:ext cx="3127519" cy="1201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20321" y="0"/>
            <a:ext cx="10167679" cy="10287000"/>
          </a:xfrm>
          <a:custGeom>
            <a:avLst/>
            <a:gdLst/>
            <a:ahLst/>
            <a:cxnLst/>
            <a:rect l="l" t="t" r="r" b="b"/>
            <a:pathLst>
              <a:path w="10167679" h="10287000">
                <a:moveTo>
                  <a:pt x="0" y="0"/>
                </a:moveTo>
                <a:lnTo>
                  <a:pt x="10167679" y="0"/>
                </a:lnTo>
                <a:lnTo>
                  <a:pt x="101676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" b="-14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71931" y="490668"/>
            <a:ext cx="16944139" cy="9305663"/>
            <a:chOff x="0" y="0"/>
            <a:chExt cx="4462654" cy="24508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62654" cy="2450874"/>
            </a:xfrm>
            <a:custGeom>
              <a:avLst/>
              <a:gdLst/>
              <a:ahLst/>
              <a:cxnLst/>
              <a:rect l="l" t="t" r="r" b="b"/>
              <a:pathLst>
                <a:path w="4462654" h="2450874">
                  <a:moveTo>
                    <a:pt x="0" y="0"/>
                  </a:moveTo>
                  <a:lnTo>
                    <a:pt x="4462654" y="0"/>
                  </a:lnTo>
                  <a:lnTo>
                    <a:pt x="4462654" y="2450874"/>
                  </a:lnTo>
                  <a:lnTo>
                    <a:pt x="0" y="245087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62654" cy="248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7"/>
              <p:cNvSpPr txBox="1"/>
              <p:nvPr/>
            </p:nvSpPr>
            <p:spPr>
              <a:xfrm>
                <a:off x="1085637" y="876300"/>
                <a:ext cx="16116726" cy="453816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/>
                <a:r>
                  <a:rPr lang="en-US" sz="4200" dirty="0" smtClean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	</a:t>
                </a:r>
                <a:r>
                  <a:rPr lang="en-US" sz="4200" dirty="0" err="1" smtClean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Mảnh</a:t>
                </a:r>
                <a:r>
                  <a:rPr lang="en-US" sz="4200" dirty="0" smtClean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đất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bác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dạng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thang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chiều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dài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cao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12 m,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đáy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bé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18 m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đáy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lớn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 smtClean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bằng</a:t>
                </a:r>
                <a:r>
                  <a:rPr lang="en-US" sz="6000" dirty="0" smtClean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"/>
                            <a:cs typeface="Noto Sans"/>
                            <a:sym typeface="Noto Sans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"/>
                            <a:cs typeface="Noto Sans"/>
                            <a:sym typeface="Noto Sans"/>
                          </a:rPr>
                          <m:t>4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"/>
                            <a:cs typeface="Noto Sans"/>
                            <a:sym typeface="Noto Sans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đáy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bé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Bác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Tư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đã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dành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phần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đất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tam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BKC (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như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vẽ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)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để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hiến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đất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mở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rộng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đường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Hỏi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:</a:t>
                </a:r>
              </a:p>
              <a:p>
                <a:pPr algn="just"/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a)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Bác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Tư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đã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hiến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bao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nhiêu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mét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đất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để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mở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rộng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đường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?</a:t>
                </a:r>
              </a:p>
              <a:p>
                <a:pPr algn="just"/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b)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Phần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đất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còn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lại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diện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tích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bao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nhiêu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mét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?</a:t>
                </a:r>
              </a:p>
            </p:txBody>
          </p:sp>
        </mc:Choice>
        <mc:Fallback>
          <p:sp>
            <p:nvSpPr>
              <p:cNvPr id="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637" y="876300"/>
                <a:ext cx="16116726" cy="4538165"/>
              </a:xfrm>
              <a:prstGeom prst="rect">
                <a:avLst/>
              </a:prstGeom>
              <a:blipFill>
                <a:blip r:embed="rId4"/>
                <a:stretch>
                  <a:fillRect l="-2005" t="-3763" r="-2042" b="-6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8"/>
          <p:cNvSpPr/>
          <p:nvPr/>
        </p:nvSpPr>
        <p:spPr>
          <a:xfrm>
            <a:off x="10427251" y="5414465"/>
            <a:ext cx="6981966" cy="4121733"/>
          </a:xfrm>
          <a:custGeom>
            <a:avLst/>
            <a:gdLst/>
            <a:ahLst/>
            <a:cxnLst/>
            <a:rect l="l" t="t" r="r" b="b"/>
            <a:pathLst>
              <a:path w="4919388" h="2904111">
                <a:moveTo>
                  <a:pt x="0" y="0"/>
                </a:moveTo>
                <a:lnTo>
                  <a:pt x="4919388" y="0"/>
                </a:lnTo>
                <a:lnTo>
                  <a:pt x="4919388" y="2904111"/>
                </a:lnTo>
                <a:lnTo>
                  <a:pt x="0" y="2904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-306925" y="5705023"/>
            <a:ext cx="10515600" cy="4434384"/>
            <a:chOff x="-306925" y="5705023"/>
            <a:chExt cx="10515600" cy="4434384"/>
          </a:xfrm>
        </p:grpSpPr>
        <p:sp>
          <p:nvSpPr>
            <p:cNvPr id="9" name="Freeform 6"/>
            <p:cNvSpPr/>
            <p:nvPr/>
          </p:nvSpPr>
          <p:spPr>
            <a:xfrm>
              <a:off x="671931" y="5861961"/>
              <a:ext cx="8153400" cy="4277446"/>
            </a:xfrm>
            <a:custGeom>
              <a:avLst/>
              <a:gdLst/>
              <a:ahLst/>
              <a:cxnLst/>
              <a:rect l="l" t="t" r="r" b="b"/>
              <a:pathLst>
                <a:path w="10496570" h="5506723">
                  <a:moveTo>
                    <a:pt x="0" y="0"/>
                  </a:moveTo>
                  <a:lnTo>
                    <a:pt x="10496570" y="0"/>
                  </a:lnTo>
                  <a:lnTo>
                    <a:pt x="10496570" y="5506723"/>
                  </a:lnTo>
                  <a:lnTo>
                    <a:pt x="0" y="5506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06925" y="5705023"/>
              <a:ext cx="10515600" cy="11899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9305663"/>
            <a:chOff x="0" y="0"/>
            <a:chExt cx="4462654" cy="24508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2450874"/>
            </a:xfrm>
            <a:custGeom>
              <a:avLst/>
              <a:gdLst/>
              <a:ahLst/>
              <a:cxnLst/>
              <a:rect l="l" t="t" r="r" b="b"/>
              <a:pathLst>
                <a:path w="4462654" h="2450874">
                  <a:moveTo>
                    <a:pt x="0" y="0"/>
                  </a:moveTo>
                  <a:lnTo>
                    <a:pt x="4462654" y="0"/>
                  </a:lnTo>
                  <a:lnTo>
                    <a:pt x="4462654" y="2450874"/>
                  </a:lnTo>
                  <a:lnTo>
                    <a:pt x="0" y="245087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248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" y="1020426"/>
            <a:ext cx="17138734" cy="9275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9305663"/>
            <a:chOff x="0" y="0"/>
            <a:chExt cx="4462654" cy="24508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2450874"/>
            </a:xfrm>
            <a:custGeom>
              <a:avLst/>
              <a:gdLst/>
              <a:ahLst/>
              <a:cxnLst/>
              <a:rect l="l" t="t" r="r" b="b"/>
              <a:pathLst>
                <a:path w="4462654" h="2450874">
                  <a:moveTo>
                    <a:pt x="0" y="0"/>
                  </a:moveTo>
                  <a:lnTo>
                    <a:pt x="4462654" y="0"/>
                  </a:lnTo>
                  <a:lnTo>
                    <a:pt x="4462654" y="2450874"/>
                  </a:lnTo>
                  <a:lnTo>
                    <a:pt x="0" y="245087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248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14401" y="1240143"/>
                <a:ext cx="16306799" cy="7786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b="1" u="sng" dirty="0" smtClean="0">
                    <a:solidFill>
                      <a:schemeClr val="tx1"/>
                    </a:solidFill>
                  </a:rPr>
                  <a:t>Bài</a:t>
                </a:r>
                <a:r>
                  <a:rPr lang="en-US" sz="5000" b="1" u="sng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b="1" u="sng" dirty="0" err="1">
                    <a:solidFill>
                      <a:schemeClr val="tx1"/>
                    </a:solidFill>
                  </a:rPr>
                  <a:t>giải</a:t>
                </a:r>
                <a:endParaRPr lang="en-US" sz="5000" b="1" u="sng" dirty="0">
                  <a:solidFill>
                    <a:schemeClr val="tx1"/>
                  </a:solidFill>
                </a:endParaRP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a</a:t>
                </a:r>
                <a:r>
                  <a:rPr lang="en-US" sz="5000" dirty="0">
                    <a:solidFill>
                      <a:schemeClr val="tx1"/>
                    </a:solidFill>
                  </a:rPr>
                  <a:t>)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Diện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tích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đất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5000" dirty="0">
                    <a:solidFill>
                      <a:schemeClr val="tx1"/>
                    </a:solidFill>
                  </a:rPr>
                  <a:t> tam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giác</a:t>
                </a:r>
                <a:r>
                  <a:rPr lang="en-US" sz="5000" dirty="0">
                    <a:solidFill>
                      <a:schemeClr val="tx1"/>
                    </a:solidFill>
                  </a:rPr>
                  <a:t> BKC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5000" dirty="0">
                    <a:solidFill>
                      <a:schemeClr val="tx1"/>
                    </a:solidFill>
                  </a:rPr>
                  <a:t>:</a:t>
                </a: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	12 </a:t>
                </a:r>
                <a:r>
                  <a:rPr lang="en-US" sz="5000" dirty="0">
                    <a:solidFill>
                      <a:schemeClr val="tx1"/>
                    </a:solidFill>
                  </a:rPr>
                  <a:t>× 5 : 2 = 30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dirty="0" smtClean="0">
                    <a:solidFill>
                      <a:schemeClr val="tx1"/>
                    </a:solidFill>
                  </a:rPr>
                  <a:t>)</a:t>
                </a:r>
                <a:endParaRPr lang="en-US" sz="5000" dirty="0">
                  <a:solidFill>
                    <a:schemeClr val="tx1"/>
                  </a:solidFill>
                </a:endParaRP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b</a:t>
                </a:r>
                <a:r>
                  <a:rPr lang="en-US" sz="5000" dirty="0">
                    <a:solidFill>
                      <a:schemeClr val="tx1"/>
                    </a:solidFill>
                  </a:rPr>
                  <a:t>)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Độ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dài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đáy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lớn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mảnh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đất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5000" dirty="0">
                    <a:solidFill>
                      <a:schemeClr val="tx1"/>
                    </a:solidFill>
                  </a:rPr>
                  <a:t> thang ban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đầu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5000" dirty="0">
                    <a:solidFill>
                      <a:schemeClr val="tx1"/>
                    </a:solidFill>
                  </a:rPr>
                  <a:t>: </a:t>
                </a: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		18 </a:t>
                </a:r>
                <a:r>
                  <a:rPr lang="en-US" sz="5000" dirty="0">
                    <a:solidFill>
                      <a:schemeClr val="tx1"/>
                    </a:solidFill>
                  </a:rPr>
                  <a:t>× 4 : 3 = 24 (m)</a:t>
                </a: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	</a:t>
                </a:r>
                <a:r>
                  <a:rPr lang="en-US" sz="5000" dirty="0" err="1" smtClean="0">
                    <a:solidFill>
                      <a:schemeClr val="tx1"/>
                    </a:solidFill>
                  </a:rPr>
                  <a:t>Diện</a:t>
                </a:r>
                <a:r>
                  <a:rPr lang="en-US" sz="5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tích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mảnh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đất</a:t>
                </a:r>
                <a:r>
                  <a:rPr lang="en-US" sz="5000" dirty="0">
                    <a:solidFill>
                      <a:schemeClr val="tx1"/>
                    </a:solidFill>
                  </a:rPr>
                  <a:t> ban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đầu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5000" dirty="0">
                    <a:solidFill>
                      <a:schemeClr val="tx1"/>
                    </a:solidFill>
                  </a:rPr>
                  <a:t>: </a:t>
                </a: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		(</a:t>
                </a:r>
                <a:r>
                  <a:rPr lang="en-US" sz="5000" dirty="0">
                    <a:solidFill>
                      <a:schemeClr val="tx1"/>
                    </a:solidFill>
                  </a:rPr>
                  <a:t>24 + 18) × 12 : 2 = 252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dirty="0" smtClean="0">
                    <a:solidFill>
                      <a:schemeClr val="tx1"/>
                    </a:solidFill>
                  </a:rPr>
                  <a:t>)</a:t>
                </a:r>
                <a:endParaRPr lang="en-US" sz="5000" dirty="0">
                  <a:solidFill>
                    <a:schemeClr val="tx1"/>
                  </a:solidFill>
                </a:endParaRP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	</a:t>
                </a:r>
                <a:r>
                  <a:rPr lang="en-US" sz="5000" dirty="0" err="1" smtClean="0">
                    <a:solidFill>
                      <a:schemeClr val="tx1"/>
                    </a:solidFill>
                  </a:rPr>
                  <a:t>Diện</a:t>
                </a:r>
                <a:r>
                  <a:rPr lang="en-US" sz="5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tích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đất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còn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lại</a:t>
                </a:r>
                <a:r>
                  <a:rPr lang="en-US" sz="5000" dirty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5000" dirty="0">
                    <a:solidFill>
                      <a:schemeClr val="tx1"/>
                    </a:solidFill>
                  </a:rPr>
                  <a:t>: </a:t>
                </a: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		252 </a:t>
                </a:r>
                <a:r>
                  <a:rPr lang="en-US" sz="5000" dirty="0">
                    <a:solidFill>
                      <a:schemeClr val="tx1"/>
                    </a:solidFill>
                  </a:rPr>
                  <a:t>– 30 = 222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dirty="0" smtClean="0">
                    <a:solidFill>
                      <a:schemeClr val="tx1"/>
                    </a:solidFill>
                  </a:rPr>
                  <a:t>)</a:t>
                </a:r>
                <a:endParaRPr lang="en-US" sz="5000" dirty="0">
                  <a:solidFill>
                    <a:schemeClr val="tx1"/>
                  </a:solidFill>
                </a:endParaRPr>
              </a:p>
              <a:p>
                <a:r>
                  <a:rPr lang="en-US" sz="5000" dirty="0" smtClean="0">
                    <a:solidFill>
                      <a:schemeClr val="tx1"/>
                    </a:solidFill>
                  </a:rPr>
                  <a:t>						</a:t>
                </a:r>
                <a:r>
                  <a:rPr lang="en-US" sz="5000" dirty="0" err="1" smtClean="0">
                    <a:solidFill>
                      <a:schemeClr val="tx1"/>
                    </a:solidFill>
                  </a:rPr>
                  <a:t>Đáp</a:t>
                </a:r>
                <a:r>
                  <a:rPr lang="en-US" sz="5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5000" dirty="0" err="1">
                    <a:solidFill>
                      <a:schemeClr val="tx1"/>
                    </a:solidFill>
                  </a:rPr>
                  <a:t>số</a:t>
                </a:r>
                <a:r>
                  <a:rPr lang="en-US" sz="5000" dirty="0">
                    <a:solidFill>
                      <a:schemeClr val="tx1"/>
                    </a:solidFill>
                  </a:rPr>
                  <a:t>: a) 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dirty="0" smtClean="0">
                    <a:solidFill>
                      <a:schemeClr val="tx1"/>
                    </a:solidFill>
                  </a:rPr>
                  <a:t>; </a:t>
                </a:r>
                <a:r>
                  <a:rPr lang="en-US" sz="5000" dirty="0">
                    <a:solidFill>
                      <a:schemeClr val="tx1"/>
                    </a:solidFill>
                  </a:rPr>
                  <a:t>b) 222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</m:ctrlPr>
                      </m:sSupPr>
                      <m:e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000" dirty="0" smtClean="0">
                    <a:solidFill>
                      <a:schemeClr val="tx1"/>
                    </a:solidFill>
                  </a:rPr>
                  <a:t>.</a:t>
                </a:r>
                <a:endParaRPr lang="en-US" sz="5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1240143"/>
                <a:ext cx="16306799" cy="7786747"/>
              </a:xfrm>
              <a:prstGeom prst="rect">
                <a:avLst/>
              </a:prstGeom>
              <a:blipFill>
                <a:blip r:embed="rId3"/>
                <a:stretch>
                  <a:fillRect t="-1800" b="-4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8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4954334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261133" y="3442306"/>
            <a:ext cx="4354937" cy="6844694"/>
          </a:xfrm>
          <a:custGeom>
            <a:avLst/>
            <a:gdLst/>
            <a:ahLst/>
            <a:cxnLst/>
            <a:rect l="l" t="t" r="r" b="b"/>
            <a:pathLst>
              <a:path w="4354937" h="6844694">
                <a:moveTo>
                  <a:pt x="0" y="0"/>
                </a:moveTo>
                <a:lnTo>
                  <a:pt x="4354936" y="0"/>
                </a:lnTo>
                <a:lnTo>
                  <a:pt x="4354936" y="6844694"/>
                </a:lnTo>
                <a:lnTo>
                  <a:pt x="0" y="6844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65185" y="2782913"/>
            <a:ext cx="12698502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36"/>
              </a:lnSpc>
            </a:pP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Giao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thư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cho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 smtClean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chú</a:t>
            </a:r>
            <a:r>
              <a:rPr lang="en-US" sz="6954" dirty="0" smtClean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Ba.</a:t>
            </a:r>
            <a:endParaRPr lang="en-US" sz="6954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8938"/>
            <a:ext cx="7848600" cy="26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37221" y="6987322"/>
            <a:ext cx="3301674" cy="3148971"/>
          </a:xfrm>
          <a:custGeom>
            <a:avLst/>
            <a:gdLst/>
            <a:ahLst/>
            <a:cxnLst/>
            <a:rect l="l" t="t" r="r" b="b"/>
            <a:pathLst>
              <a:path w="3301674" h="3148971">
                <a:moveTo>
                  <a:pt x="3301674" y="0"/>
                </a:moveTo>
                <a:lnTo>
                  <a:pt x="0" y="0"/>
                </a:lnTo>
                <a:lnTo>
                  <a:pt x="0" y="3148972"/>
                </a:lnTo>
                <a:lnTo>
                  <a:pt x="3301674" y="3148972"/>
                </a:lnTo>
                <a:lnTo>
                  <a:pt x="33016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32306" y="4880053"/>
            <a:ext cx="3094103" cy="4863031"/>
          </a:xfrm>
          <a:custGeom>
            <a:avLst/>
            <a:gdLst/>
            <a:ahLst/>
            <a:cxnLst/>
            <a:rect l="l" t="t" r="r" b="b"/>
            <a:pathLst>
              <a:path w="3094103" h="4863031">
                <a:moveTo>
                  <a:pt x="0" y="0"/>
                </a:moveTo>
                <a:lnTo>
                  <a:pt x="3094103" y="0"/>
                </a:lnTo>
                <a:lnTo>
                  <a:pt x="3094103" y="4863031"/>
                </a:lnTo>
                <a:lnTo>
                  <a:pt x="0" y="486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21992" y="3695664"/>
            <a:ext cx="2947883" cy="6272092"/>
          </a:xfrm>
          <a:custGeom>
            <a:avLst/>
            <a:gdLst/>
            <a:ahLst/>
            <a:cxnLst/>
            <a:rect l="l" t="t" r="r" b="b"/>
            <a:pathLst>
              <a:path w="2947883" h="6272092">
                <a:moveTo>
                  <a:pt x="0" y="0"/>
                </a:moveTo>
                <a:lnTo>
                  <a:pt x="2947883" y="0"/>
                </a:lnTo>
                <a:lnTo>
                  <a:pt x="2947883" y="6272092"/>
                </a:lnTo>
                <a:lnTo>
                  <a:pt x="0" y="6272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349060" y="545866"/>
            <a:ext cx="7860594" cy="3149798"/>
          </a:xfrm>
          <a:prstGeom prst="wedgeRoundRectCallout">
            <a:avLst>
              <a:gd name="adj1" fmla="val -8958"/>
              <a:gd name="adj2" fmla="val 8608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80"/>
              </a:lnSpc>
            </a:pP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Ồ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vừa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định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đến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nhà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thì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lại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gặp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chú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,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chú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Ba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cho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cháu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gửi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thư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nhé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!</a:t>
            </a:r>
          </a:p>
        </p:txBody>
      </p:sp>
      <p:sp>
        <p:nvSpPr>
          <p:cNvPr id="8" name="Freeform 8"/>
          <p:cNvSpPr/>
          <p:nvPr/>
        </p:nvSpPr>
        <p:spPr>
          <a:xfrm>
            <a:off x="11201886" y="7988548"/>
            <a:ext cx="1077472" cy="762448"/>
          </a:xfrm>
          <a:custGeom>
            <a:avLst/>
            <a:gdLst/>
            <a:ahLst/>
            <a:cxnLst/>
            <a:rect l="l" t="t" r="r" b="b"/>
            <a:pathLst>
              <a:path w="1077472" h="762448">
                <a:moveTo>
                  <a:pt x="0" y="0"/>
                </a:moveTo>
                <a:lnTo>
                  <a:pt x="1077471" y="0"/>
                </a:lnTo>
                <a:lnTo>
                  <a:pt x="1077471" y="762448"/>
                </a:lnTo>
                <a:lnTo>
                  <a:pt x="0" y="762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0600" y="1595798"/>
            <a:ext cx="7056544" cy="1049933"/>
          </a:xfrm>
          <a:prstGeom prst="wedgeRoundRectCallout">
            <a:avLst>
              <a:gd name="adj1" fmla="val -14354"/>
              <a:gd name="adj2" fmla="val 138705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Cảm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ơn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Hikoru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27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nhé</a:t>
            </a:r>
            <a:r>
              <a:rPr lang="en-US" sz="527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200" y="3619500"/>
            <a:ext cx="2947883" cy="6272092"/>
          </a:xfrm>
          <a:custGeom>
            <a:avLst/>
            <a:gdLst/>
            <a:ahLst/>
            <a:cxnLst/>
            <a:rect l="l" t="t" r="r" b="b"/>
            <a:pathLst>
              <a:path w="2947883" h="6272092">
                <a:moveTo>
                  <a:pt x="0" y="0"/>
                </a:moveTo>
                <a:lnTo>
                  <a:pt x="2947883" y="0"/>
                </a:lnTo>
                <a:lnTo>
                  <a:pt x="2947883" y="6272091"/>
                </a:lnTo>
                <a:lnTo>
                  <a:pt x="0" y="6272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24400" y="419100"/>
            <a:ext cx="12861046" cy="3618012"/>
          </a:xfrm>
          <a:prstGeom prst="wedgeRoundRectCallout">
            <a:avLst>
              <a:gd name="adj1" fmla="val -51939"/>
              <a:gd name="adj2" fmla="val 67239"/>
              <a:gd name="adj3" fmla="val 16667"/>
            </a:avLst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99"/>
              </a:lnSpc>
            </a:pPr>
            <a:r>
              <a:rPr lang="en-US" sz="4999" b="1" dirty="0" smtClean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	</a:t>
            </a:r>
            <a:r>
              <a:rPr lang="en-US" sz="4999" b="1" dirty="0" err="1" smtClean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Trong</a:t>
            </a:r>
            <a:r>
              <a:rPr lang="en-US" sz="4999" b="1" dirty="0" smtClean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thư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của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chú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có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một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câu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đố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,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nhờ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các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bạn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lớp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5/...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trả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lời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giúp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chú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999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nhé</a:t>
            </a:r>
            <a:r>
              <a:rPr lang="en-US" sz="4999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9305663"/>
            <a:chOff x="0" y="0"/>
            <a:chExt cx="4462654" cy="24508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2450874"/>
            </a:xfrm>
            <a:custGeom>
              <a:avLst/>
              <a:gdLst/>
              <a:ahLst/>
              <a:cxnLst/>
              <a:rect l="l" t="t" r="r" b="b"/>
              <a:pathLst>
                <a:path w="4462654" h="2450874">
                  <a:moveTo>
                    <a:pt x="0" y="0"/>
                  </a:moveTo>
                  <a:lnTo>
                    <a:pt x="4462654" y="0"/>
                  </a:lnTo>
                  <a:lnTo>
                    <a:pt x="4462654" y="2450874"/>
                  </a:lnTo>
                  <a:lnTo>
                    <a:pt x="0" y="245087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248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3940176"/>
            <a:ext cx="2947883" cy="6272092"/>
          </a:xfrm>
          <a:custGeom>
            <a:avLst/>
            <a:gdLst/>
            <a:ahLst/>
            <a:cxnLst/>
            <a:rect l="l" t="t" r="r" b="b"/>
            <a:pathLst>
              <a:path w="2947883" h="6272092">
                <a:moveTo>
                  <a:pt x="0" y="0"/>
                </a:moveTo>
                <a:lnTo>
                  <a:pt x="2947883" y="0"/>
                </a:lnTo>
                <a:lnTo>
                  <a:pt x="2947883" y="6272092"/>
                </a:lnTo>
                <a:lnTo>
                  <a:pt x="0" y="6272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>
            <a:off x="6045831" y="4305233"/>
            <a:ext cx="9144220" cy="4176395"/>
          </a:xfrm>
          <a:custGeom>
            <a:avLst/>
            <a:gdLst/>
            <a:ahLst/>
            <a:cxnLst/>
            <a:rect l="l" t="t" r="r" b="b"/>
            <a:pathLst>
              <a:path w="9144220" h="4176395">
                <a:moveTo>
                  <a:pt x="0" y="0"/>
                </a:moveTo>
                <a:lnTo>
                  <a:pt x="9144220" y="0"/>
                </a:lnTo>
                <a:lnTo>
                  <a:pt x="9144220" y="4176395"/>
                </a:lnTo>
                <a:lnTo>
                  <a:pt x="0" y="4176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78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9305663"/>
            <a:chOff x="0" y="0"/>
            <a:chExt cx="4462654" cy="24508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2450874"/>
            </a:xfrm>
            <a:custGeom>
              <a:avLst/>
              <a:gdLst/>
              <a:ahLst/>
              <a:cxnLst/>
              <a:rect l="l" t="t" r="r" b="b"/>
              <a:pathLst>
                <a:path w="4462654" h="2450874">
                  <a:moveTo>
                    <a:pt x="0" y="0"/>
                  </a:moveTo>
                  <a:lnTo>
                    <a:pt x="4462654" y="0"/>
                  </a:lnTo>
                  <a:lnTo>
                    <a:pt x="4462654" y="2450874"/>
                  </a:lnTo>
                  <a:lnTo>
                    <a:pt x="0" y="245087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248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685800" y="5743303"/>
            <a:ext cx="10515600" cy="4434384"/>
            <a:chOff x="-306925" y="5705023"/>
            <a:chExt cx="10515600" cy="4434384"/>
          </a:xfrm>
        </p:grpSpPr>
        <p:sp>
          <p:nvSpPr>
            <p:cNvPr id="7" name="Freeform 6"/>
            <p:cNvSpPr/>
            <p:nvPr/>
          </p:nvSpPr>
          <p:spPr>
            <a:xfrm>
              <a:off x="671931" y="5861961"/>
              <a:ext cx="8153400" cy="4277446"/>
            </a:xfrm>
            <a:custGeom>
              <a:avLst/>
              <a:gdLst/>
              <a:ahLst/>
              <a:cxnLst/>
              <a:rect l="l" t="t" r="r" b="b"/>
              <a:pathLst>
                <a:path w="10496570" h="5506723">
                  <a:moveTo>
                    <a:pt x="0" y="0"/>
                  </a:moveTo>
                  <a:lnTo>
                    <a:pt x="10496570" y="0"/>
                  </a:lnTo>
                  <a:lnTo>
                    <a:pt x="10496570" y="5506723"/>
                  </a:lnTo>
                  <a:lnTo>
                    <a:pt x="0" y="5506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06925" y="5705023"/>
              <a:ext cx="10515600" cy="1189975"/>
            </a:xfrm>
            <a:prstGeom prst="rect">
              <a:avLst/>
            </a:prstGeom>
          </p:spPr>
        </p:pic>
      </p:grpSp>
      <p:sp>
        <p:nvSpPr>
          <p:cNvPr id="13" name="Freeform 6"/>
          <p:cNvSpPr/>
          <p:nvPr/>
        </p:nvSpPr>
        <p:spPr>
          <a:xfrm>
            <a:off x="8106728" y="4240083"/>
            <a:ext cx="9144220" cy="4176395"/>
          </a:xfrm>
          <a:custGeom>
            <a:avLst/>
            <a:gdLst/>
            <a:ahLst/>
            <a:cxnLst/>
            <a:rect l="l" t="t" r="r" b="b"/>
            <a:pathLst>
              <a:path w="9144220" h="4176395">
                <a:moveTo>
                  <a:pt x="0" y="0"/>
                </a:moveTo>
                <a:lnTo>
                  <a:pt x="9144220" y="0"/>
                </a:lnTo>
                <a:lnTo>
                  <a:pt x="9144220" y="4176395"/>
                </a:lnTo>
                <a:lnTo>
                  <a:pt x="0" y="4176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8788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8"/>
              <p:cNvSpPr txBox="1"/>
              <p:nvPr/>
            </p:nvSpPr>
            <p:spPr>
              <a:xfrm>
                <a:off x="1194240" y="790575"/>
                <a:ext cx="16230600" cy="31496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8499"/>
                  </a:lnSpc>
                </a:pPr>
                <a:r>
                  <a:rPr lang="en-US" sz="4999" dirty="0" smtClean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Chú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cắt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được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một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mảnh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tôn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hình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tam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giác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MNP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có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diện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tích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là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72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</m:ctrlPr>
                      </m:sSupPr>
                      <m:e>
                        <m:r>
                          <a:rPr lang="en-US" sz="50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𝒅𝒎</m:t>
                        </m:r>
                      </m:e>
                      <m:sup>
                        <m:r>
                          <a:rPr lang="en-US" sz="5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Bold"/>
                            <a:cs typeface="Noto Sans Bold"/>
                            <a:sym typeface="Noto Sans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và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chiều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cao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là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9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dm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(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như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hình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vẽ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).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Tính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độ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dài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đáy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NP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của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hình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tam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giác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 </a:t>
                </a:r>
                <a:r>
                  <a:rPr lang="en-US" sz="4999" dirty="0" err="1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đó</a:t>
                </a:r>
                <a:r>
                  <a:rPr lang="en-US" sz="4999" dirty="0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.</a:t>
                </a:r>
              </a:p>
            </p:txBody>
          </p:sp>
        </mc:Choice>
        <mc:Fallback>
          <p:sp>
            <p:nvSpPr>
              <p:cNvPr id="14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240" y="790575"/>
                <a:ext cx="16230600" cy="3149601"/>
              </a:xfrm>
              <a:prstGeom prst="rect">
                <a:avLst/>
              </a:prstGeom>
              <a:blipFill>
                <a:blip r:embed="rId6"/>
                <a:stretch>
                  <a:fillRect l="-2367" r="-2404" b="-1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9305663"/>
            <a:chOff x="0" y="0"/>
            <a:chExt cx="4462654" cy="24508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2450874"/>
            </a:xfrm>
            <a:custGeom>
              <a:avLst/>
              <a:gdLst/>
              <a:ahLst/>
              <a:cxnLst/>
              <a:rect l="l" t="t" r="r" b="b"/>
              <a:pathLst>
                <a:path w="4462654" h="2450874">
                  <a:moveTo>
                    <a:pt x="0" y="0"/>
                  </a:moveTo>
                  <a:lnTo>
                    <a:pt x="4462654" y="0"/>
                  </a:lnTo>
                  <a:lnTo>
                    <a:pt x="4462654" y="2450874"/>
                  </a:lnTo>
                  <a:lnTo>
                    <a:pt x="0" y="245087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248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" y="1020426"/>
            <a:ext cx="17138734" cy="92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9305663"/>
            <a:chOff x="0" y="0"/>
            <a:chExt cx="4462654" cy="24508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2450874"/>
            </a:xfrm>
            <a:custGeom>
              <a:avLst/>
              <a:gdLst/>
              <a:ahLst/>
              <a:cxnLst/>
              <a:rect l="l" t="t" r="r" b="b"/>
              <a:pathLst>
                <a:path w="4462654" h="2450874">
                  <a:moveTo>
                    <a:pt x="0" y="0"/>
                  </a:moveTo>
                  <a:lnTo>
                    <a:pt x="4462654" y="0"/>
                  </a:lnTo>
                  <a:lnTo>
                    <a:pt x="4462654" y="2450874"/>
                  </a:lnTo>
                  <a:lnTo>
                    <a:pt x="0" y="245087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248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066800" y="2738071"/>
            <a:ext cx="127115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u="sng" dirty="0" smtClean="0">
                <a:solidFill>
                  <a:schemeClr val="tx1"/>
                </a:solidFill>
              </a:rPr>
              <a:t>Bài</a:t>
            </a:r>
            <a:r>
              <a:rPr lang="en-US" sz="5000" b="1" u="sng" dirty="0">
                <a:solidFill>
                  <a:schemeClr val="tx1"/>
                </a:solidFill>
              </a:rPr>
              <a:t> </a:t>
            </a:r>
            <a:r>
              <a:rPr lang="en-US" sz="5000" b="1" u="sng" dirty="0" err="1">
                <a:solidFill>
                  <a:schemeClr val="tx1"/>
                </a:solidFill>
              </a:rPr>
              <a:t>giải</a:t>
            </a:r>
            <a:endParaRPr lang="en-US" sz="5000" b="1" u="sng" dirty="0">
              <a:solidFill>
                <a:schemeClr val="tx1"/>
              </a:solidFill>
            </a:endParaRPr>
          </a:p>
          <a:p>
            <a:r>
              <a:rPr lang="en-US" sz="5000" dirty="0" smtClean="0"/>
              <a:t>		</a:t>
            </a:r>
            <a:r>
              <a:rPr lang="en-US" sz="5000" dirty="0" err="1" smtClean="0"/>
              <a:t>Độ</a:t>
            </a:r>
            <a:r>
              <a:rPr lang="en-US" sz="5000" dirty="0" smtClean="0"/>
              <a:t> </a:t>
            </a:r>
            <a:r>
              <a:rPr lang="en-US" sz="5000" dirty="0" err="1"/>
              <a:t>dài</a:t>
            </a:r>
            <a:r>
              <a:rPr lang="en-US" sz="5000" dirty="0"/>
              <a:t> </a:t>
            </a:r>
            <a:r>
              <a:rPr lang="en-US" sz="5000" dirty="0" err="1"/>
              <a:t>đáy</a:t>
            </a:r>
            <a:r>
              <a:rPr lang="en-US" sz="5000" dirty="0"/>
              <a:t> NP </a:t>
            </a:r>
            <a:r>
              <a:rPr lang="en-US" sz="5000" dirty="0" err="1"/>
              <a:t>của</a:t>
            </a:r>
            <a:r>
              <a:rPr lang="en-US" sz="5000" dirty="0"/>
              <a:t> </a:t>
            </a:r>
            <a:r>
              <a:rPr lang="en-US" sz="5000" dirty="0" err="1"/>
              <a:t>hình</a:t>
            </a:r>
            <a:r>
              <a:rPr lang="en-US" sz="5000" dirty="0"/>
              <a:t> tam </a:t>
            </a:r>
            <a:r>
              <a:rPr lang="en-US" sz="5000" dirty="0" err="1"/>
              <a:t>giác</a:t>
            </a:r>
            <a:r>
              <a:rPr lang="en-US" sz="5000" dirty="0"/>
              <a:t> MNP </a:t>
            </a:r>
            <a:r>
              <a:rPr lang="en-US" sz="5000" dirty="0" err="1"/>
              <a:t>là</a:t>
            </a:r>
            <a:r>
              <a:rPr lang="en-US" sz="5000" dirty="0"/>
              <a:t>: </a:t>
            </a:r>
          </a:p>
          <a:p>
            <a:r>
              <a:rPr lang="en-US" sz="5000" dirty="0" smtClean="0"/>
              <a:t>				72 </a:t>
            </a:r>
            <a:r>
              <a:rPr lang="en-US" sz="5000" dirty="0"/>
              <a:t>× 2 : 9 = 16 (</a:t>
            </a:r>
            <a:r>
              <a:rPr lang="en-US" sz="5000" dirty="0" err="1"/>
              <a:t>dm</a:t>
            </a:r>
            <a:r>
              <a:rPr lang="en-US" sz="5000" dirty="0"/>
              <a:t>)</a:t>
            </a:r>
          </a:p>
          <a:p>
            <a:r>
              <a:rPr lang="en-US" sz="5000" dirty="0" smtClean="0"/>
              <a:t>						</a:t>
            </a:r>
            <a:r>
              <a:rPr lang="en-US" sz="5000" dirty="0" err="1" smtClean="0"/>
              <a:t>Đáp</a:t>
            </a:r>
            <a:r>
              <a:rPr lang="en-US" sz="5000" dirty="0" smtClean="0"/>
              <a:t> </a:t>
            </a:r>
            <a:r>
              <a:rPr lang="en-US" sz="5000" dirty="0" err="1"/>
              <a:t>số</a:t>
            </a:r>
            <a:r>
              <a:rPr lang="en-US" sz="5000" dirty="0"/>
              <a:t>: 16 dm.</a:t>
            </a:r>
            <a:endParaRPr lang="en-US" sz="50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272" y="2945306"/>
            <a:ext cx="4657748" cy="7096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7051" y="561614"/>
            <a:ext cx="14177261" cy="7815806"/>
            <a:chOff x="0" y="0"/>
            <a:chExt cx="3733929" cy="20584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33929" cy="2058484"/>
            </a:xfrm>
            <a:custGeom>
              <a:avLst/>
              <a:gdLst/>
              <a:ahLst/>
              <a:cxnLst/>
              <a:rect l="l" t="t" r="r" b="b"/>
              <a:pathLst>
                <a:path w="3733929" h="2058484">
                  <a:moveTo>
                    <a:pt x="0" y="0"/>
                  </a:moveTo>
                  <a:lnTo>
                    <a:pt x="3733929" y="0"/>
                  </a:lnTo>
                  <a:lnTo>
                    <a:pt x="3733929" y="2058484"/>
                  </a:lnTo>
                  <a:lnTo>
                    <a:pt x="0" y="205848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33929" cy="2096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264953"/>
            <a:ext cx="4354937" cy="6844694"/>
          </a:xfrm>
          <a:custGeom>
            <a:avLst/>
            <a:gdLst/>
            <a:ahLst/>
            <a:cxnLst/>
            <a:rect l="l" t="t" r="r" b="b"/>
            <a:pathLst>
              <a:path w="4354937" h="6844694">
                <a:moveTo>
                  <a:pt x="0" y="0"/>
                </a:moveTo>
                <a:lnTo>
                  <a:pt x="4354937" y="0"/>
                </a:lnTo>
                <a:lnTo>
                  <a:pt x="4354937" y="6844694"/>
                </a:lnTo>
                <a:lnTo>
                  <a:pt x="0" y="6844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14800" y="1225174"/>
            <a:ext cx="13347521" cy="610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36"/>
              </a:lnSpc>
            </a:pP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  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Hikoru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là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nhân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viên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đưa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thư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của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một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làng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quê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nhỏ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xa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xôi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Em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hãy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giúp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anh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ấy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hoàn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thành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các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nhiệm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vụ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học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tập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để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giao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được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tất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cả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thư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nhé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4954334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261133" y="3442306"/>
            <a:ext cx="4354937" cy="6844694"/>
          </a:xfrm>
          <a:custGeom>
            <a:avLst/>
            <a:gdLst/>
            <a:ahLst/>
            <a:cxnLst/>
            <a:rect l="l" t="t" r="r" b="b"/>
            <a:pathLst>
              <a:path w="4354937" h="6844694">
                <a:moveTo>
                  <a:pt x="0" y="0"/>
                </a:moveTo>
                <a:lnTo>
                  <a:pt x="4354936" y="0"/>
                </a:lnTo>
                <a:lnTo>
                  <a:pt x="4354936" y="6844694"/>
                </a:lnTo>
                <a:lnTo>
                  <a:pt x="0" y="6844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54409"/>
            <a:ext cx="12458700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783"/>
              </a:lnSpc>
            </a:pP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Tôi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đã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hoàn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thành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nhiệm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vụ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Cảm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ơn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các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bạn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5/...!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Giờ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tôi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lại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tiếp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tục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công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việc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của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mình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đây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!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Chúc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các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bạn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học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tốt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27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nhé</a:t>
            </a:r>
            <a:r>
              <a:rPr lang="en-US" sz="627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7000" y="3238500"/>
            <a:ext cx="23016751" cy="2645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"/>
            <a:ext cx="18288000" cy="10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4954334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261133" y="3442306"/>
            <a:ext cx="4354937" cy="6844694"/>
          </a:xfrm>
          <a:custGeom>
            <a:avLst/>
            <a:gdLst/>
            <a:ahLst/>
            <a:cxnLst/>
            <a:rect l="l" t="t" r="r" b="b"/>
            <a:pathLst>
              <a:path w="4354937" h="6844694">
                <a:moveTo>
                  <a:pt x="0" y="0"/>
                </a:moveTo>
                <a:lnTo>
                  <a:pt x="4354936" y="0"/>
                </a:lnTo>
                <a:lnTo>
                  <a:pt x="4354936" y="6844694"/>
                </a:lnTo>
                <a:lnTo>
                  <a:pt x="0" y="6844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95400" y="2493356"/>
            <a:ext cx="10662395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36"/>
              </a:lnSpc>
            </a:pP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Đến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bưu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điện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nhận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2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bức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thư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31" y="314713"/>
            <a:ext cx="7405269" cy="2479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23005" y="7403014"/>
            <a:ext cx="2589932" cy="2470148"/>
          </a:xfrm>
          <a:custGeom>
            <a:avLst/>
            <a:gdLst/>
            <a:ahLst/>
            <a:cxnLst/>
            <a:rect l="l" t="t" r="r" b="b"/>
            <a:pathLst>
              <a:path w="2589932" h="2470148">
                <a:moveTo>
                  <a:pt x="0" y="0"/>
                </a:moveTo>
                <a:lnTo>
                  <a:pt x="2589932" y="0"/>
                </a:lnTo>
                <a:lnTo>
                  <a:pt x="2589932" y="2470148"/>
                </a:lnTo>
                <a:lnTo>
                  <a:pt x="0" y="2470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2323" y="6419564"/>
            <a:ext cx="2362862" cy="3713732"/>
          </a:xfrm>
          <a:custGeom>
            <a:avLst/>
            <a:gdLst/>
            <a:ahLst/>
            <a:cxnLst/>
            <a:rect l="l" t="t" r="r" b="b"/>
            <a:pathLst>
              <a:path w="2362862" h="3713732">
                <a:moveTo>
                  <a:pt x="0" y="0"/>
                </a:moveTo>
                <a:lnTo>
                  <a:pt x="2362862" y="0"/>
                </a:lnTo>
                <a:lnTo>
                  <a:pt x="2362862" y="3713732"/>
                </a:lnTo>
                <a:lnTo>
                  <a:pt x="0" y="3713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112937" y="351747"/>
            <a:ext cx="10819169" cy="9583506"/>
            <a:chOff x="0" y="0"/>
            <a:chExt cx="2849493" cy="25240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9493" cy="2524051"/>
            </a:xfrm>
            <a:custGeom>
              <a:avLst/>
              <a:gdLst/>
              <a:ahLst/>
              <a:cxnLst/>
              <a:rect l="l" t="t" r="r" b="b"/>
              <a:pathLst>
                <a:path w="2849493" h="2524051">
                  <a:moveTo>
                    <a:pt x="0" y="0"/>
                  </a:moveTo>
                  <a:lnTo>
                    <a:pt x="2849493" y="0"/>
                  </a:lnTo>
                  <a:lnTo>
                    <a:pt x="2849493" y="2524051"/>
                  </a:lnTo>
                  <a:lnTo>
                    <a:pt x="0" y="252405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49493" cy="256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609440" y="835518"/>
            <a:ext cx="5826163" cy="3340163"/>
          </a:xfrm>
          <a:custGeom>
            <a:avLst/>
            <a:gdLst/>
            <a:ahLst/>
            <a:cxnLst/>
            <a:rect l="l" t="t" r="r" b="b"/>
            <a:pathLst>
              <a:path w="5826163" h="3340163">
                <a:moveTo>
                  <a:pt x="0" y="0"/>
                </a:moveTo>
                <a:lnTo>
                  <a:pt x="5826163" y="0"/>
                </a:lnTo>
                <a:lnTo>
                  <a:pt x="5826163" y="3340163"/>
                </a:lnTo>
                <a:lnTo>
                  <a:pt x="0" y="3340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227577" y="4079506"/>
            <a:ext cx="863760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Diện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tích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của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tam </a:t>
            </a: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giác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ABC </a:t>
            </a: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là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468831" y="5666433"/>
            <a:ext cx="5053691" cy="1648407"/>
            <a:chOff x="7468831" y="5666433"/>
            <a:chExt cx="5053691" cy="1648407"/>
          </a:xfrm>
        </p:grpSpPr>
        <p:grpSp>
          <p:nvGrpSpPr>
            <p:cNvPr id="11" name="Group 11"/>
            <p:cNvGrpSpPr/>
            <p:nvPr/>
          </p:nvGrpSpPr>
          <p:grpSpPr>
            <a:xfrm>
              <a:off x="7468831" y="5666433"/>
              <a:ext cx="5053691" cy="1648407"/>
              <a:chOff x="0" y="0"/>
              <a:chExt cx="1331013" cy="43414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31013" cy="434148"/>
              </a:xfrm>
              <a:custGeom>
                <a:avLst/>
                <a:gdLst/>
                <a:ahLst/>
                <a:cxnLst/>
                <a:rect l="l" t="t" r="r" b="b"/>
                <a:pathLst>
                  <a:path w="1331013" h="434148">
                    <a:moveTo>
                      <a:pt x="52086" y="0"/>
                    </a:moveTo>
                    <a:lnTo>
                      <a:pt x="1278928" y="0"/>
                    </a:lnTo>
                    <a:cubicBezTo>
                      <a:pt x="1292742" y="0"/>
                      <a:pt x="1305990" y="5488"/>
                      <a:pt x="1315758" y="15256"/>
                    </a:cubicBezTo>
                    <a:cubicBezTo>
                      <a:pt x="1325526" y="25024"/>
                      <a:pt x="1331013" y="38272"/>
                      <a:pt x="1331013" y="52086"/>
                    </a:cubicBezTo>
                    <a:lnTo>
                      <a:pt x="1331013" y="382063"/>
                    </a:lnTo>
                    <a:cubicBezTo>
                      <a:pt x="1331013" y="395877"/>
                      <a:pt x="1325526" y="409125"/>
                      <a:pt x="1315758" y="418893"/>
                    </a:cubicBezTo>
                    <a:cubicBezTo>
                      <a:pt x="1305990" y="428661"/>
                      <a:pt x="1292742" y="434148"/>
                      <a:pt x="1278928" y="434148"/>
                    </a:cubicBezTo>
                    <a:lnTo>
                      <a:pt x="52086" y="434148"/>
                    </a:lnTo>
                    <a:cubicBezTo>
                      <a:pt x="38272" y="434148"/>
                      <a:pt x="25024" y="428661"/>
                      <a:pt x="15256" y="418893"/>
                    </a:cubicBezTo>
                    <a:cubicBezTo>
                      <a:pt x="5488" y="409125"/>
                      <a:pt x="0" y="395877"/>
                      <a:pt x="0" y="382063"/>
                    </a:cubicBezTo>
                    <a:lnTo>
                      <a:pt x="0" y="52086"/>
                    </a:lnTo>
                    <a:cubicBezTo>
                      <a:pt x="0" y="38272"/>
                      <a:pt x="5488" y="25024"/>
                      <a:pt x="15256" y="15256"/>
                    </a:cubicBezTo>
                    <a:cubicBezTo>
                      <a:pt x="25024" y="5488"/>
                      <a:pt x="38272" y="0"/>
                      <a:pt x="52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7DDA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331013" cy="47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561138">
              <a:off x="7778466" y="5992317"/>
              <a:ext cx="898222" cy="996640"/>
            </a:xfrm>
            <a:custGeom>
              <a:avLst/>
              <a:gdLst/>
              <a:ahLst/>
              <a:cxnLst/>
              <a:rect l="l" t="t" r="r" b="b"/>
              <a:pathLst>
                <a:path w="898222" h="996640">
                  <a:moveTo>
                    <a:pt x="0" y="0"/>
                  </a:moveTo>
                  <a:lnTo>
                    <a:pt x="898222" y="0"/>
                  </a:lnTo>
                  <a:lnTo>
                    <a:pt x="898222" y="996640"/>
                  </a:lnTo>
                  <a:lnTo>
                    <a:pt x="0" y="996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8"/>
                <p:cNvSpPr txBox="1"/>
                <p:nvPr/>
              </p:nvSpPr>
              <p:spPr>
                <a:xfrm>
                  <a:off x="9120656" y="6006449"/>
                  <a:ext cx="3269393" cy="83407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7000"/>
                    </a:lnSpc>
                  </a:pPr>
                  <a:r>
                    <a:rPr lang="en-US" sz="5000" b="1" dirty="0" smtClean="0">
                      <a:solidFill>
                        <a:srgbClr val="000000"/>
                      </a:solidFill>
                      <a:latin typeface="Noto Sans Bold"/>
                      <a:ea typeface="Noto Sans Bold"/>
                      <a:cs typeface="Noto Sans Bold"/>
                      <a:sym typeface="Noto Sans Bold"/>
                    </a:rPr>
                    <a:t>2,3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</m:ctrlPr>
                        </m:sSupPr>
                        <m:e>
                          <m: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𝒅𝒎</m:t>
                          </m:r>
                        </m:e>
                        <m:sup>
                          <m: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5000" b="1" dirty="0">
                    <a:solidFill>
                      <a:srgbClr val="000000"/>
                    </a:solidFill>
                    <a:latin typeface="Noto Sans Bold"/>
                    <a:ea typeface="Noto Sans Bold"/>
                    <a:cs typeface="Noto Sans Bold"/>
                    <a:sym typeface="Noto Sans Bold"/>
                  </a:endParaRPr>
                </a:p>
              </p:txBody>
            </p:sp>
          </mc:Choice>
          <mc:Fallback>
            <p:sp>
              <p:nvSpPr>
                <p:cNvPr id="28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56" y="6006449"/>
                  <a:ext cx="3269393" cy="834074"/>
                </a:xfrm>
                <a:prstGeom prst="rect">
                  <a:avLst/>
                </a:prstGeom>
                <a:blipFill>
                  <a:blip r:embed="rId12"/>
                  <a:stretch>
                    <a:fillRect l="-11754" t="-14599" b="-45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Freeform 29"/>
          <p:cNvSpPr/>
          <p:nvPr/>
        </p:nvSpPr>
        <p:spPr>
          <a:xfrm>
            <a:off x="974717" y="1551633"/>
            <a:ext cx="5427194" cy="4114800"/>
          </a:xfrm>
          <a:custGeom>
            <a:avLst/>
            <a:gdLst/>
            <a:ahLst/>
            <a:cxnLst/>
            <a:rect l="l" t="t" r="r" b="b"/>
            <a:pathLst>
              <a:path w="5427194" h="4114800">
                <a:moveTo>
                  <a:pt x="0" y="0"/>
                </a:moveTo>
                <a:lnTo>
                  <a:pt x="5427194" y="0"/>
                </a:lnTo>
                <a:lnTo>
                  <a:pt x="5427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12759007" y="5595360"/>
            <a:ext cx="5053691" cy="1648407"/>
            <a:chOff x="12759007" y="5595360"/>
            <a:chExt cx="5053691" cy="1648407"/>
          </a:xfrm>
        </p:grpSpPr>
        <p:grpSp>
          <p:nvGrpSpPr>
            <p:cNvPr id="15" name="Group 15"/>
            <p:cNvGrpSpPr/>
            <p:nvPr/>
          </p:nvGrpSpPr>
          <p:grpSpPr>
            <a:xfrm>
              <a:off x="12759007" y="5595360"/>
              <a:ext cx="5053691" cy="1648407"/>
              <a:chOff x="0" y="0"/>
              <a:chExt cx="1331013" cy="43414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331013" cy="434148"/>
              </a:xfrm>
              <a:custGeom>
                <a:avLst/>
                <a:gdLst/>
                <a:ahLst/>
                <a:cxnLst/>
                <a:rect l="l" t="t" r="r" b="b"/>
                <a:pathLst>
                  <a:path w="1331013" h="434148">
                    <a:moveTo>
                      <a:pt x="52086" y="0"/>
                    </a:moveTo>
                    <a:lnTo>
                      <a:pt x="1278928" y="0"/>
                    </a:lnTo>
                    <a:cubicBezTo>
                      <a:pt x="1292742" y="0"/>
                      <a:pt x="1305990" y="5488"/>
                      <a:pt x="1315758" y="15256"/>
                    </a:cubicBezTo>
                    <a:cubicBezTo>
                      <a:pt x="1325526" y="25024"/>
                      <a:pt x="1331013" y="38272"/>
                      <a:pt x="1331013" y="52086"/>
                    </a:cubicBezTo>
                    <a:lnTo>
                      <a:pt x="1331013" y="382063"/>
                    </a:lnTo>
                    <a:cubicBezTo>
                      <a:pt x="1331013" y="395877"/>
                      <a:pt x="1325526" y="409125"/>
                      <a:pt x="1315758" y="418893"/>
                    </a:cubicBezTo>
                    <a:cubicBezTo>
                      <a:pt x="1305990" y="428661"/>
                      <a:pt x="1292742" y="434148"/>
                      <a:pt x="1278928" y="434148"/>
                    </a:cubicBezTo>
                    <a:lnTo>
                      <a:pt x="52086" y="434148"/>
                    </a:lnTo>
                    <a:cubicBezTo>
                      <a:pt x="38272" y="434148"/>
                      <a:pt x="25024" y="428661"/>
                      <a:pt x="15256" y="418893"/>
                    </a:cubicBezTo>
                    <a:cubicBezTo>
                      <a:pt x="5488" y="409125"/>
                      <a:pt x="0" y="395877"/>
                      <a:pt x="0" y="382063"/>
                    </a:cubicBezTo>
                    <a:lnTo>
                      <a:pt x="0" y="52086"/>
                    </a:lnTo>
                    <a:cubicBezTo>
                      <a:pt x="0" y="38272"/>
                      <a:pt x="5488" y="25024"/>
                      <a:pt x="15256" y="15256"/>
                    </a:cubicBezTo>
                    <a:cubicBezTo>
                      <a:pt x="25024" y="5488"/>
                      <a:pt x="38272" y="0"/>
                      <a:pt x="52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7DDA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331013" cy="47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-578584">
              <a:off x="13079394" y="5921243"/>
              <a:ext cx="868323" cy="996640"/>
            </a:xfrm>
            <a:custGeom>
              <a:avLst/>
              <a:gdLst/>
              <a:ahLst/>
              <a:cxnLst/>
              <a:rect l="l" t="t" r="r" b="b"/>
              <a:pathLst>
                <a:path w="868323" h="996640">
                  <a:moveTo>
                    <a:pt x="0" y="0"/>
                  </a:moveTo>
                  <a:lnTo>
                    <a:pt x="868323" y="0"/>
                  </a:lnTo>
                  <a:lnTo>
                    <a:pt x="868323" y="996641"/>
                  </a:lnTo>
                  <a:lnTo>
                    <a:pt x="0" y="99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30"/>
                <p:cNvSpPr txBox="1"/>
                <p:nvPr/>
              </p:nvSpPr>
              <p:spPr>
                <a:xfrm>
                  <a:off x="14239247" y="5935376"/>
                  <a:ext cx="3269393" cy="86360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7000"/>
                    </a:lnSpc>
                  </a:pPr>
                  <a:r>
                    <a:rPr lang="en-US" sz="5000" b="1" dirty="0">
                      <a:solidFill>
                        <a:srgbClr val="000000"/>
                      </a:solidFill>
                      <a:latin typeface="Noto Sans Bold"/>
                      <a:ea typeface="Noto Sans Bold"/>
                      <a:cs typeface="Noto Sans Bold"/>
                      <a:sym typeface="Noto Sans Bold"/>
                    </a:rPr>
                    <a:t>5,6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</m:ctrlPr>
                        </m:sSupPr>
                        <m:e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𝒅𝒎</m:t>
                          </m:r>
                        </m:e>
                        <m:sup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5000" b="1" dirty="0">
                    <a:solidFill>
                      <a:srgbClr val="000000"/>
                    </a:solidFill>
                    <a:latin typeface="Noto Sans Bold"/>
                    <a:ea typeface="Noto Sans Bold"/>
                    <a:cs typeface="Noto Sans Bold"/>
                    <a:sym typeface="Noto Sans Bold"/>
                  </a:endParaRPr>
                </a:p>
              </p:txBody>
            </p:sp>
          </mc:Choice>
          <mc:Fallback>
            <p:sp>
              <p:nvSpPr>
                <p:cNvPr id="30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39247" y="5935376"/>
                  <a:ext cx="3269393" cy="863600"/>
                </a:xfrm>
                <a:prstGeom prst="rect">
                  <a:avLst/>
                </a:prstGeom>
                <a:blipFill>
                  <a:blip r:embed="rId22"/>
                  <a:stretch>
                    <a:fillRect l="-11754" t="-14894" b="-411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7492690" y="7609893"/>
            <a:ext cx="5053691" cy="1648407"/>
            <a:chOff x="7492690" y="7609893"/>
            <a:chExt cx="5053691" cy="1648407"/>
          </a:xfrm>
        </p:grpSpPr>
        <p:grpSp>
          <p:nvGrpSpPr>
            <p:cNvPr id="23" name="Group 23"/>
            <p:cNvGrpSpPr/>
            <p:nvPr/>
          </p:nvGrpSpPr>
          <p:grpSpPr>
            <a:xfrm>
              <a:off x="7492690" y="7609893"/>
              <a:ext cx="5053691" cy="1648407"/>
              <a:chOff x="0" y="0"/>
              <a:chExt cx="1331013" cy="43414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331013" cy="434148"/>
              </a:xfrm>
              <a:custGeom>
                <a:avLst/>
                <a:gdLst/>
                <a:ahLst/>
                <a:cxnLst/>
                <a:rect l="l" t="t" r="r" b="b"/>
                <a:pathLst>
                  <a:path w="1331013" h="434148">
                    <a:moveTo>
                      <a:pt x="52086" y="0"/>
                    </a:moveTo>
                    <a:lnTo>
                      <a:pt x="1278928" y="0"/>
                    </a:lnTo>
                    <a:cubicBezTo>
                      <a:pt x="1292742" y="0"/>
                      <a:pt x="1305990" y="5488"/>
                      <a:pt x="1315758" y="15256"/>
                    </a:cubicBezTo>
                    <a:cubicBezTo>
                      <a:pt x="1325526" y="25024"/>
                      <a:pt x="1331013" y="38272"/>
                      <a:pt x="1331013" y="52086"/>
                    </a:cubicBezTo>
                    <a:lnTo>
                      <a:pt x="1331013" y="382063"/>
                    </a:lnTo>
                    <a:cubicBezTo>
                      <a:pt x="1331013" y="395877"/>
                      <a:pt x="1325526" y="409125"/>
                      <a:pt x="1315758" y="418893"/>
                    </a:cubicBezTo>
                    <a:cubicBezTo>
                      <a:pt x="1305990" y="428661"/>
                      <a:pt x="1292742" y="434148"/>
                      <a:pt x="1278928" y="434148"/>
                    </a:cubicBezTo>
                    <a:lnTo>
                      <a:pt x="52086" y="434148"/>
                    </a:lnTo>
                    <a:cubicBezTo>
                      <a:pt x="38272" y="434148"/>
                      <a:pt x="25024" y="428661"/>
                      <a:pt x="15256" y="418893"/>
                    </a:cubicBezTo>
                    <a:cubicBezTo>
                      <a:pt x="5488" y="409125"/>
                      <a:pt x="0" y="395877"/>
                      <a:pt x="0" y="382063"/>
                    </a:cubicBezTo>
                    <a:lnTo>
                      <a:pt x="0" y="52086"/>
                    </a:lnTo>
                    <a:cubicBezTo>
                      <a:pt x="0" y="38272"/>
                      <a:pt x="5488" y="25024"/>
                      <a:pt x="15256" y="15256"/>
                    </a:cubicBezTo>
                    <a:cubicBezTo>
                      <a:pt x="25024" y="5488"/>
                      <a:pt x="38272" y="0"/>
                      <a:pt x="52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7DDA"/>
                </a:solidFill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331013" cy="47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 rot="-577356">
              <a:off x="7785155" y="7778109"/>
              <a:ext cx="889501" cy="996640"/>
            </a:xfrm>
            <a:custGeom>
              <a:avLst/>
              <a:gdLst/>
              <a:ahLst/>
              <a:cxnLst/>
              <a:rect l="l" t="t" r="r" b="b"/>
              <a:pathLst>
                <a:path w="889501" h="996640">
                  <a:moveTo>
                    <a:pt x="0" y="0"/>
                  </a:moveTo>
                  <a:lnTo>
                    <a:pt x="889502" y="0"/>
                  </a:lnTo>
                  <a:lnTo>
                    <a:pt x="889502" y="996641"/>
                  </a:lnTo>
                  <a:lnTo>
                    <a:pt x="0" y="99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1"/>
                <p:cNvSpPr txBox="1"/>
                <p:nvPr/>
              </p:nvSpPr>
              <p:spPr>
                <a:xfrm>
                  <a:off x="9120656" y="7949909"/>
                  <a:ext cx="3269393" cy="86360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7000"/>
                    </a:lnSpc>
                  </a:pPr>
                  <a:r>
                    <a:rPr lang="en-US" sz="5000" b="1" dirty="0">
                      <a:solidFill>
                        <a:srgbClr val="000000"/>
                      </a:solidFill>
                      <a:latin typeface="Noto Sans Bold"/>
                      <a:ea typeface="Noto Sans Bold"/>
                      <a:cs typeface="Noto Sans Bold"/>
                      <a:sym typeface="Noto Sans Bold"/>
                    </a:rPr>
                    <a:t>2,8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</m:ctrlPr>
                        </m:sSupPr>
                        <m:e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𝒅𝒎</m:t>
                          </m:r>
                        </m:e>
                        <m:sup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5000" b="1" dirty="0">
                    <a:solidFill>
                      <a:srgbClr val="000000"/>
                    </a:solidFill>
                    <a:latin typeface="Noto Sans Bold"/>
                    <a:ea typeface="Noto Sans Bold"/>
                    <a:cs typeface="Noto Sans Bold"/>
                    <a:sym typeface="Noto Sans Bold"/>
                  </a:endParaRPr>
                </a:p>
              </p:txBody>
            </p:sp>
          </mc:Choice>
          <mc:Fallback>
            <p:sp>
              <p:nvSpPr>
                <p:cNvPr id="31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56" y="7949909"/>
                  <a:ext cx="3269393" cy="863600"/>
                </a:xfrm>
                <a:prstGeom prst="rect">
                  <a:avLst/>
                </a:prstGeom>
                <a:blipFill>
                  <a:blip r:embed="rId24"/>
                  <a:stretch>
                    <a:fillRect l="-11754" t="-14789" b="-401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12759007" y="7609893"/>
            <a:ext cx="5053691" cy="1648407"/>
            <a:chOff x="12759007" y="7609893"/>
            <a:chExt cx="5053691" cy="1648407"/>
          </a:xfrm>
        </p:grpSpPr>
        <p:grpSp>
          <p:nvGrpSpPr>
            <p:cNvPr id="19" name="Group 19"/>
            <p:cNvGrpSpPr/>
            <p:nvPr/>
          </p:nvGrpSpPr>
          <p:grpSpPr>
            <a:xfrm>
              <a:off x="12759007" y="7609893"/>
              <a:ext cx="5053691" cy="1648407"/>
              <a:chOff x="0" y="0"/>
              <a:chExt cx="1331013" cy="43414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331013" cy="434148"/>
              </a:xfrm>
              <a:custGeom>
                <a:avLst/>
                <a:gdLst/>
                <a:ahLst/>
                <a:cxnLst/>
                <a:rect l="l" t="t" r="r" b="b"/>
                <a:pathLst>
                  <a:path w="1331013" h="434148">
                    <a:moveTo>
                      <a:pt x="52086" y="0"/>
                    </a:moveTo>
                    <a:lnTo>
                      <a:pt x="1278928" y="0"/>
                    </a:lnTo>
                    <a:cubicBezTo>
                      <a:pt x="1292742" y="0"/>
                      <a:pt x="1305990" y="5488"/>
                      <a:pt x="1315758" y="15256"/>
                    </a:cubicBezTo>
                    <a:cubicBezTo>
                      <a:pt x="1325526" y="25024"/>
                      <a:pt x="1331013" y="38272"/>
                      <a:pt x="1331013" y="52086"/>
                    </a:cubicBezTo>
                    <a:lnTo>
                      <a:pt x="1331013" y="382063"/>
                    </a:lnTo>
                    <a:cubicBezTo>
                      <a:pt x="1331013" y="395877"/>
                      <a:pt x="1325526" y="409125"/>
                      <a:pt x="1315758" y="418893"/>
                    </a:cubicBezTo>
                    <a:cubicBezTo>
                      <a:pt x="1305990" y="428661"/>
                      <a:pt x="1292742" y="434148"/>
                      <a:pt x="1278928" y="434148"/>
                    </a:cubicBezTo>
                    <a:lnTo>
                      <a:pt x="52086" y="434148"/>
                    </a:lnTo>
                    <a:cubicBezTo>
                      <a:pt x="38272" y="434148"/>
                      <a:pt x="25024" y="428661"/>
                      <a:pt x="15256" y="418893"/>
                    </a:cubicBezTo>
                    <a:cubicBezTo>
                      <a:pt x="5488" y="409125"/>
                      <a:pt x="0" y="395877"/>
                      <a:pt x="0" y="382063"/>
                    </a:cubicBezTo>
                    <a:lnTo>
                      <a:pt x="0" y="52086"/>
                    </a:lnTo>
                    <a:cubicBezTo>
                      <a:pt x="0" y="38272"/>
                      <a:pt x="5488" y="25024"/>
                      <a:pt x="15256" y="15256"/>
                    </a:cubicBezTo>
                    <a:cubicBezTo>
                      <a:pt x="25024" y="5488"/>
                      <a:pt x="38272" y="0"/>
                      <a:pt x="52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7DDA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331013" cy="47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315844">
              <a:off x="13097927" y="7935776"/>
              <a:ext cx="883272" cy="996640"/>
            </a:xfrm>
            <a:custGeom>
              <a:avLst/>
              <a:gdLst/>
              <a:ahLst/>
              <a:cxnLst/>
              <a:rect l="l" t="t" r="r" b="b"/>
              <a:pathLst>
                <a:path w="883272" h="996640">
                  <a:moveTo>
                    <a:pt x="0" y="0"/>
                  </a:moveTo>
                  <a:lnTo>
                    <a:pt x="883273" y="0"/>
                  </a:lnTo>
                  <a:lnTo>
                    <a:pt x="883273" y="996641"/>
                  </a:lnTo>
                  <a:lnTo>
                    <a:pt x="0" y="99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2"/>
                <p:cNvSpPr txBox="1"/>
                <p:nvPr/>
              </p:nvSpPr>
              <p:spPr>
                <a:xfrm>
                  <a:off x="14529881" y="7949909"/>
                  <a:ext cx="3269393" cy="86360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7000"/>
                    </a:lnSpc>
                  </a:pPr>
                  <a:r>
                    <a:rPr lang="en-US" sz="5000" b="1" dirty="0">
                      <a:solidFill>
                        <a:srgbClr val="000000"/>
                      </a:solidFill>
                      <a:latin typeface="Noto Sans Bold"/>
                      <a:ea typeface="Noto Sans Bold"/>
                      <a:cs typeface="Noto Sans Bold"/>
                      <a:sym typeface="Noto Sans Bold"/>
                    </a:rPr>
                    <a:t>2,8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</m:ctrlPr>
                        </m:sSupPr>
                        <m:e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𝒎</m:t>
                          </m:r>
                        </m:e>
                        <m:sup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5000" b="1" dirty="0">
                    <a:solidFill>
                      <a:srgbClr val="000000"/>
                    </a:solidFill>
                    <a:latin typeface="Noto Sans Bold"/>
                    <a:ea typeface="Noto Sans Bold"/>
                    <a:cs typeface="Noto Sans Bold"/>
                    <a:sym typeface="Noto Sans Bold"/>
                  </a:endParaRPr>
                </a:p>
              </p:txBody>
            </p:sp>
          </mc:Choice>
          <mc:Fallback>
            <p:sp>
              <p:nvSpPr>
                <p:cNvPr id="32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9881" y="7949909"/>
                  <a:ext cx="3269393" cy="863600"/>
                </a:xfrm>
                <a:prstGeom prst="rect">
                  <a:avLst/>
                </a:prstGeom>
                <a:blipFill>
                  <a:blip r:embed="rId26"/>
                  <a:stretch>
                    <a:fillRect l="-11754" t="-14789" b="-401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Freeform 9"/>
          <p:cNvSpPr/>
          <p:nvPr/>
        </p:nvSpPr>
        <p:spPr>
          <a:xfrm>
            <a:off x="16256256" y="7574116"/>
            <a:ext cx="1675850" cy="1575299"/>
          </a:xfrm>
          <a:custGeom>
            <a:avLst/>
            <a:gdLst/>
            <a:ahLst/>
            <a:cxnLst/>
            <a:rect l="l" t="t" r="r" b="b"/>
            <a:pathLst>
              <a:path w="1675850" h="1575299">
                <a:moveTo>
                  <a:pt x="0" y="0"/>
                </a:moveTo>
                <a:lnTo>
                  <a:pt x="1675849" y="0"/>
                </a:lnTo>
                <a:lnTo>
                  <a:pt x="1675849" y="1575299"/>
                </a:lnTo>
                <a:lnTo>
                  <a:pt x="0" y="157529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39936" y="7651939"/>
            <a:ext cx="1842339" cy="1564314"/>
          </a:xfrm>
          <a:custGeom>
            <a:avLst/>
            <a:gdLst/>
            <a:ahLst/>
            <a:cxnLst/>
            <a:rect l="l" t="t" r="r" b="b"/>
            <a:pathLst>
              <a:path w="1842339" h="1564314">
                <a:moveTo>
                  <a:pt x="0" y="0"/>
                </a:moveTo>
                <a:lnTo>
                  <a:pt x="1842339" y="0"/>
                </a:lnTo>
                <a:lnTo>
                  <a:pt x="1842339" y="1564314"/>
                </a:lnTo>
                <a:lnTo>
                  <a:pt x="0" y="156431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9"/>
          <p:cNvSpPr/>
          <p:nvPr/>
        </p:nvSpPr>
        <p:spPr>
          <a:xfrm>
            <a:off x="16256256" y="5666433"/>
            <a:ext cx="1675850" cy="1575299"/>
          </a:xfrm>
          <a:custGeom>
            <a:avLst/>
            <a:gdLst/>
            <a:ahLst/>
            <a:cxnLst/>
            <a:rect l="l" t="t" r="r" b="b"/>
            <a:pathLst>
              <a:path w="1675850" h="1575299">
                <a:moveTo>
                  <a:pt x="0" y="0"/>
                </a:moveTo>
                <a:lnTo>
                  <a:pt x="1675849" y="0"/>
                </a:lnTo>
                <a:lnTo>
                  <a:pt x="1675849" y="1575299"/>
                </a:lnTo>
                <a:lnTo>
                  <a:pt x="0" y="157529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9"/>
          <p:cNvSpPr/>
          <p:nvPr/>
        </p:nvSpPr>
        <p:spPr>
          <a:xfrm>
            <a:off x="10866228" y="5739541"/>
            <a:ext cx="1675850" cy="1575299"/>
          </a:xfrm>
          <a:custGeom>
            <a:avLst/>
            <a:gdLst/>
            <a:ahLst/>
            <a:cxnLst/>
            <a:rect l="l" t="t" r="r" b="b"/>
            <a:pathLst>
              <a:path w="1675850" h="1575299">
                <a:moveTo>
                  <a:pt x="0" y="0"/>
                </a:moveTo>
                <a:lnTo>
                  <a:pt x="1675849" y="0"/>
                </a:lnTo>
                <a:lnTo>
                  <a:pt x="1675849" y="1575299"/>
                </a:lnTo>
                <a:lnTo>
                  <a:pt x="0" y="157529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23005" y="7403014"/>
            <a:ext cx="2589932" cy="2470148"/>
          </a:xfrm>
          <a:custGeom>
            <a:avLst/>
            <a:gdLst/>
            <a:ahLst/>
            <a:cxnLst/>
            <a:rect l="l" t="t" r="r" b="b"/>
            <a:pathLst>
              <a:path w="2589932" h="2470148">
                <a:moveTo>
                  <a:pt x="0" y="0"/>
                </a:moveTo>
                <a:lnTo>
                  <a:pt x="2589932" y="0"/>
                </a:lnTo>
                <a:lnTo>
                  <a:pt x="2589932" y="2470148"/>
                </a:lnTo>
                <a:lnTo>
                  <a:pt x="0" y="2470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2323" y="6419564"/>
            <a:ext cx="2362862" cy="3713732"/>
          </a:xfrm>
          <a:custGeom>
            <a:avLst/>
            <a:gdLst/>
            <a:ahLst/>
            <a:cxnLst/>
            <a:rect l="l" t="t" r="r" b="b"/>
            <a:pathLst>
              <a:path w="2362862" h="3713732">
                <a:moveTo>
                  <a:pt x="0" y="0"/>
                </a:moveTo>
                <a:lnTo>
                  <a:pt x="2362862" y="0"/>
                </a:lnTo>
                <a:lnTo>
                  <a:pt x="2362862" y="3713732"/>
                </a:lnTo>
                <a:lnTo>
                  <a:pt x="0" y="3713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112937" y="351747"/>
            <a:ext cx="10819169" cy="9583506"/>
            <a:chOff x="0" y="0"/>
            <a:chExt cx="2849493" cy="25240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9493" cy="2524051"/>
            </a:xfrm>
            <a:custGeom>
              <a:avLst/>
              <a:gdLst/>
              <a:ahLst/>
              <a:cxnLst/>
              <a:rect l="l" t="t" r="r" b="b"/>
              <a:pathLst>
                <a:path w="2849493" h="2524051">
                  <a:moveTo>
                    <a:pt x="0" y="0"/>
                  </a:moveTo>
                  <a:lnTo>
                    <a:pt x="2849493" y="0"/>
                  </a:lnTo>
                  <a:lnTo>
                    <a:pt x="2849493" y="2524051"/>
                  </a:lnTo>
                  <a:lnTo>
                    <a:pt x="0" y="252405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49493" cy="256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941286"/>
            <a:ext cx="5301888" cy="3751760"/>
          </a:xfrm>
          <a:custGeom>
            <a:avLst/>
            <a:gdLst/>
            <a:ahLst/>
            <a:cxnLst/>
            <a:rect l="l" t="t" r="r" b="b"/>
            <a:pathLst>
              <a:path w="5301888" h="3751760">
                <a:moveTo>
                  <a:pt x="0" y="0"/>
                </a:moveTo>
                <a:lnTo>
                  <a:pt x="5301888" y="0"/>
                </a:lnTo>
                <a:lnTo>
                  <a:pt x="5301888" y="3751760"/>
                </a:lnTo>
                <a:lnTo>
                  <a:pt x="0" y="3751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5781" y="607189"/>
            <a:ext cx="6858994" cy="4502230"/>
          </a:xfrm>
          <a:custGeom>
            <a:avLst/>
            <a:gdLst/>
            <a:ahLst/>
            <a:cxnLst/>
            <a:rect l="l" t="t" r="r" b="b"/>
            <a:pathLst>
              <a:path w="6858994" h="4502230">
                <a:moveTo>
                  <a:pt x="0" y="0"/>
                </a:moveTo>
                <a:lnTo>
                  <a:pt x="6858994" y="0"/>
                </a:lnTo>
                <a:lnTo>
                  <a:pt x="6858994" y="4502230"/>
                </a:lnTo>
                <a:lnTo>
                  <a:pt x="0" y="4502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480379" y="5015885"/>
            <a:ext cx="1008428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Diện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tích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của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hình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thang MNPQ </a:t>
            </a:r>
            <a:r>
              <a:rPr lang="en-US" sz="45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là</a:t>
            </a:r>
            <a:r>
              <a:rPr lang="en-US" sz="45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65102" y="6057900"/>
            <a:ext cx="5053691" cy="1648407"/>
            <a:chOff x="7468831" y="5666433"/>
            <a:chExt cx="5053691" cy="1648407"/>
          </a:xfrm>
        </p:grpSpPr>
        <p:grpSp>
          <p:nvGrpSpPr>
            <p:cNvPr id="20" name="Group 11"/>
            <p:cNvGrpSpPr/>
            <p:nvPr/>
          </p:nvGrpSpPr>
          <p:grpSpPr>
            <a:xfrm>
              <a:off x="7468831" y="5666433"/>
              <a:ext cx="5053691" cy="1648407"/>
              <a:chOff x="0" y="0"/>
              <a:chExt cx="1331013" cy="434148"/>
            </a:xfrm>
          </p:grpSpPr>
          <p:sp>
            <p:nvSpPr>
              <p:cNvPr id="23" name="Freeform 12"/>
              <p:cNvSpPr/>
              <p:nvPr/>
            </p:nvSpPr>
            <p:spPr>
              <a:xfrm>
                <a:off x="0" y="0"/>
                <a:ext cx="1331013" cy="434148"/>
              </a:xfrm>
              <a:custGeom>
                <a:avLst/>
                <a:gdLst/>
                <a:ahLst/>
                <a:cxnLst/>
                <a:rect l="l" t="t" r="r" b="b"/>
                <a:pathLst>
                  <a:path w="1331013" h="434148">
                    <a:moveTo>
                      <a:pt x="52086" y="0"/>
                    </a:moveTo>
                    <a:lnTo>
                      <a:pt x="1278928" y="0"/>
                    </a:lnTo>
                    <a:cubicBezTo>
                      <a:pt x="1292742" y="0"/>
                      <a:pt x="1305990" y="5488"/>
                      <a:pt x="1315758" y="15256"/>
                    </a:cubicBezTo>
                    <a:cubicBezTo>
                      <a:pt x="1325526" y="25024"/>
                      <a:pt x="1331013" y="38272"/>
                      <a:pt x="1331013" y="52086"/>
                    </a:cubicBezTo>
                    <a:lnTo>
                      <a:pt x="1331013" y="382063"/>
                    </a:lnTo>
                    <a:cubicBezTo>
                      <a:pt x="1331013" y="395877"/>
                      <a:pt x="1325526" y="409125"/>
                      <a:pt x="1315758" y="418893"/>
                    </a:cubicBezTo>
                    <a:cubicBezTo>
                      <a:pt x="1305990" y="428661"/>
                      <a:pt x="1292742" y="434148"/>
                      <a:pt x="1278928" y="434148"/>
                    </a:cubicBezTo>
                    <a:lnTo>
                      <a:pt x="52086" y="434148"/>
                    </a:lnTo>
                    <a:cubicBezTo>
                      <a:pt x="38272" y="434148"/>
                      <a:pt x="25024" y="428661"/>
                      <a:pt x="15256" y="418893"/>
                    </a:cubicBezTo>
                    <a:cubicBezTo>
                      <a:pt x="5488" y="409125"/>
                      <a:pt x="0" y="395877"/>
                      <a:pt x="0" y="382063"/>
                    </a:cubicBezTo>
                    <a:lnTo>
                      <a:pt x="0" y="52086"/>
                    </a:lnTo>
                    <a:cubicBezTo>
                      <a:pt x="0" y="38272"/>
                      <a:pt x="5488" y="25024"/>
                      <a:pt x="15256" y="15256"/>
                    </a:cubicBezTo>
                    <a:cubicBezTo>
                      <a:pt x="25024" y="5488"/>
                      <a:pt x="38272" y="0"/>
                      <a:pt x="52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7DDA"/>
                </a:solidFill>
                <a:prstDash val="solid"/>
                <a:round/>
              </a:ln>
            </p:spPr>
          </p:sp>
          <p:sp>
            <p:nvSpPr>
              <p:cNvPr id="24" name="TextBox 13"/>
              <p:cNvSpPr txBox="1"/>
              <p:nvPr/>
            </p:nvSpPr>
            <p:spPr>
              <a:xfrm>
                <a:off x="0" y="-38100"/>
                <a:ext cx="1331013" cy="47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14"/>
            <p:cNvSpPr/>
            <p:nvPr/>
          </p:nvSpPr>
          <p:spPr>
            <a:xfrm rot="561138">
              <a:off x="7778466" y="5992317"/>
              <a:ext cx="898222" cy="996640"/>
            </a:xfrm>
            <a:custGeom>
              <a:avLst/>
              <a:gdLst/>
              <a:ahLst/>
              <a:cxnLst/>
              <a:rect l="l" t="t" r="r" b="b"/>
              <a:pathLst>
                <a:path w="898222" h="996640">
                  <a:moveTo>
                    <a:pt x="0" y="0"/>
                  </a:moveTo>
                  <a:lnTo>
                    <a:pt x="898222" y="0"/>
                  </a:lnTo>
                  <a:lnTo>
                    <a:pt x="898222" y="996640"/>
                  </a:lnTo>
                  <a:lnTo>
                    <a:pt x="0" y="996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8"/>
                <p:cNvSpPr txBox="1"/>
                <p:nvPr/>
              </p:nvSpPr>
              <p:spPr>
                <a:xfrm>
                  <a:off x="9120656" y="6006449"/>
                  <a:ext cx="3269393" cy="83407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7000"/>
                    </a:lnSpc>
                  </a:pPr>
                  <a:r>
                    <a:rPr lang="en-US" sz="5000" b="1" dirty="0" smtClean="0">
                      <a:solidFill>
                        <a:srgbClr val="000000"/>
                      </a:solidFill>
                      <a:latin typeface="Noto Sans Bold"/>
                      <a:ea typeface="Noto Sans Bold"/>
                      <a:cs typeface="Noto Sans Bold"/>
                      <a:sym typeface="Noto Sans Bold"/>
                    </a:rPr>
                    <a:t>67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</m:ctrlPr>
                        </m:sSupPr>
                        <m:e>
                          <m: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𝒄𝒎</m:t>
                          </m:r>
                        </m:e>
                        <m:sup>
                          <m: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5000" b="1" dirty="0">
                    <a:solidFill>
                      <a:srgbClr val="000000"/>
                    </a:solidFill>
                    <a:latin typeface="Noto Sans Bold"/>
                    <a:ea typeface="Noto Sans Bold"/>
                    <a:cs typeface="Noto Sans Bold"/>
                    <a:sym typeface="Noto Sans Bold"/>
                  </a:endParaRPr>
                </a:p>
              </p:txBody>
            </p:sp>
          </mc:Choice>
          <mc:Fallback>
            <p:sp>
              <p:nvSpPr>
                <p:cNvPr id="22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56" y="6006449"/>
                  <a:ext cx="3269393" cy="834074"/>
                </a:xfrm>
                <a:prstGeom prst="rect">
                  <a:avLst/>
                </a:prstGeom>
                <a:blipFill>
                  <a:blip r:embed="rId12"/>
                  <a:stretch>
                    <a:fillRect l="-11754" t="-15441" b="-463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12655278" y="5986827"/>
            <a:ext cx="5053691" cy="1648407"/>
            <a:chOff x="12759007" y="5595360"/>
            <a:chExt cx="5053691" cy="1648407"/>
          </a:xfrm>
        </p:grpSpPr>
        <p:grpSp>
          <p:nvGrpSpPr>
            <p:cNvPr id="26" name="Group 15"/>
            <p:cNvGrpSpPr/>
            <p:nvPr/>
          </p:nvGrpSpPr>
          <p:grpSpPr>
            <a:xfrm>
              <a:off x="12759007" y="5595360"/>
              <a:ext cx="5053691" cy="1648407"/>
              <a:chOff x="0" y="0"/>
              <a:chExt cx="1331013" cy="434148"/>
            </a:xfrm>
          </p:grpSpPr>
          <p:sp>
            <p:nvSpPr>
              <p:cNvPr id="29" name="Freeform 16"/>
              <p:cNvSpPr/>
              <p:nvPr/>
            </p:nvSpPr>
            <p:spPr>
              <a:xfrm>
                <a:off x="0" y="0"/>
                <a:ext cx="1331013" cy="434148"/>
              </a:xfrm>
              <a:custGeom>
                <a:avLst/>
                <a:gdLst/>
                <a:ahLst/>
                <a:cxnLst/>
                <a:rect l="l" t="t" r="r" b="b"/>
                <a:pathLst>
                  <a:path w="1331013" h="434148">
                    <a:moveTo>
                      <a:pt x="52086" y="0"/>
                    </a:moveTo>
                    <a:lnTo>
                      <a:pt x="1278928" y="0"/>
                    </a:lnTo>
                    <a:cubicBezTo>
                      <a:pt x="1292742" y="0"/>
                      <a:pt x="1305990" y="5488"/>
                      <a:pt x="1315758" y="15256"/>
                    </a:cubicBezTo>
                    <a:cubicBezTo>
                      <a:pt x="1325526" y="25024"/>
                      <a:pt x="1331013" y="38272"/>
                      <a:pt x="1331013" y="52086"/>
                    </a:cubicBezTo>
                    <a:lnTo>
                      <a:pt x="1331013" y="382063"/>
                    </a:lnTo>
                    <a:cubicBezTo>
                      <a:pt x="1331013" y="395877"/>
                      <a:pt x="1325526" y="409125"/>
                      <a:pt x="1315758" y="418893"/>
                    </a:cubicBezTo>
                    <a:cubicBezTo>
                      <a:pt x="1305990" y="428661"/>
                      <a:pt x="1292742" y="434148"/>
                      <a:pt x="1278928" y="434148"/>
                    </a:cubicBezTo>
                    <a:lnTo>
                      <a:pt x="52086" y="434148"/>
                    </a:lnTo>
                    <a:cubicBezTo>
                      <a:pt x="38272" y="434148"/>
                      <a:pt x="25024" y="428661"/>
                      <a:pt x="15256" y="418893"/>
                    </a:cubicBezTo>
                    <a:cubicBezTo>
                      <a:pt x="5488" y="409125"/>
                      <a:pt x="0" y="395877"/>
                      <a:pt x="0" y="382063"/>
                    </a:cubicBezTo>
                    <a:lnTo>
                      <a:pt x="0" y="52086"/>
                    </a:lnTo>
                    <a:cubicBezTo>
                      <a:pt x="0" y="38272"/>
                      <a:pt x="5488" y="25024"/>
                      <a:pt x="15256" y="15256"/>
                    </a:cubicBezTo>
                    <a:cubicBezTo>
                      <a:pt x="25024" y="5488"/>
                      <a:pt x="38272" y="0"/>
                      <a:pt x="52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7DDA"/>
                </a:solidFill>
                <a:prstDash val="solid"/>
                <a:round/>
              </a:ln>
            </p:spPr>
          </p:sp>
          <p:sp>
            <p:nvSpPr>
              <p:cNvPr id="30" name="TextBox 17"/>
              <p:cNvSpPr txBox="1"/>
              <p:nvPr/>
            </p:nvSpPr>
            <p:spPr>
              <a:xfrm>
                <a:off x="0" y="-38100"/>
                <a:ext cx="1331013" cy="47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18"/>
            <p:cNvSpPr/>
            <p:nvPr/>
          </p:nvSpPr>
          <p:spPr>
            <a:xfrm rot="-578584">
              <a:off x="13079394" y="5921243"/>
              <a:ext cx="868323" cy="996640"/>
            </a:xfrm>
            <a:custGeom>
              <a:avLst/>
              <a:gdLst/>
              <a:ahLst/>
              <a:cxnLst/>
              <a:rect l="l" t="t" r="r" b="b"/>
              <a:pathLst>
                <a:path w="868323" h="996640">
                  <a:moveTo>
                    <a:pt x="0" y="0"/>
                  </a:moveTo>
                  <a:lnTo>
                    <a:pt x="868323" y="0"/>
                  </a:lnTo>
                  <a:lnTo>
                    <a:pt x="868323" y="996641"/>
                  </a:lnTo>
                  <a:lnTo>
                    <a:pt x="0" y="99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30"/>
                <p:cNvSpPr txBox="1"/>
                <p:nvPr/>
              </p:nvSpPr>
              <p:spPr>
                <a:xfrm>
                  <a:off x="14239247" y="5935376"/>
                  <a:ext cx="3269393" cy="83407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7000"/>
                    </a:lnSpc>
                  </a:pPr>
                  <a:r>
                    <a:rPr lang="en-US" sz="5000" b="1" dirty="0" smtClean="0">
                      <a:solidFill>
                        <a:srgbClr val="000000"/>
                      </a:solidFill>
                      <a:latin typeface="Noto Sans Bold"/>
                      <a:ea typeface="Noto Sans Bold"/>
                      <a:cs typeface="Noto Sans Bold"/>
                      <a:sym typeface="Noto Sans Bold"/>
                    </a:rPr>
                    <a:t>425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</m:ctrlPr>
                        </m:sSupPr>
                        <m:e>
                          <m: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𝒄</m:t>
                          </m:r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𝒎</m:t>
                          </m:r>
                        </m:e>
                        <m:sup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5000" b="1" dirty="0">
                    <a:solidFill>
                      <a:srgbClr val="000000"/>
                    </a:solidFill>
                    <a:latin typeface="Noto Sans Bold"/>
                    <a:ea typeface="Noto Sans Bold"/>
                    <a:cs typeface="Noto Sans Bold"/>
                    <a:sym typeface="Noto Sans Bold"/>
                  </a:endParaRPr>
                </a:p>
              </p:txBody>
            </p:sp>
          </mc:Choice>
          <mc:Fallback>
            <p:sp>
              <p:nvSpPr>
                <p:cNvPr id="28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39247" y="5935376"/>
                  <a:ext cx="3269393" cy="834074"/>
                </a:xfrm>
                <a:prstGeom prst="rect">
                  <a:avLst/>
                </a:prstGeom>
                <a:blipFill>
                  <a:blip r:embed="rId15"/>
                  <a:stretch>
                    <a:fillRect l="-11754" t="-15328" b="-45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7388961" y="8001360"/>
            <a:ext cx="5053691" cy="1648407"/>
            <a:chOff x="7492690" y="7609893"/>
            <a:chExt cx="5053691" cy="1648407"/>
          </a:xfrm>
        </p:grpSpPr>
        <p:grpSp>
          <p:nvGrpSpPr>
            <p:cNvPr id="32" name="Group 23"/>
            <p:cNvGrpSpPr/>
            <p:nvPr/>
          </p:nvGrpSpPr>
          <p:grpSpPr>
            <a:xfrm>
              <a:off x="7492690" y="7609893"/>
              <a:ext cx="5053691" cy="1648407"/>
              <a:chOff x="0" y="0"/>
              <a:chExt cx="1331013" cy="434148"/>
            </a:xfrm>
          </p:grpSpPr>
          <p:sp>
            <p:nvSpPr>
              <p:cNvPr id="35" name="Freeform 24"/>
              <p:cNvSpPr/>
              <p:nvPr/>
            </p:nvSpPr>
            <p:spPr>
              <a:xfrm>
                <a:off x="0" y="0"/>
                <a:ext cx="1331013" cy="434148"/>
              </a:xfrm>
              <a:custGeom>
                <a:avLst/>
                <a:gdLst/>
                <a:ahLst/>
                <a:cxnLst/>
                <a:rect l="l" t="t" r="r" b="b"/>
                <a:pathLst>
                  <a:path w="1331013" h="434148">
                    <a:moveTo>
                      <a:pt x="52086" y="0"/>
                    </a:moveTo>
                    <a:lnTo>
                      <a:pt x="1278928" y="0"/>
                    </a:lnTo>
                    <a:cubicBezTo>
                      <a:pt x="1292742" y="0"/>
                      <a:pt x="1305990" y="5488"/>
                      <a:pt x="1315758" y="15256"/>
                    </a:cubicBezTo>
                    <a:cubicBezTo>
                      <a:pt x="1325526" y="25024"/>
                      <a:pt x="1331013" y="38272"/>
                      <a:pt x="1331013" y="52086"/>
                    </a:cubicBezTo>
                    <a:lnTo>
                      <a:pt x="1331013" y="382063"/>
                    </a:lnTo>
                    <a:cubicBezTo>
                      <a:pt x="1331013" y="395877"/>
                      <a:pt x="1325526" y="409125"/>
                      <a:pt x="1315758" y="418893"/>
                    </a:cubicBezTo>
                    <a:cubicBezTo>
                      <a:pt x="1305990" y="428661"/>
                      <a:pt x="1292742" y="434148"/>
                      <a:pt x="1278928" y="434148"/>
                    </a:cubicBezTo>
                    <a:lnTo>
                      <a:pt x="52086" y="434148"/>
                    </a:lnTo>
                    <a:cubicBezTo>
                      <a:pt x="38272" y="434148"/>
                      <a:pt x="25024" y="428661"/>
                      <a:pt x="15256" y="418893"/>
                    </a:cubicBezTo>
                    <a:cubicBezTo>
                      <a:pt x="5488" y="409125"/>
                      <a:pt x="0" y="395877"/>
                      <a:pt x="0" y="382063"/>
                    </a:cubicBezTo>
                    <a:lnTo>
                      <a:pt x="0" y="52086"/>
                    </a:lnTo>
                    <a:cubicBezTo>
                      <a:pt x="0" y="38272"/>
                      <a:pt x="5488" y="25024"/>
                      <a:pt x="15256" y="15256"/>
                    </a:cubicBezTo>
                    <a:cubicBezTo>
                      <a:pt x="25024" y="5488"/>
                      <a:pt x="38272" y="0"/>
                      <a:pt x="52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7DDA"/>
                </a:solidFill>
                <a:prstDash val="solid"/>
                <a:round/>
              </a:ln>
            </p:spPr>
          </p:sp>
          <p:sp>
            <p:nvSpPr>
              <p:cNvPr id="36" name="TextBox 25"/>
              <p:cNvSpPr txBox="1"/>
              <p:nvPr/>
            </p:nvSpPr>
            <p:spPr>
              <a:xfrm>
                <a:off x="0" y="-38100"/>
                <a:ext cx="1331013" cy="47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26"/>
            <p:cNvSpPr/>
            <p:nvPr/>
          </p:nvSpPr>
          <p:spPr>
            <a:xfrm rot="-577356">
              <a:off x="7785155" y="7778109"/>
              <a:ext cx="889501" cy="996640"/>
            </a:xfrm>
            <a:custGeom>
              <a:avLst/>
              <a:gdLst/>
              <a:ahLst/>
              <a:cxnLst/>
              <a:rect l="l" t="t" r="r" b="b"/>
              <a:pathLst>
                <a:path w="889501" h="996640">
                  <a:moveTo>
                    <a:pt x="0" y="0"/>
                  </a:moveTo>
                  <a:lnTo>
                    <a:pt x="889502" y="0"/>
                  </a:lnTo>
                  <a:lnTo>
                    <a:pt x="889502" y="996641"/>
                  </a:lnTo>
                  <a:lnTo>
                    <a:pt x="0" y="99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1"/>
                <p:cNvSpPr txBox="1"/>
                <p:nvPr/>
              </p:nvSpPr>
              <p:spPr>
                <a:xfrm>
                  <a:off x="9120656" y="7949909"/>
                  <a:ext cx="3269393" cy="83407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7000"/>
                    </a:lnSpc>
                  </a:pPr>
                  <a:r>
                    <a:rPr lang="en-US" sz="5000" b="1" dirty="0" smtClean="0">
                      <a:solidFill>
                        <a:srgbClr val="000000"/>
                      </a:solidFill>
                      <a:latin typeface="Noto Sans Bold"/>
                      <a:ea typeface="Noto Sans Bold"/>
                      <a:cs typeface="Noto Sans Bold"/>
                      <a:sym typeface="Noto Sans Bold"/>
                    </a:rPr>
                    <a:t>850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</m:ctrlPr>
                        </m:sSupPr>
                        <m:e>
                          <m: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𝒄</m:t>
                          </m:r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𝒎</m:t>
                          </m:r>
                        </m:e>
                        <m:sup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5000" b="1" dirty="0">
                    <a:solidFill>
                      <a:srgbClr val="000000"/>
                    </a:solidFill>
                    <a:latin typeface="Noto Sans Bold"/>
                    <a:ea typeface="Noto Sans Bold"/>
                    <a:cs typeface="Noto Sans Bold"/>
                    <a:sym typeface="Noto Sans Bold"/>
                  </a:endParaRPr>
                </a:p>
              </p:txBody>
            </p:sp>
          </mc:Choice>
          <mc:Fallback>
            <p:sp>
              <p:nvSpPr>
                <p:cNvPr id="34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56" y="7949909"/>
                  <a:ext cx="3269393" cy="834074"/>
                </a:xfrm>
                <a:prstGeom prst="rect">
                  <a:avLst/>
                </a:prstGeom>
                <a:blipFill>
                  <a:blip r:embed="rId18"/>
                  <a:stretch>
                    <a:fillRect l="-11754" t="-14599" b="-45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12655278" y="8001360"/>
            <a:ext cx="5053691" cy="1648407"/>
            <a:chOff x="12759007" y="7609893"/>
            <a:chExt cx="5053691" cy="1648407"/>
          </a:xfrm>
        </p:grpSpPr>
        <p:grpSp>
          <p:nvGrpSpPr>
            <p:cNvPr id="38" name="Group 19"/>
            <p:cNvGrpSpPr/>
            <p:nvPr/>
          </p:nvGrpSpPr>
          <p:grpSpPr>
            <a:xfrm>
              <a:off x="12759007" y="7609893"/>
              <a:ext cx="5053691" cy="1648407"/>
              <a:chOff x="0" y="0"/>
              <a:chExt cx="1331013" cy="434148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1331013" cy="434148"/>
              </a:xfrm>
              <a:custGeom>
                <a:avLst/>
                <a:gdLst/>
                <a:ahLst/>
                <a:cxnLst/>
                <a:rect l="l" t="t" r="r" b="b"/>
                <a:pathLst>
                  <a:path w="1331013" h="434148">
                    <a:moveTo>
                      <a:pt x="52086" y="0"/>
                    </a:moveTo>
                    <a:lnTo>
                      <a:pt x="1278928" y="0"/>
                    </a:lnTo>
                    <a:cubicBezTo>
                      <a:pt x="1292742" y="0"/>
                      <a:pt x="1305990" y="5488"/>
                      <a:pt x="1315758" y="15256"/>
                    </a:cubicBezTo>
                    <a:cubicBezTo>
                      <a:pt x="1325526" y="25024"/>
                      <a:pt x="1331013" y="38272"/>
                      <a:pt x="1331013" y="52086"/>
                    </a:cubicBezTo>
                    <a:lnTo>
                      <a:pt x="1331013" y="382063"/>
                    </a:lnTo>
                    <a:cubicBezTo>
                      <a:pt x="1331013" y="395877"/>
                      <a:pt x="1325526" y="409125"/>
                      <a:pt x="1315758" y="418893"/>
                    </a:cubicBezTo>
                    <a:cubicBezTo>
                      <a:pt x="1305990" y="428661"/>
                      <a:pt x="1292742" y="434148"/>
                      <a:pt x="1278928" y="434148"/>
                    </a:cubicBezTo>
                    <a:lnTo>
                      <a:pt x="52086" y="434148"/>
                    </a:lnTo>
                    <a:cubicBezTo>
                      <a:pt x="38272" y="434148"/>
                      <a:pt x="25024" y="428661"/>
                      <a:pt x="15256" y="418893"/>
                    </a:cubicBezTo>
                    <a:cubicBezTo>
                      <a:pt x="5488" y="409125"/>
                      <a:pt x="0" y="395877"/>
                      <a:pt x="0" y="382063"/>
                    </a:cubicBezTo>
                    <a:lnTo>
                      <a:pt x="0" y="52086"/>
                    </a:lnTo>
                    <a:cubicBezTo>
                      <a:pt x="0" y="38272"/>
                      <a:pt x="5488" y="25024"/>
                      <a:pt x="15256" y="15256"/>
                    </a:cubicBezTo>
                    <a:cubicBezTo>
                      <a:pt x="25024" y="5488"/>
                      <a:pt x="38272" y="0"/>
                      <a:pt x="52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7DDA"/>
                </a:solidFill>
                <a:prstDash val="solid"/>
                <a:round/>
              </a:ln>
            </p:spPr>
          </p:sp>
          <p:sp>
            <p:nvSpPr>
              <p:cNvPr id="42" name="TextBox 21"/>
              <p:cNvSpPr txBox="1"/>
              <p:nvPr/>
            </p:nvSpPr>
            <p:spPr>
              <a:xfrm>
                <a:off x="0" y="-38100"/>
                <a:ext cx="1331013" cy="47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9" name="Freeform 22"/>
            <p:cNvSpPr/>
            <p:nvPr/>
          </p:nvSpPr>
          <p:spPr>
            <a:xfrm rot="315844">
              <a:off x="13097927" y="7935776"/>
              <a:ext cx="883272" cy="996640"/>
            </a:xfrm>
            <a:custGeom>
              <a:avLst/>
              <a:gdLst/>
              <a:ahLst/>
              <a:cxnLst/>
              <a:rect l="l" t="t" r="r" b="b"/>
              <a:pathLst>
                <a:path w="883272" h="996640">
                  <a:moveTo>
                    <a:pt x="0" y="0"/>
                  </a:moveTo>
                  <a:lnTo>
                    <a:pt x="883273" y="0"/>
                  </a:lnTo>
                  <a:lnTo>
                    <a:pt x="883273" y="996641"/>
                  </a:lnTo>
                  <a:lnTo>
                    <a:pt x="0" y="996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2"/>
                <p:cNvSpPr txBox="1"/>
                <p:nvPr/>
              </p:nvSpPr>
              <p:spPr>
                <a:xfrm>
                  <a:off x="14529881" y="7949909"/>
                  <a:ext cx="3269393" cy="83407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7000"/>
                    </a:lnSpc>
                  </a:pPr>
                  <a:r>
                    <a:rPr lang="en-US" sz="5000" b="1" dirty="0" smtClean="0">
                      <a:solidFill>
                        <a:srgbClr val="000000"/>
                      </a:solidFill>
                      <a:latin typeface="Noto Sans Bold"/>
                      <a:ea typeface="Noto Sans Bold"/>
                      <a:cs typeface="Noto Sans Bold"/>
                      <a:sym typeface="Noto Sans Bold"/>
                    </a:rPr>
                    <a:t>134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</m:ctrlPr>
                        </m:sSupPr>
                        <m:e>
                          <m:r>
                            <a:rPr lang="en-US" sz="50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𝒄𝒎</m:t>
                          </m:r>
                        </m:e>
                        <m:sup>
                          <m:r>
                            <a:rPr lang="en-US" sz="5000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Noto Sans Bold"/>
                              <a:cs typeface="Noto Sans Bold"/>
                              <a:sym typeface="Noto Sans Bold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5000" b="1" dirty="0">
                    <a:solidFill>
                      <a:srgbClr val="000000"/>
                    </a:solidFill>
                    <a:latin typeface="Noto Sans Bold"/>
                    <a:ea typeface="Noto Sans Bold"/>
                    <a:cs typeface="Noto Sans Bold"/>
                    <a:sym typeface="Noto Sans Bold"/>
                  </a:endParaRPr>
                </a:p>
              </p:txBody>
            </p:sp>
          </mc:Choice>
          <mc:Fallback>
            <p:sp>
              <p:nvSpPr>
                <p:cNvPr id="40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9881" y="7949909"/>
                  <a:ext cx="3269393" cy="834074"/>
                </a:xfrm>
                <a:prstGeom prst="rect">
                  <a:avLst/>
                </a:prstGeom>
                <a:blipFill>
                  <a:blip r:embed="rId21"/>
                  <a:stretch>
                    <a:fillRect l="-11732" t="-14599" b="-45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Freeform 9"/>
          <p:cNvSpPr/>
          <p:nvPr/>
        </p:nvSpPr>
        <p:spPr>
          <a:xfrm>
            <a:off x="16285532" y="8161210"/>
            <a:ext cx="1675850" cy="1575299"/>
          </a:xfrm>
          <a:custGeom>
            <a:avLst/>
            <a:gdLst/>
            <a:ahLst/>
            <a:cxnLst/>
            <a:rect l="l" t="t" r="r" b="b"/>
            <a:pathLst>
              <a:path w="1675850" h="1575299">
                <a:moveTo>
                  <a:pt x="0" y="0"/>
                </a:moveTo>
                <a:lnTo>
                  <a:pt x="1675849" y="0"/>
                </a:lnTo>
                <a:lnTo>
                  <a:pt x="1675849" y="1575299"/>
                </a:lnTo>
                <a:lnTo>
                  <a:pt x="0" y="1575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10"/>
          <p:cNvSpPr/>
          <p:nvPr/>
        </p:nvSpPr>
        <p:spPr>
          <a:xfrm>
            <a:off x="16156003" y="5984971"/>
            <a:ext cx="1842339" cy="1564314"/>
          </a:xfrm>
          <a:custGeom>
            <a:avLst/>
            <a:gdLst/>
            <a:ahLst/>
            <a:cxnLst/>
            <a:rect l="l" t="t" r="r" b="b"/>
            <a:pathLst>
              <a:path w="1842339" h="1564314">
                <a:moveTo>
                  <a:pt x="0" y="0"/>
                </a:moveTo>
                <a:lnTo>
                  <a:pt x="1842339" y="0"/>
                </a:lnTo>
                <a:lnTo>
                  <a:pt x="1842339" y="1564314"/>
                </a:lnTo>
                <a:lnTo>
                  <a:pt x="0" y="15643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9"/>
          <p:cNvSpPr/>
          <p:nvPr/>
        </p:nvSpPr>
        <p:spPr>
          <a:xfrm>
            <a:off x="10918314" y="8099925"/>
            <a:ext cx="1675850" cy="1575299"/>
          </a:xfrm>
          <a:custGeom>
            <a:avLst/>
            <a:gdLst/>
            <a:ahLst/>
            <a:cxnLst/>
            <a:rect l="l" t="t" r="r" b="b"/>
            <a:pathLst>
              <a:path w="1675850" h="1575299">
                <a:moveTo>
                  <a:pt x="0" y="0"/>
                </a:moveTo>
                <a:lnTo>
                  <a:pt x="1675849" y="0"/>
                </a:lnTo>
                <a:lnTo>
                  <a:pt x="1675849" y="1575299"/>
                </a:lnTo>
                <a:lnTo>
                  <a:pt x="0" y="1575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9"/>
          <p:cNvSpPr/>
          <p:nvPr/>
        </p:nvSpPr>
        <p:spPr>
          <a:xfrm>
            <a:off x="10918314" y="5929653"/>
            <a:ext cx="1675850" cy="1575299"/>
          </a:xfrm>
          <a:custGeom>
            <a:avLst/>
            <a:gdLst/>
            <a:ahLst/>
            <a:cxnLst/>
            <a:rect l="l" t="t" r="r" b="b"/>
            <a:pathLst>
              <a:path w="1675850" h="1575299">
                <a:moveTo>
                  <a:pt x="0" y="0"/>
                </a:moveTo>
                <a:lnTo>
                  <a:pt x="1675849" y="0"/>
                </a:lnTo>
                <a:lnTo>
                  <a:pt x="1675849" y="1575299"/>
                </a:lnTo>
                <a:lnTo>
                  <a:pt x="0" y="1575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1931" y="490668"/>
            <a:ext cx="16944139" cy="4954334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261133" y="3442306"/>
            <a:ext cx="4354937" cy="6844694"/>
          </a:xfrm>
          <a:custGeom>
            <a:avLst/>
            <a:gdLst/>
            <a:ahLst/>
            <a:cxnLst/>
            <a:rect l="l" t="t" r="r" b="b"/>
            <a:pathLst>
              <a:path w="4354937" h="6844694">
                <a:moveTo>
                  <a:pt x="0" y="0"/>
                </a:moveTo>
                <a:lnTo>
                  <a:pt x="4354936" y="0"/>
                </a:lnTo>
                <a:lnTo>
                  <a:pt x="4354936" y="6844694"/>
                </a:lnTo>
                <a:lnTo>
                  <a:pt x="0" y="6844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65185" y="2782913"/>
            <a:ext cx="12698502" cy="118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36"/>
              </a:lnSpc>
            </a:pP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Giao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thư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cho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bác</a:t>
            </a:r>
            <a:r>
              <a:rPr lang="en-US" sz="6954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6954" dirty="0" err="1" smtClean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Tư</a:t>
            </a:r>
            <a:r>
              <a:rPr lang="en-US" sz="6954" dirty="0" smtClean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 lang="en-US" sz="6954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93" y="354799"/>
            <a:ext cx="8534400" cy="2857291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1265185" y="857250"/>
            <a:ext cx="5019384" cy="1141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36"/>
              </a:lnSpc>
            </a:pPr>
            <a:r>
              <a:rPr lang="en-US" sz="6954" dirty="0" err="1">
                <a:solidFill>
                  <a:srgbClr val="F57ABB"/>
                </a:solidFill>
                <a:latin typeface="#9Slide05 Atlantika"/>
                <a:ea typeface="#9Slide05 Atlantika"/>
                <a:cs typeface="#9Slide05 Atlantika"/>
                <a:sym typeface="#9Slide05 Atlantika"/>
              </a:rPr>
              <a:t>Nhiệm</a:t>
            </a:r>
            <a:r>
              <a:rPr lang="en-US" sz="6954" dirty="0">
                <a:solidFill>
                  <a:srgbClr val="F57ABB"/>
                </a:solidFill>
                <a:latin typeface="#9Slide05 Atlantika"/>
                <a:ea typeface="#9Slide05 Atlantika"/>
                <a:cs typeface="#9Slide05 Atlantika"/>
                <a:sym typeface="#9Slide05 Atlantika"/>
              </a:rPr>
              <a:t> </a:t>
            </a:r>
            <a:r>
              <a:rPr lang="en-US" sz="6954" dirty="0" err="1">
                <a:solidFill>
                  <a:srgbClr val="F57ABB"/>
                </a:solidFill>
                <a:latin typeface="#9Slide05 Atlantika"/>
                <a:ea typeface="#9Slide05 Atlantika"/>
                <a:cs typeface="#9Slide05 Atlantika"/>
                <a:sym typeface="#9Slide05 Atlantika"/>
              </a:rPr>
              <a:t>vụ</a:t>
            </a:r>
            <a:r>
              <a:rPr lang="en-US" sz="6954" dirty="0">
                <a:solidFill>
                  <a:srgbClr val="F57ABB"/>
                </a:solidFill>
                <a:latin typeface="#9Slide05 Atlantika"/>
                <a:ea typeface="#9Slide05 Atlantika"/>
                <a:cs typeface="#9Slide05 Atlantika"/>
                <a:sym typeface="#9Slide05 Atlantika"/>
              </a:rPr>
              <a:t>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918233" y="6636551"/>
            <a:ext cx="3678698" cy="3508558"/>
          </a:xfrm>
          <a:custGeom>
            <a:avLst/>
            <a:gdLst/>
            <a:ahLst/>
            <a:cxnLst/>
            <a:rect l="l" t="t" r="r" b="b"/>
            <a:pathLst>
              <a:path w="3678698" h="3508558">
                <a:moveTo>
                  <a:pt x="3678698" y="0"/>
                </a:moveTo>
                <a:lnTo>
                  <a:pt x="0" y="0"/>
                </a:lnTo>
                <a:lnTo>
                  <a:pt x="0" y="3508558"/>
                </a:lnTo>
                <a:lnTo>
                  <a:pt x="3678698" y="3508558"/>
                </a:lnTo>
                <a:lnTo>
                  <a:pt x="367869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94587" y="3877745"/>
            <a:ext cx="3731822" cy="5865339"/>
          </a:xfrm>
          <a:custGeom>
            <a:avLst/>
            <a:gdLst/>
            <a:ahLst/>
            <a:cxnLst/>
            <a:rect l="l" t="t" r="r" b="b"/>
            <a:pathLst>
              <a:path w="3731822" h="5865339">
                <a:moveTo>
                  <a:pt x="0" y="0"/>
                </a:moveTo>
                <a:lnTo>
                  <a:pt x="3731822" y="0"/>
                </a:lnTo>
                <a:lnTo>
                  <a:pt x="3731822" y="5865339"/>
                </a:lnTo>
                <a:lnTo>
                  <a:pt x="0" y="586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1000" y="495300"/>
            <a:ext cx="8560009" cy="5539947"/>
          </a:xfrm>
          <a:prstGeom prst="cloudCallout">
            <a:avLst>
              <a:gd name="adj1" fmla="val 64214"/>
              <a:gd name="adj2" fmla="val 24357"/>
            </a:avLst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Giờ</a:t>
            </a:r>
            <a:r>
              <a:rPr lang="en-US" sz="6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tôi</a:t>
            </a:r>
            <a:r>
              <a:rPr lang="en-US" sz="6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sẽ</a:t>
            </a:r>
            <a:r>
              <a:rPr lang="en-US" sz="6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giao</a:t>
            </a:r>
            <a:r>
              <a:rPr lang="en-US" sz="6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thư</a:t>
            </a:r>
            <a:r>
              <a:rPr lang="en-US" sz="6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đến</a:t>
            </a:r>
            <a:r>
              <a:rPr lang="en-US" sz="6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nhà</a:t>
            </a:r>
            <a:r>
              <a:rPr lang="en-US" sz="6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bác</a:t>
            </a:r>
            <a:r>
              <a:rPr lang="en-US" sz="6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Tư</a:t>
            </a:r>
            <a:endParaRPr lang="en-US" sz="66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28421" y="0"/>
            <a:ext cx="10167679" cy="10287000"/>
          </a:xfrm>
          <a:custGeom>
            <a:avLst/>
            <a:gdLst/>
            <a:ahLst/>
            <a:cxnLst/>
            <a:rect l="l" t="t" r="r" b="b"/>
            <a:pathLst>
              <a:path w="10167679" h="10287000">
                <a:moveTo>
                  <a:pt x="0" y="0"/>
                </a:moveTo>
                <a:lnTo>
                  <a:pt x="10167679" y="0"/>
                </a:lnTo>
                <a:lnTo>
                  <a:pt x="101676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" b="-14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0014" y="5143500"/>
            <a:ext cx="3151536" cy="4953298"/>
          </a:xfrm>
          <a:custGeom>
            <a:avLst/>
            <a:gdLst/>
            <a:ahLst/>
            <a:cxnLst/>
            <a:rect l="l" t="t" r="r" b="b"/>
            <a:pathLst>
              <a:path w="3151536" h="4953298">
                <a:moveTo>
                  <a:pt x="0" y="0"/>
                </a:moveTo>
                <a:lnTo>
                  <a:pt x="3151536" y="0"/>
                </a:lnTo>
                <a:lnTo>
                  <a:pt x="3151536" y="4953298"/>
                </a:lnTo>
                <a:lnTo>
                  <a:pt x="0" y="4953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82466" y="4874169"/>
            <a:ext cx="1944745" cy="5051286"/>
          </a:xfrm>
          <a:custGeom>
            <a:avLst/>
            <a:gdLst/>
            <a:ahLst/>
            <a:cxnLst/>
            <a:rect l="l" t="t" r="r" b="b"/>
            <a:pathLst>
              <a:path w="1944745" h="5051286">
                <a:moveTo>
                  <a:pt x="0" y="0"/>
                </a:moveTo>
                <a:lnTo>
                  <a:pt x="1944745" y="0"/>
                </a:lnTo>
                <a:lnTo>
                  <a:pt x="1944745" y="5051286"/>
                </a:lnTo>
                <a:lnTo>
                  <a:pt x="0" y="5051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5074" y="2069564"/>
            <a:ext cx="5840600" cy="1702594"/>
          </a:xfrm>
          <a:prstGeom prst="wedgeRoundRectCallout">
            <a:avLst>
              <a:gd name="adj1" fmla="val -14209"/>
              <a:gd name="adj2" fmla="val 120337"/>
              <a:gd name="adj3" fmla="val 16667"/>
            </a:avLst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4"/>
              </a:lnSpc>
            </a:pPr>
            <a:r>
              <a:rPr lang="en-US" sz="430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Bác</a:t>
            </a:r>
            <a:r>
              <a:rPr lang="en-US" sz="430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30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Tư</a:t>
            </a:r>
            <a:r>
              <a:rPr lang="en-US" sz="430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30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ơi</a:t>
            </a:r>
            <a:r>
              <a:rPr lang="en-US" sz="430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, </a:t>
            </a:r>
            <a:r>
              <a:rPr lang="en-US" sz="430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bác</a:t>
            </a:r>
            <a:r>
              <a:rPr lang="en-US" sz="430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30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có</a:t>
            </a:r>
            <a:r>
              <a:rPr lang="en-US" sz="430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30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thư</a:t>
            </a:r>
            <a:r>
              <a:rPr lang="en-US" sz="430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303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này</a:t>
            </a:r>
            <a:r>
              <a:rPr lang="en-US" sz="4303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50086" y="1008958"/>
            <a:ext cx="9009503" cy="3405188"/>
          </a:xfrm>
          <a:prstGeom prst="wedgeRoundRectCallout">
            <a:avLst>
              <a:gd name="adj1" fmla="val -534"/>
              <a:gd name="adj2" fmla="val 62501"/>
              <a:gd name="adj3" fmla="val 16667"/>
            </a:avLst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4"/>
              </a:lnSpc>
            </a:pPr>
            <a:r>
              <a:rPr lang="en-US" sz="4303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À, tuần trước bác đi họp về việc hiến đất làm đường. Nay có thư hồi báo rồi đây! Đố các bạn tính giúp bác </a:t>
            </a:r>
          </a:p>
        </p:txBody>
      </p:sp>
      <p:sp>
        <p:nvSpPr>
          <p:cNvPr id="8" name="Freeform 8"/>
          <p:cNvSpPr/>
          <p:nvPr/>
        </p:nvSpPr>
        <p:spPr>
          <a:xfrm>
            <a:off x="1833553" y="8415995"/>
            <a:ext cx="1110953" cy="842305"/>
          </a:xfrm>
          <a:custGeom>
            <a:avLst/>
            <a:gdLst/>
            <a:ahLst/>
            <a:cxnLst/>
            <a:rect l="l" t="t" r="r" b="b"/>
            <a:pathLst>
              <a:path w="1110953" h="842305">
                <a:moveTo>
                  <a:pt x="0" y="0"/>
                </a:moveTo>
                <a:lnTo>
                  <a:pt x="1110953" y="0"/>
                </a:lnTo>
                <a:lnTo>
                  <a:pt x="1110953" y="842305"/>
                </a:lnTo>
                <a:lnTo>
                  <a:pt x="0" y="842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-6.17284E-7 L 0.52769 -0.111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-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28421" y="0"/>
            <a:ext cx="10167679" cy="10287000"/>
          </a:xfrm>
          <a:custGeom>
            <a:avLst/>
            <a:gdLst/>
            <a:ahLst/>
            <a:cxnLst/>
            <a:rect l="l" t="t" r="r" b="b"/>
            <a:pathLst>
              <a:path w="10167679" h="10287000">
                <a:moveTo>
                  <a:pt x="0" y="0"/>
                </a:moveTo>
                <a:lnTo>
                  <a:pt x="10167679" y="0"/>
                </a:lnTo>
                <a:lnTo>
                  <a:pt x="101676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" b="-1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19400" y="4659968"/>
            <a:ext cx="7476554" cy="4413708"/>
          </a:xfrm>
          <a:custGeom>
            <a:avLst/>
            <a:gdLst/>
            <a:ahLst/>
            <a:cxnLst/>
            <a:rect l="l" t="t" r="r" b="b"/>
            <a:pathLst>
              <a:path w="4919388" h="2904111">
                <a:moveTo>
                  <a:pt x="0" y="0"/>
                </a:moveTo>
                <a:lnTo>
                  <a:pt x="4919388" y="0"/>
                </a:lnTo>
                <a:lnTo>
                  <a:pt x="4919388" y="2904111"/>
                </a:lnTo>
                <a:lnTo>
                  <a:pt x="0" y="2904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3400" y="723900"/>
            <a:ext cx="16954500" cy="357335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4800" dirty="0" smtClean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	</a:t>
            </a:r>
            <a:r>
              <a:rPr lang="en-US" sz="4800" dirty="0" err="1" smtClean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Đây</a:t>
            </a:r>
            <a:r>
              <a:rPr lang="en-US" sz="4800" dirty="0" smtClean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hình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dạng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mảnh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đất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nhà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bác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Bác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dành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phần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đất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như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hình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tam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giác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BKC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hiến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làm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đường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Nhờ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bạn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lớp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5/...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kĩ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tin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đằng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sau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trả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lời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hỏi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nhé</a:t>
            </a:r>
            <a:r>
              <a:rPr lang="en-US" sz="48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13260399" y="3926433"/>
            <a:ext cx="2264100" cy="5880779"/>
          </a:xfrm>
          <a:custGeom>
            <a:avLst/>
            <a:gdLst/>
            <a:ahLst/>
            <a:cxnLst/>
            <a:rect l="l" t="t" r="r" b="b"/>
            <a:pathLst>
              <a:path w="2264100" h="5880779">
                <a:moveTo>
                  <a:pt x="0" y="0"/>
                </a:moveTo>
                <a:lnTo>
                  <a:pt x="2264100" y="0"/>
                </a:lnTo>
                <a:lnTo>
                  <a:pt x="2264100" y="5880779"/>
                </a:lnTo>
                <a:lnTo>
                  <a:pt x="0" y="588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202</Words>
  <Application>Microsoft Office PowerPoint</Application>
  <PresentationFormat>Custom</PresentationFormat>
  <Paragraphs>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SVN-Newton</vt:lpstr>
      <vt:lpstr>#9Slide05 Atlantika</vt:lpstr>
      <vt:lpstr>Noto Sans</vt:lpstr>
      <vt:lpstr>Cambria Math</vt:lpstr>
      <vt:lpstr>Arial</vt:lpstr>
      <vt:lpstr>Times New Roman</vt:lpstr>
      <vt:lpstr>#9Slide07 HoneyCream</vt:lpstr>
      <vt:lpstr>Noto Sans Bold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T17</dc:title>
  <cp:lastModifiedBy>Laptop T&amp;T</cp:lastModifiedBy>
  <cp:revision>26</cp:revision>
  <dcterms:created xsi:type="dcterms:W3CDTF">2006-08-16T00:00:00Z</dcterms:created>
  <dcterms:modified xsi:type="dcterms:W3CDTF">2024-11-18T13:11:00Z</dcterms:modified>
  <dc:identifier>DAGWWTRU0mk</dc:identifier>
</cp:coreProperties>
</file>