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0"/>
  </p:notesMasterIdLst>
  <p:sldIdLst>
    <p:sldId id="376" r:id="rId6"/>
    <p:sldId id="371" r:id="rId7"/>
    <p:sldId id="372" r:id="rId8"/>
    <p:sldId id="373" r:id="rId9"/>
    <p:sldId id="375" r:id="rId10"/>
    <p:sldId id="316" r:id="rId11"/>
    <p:sldId id="260" r:id="rId12"/>
    <p:sldId id="295" r:id="rId13"/>
    <p:sldId id="298" r:id="rId14"/>
    <p:sldId id="377" r:id="rId15"/>
    <p:sldId id="472" r:id="rId16"/>
    <p:sldId id="473" r:id="rId17"/>
    <p:sldId id="471" r:id="rId18"/>
    <p:sldId id="306" r:id="rId19"/>
    <p:sldId id="475" r:id="rId20"/>
    <p:sldId id="476" r:id="rId21"/>
    <p:sldId id="290" r:id="rId22"/>
    <p:sldId id="308" r:id="rId23"/>
    <p:sldId id="479" r:id="rId24"/>
    <p:sldId id="314" r:id="rId25"/>
    <p:sldId id="480" r:id="rId26"/>
    <p:sldId id="481" r:id="rId27"/>
    <p:sldId id="482" r:id="rId28"/>
    <p:sldId id="283" r:id="rId29"/>
    <p:sldId id="284" r:id="rId30"/>
    <p:sldId id="292" r:id="rId31"/>
    <p:sldId id="293" r:id="rId32"/>
    <p:sldId id="323" r:id="rId33"/>
    <p:sldId id="281" r:id="rId34"/>
    <p:sldId id="313" r:id="rId35"/>
    <p:sldId id="291" r:id="rId36"/>
    <p:sldId id="326" r:id="rId37"/>
    <p:sldId id="343" r:id="rId38"/>
    <p:sldId id="483" r:id="rId39"/>
    <p:sldId id="484" r:id="rId40"/>
    <p:sldId id="331" r:id="rId41"/>
    <p:sldId id="312" r:id="rId42"/>
    <p:sldId id="333" r:id="rId43"/>
    <p:sldId id="332" r:id="rId44"/>
    <p:sldId id="485" r:id="rId45"/>
    <p:sldId id="335" r:id="rId46"/>
    <p:sldId id="486" r:id="rId47"/>
    <p:sldId id="340" r:id="rId48"/>
    <p:sldId id="34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77" d="100"/>
          <a:sy n="77" d="100"/>
        </p:scale>
        <p:origin x="109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2024/3/13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4.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png"/><Relationship Id="rId7" Type="http://schemas.openxmlformats.org/officeDocument/2006/relationships/image" Target="../media/image43.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7.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10.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4.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png"/><Relationship Id="rId7"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71.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71.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71.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emf"/><Relationship Id="rId5" Type="http://schemas.openxmlformats.org/officeDocument/2006/relationships/image" Target="../media/image71.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77.sv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0.png"/><Relationship Id="rId10" Type="http://schemas.openxmlformats.org/officeDocument/2006/relationships/image" Target="../media/image39.svg"/><Relationship Id="rId4" Type="http://schemas.openxmlformats.org/officeDocument/2006/relationships/image" Target="../media/image29.pn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0.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emf"/><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6.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37.png"/><Relationship Id="rId4" Type="http://schemas.microsoft.com/office/2007/relationships/hdphoto" Target="../media/hdphoto4.wdp"/><Relationship Id="rId9"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7.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80.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63.png"/><Relationship Id="rId4" Type="http://schemas.openxmlformats.org/officeDocument/2006/relationships/image" Target="../media/image5.png"/><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0.pn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84.sv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8.emf"/><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6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1.png"/><Relationship Id="rId18" Type="http://schemas.openxmlformats.org/officeDocument/2006/relationships/image" Target="../media/image47.svg"/><Relationship Id="rId3" Type="http://schemas.openxmlformats.org/officeDocument/2006/relationships/image" Target="../media/image4.png"/><Relationship Id="rId21" Type="http://schemas.openxmlformats.org/officeDocument/2006/relationships/image" Target="../media/image73.png"/><Relationship Id="rId7" Type="http://schemas.openxmlformats.org/officeDocument/2006/relationships/image" Target="../media/image62.png"/><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notesSlide" Target="../notesSlides/notesSlide38.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5.png"/><Relationship Id="rId15" Type="http://schemas.openxmlformats.org/officeDocument/2006/relationships/image" Target="../media/image32.png"/><Relationship Id="rId10" Type="http://schemas.openxmlformats.org/officeDocument/2006/relationships/image" Target="../media/image71.png"/><Relationship Id="rId19" Type="http://schemas.openxmlformats.org/officeDocument/2006/relationships/image" Target="../media/image72.png"/><Relationship Id="rId4" Type="http://schemas.openxmlformats.org/officeDocument/2006/relationships/image" Target="../media/image19.emf"/><Relationship Id="rId9" Type="http://schemas.openxmlformats.org/officeDocument/2006/relationships/image" Target="../media/image6.png"/><Relationship Id="rId14" Type="http://schemas.openxmlformats.org/officeDocument/2006/relationships/image" Target="../media/image43.sv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6.pn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7.svg"/><Relationship Id="rId4" Type="http://schemas.openxmlformats.org/officeDocument/2006/relationships/image" Target="../media/image19.emf"/><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0.png"/><Relationship Id="rId12" Type="http://schemas.openxmlformats.org/officeDocument/2006/relationships/image" Target="../media/image45.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47.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9497813" y="2993720"/>
            <a:ext cx="2302833" cy="3229417"/>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Tôi nhấc máy gọi lại cho An.</a:t>
            </a: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 lô. – Tôi rón rén. </a:t>
            </a: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 lô, bố tớ bảo chúng mình nói cho cả thành phố nghe thấy. – An thì th</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à</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o.</a:t>
            </a: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Hóa ra nói chuyện điện thoại cũng mệt thật.  </a:t>
            </a:r>
          </a:p>
          <a:p>
            <a:pPr lvl="0" algn="r">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Cambria" panose="02040503050406030204" pitchFamily="18" charset="0"/>
                  <a:ea typeface="Cambria" panose="02040503050406030204" pitchFamily="18" charset="0"/>
                </a:rPr>
                <a:t>1</a:t>
              </a:r>
              <a:endParaRPr lang="en-US" sz="3200" dirty="0">
                <a:solidFill>
                  <a:srgbClr val="00000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Cambria" panose="02040503050406030204" pitchFamily="18" charset="0"/>
                  <a:ea typeface="Cambria" panose="02040503050406030204" pitchFamily="18" charset="0"/>
                </a:rPr>
                <a:t>2</a:t>
              </a: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An thì th</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Cambria" panose="02040503050406030204" pitchFamily="18" charset="0"/>
                  <a:ea typeface="Cambria" panose="02040503050406030204" pitchFamily="18" charset="0"/>
                </a:rPr>
                <a:t>3</a:t>
              </a: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748588"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6676373" y="3726902"/>
            <a:ext cx="5311046" cy="2521912"/>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9086937" y="2417522"/>
            <a:ext cx="2713709" cy="3805615"/>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Cambria" panose="02040503050406030204" pitchFamily="18" charset="0"/>
                <a:ea typeface="Cambria" panose="02040503050406030204" pitchFamily="18"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C</a:t>
            </a: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3382045"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Cambria" panose="02040503050406030204" pitchFamily="18" charset="0"/>
                    <a:ea typeface="Cambria" panose="02040503050406030204" pitchFamily="18" charset="0"/>
                    <a:cs typeface="Arial-Rounded" panose="020B0500000000000000" pitchFamily="34" charset="0"/>
                  </a:rPr>
                  <a:t>Giờ</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ra</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chơi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điều</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gì</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khiến</a:t>
                </a:r>
                <a:r>
                  <a:rPr lang="en-US" sz="2800" b="1" dirty="0">
                    <a:effectLst/>
                    <a:latin typeface="Cambria" panose="02040503050406030204" pitchFamily="18" charset="0"/>
                    <a:ea typeface="Cambria" panose="02040503050406030204" pitchFamily="18" charset="0"/>
                    <a:cs typeface="Arial-Rounded" panose="020B0500000000000000" pitchFamily="34" charset="0"/>
                  </a:rPr>
                  <a:t> Minh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rất</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vui</a:t>
                </a:r>
                <a:r>
                  <a:rPr lang="en-US" sz="2800" b="1" dirty="0">
                    <a:effectLst/>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3966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Cambria" panose="02040503050406030204" pitchFamily="18" charset="0"/>
                    <a:ea typeface="Cambria" panose="02040503050406030204" pitchFamily="18" charset="0"/>
                    <a:cs typeface="Arial-Rounded" panose="020B0500000000000000" pitchFamily="34" charset="0"/>
                  </a:rPr>
                  <a:t>Lần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đầu</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tiên</a:t>
                </a:r>
                <a:r>
                  <a:rPr lang="en-US" sz="2800" b="1" dirty="0">
                    <a:effectLst/>
                    <a:latin typeface="Cambria" panose="02040503050406030204" pitchFamily="18" charset="0"/>
                    <a:ea typeface="Cambria" panose="02040503050406030204" pitchFamily="18" charset="0"/>
                    <a:cs typeface="Arial-Rounded" panose="020B0500000000000000" pitchFamily="34" charset="0"/>
                  </a:rPr>
                  <a:t> An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gọi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điện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thoại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cho</a:t>
                </a:r>
                <a:r>
                  <a:rPr lang="en-US" sz="2800" b="1" dirty="0">
                    <a:effectLst/>
                    <a:latin typeface="Cambria" panose="02040503050406030204" pitchFamily="18" charset="0"/>
                    <a:ea typeface="Cambria" panose="02040503050406030204" pitchFamily="18" charset="0"/>
                    <a:cs typeface="Arial-Rounded" panose="020B0500000000000000" pitchFamily="34" charset="0"/>
                  </a:rPr>
                  <a:t> Minh,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hai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bạn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đã</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với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nhau</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thế</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Arial-Rounded" panose="020B0500000000000000" pitchFamily="34" charset="0"/>
                  </a:rPr>
                  <a:t>Trong</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cuộc</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điện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thoại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lần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hai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các</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bạn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có</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gì</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khác</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lần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một</a:t>
                </a:r>
                <a:r>
                  <a:rPr lang="en-US" sz="2800" b="1" dirty="0">
                    <a:effectLst/>
                    <a:latin typeface="Cambria" panose="02040503050406030204" pitchFamily="18" charset="0"/>
                    <a:ea typeface="Cambria" panose="02040503050406030204" pitchFamily="18"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878356"/>
            <a:chOff x="6477000" y="3657600"/>
            <a:chExt cx="5192926" cy="287835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376624"/>
              <a:chOff x="1826053" y="791308"/>
              <a:chExt cx="8539894" cy="1925885"/>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745836"/>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Arial-Rounded" panose="020B0500000000000000" pitchFamily="34" charset="0"/>
                  </a:rPr>
                  <a:t>Đóng</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vai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hai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bạn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trong</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câu</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để</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điện</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thoại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với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nhau</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bằng</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giọng</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phù</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hợp</a:t>
                </a:r>
                <a:r>
                  <a:rPr lang="en-US" sz="2800" b="1" dirty="0">
                    <a:effectLst/>
                    <a:latin typeface="Cambria" panose="02040503050406030204" pitchFamily="18" charset="0"/>
                    <a:ea typeface="Cambria" panose="02040503050406030204" pitchFamily="18"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cs typeface="Arial-Rounded" panose="020B0500000000000000" pitchFamily="34" charset="0"/>
                </a:rPr>
                <a:t>Giờ</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ra</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chơi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điều</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gì</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khiến</a:t>
              </a:r>
              <a:r>
                <a:rPr lang="en-US" sz="3600" b="1" dirty="0">
                  <a:effectLst/>
                  <a:latin typeface="Cambria" panose="02040503050406030204" pitchFamily="18" charset="0"/>
                  <a:ea typeface="Cambria" panose="02040503050406030204" pitchFamily="18" charset="0"/>
                  <a:cs typeface="Arial-Rounded" panose="020B0500000000000000" pitchFamily="34" charset="0"/>
                </a:rPr>
                <a:t> Minh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rất</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vui</a:t>
              </a:r>
              <a:r>
                <a:rPr lang="en-US" sz="3600" b="1" dirty="0">
                  <a:effectLst/>
                  <a:latin typeface="Cambria" panose="02040503050406030204" pitchFamily="18" charset="0"/>
                  <a:ea typeface="Cambria" panose="02040503050406030204" pitchFamily="18"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Cambria" panose="02040503050406030204" pitchFamily="18" charset="0"/>
                <a:ea typeface="Cambria" panose="02040503050406030204" pitchFamily="18"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cs typeface="Arial-Rounded" panose="020B0500000000000000" pitchFamily="34" charset="0"/>
                </a:rPr>
                <a:t>Lần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đầu</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tiên</a:t>
              </a:r>
              <a:r>
                <a:rPr lang="en-US" sz="3600" b="1" dirty="0">
                  <a:effectLst/>
                  <a:latin typeface="Cambria" panose="02040503050406030204" pitchFamily="18" charset="0"/>
                  <a:ea typeface="Cambria" panose="02040503050406030204" pitchFamily="18" charset="0"/>
                  <a:cs typeface="Arial-Rounded" panose="020B0500000000000000" pitchFamily="34" charset="0"/>
                </a:rPr>
                <a:t> An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gọi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điện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thoại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cho</a:t>
              </a:r>
              <a:r>
                <a:rPr lang="en-US" sz="3600" b="1" dirty="0">
                  <a:effectLst/>
                  <a:latin typeface="Cambria" panose="02040503050406030204" pitchFamily="18" charset="0"/>
                  <a:ea typeface="Cambria" panose="02040503050406030204" pitchFamily="18" charset="0"/>
                  <a:cs typeface="Arial-Rounded" panose="020B0500000000000000" pitchFamily="34" charset="0"/>
                </a:rPr>
                <a:t> Minh,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hai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bạn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đã</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với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nhau</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thế</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157898" cy="2230617"/>
            <a:chOff x="1826053" y="791308"/>
            <a:chExt cx="9157898" cy="2230617"/>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Cả hai </a:t>
              </a:r>
              <a:r>
                <a:rPr lang="en-US" sz="3400" b="1" i="1" dirty="0">
                  <a:solidFill>
                    <a:prstClr val="black"/>
                  </a:solidFill>
                  <a:latin typeface="Cambria" panose="02040503050406030204" pitchFamily="18" charset="0"/>
                  <a:ea typeface="Cambria" panose="02040503050406030204" pitchFamily="18"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1977" y="838200"/>
            <a:ext cx="10005360" cy="2016471"/>
            <a:chOff x="1309007" y="838200"/>
            <a:chExt cx="9520188" cy="2016471"/>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661993"/>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cs typeface="Arial-Rounded" panose="020B0500000000000000" pitchFamily="34" charset="0"/>
                </a:rPr>
                <a:t>Đóng</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vai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hai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bạn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trong</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câu</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để</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chuyện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điện</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thoại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với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nhau</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bằng</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giọng</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nói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phù</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hợp</a:t>
              </a:r>
              <a:r>
                <a:rPr lang="en-US" sz="3600" b="1" dirty="0">
                  <a:effectLst/>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10765665"/>
                    <a:gd name="connsiteY0" fmla="*/ 940047 h 5640168"/>
                    <a:gd name="connsiteX1" fmla="*/ 940047 w 10765665"/>
                    <a:gd name="connsiteY1" fmla="*/ 0 h 5640168"/>
                    <a:gd name="connsiteX2" fmla="*/ 9825618 w 10765665"/>
                    <a:gd name="connsiteY2" fmla="*/ 0 h 5640168"/>
                    <a:gd name="connsiteX3" fmla="*/ 10765665 w 10765665"/>
                    <a:gd name="connsiteY3" fmla="*/ 940047 h 5640168"/>
                    <a:gd name="connsiteX4" fmla="*/ 10765665 w 10765665"/>
                    <a:gd name="connsiteY4" fmla="*/ 4700121 h 5640168"/>
                    <a:gd name="connsiteX5" fmla="*/ 9825618 w 10765665"/>
                    <a:gd name="connsiteY5" fmla="*/ 5640168 h 5640168"/>
                    <a:gd name="connsiteX6" fmla="*/ 940047 w 10765665"/>
                    <a:gd name="connsiteY6" fmla="*/ 5640168 h 5640168"/>
                    <a:gd name="connsiteX7" fmla="*/ 0 w 10765665"/>
                    <a:gd name="connsiteY7" fmla="*/ 4700121 h 5640168"/>
                    <a:gd name="connsiteX8" fmla="*/ 0 w 10765665"/>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5665" h="5640168" fill="none" extrusionOk="0">
                      <a:moveTo>
                        <a:pt x="0" y="940047"/>
                      </a:moveTo>
                      <a:cubicBezTo>
                        <a:pt x="-55673" y="505251"/>
                        <a:pt x="436402" y="11592"/>
                        <a:pt x="940047" y="0"/>
                      </a:cubicBezTo>
                      <a:cubicBezTo>
                        <a:pt x="2537507" y="33873"/>
                        <a:pt x="7708088" y="-109113"/>
                        <a:pt x="9825618" y="0"/>
                      </a:cubicBezTo>
                      <a:cubicBezTo>
                        <a:pt x="10358748" y="12887"/>
                        <a:pt x="10682462" y="388004"/>
                        <a:pt x="10765665" y="940047"/>
                      </a:cubicBezTo>
                      <a:cubicBezTo>
                        <a:pt x="10899853" y="2337767"/>
                        <a:pt x="10801068" y="3715600"/>
                        <a:pt x="10765665" y="4700121"/>
                      </a:cubicBezTo>
                      <a:cubicBezTo>
                        <a:pt x="10828710" y="5247043"/>
                        <a:pt x="10336840" y="5653065"/>
                        <a:pt x="9825618" y="5640168"/>
                      </a:cubicBezTo>
                      <a:cubicBezTo>
                        <a:pt x="6890130" y="5563953"/>
                        <a:pt x="4668088" y="5639036"/>
                        <a:pt x="940047" y="5640168"/>
                      </a:cubicBezTo>
                      <a:cubicBezTo>
                        <a:pt x="489659" y="5626370"/>
                        <a:pt x="2736" y="5242164"/>
                        <a:pt x="0" y="4700121"/>
                      </a:cubicBezTo>
                      <a:cubicBezTo>
                        <a:pt x="-69462" y="3056618"/>
                        <a:pt x="136418" y="1963959"/>
                        <a:pt x="0" y="940047"/>
                      </a:cubicBezTo>
                      <a:close/>
                    </a:path>
                    <a:path w="10765665" h="5640168" stroke="0" extrusionOk="0">
                      <a:moveTo>
                        <a:pt x="0" y="940047"/>
                      </a:moveTo>
                      <a:cubicBezTo>
                        <a:pt x="62604" y="493456"/>
                        <a:pt x="388692" y="20585"/>
                        <a:pt x="940047" y="0"/>
                      </a:cubicBezTo>
                      <a:cubicBezTo>
                        <a:pt x="2006463" y="-261"/>
                        <a:pt x="5572472" y="149202"/>
                        <a:pt x="9825618" y="0"/>
                      </a:cubicBezTo>
                      <a:cubicBezTo>
                        <a:pt x="10330259" y="9570"/>
                        <a:pt x="10742137" y="393377"/>
                        <a:pt x="10765665" y="940047"/>
                      </a:cubicBezTo>
                      <a:cubicBezTo>
                        <a:pt x="10782509" y="1328785"/>
                        <a:pt x="10817891" y="3241711"/>
                        <a:pt x="10765665" y="4700121"/>
                      </a:cubicBezTo>
                      <a:cubicBezTo>
                        <a:pt x="10757925" y="5178426"/>
                        <a:pt x="10354575" y="5569521"/>
                        <a:pt x="9825618" y="5640168"/>
                      </a:cubicBezTo>
                      <a:cubicBezTo>
                        <a:pt x="8122370" y="5706330"/>
                        <a:pt x="4561683"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10483056"/>
                    <a:gd name="connsiteY0" fmla="*/ 884659 h 5307849"/>
                    <a:gd name="connsiteX1" fmla="*/ 884659 w 10483056"/>
                    <a:gd name="connsiteY1" fmla="*/ 0 h 5307849"/>
                    <a:gd name="connsiteX2" fmla="*/ 9598397 w 10483056"/>
                    <a:gd name="connsiteY2" fmla="*/ 0 h 5307849"/>
                    <a:gd name="connsiteX3" fmla="*/ 10483056 w 10483056"/>
                    <a:gd name="connsiteY3" fmla="*/ 884659 h 5307849"/>
                    <a:gd name="connsiteX4" fmla="*/ 10483056 w 10483056"/>
                    <a:gd name="connsiteY4" fmla="*/ 4423190 h 5307849"/>
                    <a:gd name="connsiteX5" fmla="*/ 9598397 w 10483056"/>
                    <a:gd name="connsiteY5" fmla="*/ 5307849 h 5307849"/>
                    <a:gd name="connsiteX6" fmla="*/ 884659 w 10483056"/>
                    <a:gd name="connsiteY6" fmla="*/ 5307849 h 5307849"/>
                    <a:gd name="connsiteX7" fmla="*/ 0 w 10483056"/>
                    <a:gd name="connsiteY7" fmla="*/ 4423190 h 5307849"/>
                    <a:gd name="connsiteX8" fmla="*/ 0 w 1048305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3056" h="5307849" fill="none" extrusionOk="0">
                      <a:moveTo>
                        <a:pt x="0" y="884659"/>
                      </a:moveTo>
                      <a:cubicBezTo>
                        <a:pt x="-53596" y="477307"/>
                        <a:pt x="448843" y="39390"/>
                        <a:pt x="884659" y="0"/>
                      </a:cubicBezTo>
                      <a:cubicBezTo>
                        <a:pt x="4479908" y="33873"/>
                        <a:pt x="8022602" y="-109113"/>
                        <a:pt x="9598397" y="0"/>
                      </a:cubicBezTo>
                      <a:cubicBezTo>
                        <a:pt x="10101452" y="13363"/>
                        <a:pt x="10462452" y="387935"/>
                        <a:pt x="10483056" y="884659"/>
                      </a:cubicBezTo>
                      <a:cubicBezTo>
                        <a:pt x="10617244" y="1740838"/>
                        <a:pt x="10518459" y="3539601"/>
                        <a:pt x="10483056" y="4423190"/>
                      </a:cubicBezTo>
                      <a:cubicBezTo>
                        <a:pt x="10501851" y="4920046"/>
                        <a:pt x="10054524" y="5360489"/>
                        <a:pt x="9598397" y="5307849"/>
                      </a:cubicBezTo>
                      <a:cubicBezTo>
                        <a:pt x="7705652" y="5231634"/>
                        <a:pt x="2837393" y="5306717"/>
                        <a:pt x="884659" y="5307849"/>
                      </a:cubicBezTo>
                      <a:cubicBezTo>
                        <a:pt x="487208" y="5289568"/>
                        <a:pt x="8967" y="4986735"/>
                        <a:pt x="0" y="4423190"/>
                      </a:cubicBezTo>
                      <a:cubicBezTo>
                        <a:pt x="-69462" y="3857855"/>
                        <a:pt x="136418" y="1426075"/>
                        <a:pt x="0" y="884659"/>
                      </a:cubicBezTo>
                      <a:close/>
                    </a:path>
                    <a:path w="10483056" h="5307849" stroke="0" extrusionOk="0">
                      <a:moveTo>
                        <a:pt x="0" y="884659"/>
                      </a:moveTo>
                      <a:cubicBezTo>
                        <a:pt x="62161" y="468145"/>
                        <a:pt x="370690" y="16237"/>
                        <a:pt x="884659" y="0"/>
                      </a:cubicBezTo>
                      <a:cubicBezTo>
                        <a:pt x="5097431" y="-261"/>
                        <a:pt x="7125996" y="149202"/>
                        <a:pt x="9598397" y="0"/>
                      </a:cubicBezTo>
                      <a:cubicBezTo>
                        <a:pt x="10029256" y="38013"/>
                        <a:pt x="10479179" y="391544"/>
                        <a:pt x="10483056" y="884659"/>
                      </a:cubicBezTo>
                      <a:cubicBezTo>
                        <a:pt x="10499900" y="2550997"/>
                        <a:pt x="10535282" y="3466970"/>
                        <a:pt x="10483056" y="4423190"/>
                      </a:cubicBezTo>
                      <a:cubicBezTo>
                        <a:pt x="10465357" y="4818322"/>
                        <a:pt x="10088690" y="5295507"/>
                        <a:pt x="9598397" y="5307849"/>
                      </a:cubicBezTo>
                      <a:cubicBezTo>
                        <a:pt x="5662221" y="5374011"/>
                        <a:pt x="1855540"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365303" y="4054036"/>
            <a:ext cx="4622115" cy="2194778"/>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2522</Words>
  <Application>Microsoft Office PowerPoint</Application>
  <PresentationFormat>Widescreen</PresentationFormat>
  <Paragraphs>213</Paragraphs>
  <Slides>44</Slides>
  <Notes>39</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44</vt:i4>
      </vt:variant>
    </vt:vector>
  </HeadingPairs>
  <TitlesOfParts>
    <vt:vector size="66" baseType="lpstr">
      <vt:lpstr>宋体</vt:lpstr>
      <vt:lpstr>#9Slide02 Noi dung dai</vt:lpstr>
      <vt:lpstr>#9Slide02 Tieu de dai</vt:lpstr>
      <vt:lpstr>Arial</vt:lpstr>
      <vt:lpstr>Arial-Rounded</vt:lpstr>
      <vt:lpstr>Calibri</vt:lpstr>
      <vt:lpstr>Calibri Light</vt:lpstr>
      <vt:lpstr>Cambria</vt:lpstr>
      <vt:lpstr>等线</vt:lpstr>
      <vt:lpstr>等线 Light</vt:lpstr>
      <vt:lpstr>iCiel Cadena</vt:lpstr>
      <vt:lpstr>inpin heiti</vt:lpstr>
      <vt:lpstr>LNTH-Hoa Nho LNTH</vt:lpstr>
      <vt:lpstr>黑体</vt:lpstr>
      <vt:lpstr>Times New Roman</vt:lpstr>
      <vt:lpstr>印品黑体</vt:lpstr>
      <vt:lpstr>字魂59号-创粗黑</vt:lpstr>
      <vt:lpstr>1_Office Theme</vt:lpstr>
      <vt:lpstr>Office Theme</vt:lpstr>
      <vt:lpstr>​​</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48</cp:revision>
  <dcterms:created xsi:type="dcterms:W3CDTF">2022-11-26T09:23:38Z</dcterms:created>
  <dcterms:modified xsi:type="dcterms:W3CDTF">2024-03-13T05:50:25Z</dcterms:modified>
</cp:coreProperties>
</file>