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470" r:id="rId2"/>
    <p:sldId id="353" r:id="rId3"/>
    <p:sldId id="515" r:id="rId4"/>
    <p:sldId id="512" r:id="rId5"/>
    <p:sldId id="513" r:id="rId6"/>
    <p:sldId id="516" r:id="rId7"/>
    <p:sldId id="509" r:id="rId8"/>
    <p:sldId id="517" r:id="rId9"/>
    <p:sldId id="502" r:id="rId10"/>
    <p:sldId id="482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74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6FAA89-D228-4413-BD8F-A8B8F657ABA6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345F42-F00D-422C-B745-BEDB138FCB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0099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71959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17525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22832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55246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51566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3/19/2026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285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3/19/2026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9577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3/19/2026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032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3/19/2026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807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9289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3/19/2026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126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3/19/2026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074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3/19/2026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879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3/19/2026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659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3/19/2026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174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3/19/2026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031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4407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3/19/2026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7315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id="{E2A9FE10-2B6F-479A-BBBB-1B1AB3EB25B3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2101" y="295274"/>
            <a:ext cx="1247775" cy="124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633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9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.jpg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tags" Target="../tags/tag1.xml"/><Relationship Id="rId7" Type="http://schemas.openxmlformats.org/officeDocument/2006/relationships/notesSlide" Target="../notesSlides/notesSlide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Layout" Target="../slideLayouts/slideLayout8.xml"/><Relationship Id="rId11" Type="http://schemas.openxmlformats.org/officeDocument/2006/relationships/image" Target="../media/image14.png"/><Relationship Id="rId5" Type="http://schemas.openxmlformats.org/officeDocument/2006/relationships/tags" Target="../tags/tag3.xml"/><Relationship Id="rId10" Type="http://schemas.openxmlformats.org/officeDocument/2006/relationships/image" Target="../media/image5.png"/><Relationship Id="rId4" Type="http://schemas.openxmlformats.org/officeDocument/2006/relationships/tags" Target="../tags/tag2.xml"/><Relationship Id="rId9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svg"/><Relationship Id="rId12" Type="http://schemas.microsoft.com/office/2007/relationships/hdphoto" Target="../media/hdphoto4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png"/><Relationship Id="rId11" Type="http://schemas.openxmlformats.org/officeDocument/2006/relationships/image" Target="../media/image23.png"/><Relationship Id="rId5" Type="http://schemas.openxmlformats.org/officeDocument/2006/relationships/image" Target="../media/image18.svg"/><Relationship Id="rId10" Type="http://schemas.microsoft.com/office/2007/relationships/hdphoto" Target="../media/hdphoto3.wdp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22.png"/><Relationship Id="rId18" Type="http://schemas.microsoft.com/office/2007/relationships/hdphoto" Target="../media/hdphoto9.wdp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5.png"/><Relationship Id="rId12" Type="http://schemas.microsoft.com/office/2007/relationships/hdphoto" Target="../media/hdphoto8.wdp"/><Relationship Id="rId17" Type="http://schemas.openxmlformats.org/officeDocument/2006/relationships/image" Target="../media/image28.png"/><Relationship Id="rId2" Type="http://schemas.openxmlformats.org/officeDocument/2006/relationships/audio" Target="../media/media2.mp3"/><Relationship Id="rId16" Type="http://schemas.microsoft.com/office/2007/relationships/hdphoto" Target="../media/hdphoto4.wdp"/><Relationship Id="rId1" Type="http://schemas.microsoft.com/office/2007/relationships/media" Target="../media/media2.mp3"/><Relationship Id="rId6" Type="http://schemas.microsoft.com/office/2007/relationships/hdphoto" Target="../media/hdphoto5.wdp"/><Relationship Id="rId11" Type="http://schemas.openxmlformats.org/officeDocument/2006/relationships/image" Target="../media/image27.png"/><Relationship Id="rId5" Type="http://schemas.openxmlformats.org/officeDocument/2006/relationships/image" Target="../media/image24.png"/><Relationship Id="rId15" Type="http://schemas.openxmlformats.org/officeDocument/2006/relationships/image" Target="../media/image23.png"/><Relationship Id="rId10" Type="http://schemas.microsoft.com/office/2007/relationships/hdphoto" Target="../media/hdphoto7.wdp"/><Relationship Id="rId4" Type="http://schemas.openxmlformats.org/officeDocument/2006/relationships/image" Target="../media/image4.png"/><Relationship Id="rId9" Type="http://schemas.openxmlformats.org/officeDocument/2006/relationships/image" Target="../media/image26.png"/><Relationship Id="rId1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85C89A60-5F76-44A7-8851-152195261C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12074"/>
            <a:ext cx="12187592" cy="6855520"/>
          </a:xfrm>
          <a:prstGeom prst="rect">
            <a:avLst/>
          </a:prstGeom>
        </p:spPr>
      </p:pic>
      <p:pic>
        <p:nvPicPr>
          <p:cNvPr id="3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3FA1C648-859A-419D-B306-19391370C2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05" y="-1227929"/>
            <a:ext cx="609459" cy="609459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1B5DCFA3-5BEC-4950-8FFC-BCA46A18F5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5242" y="3428999"/>
            <a:ext cx="3966338" cy="3538595"/>
          </a:xfrm>
          <a:prstGeom prst="rect">
            <a:avLst/>
          </a:prstGeom>
        </p:spPr>
      </p:pic>
      <p:grpSp>
        <p:nvGrpSpPr>
          <p:cNvPr id="38" name="组合 37">
            <a:extLst>
              <a:ext uri="{FF2B5EF4-FFF2-40B4-BE49-F238E27FC236}">
                <a16:creationId xmlns:a16="http://schemas.microsoft.com/office/drawing/2014/main" id="{682DC358-F61D-4B3C-B148-1D753E7260FA}"/>
              </a:ext>
            </a:extLst>
          </p:cNvPr>
          <p:cNvGrpSpPr/>
          <p:nvPr/>
        </p:nvGrpSpPr>
        <p:grpSpPr>
          <a:xfrm>
            <a:off x="5001303" y="1165489"/>
            <a:ext cx="2967022" cy="1674605"/>
            <a:chOff x="6175442" y="99911"/>
            <a:chExt cx="1675806" cy="1745901"/>
          </a:xfrm>
        </p:grpSpPr>
        <p:sp>
          <p:nvSpPr>
            <p:cNvPr id="32" name="等腰三角形 31">
              <a:extLst>
                <a:ext uri="{FF2B5EF4-FFF2-40B4-BE49-F238E27FC236}">
                  <a16:creationId xmlns:a16="http://schemas.microsoft.com/office/drawing/2014/main" id="{1BA3C633-1445-4F02-A853-D5BA6882415A}"/>
                </a:ext>
              </a:extLst>
            </p:cNvPr>
            <p:cNvSpPr/>
            <p:nvPr/>
          </p:nvSpPr>
          <p:spPr>
            <a:xfrm rot="1201433" flipH="1" flipV="1">
              <a:off x="7216316" y="99911"/>
              <a:ext cx="111626" cy="1524615"/>
            </a:xfrm>
            <a:prstGeom prst="triangl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>
                <a:defRPr/>
              </a:pPr>
              <a:endParaRPr lang="zh-CN" altLang="en-US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33" name="等腰三角形 32">
              <a:extLst>
                <a:ext uri="{FF2B5EF4-FFF2-40B4-BE49-F238E27FC236}">
                  <a16:creationId xmlns:a16="http://schemas.microsoft.com/office/drawing/2014/main" id="{32677888-8C1A-40EB-B6FF-B6EBD104AA20}"/>
                </a:ext>
              </a:extLst>
            </p:cNvPr>
            <p:cNvSpPr/>
            <p:nvPr/>
          </p:nvSpPr>
          <p:spPr>
            <a:xfrm rot="19180611" flipH="1" flipV="1">
              <a:off x="6175442" y="228599"/>
              <a:ext cx="100851" cy="1524615"/>
            </a:xfrm>
            <a:prstGeom prst="triangl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>
                <a:defRPr/>
              </a:pPr>
              <a:endParaRPr lang="zh-CN" altLang="en-US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3AE4C1AB-3D9C-43EA-B392-DE8F5501AB6B}"/>
                </a:ext>
              </a:extLst>
            </p:cNvPr>
            <p:cNvGrpSpPr/>
            <p:nvPr/>
          </p:nvGrpSpPr>
          <p:grpSpPr>
            <a:xfrm rot="6257678" flipV="1">
              <a:off x="6479044" y="473608"/>
              <a:ext cx="1650186" cy="1094222"/>
              <a:chOff x="7828383" y="1577793"/>
              <a:chExt cx="2626043" cy="1094222"/>
            </a:xfrm>
          </p:grpSpPr>
          <p:sp>
            <p:nvSpPr>
              <p:cNvPr id="36" name="等腰三角形 35">
                <a:extLst>
                  <a:ext uri="{FF2B5EF4-FFF2-40B4-BE49-F238E27FC236}">
                    <a16:creationId xmlns:a16="http://schemas.microsoft.com/office/drawing/2014/main" id="{CF5F892E-801D-48F5-B127-1A48DF17C5C8}"/>
                  </a:ext>
                </a:extLst>
              </p:cNvPr>
              <p:cNvSpPr/>
              <p:nvPr/>
            </p:nvSpPr>
            <p:spPr>
              <a:xfrm rot="6789648">
                <a:off x="8992968" y="413208"/>
                <a:ext cx="97044" cy="2426214"/>
              </a:xfrm>
              <a:prstGeom prst="triangle">
                <a:avLst/>
              </a:prstGeom>
              <a:solidFill>
                <a:srgbClr val="2599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17">
                  <a:defRPr/>
                </a:pPr>
                <a:endParaRPr lang="zh-CN" altLang="en-US">
                  <a:solidFill>
                    <a:srgbClr val="FFFFFF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  <p:sp>
            <p:nvSpPr>
              <p:cNvPr id="37" name="等腰三角形 36">
                <a:extLst>
                  <a:ext uri="{FF2B5EF4-FFF2-40B4-BE49-F238E27FC236}">
                    <a16:creationId xmlns:a16="http://schemas.microsoft.com/office/drawing/2014/main" id="{6437FC30-16A5-4126-9E85-F2B342C61EC4}"/>
                  </a:ext>
                </a:extLst>
              </p:cNvPr>
              <p:cNvSpPr/>
              <p:nvPr/>
            </p:nvSpPr>
            <p:spPr>
              <a:xfrm rot="3368253">
                <a:off x="9183763" y="1401352"/>
                <a:ext cx="115113" cy="2426213"/>
              </a:xfrm>
              <a:prstGeom prst="triangle">
                <a:avLst/>
              </a:prstGeom>
              <a:solidFill>
                <a:srgbClr val="2599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17">
                  <a:defRPr/>
                </a:pPr>
                <a:endParaRPr lang="zh-CN" altLang="en-US">
                  <a:solidFill>
                    <a:srgbClr val="FFFFFF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</p:grp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9990D79E-370B-4B01-B52C-CD166A8B646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379344" y="-22970033"/>
            <a:ext cx="1334326" cy="13343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1D68DF6-97B9-4279-B1E0-BE77D99F1C0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7079" y="1069510"/>
            <a:ext cx="12192000" cy="5414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764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1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30112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30862"/>
                            </p:stCondLst>
                            <p:childTnLst>
                              <p:par>
                                <p:cTn id="1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8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36E3725-FD8E-4C95-86A0-D2A26426C9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260F1B6-DE82-4A3C-AE4B-C6BEA72486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5242" y="3428999"/>
            <a:ext cx="3966338" cy="353859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E401995-2BD2-4297-AFDA-909DCE7A49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2274" y="1478557"/>
            <a:ext cx="6846401" cy="2395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081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36E3725-FD8E-4C95-86A0-D2A26426C9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260F1B6-DE82-4A3C-AE4B-C6BEA72486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5242" y="3428999"/>
            <a:ext cx="3966338" cy="353859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97E2EF8-399D-4EB5-8DBE-8B8D0C37AFD3}"/>
              </a:ext>
            </a:extLst>
          </p:cNvPr>
          <p:cNvGrpSpPr/>
          <p:nvPr/>
        </p:nvGrpSpPr>
        <p:grpSpPr>
          <a:xfrm>
            <a:off x="2583933" y="170520"/>
            <a:ext cx="6814348" cy="615411"/>
            <a:chOff x="3170156" y="170559"/>
            <a:chExt cx="6815925" cy="615553"/>
          </a:xfrm>
        </p:grpSpPr>
        <p:sp>
          <p:nvSpPr>
            <p:cNvPr id="2" name="Flowchart: Alternate Process 1">
              <a:extLst>
                <a:ext uri="{FF2B5EF4-FFF2-40B4-BE49-F238E27FC236}">
                  <a16:creationId xmlns:a16="http://schemas.microsoft.com/office/drawing/2014/main" id="{7AA69F36-DC15-4E1E-8E74-A7D1DD20C305}"/>
                </a:ext>
              </a:extLst>
            </p:cNvPr>
            <p:cNvSpPr/>
            <p:nvPr/>
          </p:nvSpPr>
          <p:spPr>
            <a:xfrm>
              <a:off x="3170156" y="195942"/>
              <a:ext cx="6806607" cy="557512"/>
            </a:xfrm>
            <a:prstGeom prst="flowChartAlternateProcess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217"/>
              <a:endParaRPr lang="en-US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BB26B86-50C7-4577-A2F2-856ABD3BB793}"/>
                </a:ext>
              </a:extLst>
            </p:cNvPr>
            <p:cNvSpPr txBox="1"/>
            <p:nvPr/>
          </p:nvSpPr>
          <p:spPr>
            <a:xfrm>
              <a:off x="3179474" y="170559"/>
              <a:ext cx="6806607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914217"/>
              <a:r>
                <a:rPr lang="en-US" sz="3999">
                  <a:solidFill>
                    <a:srgbClr val="000000"/>
                  </a:solidFill>
                  <a:latin typeface="Calibri"/>
                </a:rPr>
                <a:t>Thứ ... ngày ... tháng ... năm .....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BB77AE17-D74C-4B71-8303-1A2F3879FD3F}"/>
              </a:ext>
            </a:extLst>
          </p:cNvPr>
          <p:cNvGrpSpPr/>
          <p:nvPr/>
        </p:nvGrpSpPr>
        <p:grpSpPr>
          <a:xfrm>
            <a:off x="1371600" y="980587"/>
            <a:ext cx="10518978" cy="3086786"/>
            <a:chOff x="2285109" y="980814"/>
            <a:chExt cx="7890506" cy="3087501"/>
          </a:xfrm>
        </p:grpSpPr>
        <p:sp>
          <p:nvSpPr>
            <p:cNvPr id="26" name="矩形: 圆角 6">
              <a:extLst>
                <a:ext uri="{FF2B5EF4-FFF2-40B4-BE49-F238E27FC236}">
                  <a16:creationId xmlns:a16="http://schemas.microsoft.com/office/drawing/2014/main" id="{89312621-FCDE-489D-B9BD-5105F83D13E8}"/>
                </a:ext>
              </a:extLst>
            </p:cNvPr>
            <p:cNvSpPr/>
            <p:nvPr/>
          </p:nvSpPr>
          <p:spPr>
            <a:xfrm>
              <a:off x="2285109" y="980814"/>
              <a:ext cx="6937700" cy="3087501"/>
            </a:xfrm>
            <a:prstGeom prst="roundRect">
              <a:avLst>
                <a:gd name="adj" fmla="val 19216"/>
              </a:avLst>
            </a:prstGeom>
            <a:solidFill>
              <a:schemeClr val="bg1">
                <a:alpha val="92000"/>
              </a:schemeClr>
            </a:solidFill>
            <a:ln w="38100">
              <a:solidFill>
                <a:schemeClr val="accent4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/>
              <a:endParaRPr lang="zh-CN" altLang="en-US" dirty="0">
                <a:ln>
                  <a:solidFill>
                    <a:srgbClr val="000000"/>
                  </a:solidFill>
                </a:ln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+mn-lt"/>
              </a:endParaRP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D98076F9-5101-4DF2-922B-C83971F9A238}"/>
                </a:ext>
              </a:extLst>
            </p:cNvPr>
            <p:cNvGrpSpPr/>
            <p:nvPr/>
          </p:nvGrpSpPr>
          <p:grpSpPr>
            <a:xfrm>
              <a:off x="4502099" y="1090460"/>
              <a:ext cx="2438401" cy="744415"/>
              <a:chOff x="2862941" y="1337836"/>
              <a:chExt cx="2438402" cy="744415"/>
            </a:xfrm>
          </p:grpSpPr>
          <p:sp>
            <p:nvSpPr>
              <p:cNvPr id="24" name="Rectangle: Rounded Corners 23">
                <a:extLst>
                  <a:ext uri="{FF2B5EF4-FFF2-40B4-BE49-F238E27FC236}">
                    <a16:creationId xmlns:a16="http://schemas.microsoft.com/office/drawing/2014/main" id="{1615ACD7-54DC-474C-8D16-8C90E73CE831}"/>
                  </a:ext>
                </a:extLst>
              </p:cNvPr>
              <p:cNvSpPr/>
              <p:nvPr/>
            </p:nvSpPr>
            <p:spPr>
              <a:xfrm>
                <a:off x="2862941" y="1337836"/>
                <a:ext cx="2438402" cy="744415"/>
              </a:xfrm>
              <a:prstGeom prst="roundRect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17"/>
                <a:endParaRPr lang="en-US">
                  <a:solidFill>
                    <a:srgbClr val="FFFFFF"/>
                  </a:solidFill>
                  <a:latin typeface="Calibri"/>
                </a:endParaRP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F74CE8C-A72A-4238-AC0A-9A2BCCCD68B8}"/>
                  </a:ext>
                </a:extLst>
              </p:cNvPr>
              <p:cNvSpPr txBox="1"/>
              <p:nvPr/>
            </p:nvSpPr>
            <p:spPr>
              <a:xfrm>
                <a:off x="3454406" y="1380837"/>
                <a:ext cx="1255472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914217"/>
                <a:r>
                  <a:rPr lang="en-US" sz="3999">
                    <a:solidFill>
                      <a:srgbClr val="FFFFFF"/>
                    </a:solidFill>
                    <a:latin typeface="iCiel Cadena" panose="02000503000000020004" pitchFamily="50" charset="0"/>
                  </a:rPr>
                  <a:t>TOÁN</a:t>
                </a:r>
              </a:p>
            </p:txBody>
          </p:sp>
        </p:grp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1872CCF9-8833-4E68-A220-9F61D7D90A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592" r="62604"/>
            <a:stretch/>
          </p:blipFill>
          <p:spPr>
            <a:xfrm flipH="1">
              <a:off x="8873623" y="2870328"/>
              <a:ext cx="1301992" cy="1057550"/>
            </a:xfrm>
            <a:prstGeom prst="rect">
              <a:avLst/>
            </a:prstGeom>
          </p:spPr>
        </p:pic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B3DEC566-1908-4010-900B-EDE93C278C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1379" y1="28621" x2="31379" y2="28621"/>
                        <a14:foregroundMark x1="27931" y1="26897" x2="32759" y2="31034"/>
                        <a14:foregroundMark x1="52069" y1="22759" x2="52069" y2="22759"/>
                        <a14:foregroundMark x1="70000" y1="23448" x2="70000" y2="23448"/>
                        <a14:foregroundMark x1="74138" y1="36897" x2="74138" y2="36897"/>
                        <a14:foregroundMark x1="80690" y1="50690" x2="80690" y2="50690"/>
                        <a14:foregroundMark x1="75172" y1="66552" x2="75172" y2="66552"/>
                        <a14:foregroundMark x1="63448" y1="75862" x2="63448" y2="75862"/>
                        <a14:foregroundMark x1="51724" y1="78966" x2="51724" y2="78966"/>
                        <a14:foregroundMark x1="30345" y1="75517" x2="30345" y2="75517"/>
                        <a14:foregroundMark x1="21379" y1="57241" x2="21379" y2="57241"/>
                        <a14:foregroundMark x1="20345" y1="45172" x2="20345" y2="451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7986" y="-174895"/>
            <a:ext cx="2017472" cy="2017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1264551-52AC-4A5C-BE61-7C46298628ED}"/>
              </a:ext>
            </a:extLst>
          </p:cNvPr>
          <p:cNvSpPr txBox="1"/>
          <p:nvPr/>
        </p:nvSpPr>
        <p:spPr>
          <a:xfrm>
            <a:off x="4998842" y="3404425"/>
            <a:ext cx="2497693" cy="707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17"/>
            <a:r>
              <a:rPr lang="en-US" sz="3999" dirty="0" err="1">
                <a:solidFill>
                  <a:srgbClr val="000000"/>
                </a:solidFill>
                <a:latin typeface="UVN Bai Sau Nang" panose="04030905020802020C03" pitchFamily="82" charset="0"/>
              </a:rPr>
              <a:t>Tiết</a:t>
            </a:r>
            <a:r>
              <a:rPr lang="en-US" sz="3999" dirty="0">
                <a:solidFill>
                  <a:srgbClr val="000000"/>
                </a:solidFill>
                <a:latin typeface="UVN Bai Sau Nang" panose="04030905020802020C03" pitchFamily="82" charset="0"/>
              </a:rPr>
              <a:t> 4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0F1A7D2-8A1D-4F32-B78E-B7114A92224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18594" y="1994848"/>
            <a:ext cx="8059611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631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85C89A60-5F76-44A7-8851-152195261C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16194"/>
            <a:ext cx="12187592" cy="6855520"/>
          </a:xfrm>
          <a:prstGeom prst="rect">
            <a:avLst/>
          </a:prstGeom>
        </p:spPr>
      </p:pic>
      <p:pic>
        <p:nvPicPr>
          <p:cNvPr id="3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3FA1C648-859A-419D-B306-19391370C2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05" y="-1227929"/>
            <a:ext cx="609459" cy="609459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1B5DCFA3-5BEC-4950-8FFC-BCA46A18F5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7893" y="3428999"/>
            <a:ext cx="3966338" cy="3538595"/>
          </a:xfrm>
          <a:prstGeom prst="rect">
            <a:avLst/>
          </a:prstGeom>
        </p:spPr>
      </p:pic>
      <p:grpSp>
        <p:nvGrpSpPr>
          <p:cNvPr id="38" name="组合 37">
            <a:extLst>
              <a:ext uri="{FF2B5EF4-FFF2-40B4-BE49-F238E27FC236}">
                <a16:creationId xmlns:a16="http://schemas.microsoft.com/office/drawing/2014/main" id="{682DC358-F61D-4B3C-B148-1D753E7260FA}"/>
              </a:ext>
            </a:extLst>
          </p:cNvPr>
          <p:cNvGrpSpPr/>
          <p:nvPr/>
        </p:nvGrpSpPr>
        <p:grpSpPr>
          <a:xfrm>
            <a:off x="5001303" y="1165489"/>
            <a:ext cx="2967022" cy="1674605"/>
            <a:chOff x="6175442" y="99911"/>
            <a:chExt cx="1675806" cy="1745901"/>
          </a:xfrm>
        </p:grpSpPr>
        <p:sp>
          <p:nvSpPr>
            <p:cNvPr id="32" name="等腰三角形 31">
              <a:extLst>
                <a:ext uri="{FF2B5EF4-FFF2-40B4-BE49-F238E27FC236}">
                  <a16:creationId xmlns:a16="http://schemas.microsoft.com/office/drawing/2014/main" id="{1BA3C633-1445-4F02-A853-D5BA6882415A}"/>
                </a:ext>
              </a:extLst>
            </p:cNvPr>
            <p:cNvSpPr/>
            <p:nvPr/>
          </p:nvSpPr>
          <p:spPr>
            <a:xfrm rot="1201433" flipH="1" flipV="1">
              <a:off x="7216316" y="99911"/>
              <a:ext cx="111626" cy="1524615"/>
            </a:xfrm>
            <a:prstGeom prst="triangl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>
                <a:defRPr/>
              </a:pPr>
              <a:endParaRPr lang="zh-CN" altLang="en-US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33" name="等腰三角形 32">
              <a:extLst>
                <a:ext uri="{FF2B5EF4-FFF2-40B4-BE49-F238E27FC236}">
                  <a16:creationId xmlns:a16="http://schemas.microsoft.com/office/drawing/2014/main" id="{32677888-8C1A-40EB-B6FF-B6EBD104AA20}"/>
                </a:ext>
              </a:extLst>
            </p:cNvPr>
            <p:cNvSpPr/>
            <p:nvPr/>
          </p:nvSpPr>
          <p:spPr>
            <a:xfrm rot="19180611" flipH="1" flipV="1">
              <a:off x="6175442" y="228599"/>
              <a:ext cx="100851" cy="1524615"/>
            </a:xfrm>
            <a:prstGeom prst="triangl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>
                <a:defRPr/>
              </a:pPr>
              <a:endParaRPr lang="zh-CN" altLang="en-US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3AE4C1AB-3D9C-43EA-B392-DE8F5501AB6B}"/>
                </a:ext>
              </a:extLst>
            </p:cNvPr>
            <p:cNvGrpSpPr/>
            <p:nvPr/>
          </p:nvGrpSpPr>
          <p:grpSpPr>
            <a:xfrm rot="6257678" flipV="1">
              <a:off x="6479044" y="473608"/>
              <a:ext cx="1650186" cy="1094222"/>
              <a:chOff x="7828383" y="1577793"/>
              <a:chExt cx="2626043" cy="1094222"/>
            </a:xfrm>
          </p:grpSpPr>
          <p:sp>
            <p:nvSpPr>
              <p:cNvPr id="36" name="等腰三角形 35">
                <a:extLst>
                  <a:ext uri="{FF2B5EF4-FFF2-40B4-BE49-F238E27FC236}">
                    <a16:creationId xmlns:a16="http://schemas.microsoft.com/office/drawing/2014/main" id="{CF5F892E-801D-48F5-B127-1A48DF17C5C8}"/>
                  </a:ext>
                </a:extLst>
              </p:cNvPr>
              <p:cNvSpPr/>
              <p:nvPr/>
            </p:nvSpPr>
            <p:spPr>
              <a:xfrm rot="6789648">
                <a:off x="8992968" y="413208"/>
                <a:ext cx="97044" cy="2426214"/>
              </a:xfrm>
              <a:prstGeom prst="triangle">
                <a:avLst/>
              </a:prstGeom>
              <a:solidFill>
                <a:srgbClr val="2599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17">
                  <a:defRPr/>
                </a:pPr>
                <a:endParaRPr lang="zh-CN" altLang="en-US">
                  <a:solidFill>
                    <a:srgbClr val="FFFFFF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  <p:sp>
            <p:nvSpPr>
              <p:cNvPr id="37" name="等腰三角形 36">
                <a:extLst>
                  <a:ext uri="{FF2B5EF4-FFF2-40B4-BE49-F238E27FC236}">
                    <a16:creationId xmlns:a16="http://schemas.microsoft.com/office/drawing/2014/main" id="{6437FC30-16A5-4126-9E85-F2B342C61EC4}"/>
                  </a:ext>
                </a:extLst>
              </p:cNvPr>
              <p:cNvSpPr/>
              <p:nvPr/>
            </p:nvSpPr>
            <p:spPr>
              <a:xfrm rot="3368253">
                <a:off x="9183763" y="1401352"/>
                <a:ext cx="115113" cy="2426213"/>
              </a:xfrm>
              <a:prstGeom prst="triangle">
                <a:avLst/>
              </a:prstGeom>
              <a:solidFill>
                <a:srgbClr val="2599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17">
                  <a:defRPr/>
                </a:pPr>
                <a:endParaRPr lang="zh-CN" altLang="en-US">
                  <a:solidFill>
                    <a:srgbClr val="FFFFFF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F0202142-C312-4651-B054-B73FC78C6F8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1000" y="1074066"/>
            <a:ext cx="12192000" cy="5414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873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573D4961-A839-46AA-AAB3-33A5B93AE4E2}"/>
              </a:ext>
            </a:extLst>
          </p:cNvPr>
          <p:cNvSpPr/>
          <p:nvPr/>
        </p:nvSpPr>
        <p:spPr>
          <a:xfrm>
            <a:off x="1686502" y="147124"/>
            <a:ext cx="864682" cy="745415"/>
          </a:xfrm>
          <a:prstGeom prst="triangl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 sz="3199" b="1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523802-30B5-460B-945E-D3454E110E00}"/>
              </a:ext>
            </a:extLst>
          </p:cNvPr>
          <p:cNvSpPr txBox="1"/>
          <p:nvPr/>
        </p:nvSpPr>
        <p:spPr>
          <a:xfrm>
            <a:off x="1935568" y="269058"/>
            <a:ext cx="738102" cy="646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7"/>
            <a:r>
              <a:rPr lang="en-US" sz="3599" b="1">
                <a:solidFill>
                  <a:srgbClr val="FFFFFF"/>
                </a:solidFill>
                <a:latin typeface="Calibri"/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312918-B0F4-4970-802E-1747DAF1C93E}"/>
              </a:ext>
            </a:extLst>
          </p:cNvPr>
          <p:cNvSpPr txBox="1"/>
          <p:nvPr/>
        </p:nvSpPr>
        <p:spPr>
          <a:xfrm>
            <a:off x="2579758" y="335286"/>
            <a:ext cx="7288141" cy="646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7"/>
            <a:r>
              <a:rPr lang="en-US" sz="3599" b="1">
                <a:solidFill>
                  <a:srgbClr val="000000"/>
                </a:solidFill>
              </a:rPr>
              <a:t>Chọn cách đọc số thích hợp:</a:t>
            </a:r>
            <a:endParaRPr lang="en-US" sz="3599" b="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1977E1A-9591-41E7-BC0C-FB61F9504344}"/>
              </a:ext>
            </a:extLst>
          </p:cNvPr>
          <p:cNvSpPr txBox="1"/>
          <p:nvPr/>
        </p:nvSpPr>
        <p:spPr>
          <a:xfrm>
            <a:off x="7797836" y="2046095"/>
            <a:ext cx="2783980" cy="646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7"/>
            <a:r>
              <a:rPr lang="en-US" sz="3599" b="1">
                <a:solidFill>
                  <a:srgbClr val="FFFFFF"/>
                </a:solidFill>
                <a:latin typeface="Calibri"/>
              </a:rPr>
              <a:t>40 + 30 = 70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2F00C6B-ECA0-486A-B5A4-5F23455406C9}"/>
              </a:ext>
            </a:extLst>
          </p:cNvPr>
          <p:cNvSpPr txBox="1"/>
          <p:nvPr/>
        </p:nvSpPr>
        <p:spPr>
          <a:xfrm>
            <a:off x="3082831" y="2841325"/>
            <a:ext cx="2783980" cy="646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7"/>
            <a:r>
              <a:rPr lang="en-US" sz="3599" b="1" dirty="0">
                <a:solidFill>
                  <a:srgbClr val="FFFFFF"/>
                </a:solidFill>
                <a:latin typeface="Calibri"/>
              </a:rPr>
              <a:t>40 , 30 , 70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2E82FF8-88B2-4816-BE99-2E3B2465B9A4}"/>
              </a:ext>
            </a:extLst>
          </p:cNvPr>
          <p:cNvSpPr txBox="1"/>
          <p:nvPr/>
        </p:nvSpPr>
        <p:spPr>
          <a:xfrm>
            <a:off x="7797836" y="2585717"/>
            <a:ext cx="2783980" cy="646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7"/>
            <a:r>
              <a:rPr lang="en-US" sz="3599" b="1">
                <a:solidFill>
                  <a:srgbClr val="FFFFFF"/>
                </a:solidFill>
                <a:latin typeface="Calibri"/>
              </a:rPr>
              <a:t>30 + 40 = 70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B7C5F34-26EF-4532-A976-767536D3CECF}"/>
              </a:ext>
            </a:extLst>
          </p:cNvPr>
          <p:cNvSpPr txBox="1"/>
          <p:nvPr/>
        </p:nvSpPr>
        <p:spPr>
          <a:xfrm>
            <a:off x="7797836" y="3088347"/>
            <a:ext cx="2783980" cy="646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7"/>
            <a:r>
              <a:rPr lang="en-US" sz="3599" b="1" dirty="0">
                <a:solidFill>
                  <a:srgbClr val="FFFFFF"/>
                </a:solidFill>
                <a:latin typeface="Calibri"/>
              </a:rPr>
              <a:t>70 - 40 = 30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29C9434-58C0-4B27-8181-ECFA3E1AD6D6}"/>
              </a:ext>
            </a:extLst>
          </p:cNvPr>
          <p:cNvSpPr txBox="1"/>
          <p:nvPr/>
        </p:nvSpPr>
        <p:spPr>
          <a:xfrm>
            <a:off x="7797836" y="3627969"/>
            <a:ext cx="2783980" cy="646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7"/>
            <a:r>
              <a:rPr lang="en-US" sz="3599" b="1">
                <a:solidFill>
                  <a:srgbClr val="FFFFFF"/>
                </a:solidFill>
                <a:latin typeface="Calibri"/>
              </a:rPr>
              <a:t>70 - 30 = 40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8532342-3070-4A52-82CA-E9B5BE94EC7F}"/>
              </a:ext>
            </a:extLst>
          </p:cNvPr>
          <p:cNvSpPr/>
          <p:nvPr/>
        </p:nvSpPr>
        <p:spPr>
          <a:xfrm>
            <a:off x="1209675" y="1924050"/>
            <a:ext cx="1857375" cy="9525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</a:rPr>
              <a:t>12 456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BA04FB6-2BDD-4EE0-9EF6-5E30485EB003}"/>
              </a:ext>
            </a:extLst>
          </p:cNvPr>
          <p:cNvSpPr/>
          <p:nvPr/>
        </p:nvSpPr>
        <p:spPr>
          <a:xfrm>
            <a:off x="3924300" y="1924050"/>
            <a:ext cx="1857375" cy="9525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</a:rPr>
              <a:t>12 156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BDABB83E-B7E7-457E-9227-DC38E38E1E48}"/>
              </a:ext>
            </a:extLst>
          </p:cNvPr>
          <p:cNvSpPr/>
          <p:nvPr/>
        </p:nvSpPr>
        <p:spPr>
          <a:xfrm>
            <a:off x="6457950" y="1952625"/>
            <a:ext cx="1857375" cy="9525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</a:rPr>
              <a:t>8 999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6E7F169-27F6-4610-AAAE-F4EA13425A09}"/>
              </a:ext>
            </a:extLst>
          </p:cNvPr>
          <p:cNvSpPr/>
          <p:nvPr/>
        </p:nvSpPr>
        <p:spPr>
          <a:xfrm>
            <a:off x="8858250" y="1905000"/>
            <a:ext cx="1857375" cy="9525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</a:rPr>
              <a:t>22 015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E1F9CC3-6A40-4887-BEAC-028234B254A5}"/>
              </a:ext>
            </a:extLst>
          </p:cNvPr>
          <p:cNvSpPr/>
          <p:nvPr/>
        </p:nvSpPr>
        <p:spPr>
          <a:xfrm>
            <a:off x="981075" y="3362325"/>
            <a:ext cx="2543175" cy="10953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</a:rPr>
              <a:t>Hai </a:t>
            </a:r>
            <a:r>
              <a:rPr lang="en-US" sz="2400" b="1" dirty="0" err="1">
                <a:solidFill>
                  <a:srgbClr val="002060"/>
                </a:solidFill>
              </a:rPr>
              <a:t>mươi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hai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nghìn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không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trăm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mười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lăm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3E09767B-7F7B-4E4B-8046-62C529763CBB}"/>
              </a:ext>
            </a:extLst>
          </p:cNvPr>
          <p:cNvSpPr/>
          <p:nvPr/>
        </p:nvSpPr>
        <p:spPr>
          <a:xfrm>
            <a:off x="3743326" y="3390900"/>
            <a:ext cx="2343150" cy="10953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</a:rPr>
              <a:t>Mười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hai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nghìn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bốn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trăm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năm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mươi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sáu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5373C067-0E23-465E-9929-B526A6448A32}"/>
              </a:ext>
            </a:extLst>
          </p:cNvPr>
          <p:cNvSpPr/>
          <p:nvPr/>
        </p:nvSpPr>
        <p:spPr>
          <a:xfrm>
            <a:off x="6324600" y="3362325"/>
            <a:ext cx="2295525" cy="10953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</a:rPr>
              <a:t>Mười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hai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nghìn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một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trăm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năm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mươi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sáu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E1F0A9BB-EAAA-43B8-8886-E19A6FAE15F3}"/>
              </a:ext>
            </a:extLst>
          </p:cNvPr>
          <p:cNvSpPr/>
          <p:nvPr/>
        </p:nvSpPr>
        <p:spPr>
          <a:xfrm>
            <a:off x="8896350" y="3343275"/>
            <a:ext cx="2295525" cy="10953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</a:rPr>
              <a:t>Tám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nghìn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chín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trăm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chín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mươi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chín</a:t>
            </a:r>
            <a:endParaRPr lang="en-US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664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0 L 0.23086 0.38194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36" y="190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0 L 0.20976 0.38056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82" y="19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3.33333E-6 L 0.21914 0.36944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51" y="18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22222E-6 L -0.62148 0.37917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081" y="1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6" grpId="0"/>
      <p:bldP spid="11" grpId="0"/>
      <p:bldP spid="14" grpId="0"/>
      <p:bldP spid="15" grpId="0"/>
      <p:bldP spid="16" grpId="0"/>
      <p:bldP spid="17" grpId="0"/>
      <p:bldP spid="4" grpId="0" animBg="1"/>
      <p:bldP spid="4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5" grpId="0" animBg="1"/>
      <p:bldP spid="23" grpId="0" animBg="1"/>
      <p:bldP spid="24" grpId="0" animBg="1"/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A3594FC-5D03-460F-9490-8D1A72ACFC86}"/>
              </a:ext>
            </a:extLst>
          </p:cNvPr>
          <p:cNvSpPr/>
          <p:nvPr/>
        </p:nvSpPr>
        <p:spPr>
          <a:xfrm>
            <a:off x="234398" y="308907"/>
            <a:ext cx="11957602" cy="5539444"/>
          </a:xfrm>
          <a:prstGeom prst="roundRect">
            <a:avLst>
              <a:gd name="adj" fmla="val 24937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217">
              <a:defRPr/>
            </a:pPr>
            <a:endParaRPr lang="en-US" kern="0">
              <a:solidFill>
                <a:prstClr val="white"/>
              </a:solidFill>
              <a:latin typeface="#9Slide02 Noi dung dai"/>
            </a:endParaRPr>
          </a:p>
        </p:txBody>
      </p:sp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573D4961-A839-46AA-AAB3-33A5B93AE4E2}"/>
              </a:ext>
            </a:extLst>
          </p:cNvPr>
          <p:cNvSpPr/>
          <p:nvPr/>
        </p:nvSpPr>
        <p:spPr>
          <a:xfrm>
            <a:off x="705427" y="632899"/>
            <a:ext cx="864682" cy="745415"/>
          </a:xfrm>
          <a:prstGeom prst="triangl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>
              <a:defRPr/>
            </a:pPr>
            <a:endParaRPr lang="en-US" sz="3199" b="1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523802-30B5-460B-945E-D3454E110E00}"/>
              </a:ext>
            </a:extLst>
          </p:cNvPr>
          <p:cNvSpPr txBox="1"/>
          <p:nvPr/>
        </p:nvSpPr>
        <p:spPr>
          <a:xfrm>
            <a:off x="916393" y="802458"/>
            <a:ext cx="738102" cy="646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7">
              <a:defRPr/>
            </a:pPr>
            <a:r>
              <a:rPr lang="en-US" sz="3599" b="1" dirty="0">
                <a:solidFill>
                  <a:srgbClr val="FFFFFF"/>
                </a:solidFill>
                <a:latin typeface="Calibri"/>
              </a:rPr>
              <a:t>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312918-B0F4-4970-802E-1747DAF1C93E}"/>
              </a:ext>
            </a:extLst>
          </p:cNvPr>
          <p:cNvSpPr txBox="1"/>
          <p:nvPr/>
        </p:nvSpPr>
        <p:spPr>
          <a:xfrm>
            <a:off x="1570109" y="830586"/>
            <a:ext cx="3832840" cy="646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7">
              <a:defRPr/>
            </a:pPr>
            <a:r>
              <a:rPr lang="en-US" sz="3599" b="1" dirty="0">
                <a:solidFill>
                  <a:srgbClr val="000000"/>
                </a:solidFill>
                <a:latin typeface="Calibri"/>
              </a:rPr>
              <a:t>a) </a:t>
            </a:r>
            <a:r>
              <a:rPr lang="en-US" sz="3599" b="1" dirty="0" err="1">
                <a:solidFill>
                  <a:srgbClr val="000000"/>
                </a:solidFill>
                <a:latin typeface="Calibri"/>
              </a:rPr>
              <a:t>Số</a:t>
            </a:r>
            <a:endParaRPr lang="en-US" sz="3599" b="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95EA7C-1468-4A83-AB13-A6375B75B4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912" y="1900237"/>
            <a:ext cx="10082213" cy="755267"/>
          </a:xfrm>
          <a:prstGeom prst="rect">
            <a:avLst/>
          </a:prstGeom>
        </p:spPr>
      </p:pic>
      <p:sp>
        <p:nvSpPr>
          <p:cNvPr id="7" name="Left Brace 6">
            <a:extLst>
              <a:ext uri="{FF2B5EF4-FFF2-40B4-BE49-F238E27FC236}">
                <a16:creationId xmlns:a16="http://schemas.microsoft.com/office/drawing/2014/main" id="{C8277584-0E30-4303-B151-BBB1AADF34CD}"/>
              </a:ext>
            </a:extLst>
          </p:cNvPr>
          <p:cNvSpPr/>
          <p:nvPr/>
        </p:nvSpPr>
        <p:spPr>
          <a:xfrm rot="16200000">
            <a:off x="2283620" y="2035969"/>
            <a:ext cx="481014" cy="1419225"/>
          </a:xfrm>
          <a:prstGeom prst="leftBrace">
            <a:avLst>
              <a:gd name="adj1" fmla="val 34356"/>
              <a:gd name="adj2" fmla="val 5000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579796-3613-44DD-B419-E1A89A41E144}"/>
              </a:ext>
            </a:extLst>
          </p:cNvPr>
          <p:cNvSpPr txBox="1"/>
          <p:nvPr/>
        </p:nvSpPr>
        <p:spPr>
          <a:xfrm>
            <a:off x="1876425" y="3105150"/>
            <a:ext cx="15716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+ 5 000</a:t>
            </a:r>
          </a:p>
        </p:txBody>
      </p:sp>
      <p:sp>
        <p:nvSpPr>
          <p:cNvPr id="22" name="Left Brace 21">
            <a:extLst>
              <a:ext uri="{FF2B5EF4-FFF2-40B4-BE49-F238E27FC236}">
                <a16:creationId xmlns:a16="http://schemas.microsoft.com/office/drawing/2014/main" id="{41D908DA-9459-455F-9546-D38EBC19E671}"/>
              </a:ext>
            </a:extLst>
          </p:cNvPr>
          <p:cNvSpPr/>
          <p:nvPr/>
        </p:nvSpPr>
        <p:spPr>
          <a:xfrm rot="16200000">
            <a:off x="4150521" y="2093119"/>
            <a:ext cx="481014" cy="1419225"/>
          </a:xfrm>
          <a:prstGeom prst="leftBrace">
            <a:avLst>
              <a:gd name="adj1" fmla="val 34356"/>
              <a:gd name="adj2" fmla="val 5000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A367597-24B0-4280-835E-77759B5E0C85}"/>
              </a:ext>
            </a:extLst>
          </p:cNvPr>
          <p:cNvSpPr txBox="1"/>
          <p:nvPr/>
        </p:nvSpPr>
        <p:spPr>
          <a:xfrm>
            <a:off x="3676651" y="3114675"/>
            <a:ext cx="15716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+ 5 000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9B925CF-5B15-414F-9F6A-F47B64B52FDE}"/>
              </a:ext>
            </a:extLst>
          </p:cNvPr>
          <p:cNvSpPr/>
          <p:nvPr/>
        </p:nvSpPr>
        <p:spPr>
          <a:xfrm>
            <a:off x="6105525" y="2028825"/>
            <a:ext cx="1171575" cy="4572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25 000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0E1C18DB-D057-4A13-9203-87F62D8A98A2}"/>
              </a:ext>
            </a:extLst>
          </p:cNvPr>
          <p:cNvSpPr/>
          <p:nvPr/>
        </p:nvSpPr>
        <p:spPr>
          <a:xfrm>
            <a:off x="7820025" y="2019300"/>
            <a:ext cx="1171575" cy="4572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30 000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1B1E913-D8D1-4ED8-A9B5-C8C138CD4C86}"/>
              </a:ext>
            </a:extLst>
          </p:cNvPr>
          <p:cNvSpPr txBox="1"/>
          <p:nvPr/>
        </p:nvSpPr>
        <p:spPr>
          <a:xfrm>
            <a:off x="1219200" y="3829050"/>
            <a:ext cx="10086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b) </a:t>
            </a:r>
            <a:r>
              <a:rPr lang="en-US" sz="3200" dirty="0" err="1"/>
              <a:t>Trong</a:t>
            </a:r>
            <a:r>
              <a:rPr lang="en-US" sz="3200" dirty="0"/>
              <a:t> </a:t>
            </a:r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trên</a:t>
            </a:r>
            <a:r>
              <a:rPr lang="en-US" sz="3200" dirty="0"/>
              <a:t>, </a:t>
            </a:r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nào</a:t>
            </a:r>
            <a:r>
              <a:rPr lang="en-US" sz="3200" dirty="0"/>
              <a:t> </a:t>
            </a:r>
            <a:r>
              <a:rPr lang="en-US" sz="3200" dirty="0" err="1"/>
              <a:t>là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tròn</a:t>
            </a:r>
            <a:r>
              <a:rPr lang="en-US" sz="3200" dirty="0"/>
              <a:t> </a:t>
            </a:r>
            <a:r>
              <a:rPr lang="en-US" sz="3200" dirty="0" err="1"/>
              <a:t>chục</a:t>
            </a:r>
            <a:r>
              <a:rPr lang="en-US" sz="3200" dirty="0"/>
              <a:t> </a:t>
            </a:r>
            <a:r>
              <a:rPr lang="en-US" sz="3200" dirty="0" err="1"/>
              <a:t>nghìn</a:t>
            </a:r>
            <a:r>
              <a:rPr lang="en-US" sz="3200" dirty="0"/>
              <a:t>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3136DB6-7BB0-404D-AE4D-947F88E2E5C7}"/>
              </a:ext>
            </a:extLst>
          </p:cNvPr>
          <p:cNvSpPr txBox="1"/>
          <p:nvPr/>
        </p:nvSpPr>
        <p:spPr>
          <a:xfrm>
            <a:off x="2057400" y="4543425"/>
            <a:ext cx="92106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</a:rPr>
              <a:t>Số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tròn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chục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nghìn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là</a:t>
            </a:r>
            <a:r>
              <a:rPr lang="en-US" sz="3200" b="1" dirty="0">
                <a:solidFill>
                  <a:srgbClr val="FF0000"/>
                </a:solidFill>
              </a:rPr>
              <a:t>: 10 000; 20 000, 30 000</a:t>
            </a:r>
          </a:p>
        </p:txBody>
      </p:sp>
    </p:spTree>
    <p:extLst>
      <p:ext uri="{BB962C8B-B14F-4D97-AF65-F5344CB8AC3E}">
        <p14:creationId xmlns:p14="http://schemas.microsoft.com/office/powerpoint/2010/main" val="3503798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22" grpId="0" animBg="1"/>
      <p:bldP spid="23" grpId="0"/>
      <p:bldP spid="12" grpId="0" animBg="1"/>
      <p:bldP spid="30" grpId="0" animBg="1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A3594FC-5D03-460F-9490-8D1A72ACFC86}"/>
              </a:ext>
            </a:extLst>
          </p:cNvPr>
          <p:cNvSpPr/>
          <p:nvPr/>
        </p:nvSpPr>
        <p:spPr>
          <a:xfrm>
            <a:off x="357808" y="109296"/>
            <a:ext cx="11599793" cy="6274601"/>
          </a:xfrm>
          <a:prstGeom prst="roundRect">
            <a:avLst>
              <a:gd name="adj" fmla="val 20568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217">
              <a:defRPr/>
            </a:pPr>
            <a:endParaRPr lang="en-US" sz="2000" kern="0">
              <a:solidFill>
                <a:srgbClr val="000000"/>
              </a:solidFill>
              <a:latin typeface="#9Slide02 Noi dung da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5862317-B7A6-4033-8B1D-91EE6F5FF4BE}"/>
              </a:ext>
            </a:extLst>
          </p:cNvPr>
          <p:cNvSpPr txBox="1"/>
          <p:nvPr/>
        </p:nvSpPr>
        <p:spPr>
          <a:xfrm>
            <a:off x="2035001" y="413620"/>
            <a:ext cx="9514269" cy="44319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217">
              <a:defRPr/>
            </a:pP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Chọn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trả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đúng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</a:p>
          <a:p>
            <a:pPr defTabSz="914217">
              <a:defRPr/>
            </a:pP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An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đố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Mai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biết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rằng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</a:p>
          <a:p>
            <a:pPr defTabSz="914217">
              <a:defRPr/>
            </a:pP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-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Hàng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chục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nghìn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cần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8.</a:t>
            </a:r>
          </a:p>
          <a:p>
            <a:pPr defTabSz="914217">
              <a:defRPr/>
            </a:pP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-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Nếu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tròn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cần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đến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hàng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chục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thì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chữ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hàng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chục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tròn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6.</a:t>
            </a:r>
          </a:p>
          <a:p>
            <a:pPr algn="just" defTabSz="914217">
              <a:defRPr/>
            </a:pP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-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Nếu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tròn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cần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đến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hàng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trăm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thì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chữ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hàng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trăm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tròn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4.</a:t>
            </a:r>
          </a:p>
          <a:p>
            <a:pPr defTabSz="914217">
              <a:defRPr/>
            </a:pP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cần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</a:p>
          <a:p>
            <a:pPr defTabSz="914217">
              <a:defRPr/>
            </a:pP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A. 64 301    B. 80 458    C. 82 361    D. 83 405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4D0576E-AA86-4114-8663-498C4868944B}"/>
              </a:ext>
            </a:extLst>
          </p:cNvPr>
          <p:cNvGrpSpPr/>
          <p:nvPr/>
        </p:nvGrpSpPr>
        <p:grpSpPr>
          <a:xfrm>
            <a:off x="151282" y="29365"/>
            <a:ext cx="1802806" cy="1227650"/>
            <a:chOff x="410370" y="-101253"/>
            <a:chExt cx="1803223" cy="1227934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68A57938-360B-41C5-A26E-E29DC10D66C9}"/>
                </a:ext>
              </a:extLst>
            </p:cNvPr>
            <p:cNvSpPr/>
            <p:nvPr/>
          </p:nvSpPr>
          <p:spPr>
            <a:xfrm>
              <a:off x="1474929" y="171177"/>
              <a:ext cx="738664" cy="738664"/>
            </a:xfrm>
            <a:prstGeom prst="ellipse">
              <a:avLst/>
            </a:prstGeom>
            <a:solidFill>
              <a:srgbClr val="ED556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217">
                <a:defRPr/>
              </a:pPr>
              <a:r>
                <a:rPr lang="en-US" sz="3599" b="1" kern="0" dirty="0">
                  <a:solidFill>
                    <a:prstClr val="white"/>
                  </a:solidFill>
                  <a:latin typeface="+mj-lt"/>
                </a:rPr>
                <a:t>3</a:t>
              </a:r>
            </a:p>
          </p:txBody>
        </p:sp>
        <p:pic>
          <p:nvPicPr>
            <p:cNvPr id="3074" name="Picture 2">
              <a:extLst>
                <a:ext uri="{FF2B5EF4-FFF2-40B4-BE49-F238E27FC236}">
                  <a16:creationId xmlns:a16="http://schemas.microsoft.com/office/drawing/2014/main" id="{94DC4FB7-07B8-42CB-899E-B362193AFD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0370" y="-101253"/>
              <a:ext cx="1227934" cy="12279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Oval 2">
            <a:extLst>
              <a:ext uri="{FF2B5EF4-FFF2-40B4-BE49-F238E27FC236}">
                <a16:creationId xmlns:a16="http://schemas.microsoft.com/office/drawing/2014/main" id="{B6E60D02-37A1-4BD2-9B2A-49B18A8B068A}"/>
              </a:ext>
            </a:extLst>
          </p:cNvPr>
          <p:cNvSpPr/>
          <p:nvPr/>
        </p:nvSpPr>
        <p:spPr>
          <a:xfrm>
            <a:off x="4084983" y="4321451"/>
            <a:ext cx="407504" cy="53671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443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85C89A60-5F76-44A7-8851-152195261C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16194"/>
            <a:ext cx="12187592" cy="6855520"/>
          </a:xfrm>
          <a:prstGeom prst="rect">
            <a:avLst/>
          </a:prstGeom>
        </p:spPr>
      </p:pic>
      <p:pic>
        <p:nvPicPr>
          <p:cNvPr id="3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3FA1C648-859A-419D-B306-19391370C2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205" y="-1227929"/>
            <a:ext cx="609459" cy="609459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4E1A2E75-7CBF-4D60-A141-F4DB20990700}"/>
              </a:ext>
            </a:extLst>
          </p:cNvPr>
          <p:cNvGrpSpPr/>
          <p:nvPr/>
        </p:nvGrpSpPr>
        <p:grpSpPr>
          <a:xfrm>
            <a:off x="1510738" y="1821239"/>
            <a:ext cx="9565526" cy="3215521"/>
            <a:chOff x="2384482" y="1052729"/>
            <a:chExt cx="9567740" cy="3216265"/>
          </a:xfrm>
        </p:grpSpPr>
        <p:sp>
          <p:nvSpPr>
            <p:cNvPr id="17" name="18">
              <a:extLst>
                <a:ext uri="{FF2B5EF4-FFF2-40B4-BE49-F238E27FC236}">
                  <a16:creationId xmlns:a16="http://schemas.microsoft.com/office/drawing/2014/main" id="{ABB89661-4CBC-4E43-AE22-FB7637A44A59}"/>
                </a:ext>
              </a:extLst>
            </p:cNvPr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8126397" y="1465835"/>
              <a:ext cx="1630596" cy="147732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defTabSz="91421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zh-CN" sz="9598" dirty="0">
                <a:solidFill>
                  <a:srgbClr val="FD9F00"/>
                </a:solidFill>
                <a:latin typeface="华康海报体W12(P)" panose="040B0C00000000000000" pitchFamily="82" charset="-122"/>
                <a:ea typeface="华康海报体W12(P)" panose="040B0C00000000000000" pitchFamily="82" charset="-122"/>
                <a:cs typeface="宋体" pitchFamily="2" charset="-122"/>
              </a:endParaRPr>
            </a:p>
          </p:txBody>
        </p:sp>
        <p:sp>
          <p:nvSpPr>
            <p:cNvPr id="20" name="18">
              <a:extLst>
                <a:ext uri="{FF2B5EF4-FFF2-40B4-BE49-F238E27FC236}">
                  <a16:creationId xmlns:a16="http://schemas.microsoft.com/office/drawing/2014/main" id="{6B78A713-D2F6-46B7-85F3-BE9FC0B897E1}"/>
                </a:ext>
              </a:extLst>
            </p:cNvPr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2384482" y="1066746"/>
              <a:ext cx="2174487" cy="267765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defTabSz="914217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7397" dirty="0">
                  <a:solidFill>
                    <a:srgbClr val="FD9F00"/>
                  </a:solidFill>
                  <a:latin typeface="MStiffHei PRC UltraBold" panose="00000500000000000000" pitchFamily="2" charset="-122"/>
                  <a:ea typeface="金梅浪漫體" panose="02010609000101010101" pitchFamily="49" charset="-120"/>
                  <a:cs typeface="宋体" pitchFamily="2" charset="-122"/>
                </a:rPr>
                <a:t>“</a:t>
              </a:r>
              <a:endParaRPr lang="en-US" altLang="zh-CN" sz="17397" dirty="0">
                <a:solidFill>
                  <a:srgbClr val="FD9F00"/>
                </a:solidFill>
                <a:latin typeface="MStiffHei PRC UltraBold" panose="00000500000000000000" pitchFamily="2" charset="-122"/>
                <a:ea typeface="金梅浪漫體" panose="02010609000101010101" pitchFamily="49" charset="-120"/>
                <a:cs typeface="宋体" pitchFamily="2" charset="-122"/>
              </a:endParaRPr>
            </a:p>
          </p:txBody>
        </p:sp>
        <p:sp>
          <p:nvSpPr>
            <p:cNvPr id="21" name="18">
              <a:extLst>
                <a:ext uri="{FF2B5EF4-FFF2-40B4-BE49-F238E27FC236}">
                  <a16:creationId xmlns:a16="http://schemas.microsoft.com/office/drawing/2014/main" id="{09D603FA-CE87-4751-988E-CD9CB4036F26}"/>
                </a:ext>
              </a:extLst>
            </p:cNvPr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9387490" y="1052729"/>
              <a:ext cx="2564732" cy="32162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defTabSz="914217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20896" dirty="0">
                  <a:solidFill>
                    <a:srgbClr val="25998C"/>
                  </a:solidFill>
                  <a:latin typeface="MStiffHei PRC UltraBold" panose="00000500000000000000" pitchFamily="2" charset="-122"/>
                  <a:ea typeface="金梅浪漫體" panose="02010609000101010101" pitchFamily="49" charset="-120"/>
                  <a:cs typeface="宋体" pitchFamily="2" charset="-122"/>
                </a:rPr>
                <a:t>”</a:t>
              </a:r>
              <a:endParaRPr lang="en-US" altLang="zh-CN" sz="20896" dirty="0">
                <a:solidFill>
                  <a:srgbClr val="25998C"/>
                </a:solidFill>
                <a:latin typeface="MStiffHei PRC UltraBold" panose="00000500000000000000" pitchFamily="2" charset="-122"/>
                <a:ea typeface="金梅浪漫體" panose="02010609000101010101" pitchFamily="49" charset="-120"/>
                <a:cs typeface="宋体" pitchFamily="2" charset="-122"/>
              </a:endParaRPr>
            </a:p>
          </p:txBody>
        </p:sp>
      </p:grpSp>
      <p:pic>
        <p:nvPicPr>
          <p:cNvPr id="28" name="图片 27">
            <a:extLst>
              <a:ext uri="{FF2B5EF4-FFF2-40B4-BE49-F238E27FC236}">
                <a16:creationId xmlns:a16="http://schemas.microsoft.com/office/drawing/2014/main" id="{1B5DCFA3-5BEC-4950-8FFC-BCA46A18F55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7893" y="3428999"/>
            <a:ext cx="3966338" cy="3538595"/>
          </a:xfrm>
          <a:prstGeom prst="rect">
            <a:avLst/>
          </a:prstGeom>
        </p:spPr>
      </p:pic>
      <p:grpSp>
        <p:nvGrpSpPr>
          <p:cNvPr id="38" name="组合 37">
            <a:extLst>
              <a:ext uri="{FF2B5EF4-FFF2-40B4-BE49-F238E27FC236}">
                <a16:creationId xmlns:a16="http://schemas.microsoft.com/office/drawing/2014/main" id="{682DC358-F61D-4B3C-B148-1D753E7260FA}"/>
              </a:ext>
            </a:extLst>
          </p:cNvPr>
          <p:cNvGrpSpPr/>
          <p:nvPr/>
        </p:nvGrpSpPr>
        <p:grpSpPr>
          <a:xfrm>
            <a:off x="5001303" y="1165489"/>
            <a:ext cx="2967022" cy="1674605"/>
            <a:chOff x="6175442" y="99911"/>
            <a:chExt cx="1675806" cy="1745901"/>
          </a:xfrm>
        </p:grpSpPr>
        <p:sp>
          <p:nvSpPr>
            <p:cNvPr id="32" name="等腰三角形 31">
              <a:extLst>
                <a:ext uri="{FF2B5EF4-FFF2-40B4-BE49-F238E27FC236}">
                  <a16:creationId xmlns:a16="http://schemas.microsoft.com/office/drawing/2014/main" id="{1BA3C633-1445-4F02-A853-D5BA6882415A}"/>
                </a:ext>
              </a:extLst>
            </p:cNvPr>
            <p:cNvSpPr/>
            <p:nvPr/>
          </p:nvSpPr>
          <p:spPr>
            <a:xfrm rot="1201433" flipH="1" flipV="1">
              <a:off x="7216316" y="99911"/>
              <a:ext cx="111626" cy="1524615"/>
            </a:xfrm>
            <a:prstGeom prst="triangl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>
                <a:defRPr/>
              </a:pPr>
              <a:endParaRPr lang="zh-CN" altLang="en-US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33" name="等腰三角形 32">
              <a:extLst>
                <a:ext uri="{FF2B5EF4-FFF2-40B4-BE49-F238E27FC236}">
                  <a16:creationId xmlns:a16="http://schemas.microsoft.com/office/drawing/2014/main" id="{32677888-8C1A-40EB-B6FF-B6EBD104AA20}"/>
                </a:ext>
              </a:extLst>
            </p:cNvPr>
            <p:cNvSpPr/>
            <p:nvPr/>
          </p:nvSpPr>
          <p:spPr>
            <a:xfrm rot="19180611" flipH="1" flipV="1">
              <a:off x="6175442" y="228599"/>
              <a:ext cx="100851" cy="1524615"/>
            </a:xfrm>
            <a:prstGeom prst="triangl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>
                <a:defRPr/>
              </a:pPr>
              <a:endParaRPr lang="zh-CN" altLang="en-US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3AE4C1AB-3D9C-43EA-B392-DE8F5501AB6B}"/>
                </a:ext>
              </a:extLst>
            </p:cNvPr>
            <p:cNvGrpSpPr/>
            <p:nvPr/>
          </p:nvGrpSpPr>
          <p:grpSpPr>
            <a:xfrm rot="6257678" flipV="1">
              <a:off x="6479044" y="473608"/>
              <a:ext cx="1650186" cy="1094222"/>
              <a:chOff x="7828383" y="1577793"/>
              <a:chExt cx="2626043" cy="1094222"/>
            </a:xfrm>
          </p:grpSpPr>
          <p:sp>
            <p:nvSpPr>
              <p:cNvPr id="36" name="等腰三角形 35">
                <a:extLst>
                  <a:ext uri="{FF2B5EF4-FFF2-40B4-BE49-F238E27FC236}">
                    <a16:creationId xmlns:a16="http://schemas.microsoft.com/office/drawing/2014/main" id="{CF5F892E-801D-48F5-B127-1A48DF17C5C8}"/>
                  </a:ext>
                </a:extLst>
              </p:cNvPr>
              <p:cNvSpPr/>
              <p:nvPr/>
            </p:nvSpPr>
            <p:spPr>
              <a:xfrm rot="6789648">
                <a:off x="8992968" y="413208"/>
                <a:ext cx="97044" cy="2426214"/>
              </a:xfrm>
              <a:prstGeom prst="triangle">
                <a:avLst/>
              </a:prstGeom>
              <a:solidFill>
                <a:srgbClr val="2599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17">
                  <a:defRPr/>
                </a:pPr>
                <a:endParaRPr lang="zh-CN" altLang="en-US">
                  <a:solidFill>
                    <a:srgbClr val="FFFFFF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  <p:sp>
            <p:nvSpPr>
              <p:cNvPr id="37" name="等腰三角形 36">
                <a:extLst>
                  <a:ext uri="{FF2B5EF4-FFF2-40B4-BE49-F238E27FC236}">
                    <a16:creationId xmlns:a16="http://schemas.microsoft.com/office/drawing/2014/main" id="{6437FC30-16A5-4126-9E85-F2B342C61EC4}"/>
                  </a:ext>
                </a:extLst>
              </p:cNvPr>
              <p:cNvSpPr/>
              <p:nvPr/>
            </p:nvSpPr>
            <p:spPr>
              <a:xfrm rot="3368253">
                <a:off x="9183763" y="1401352"/>
                <a:ext cx="115113" cy="2426213"/>
              </a:xfrm>
              <a:prstGeom prst="triangle">
                <a:avLst/>
              </a:prstGeom>
              <a:solidFill>
                <a:srgbClr val="2599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17">
                  <a:defRPr/>
                </a:pPr>
                <a:endParaRPr lang="zh-CN" altLang="en-US">
                  <a:solidFill>
                    <a:srgbClr val="FFFFFF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196DF09E-B7C4-4028-BA50-BE0187DC021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55288" y="2258446"/>
            <a:ext cx="7071973" cy="279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312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4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80">
            <a:extLst>
              <a:ext uri="{FF2B5EF4-FFF2-40B4-BE49-F238E27FC236}">
                <a16:creationId xmlns:a16="http://schemas.microsoft.com/office/drawing/2014/main" id="{6968D2CA-2566-4B38-8043-6E7DED78447A}"/>
              </a:ext>
            </a:extLst>
          </p:cNvPr>
          <p:cNvSpPr/>
          <p:nvPr/>
        </p:nvSpPr>
        <p:spPr>
          <a:xfrm>
            <a:off x="438150" y="438151"/>
            <a:ext cx="11296650" cy="5924550"/>
          </a:xfrm>
          <a:custGeom>
            <a:avLst/>
            <a:gdLst>
              <a:gd name="csX0" fmla="*/ 0 w 11296650"/>
              <a:gd name="csY0" fmla="*/ 621782 h 5924550"/>
              <a:gd name="csX1" fmla="*/ 621782 w 11296650"/>
              <a:gd name="csY1" fmla="*/ 0 h 5924550"/>
              <a:gd name="csX2" fmla="*/ 10674868 w 11296650"/>
              <a:gd name="csY2" fmla="*/ 0 h 5924550"/>
              <a:gd name="csX3" fmla="*/ 11296650 w 11296650"/>
              <a:gd name="csY3" fmla="*/ 621782 h 5924550"/>
              <a:gd name="csX4" fmla="*/ 11296650 w 11296650"/>
              <a:gd name="csY4" fmla="*/ 5302768 h 5924550"/>
              <a:gd name="csX5" fmla="*/ 10674868 w 11296650"/>
              <a:gd name="csY5" fmla="*/ 5924550 h 5924550"/>
              <a:gd name="csX6" fmla="*/ 621782 w 11296650"/>
              <a:gd name="csY6" fmla="*/ 5924550 h 5924550"/>
              <a:gd name="csX7" fmla="*/ 0 w 11296650"/>
              <a:gd name="csY7" fmla="*/ 5302768 h 5924550"/>
              <a:gd name="csX8" fmla="*/ 0 w 11296650"/>
              <a:gd name="csY8" fmla="*/ 621782 h 592455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11296650" h="5924550" fill="none" extrusionOk="0">
                <a:moveTo>
                  <a:pt x="0" y="621782"/>
                </a:moveTo>
                <a:cubicBezTo>
                  <a:pt x="2149" y="336554"/>
                  <a:pt x="286280" y="13257"/>
                  <a:pt x="621782" y="0"/>
                </a:cubicBezTo>
                <a:cubicBezTo>
                  <a:pt x="2369920" y="72427"/>
                  <a:pt x="7323846" y="61419"/>
                  <a:pt x="10674868" y="0"/>
                </a:cubicBezTo>
                <a:cubicBezTo>
                  <a:pt x="11015773" y="-17181"/>
                  <a:pt x="11273402" y="271349"/>
                  <a:pt x="11296650" y="621782"/>
                </a:cubicBezTo>
                <a:cubicBezTo>
                  <a:pt x="11397526" y="2139074"/>
                  <a:pt x="11189337" y="4320714"/>
                  <a:pt x="11296650" y="5302768"/>
                </a:cubicBezTo>
                <a:cubicBezTo>
                  <a:pt x="11299465" y="5631882"/>
                  <a:pt x="11014379" y="5920189"/>
                  <a:pt x="10674868" y="5924550"/>
                </a:cubicBezTo>
                <a:cubicBezTo>
                  <a:pt x="6088388" y="5954377"/>
                  <a:pt x="2547186" y="5845244"/>
                  <a:pt x="621782" y="5924550"/>
                </a:cubicBezTo>
                <a:cubicBezTo>
                  <a:pt x="291941" y="5923017"/>
                  <a:pt x="-58592" y="5657755"/>
                  <a:pt x="0" y="5302768"/>
                </a:cubicBezTo>
                <a:cubicBezTo>
                  <a:pt x="50037" y="3669182"/>
                  <a:pt x="770" y="2789686"/>
                  <a:pt x="0" y="621782"/>
                </a:cubicBezTo>
                <a:close/>
              </a:path>
              <a:path w="11296650" h="5924550" stroke="0" extrusionOk="0">
                <a:moveTo>
                  <a:pt x="0" y="621782"/>
                </a:moveTo>
                <a:cubicBezTo>
                  <a:pt x="44937" y="290630"/>
                  <a:pt x="287332" y="18650"/>
                  <a:pt x="621782" y="0"/>
                </a:cubicBezTo>
                <a:cubicBezTo>
                  <a:pt x="5188922" y="123000"/>
                  <a:pt x="9460941" y="-96860"/>
                  <a:pt x="10674868" y="0"/>
                </a:cubicBezTo>
                <a:cubicBezTo>
                  <a:pt x="10977388" y="-31157"/>
                  <a:pt x="11304173" y="263215"/>
                  <a:pt x="11296650" y="621782"/>
                </a:cubicBezTo>
                <a:cubicBezTo>
                  <a:pt x="11299823" y="1549474"/>
                  <a:pt x="11390917" y="3277695"/>
                  <a:pt x="11296650" y="5302768"/>
                </a:cubicBezTo>
                <a:cubicBezTo>
                  <a:pt x="11279140" y="5652513"/>
                  <a:pt x="10988126" y="5919617"/>
                  <a:pt x="10674868" y="5924550"/>
                </a:cubicBezTo>
                <a:cubicBezTo>
                  <a:pt x="5707989" y="5763843"/>
                  <a:pt x="4692808" y="5964217"/>
                  <a:pt x="621782" y="5924550"/>
                </a:cubicBezTo>
                <a:cubicBezTo>
                  <a:pt x="227345" y="5914242"/>
                  <a:pt x="-17641" y="5638177"/>
                  <a:pt x="0" y="5302768"/>
                </a:cubicBezTo>
                <a:cubicBezTo>
                  <a:pt x="32216" y="3375213"/>
                  <a:pt x="57206" y="1644003"/>
                  <a:pt x="0" y="621782"/>
                </a:cubicBezTo>
                <a:close/>
              </a:path>
            </a:pathLst>
          </a:custGeom>
          <a:solidFill>
            <a:sysClr val="window" lastClr="FFFFFF">
              <a:alpha val="76000"/>
            </a:sysClr>
          </a:solidFill>
          <a:ln w="38100" cap="flat" cmpd="sng" algn="ctr">
            <a:solidFill>
              <a:srgbClr val="002060"/>
            </a:solidFill>
            <a:prstDash val="dash"/>
            <a:miter lim="800000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10495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t"/>
          <a:lstStyle/>
          <a:p>
            <a:pPr marL="457200" marR="0" lvl="0" indent="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图片 21">
            <a:extLst>
              <a:ext uri="{FF2B5EF4-FFF2-40B4-BE49-F238E27FC236}">
                <a16:creationId xmlns:a16="http://schemas.microsoft.com/office/drawing/2014/main" id="{0A76F14E-6C10-4855-8240-5CB4D28660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566" b="41583"/>
          <a:stretch>
            <a:fillRect/>
          </a:stretch>
        </p:blipFill>
        <p:spPr>
          <a:xfrm>
            <a:off x="-32224" y="-124178"/>
            <a:ext cx="4744101" cy="69950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608BFCA-AB92-4A4D-AC29-FD031F032D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206" y="6027961"/>
            <a:ext cx="506012" cy="4267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90BE33F-8836-4486-B112-6BDEC0A28C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6195" y="6057396"/>
            <a:ext cx="506012" cy="426757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65DB2872-D72C-46E6-A0F5-1BB6605AA4DA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contrast="20000"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678203" y="4195741"/>
            <a:ext cx="1613878" cy="2578493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F4A26DC8-A3A9-4910-B229-37D996814BA1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contrast="20000"/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94731" y="4223716"/>
            <a:ext cx="1706423" cy="25225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4222B39-8A9C-4C0B-9E8B-404194259FB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2474" y="1722805"/>
            <a:ext cx="10973751" cy="177409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17550608-A72E-4F95-A71A-5F99B27510A0}"/>
              </a:ext>
            </a:extLst>
          </p:cNvPr>
          <p:cNvGrpSpPr/>
          <p:nvPr/>
        </p:nvGrpSpPr>
        <p:grpSpPr>
          <a:xfrm>
            <a:off x="6369618" y="2824686"/>
            <a:ext cx="3517332" cy="2890936"/>
            <a:chOff x="899635" y="173102"/>
            <a:chExt cx="2891605" cy="2891605"/>
          </a:xfrm>
        </p:grpSpPr>
        <p:pic>
          <p:nvPicPr>
            <p:cNvPr id="13" name="Picture 14">
              <a:extLst>
                <a:ext uri="{FF2B5EF4-FFF2-40B4-BE49-F238E27FC236}">
                  <a16:creationId xmlns:a16="http://schemas.microsoft.com/office/drawing/2014/main" id="{4ACEEBD0-2C84-42F7-9A1C-B22C447634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9635" y="173102"/>
              <a:ext cx="2891605" cy="28916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A549D48-1B8C-4F80-B3C8-8470257BB98A}"/>
                </a:ext>
              </a:extLst>
            </p:cNvPr>
            <p:cNvSpPr txBox="1"/>
            <p:nvPr/>
          </p:nvSpPr>
          <p:spPr>
            <a:xfrm>
              <a:off x="1655214" y="1182505"/>
              <a:ext cx="1537998" cy="523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217"/>
              <a:endPara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E47F449-ABF9-4A8D-A15F-B662664C4585}"/>
              </a:ext>
            </a:extLst>
          </p:cNvPr>
          <p:cNvGrpSpPr/>
          <p:nvPr/>
        </p:nvGrpSpPr>
        <p:grpSpPr>
          <a:xfrm>
            <a:off x="2355214" y="2510723"/>
            <a:ext cx="3902711" cy="3366279"/>
            <a:chOff x="6030618" y="-112280"/>
            <a:chExt cx="3903614" cy="3367058"/>
          </a:xfrm>
        </p:grpSpPr>
        <p:pic>
          <p:nvPicPr>
            <p:cNvPr id="16" name="Picture 10">
              <a:extLst>
                <a:ext uri="{FF2B5EF4-FFF2-40B4-BE49-F238E27FC236}">
                  <a16:creationId xmlns:a16="http://schemas.microsoft.com/office/drawing/2014/main" id="{84C9A1BF-D2F1-4101-9F27-508DEEAD3C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0618" y="-112280"/>
              <a:ext cx="3903614" cy="33670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424910D-0D71-43E0-9E88-158F5E4DC255}"/>
                </a:ext>
              </a:extLst>
            </p:cNvPr>
            <p:cNvSpPr txBox="1"/>
            <p:nvPr/>
          </p:nvSpPr>
          <p:spPr>
            <a:xfrm>
              <a:off x="7163693" y="1215727"/>
              <a:ext cx="2065525" cy="523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217"/>
              <a:endPara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13379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A3594FC-5D03-460F-9490-8D1A72ACFC86}"/>
              </a:ext>
            </a:extLst>
          </p:cNvPr>
          <p:cNvSpPr/>
          <p:nvPr/>
        </p:nvSpPr>
        <p:spPr>
          <a:xfrm>
            <a:off x="232194" y="327956"/>
            <a:ext cx="11957602" cy="6274601"/>
          </a:xfrm>
          <a:prstGeom prst="roundRect">
            <a:avLst>
              <a:gd name="adj" fmla="val 5203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217">
              <a:defRPr/>
            </a:pPr>
            <a:endParaRPr lang="en-US" sz="2800" kern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4" name="Tieng-ting-www_tiengdong_com">
            <a:hlinkClick r:id="" action="ppaction://media"/>
            <a:extLst>
              <a:ext uri="{FF2B5EF4-FFF2-40B4-BE49-F238E27FC236}">
                <a16:creationId xmlns:a16="http://schemas.microsoft.com/office/drawing/2014/main" id="{99B1BFC8-B97C-477F-B1C6-4BA927F744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94667" y="2168607"/>
            <a:ext cx="609459" cy="609459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6D2570E4-C2D0-4188-B4F7-69F08D3CA1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4405" y1="84667" x2="44405" y2="84667"/>
                        <a14:foregroundMark x1="52931" y1="85111" x2="52931" y2="8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11" y="4032226"/>
            <a:ext cx="3535359" cy="282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A picture containing clipart&#10;&#10;Description automatically generated">
            <a:extLst>
              <a:ext uri="{FF2B5EF4-FFF2-40B4-BE49-F238E27FC236}">
                <a16:creationId xmlns:a16="http://schemas.microsoft.com/office/drawing/2014/main" id="{F8EE192D-3D59-487C-9865-B72367DAEB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4200" l="9904" r="89936">
                        <a14:foregroundMark x1="30511" y1="27400" x2="35942" y2="34800"/>
                        <a14:foregroundMark x1="52396" y1="65400" x2="52396" y2="65400"/>
                        <a14:foregroundMark x1="46965" y1="93600" x2="57348" y2="94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788" y="4016231"/>
            <a:ext cx="3333482" cy="2662526"/>
          </a:xfrm>
          <a:prstGeom prst="rect">
            <a:avLst/>
          </a:prstGeom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E5D809E7-4693-43A8-A7F1-9A4B0C6C9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478" b="94776" l="9947" r="89876">
                        <a14:foregroundMark x1="33215" y1="10448" x2="47780" y2="11940"/>
                        <a14:foregroundMark x1="53819" y1="10448" x2="53819" y2="10448"/>
                        <a14:foregroundMark x1="42274" y1="4726" x2="42274" y2="4726"/>
                        <a14:foregroundMark x1="44405" y1="73134" x2="44405" y2="73134"/>
                        <a14:foregroundMark x1="48668" y1="91294" x2="48668" y2="91294"/>
                        <a14:foregroundMark x1="46892" y1="94776" x2="46892" y2="94776"/>
                        <a14:foregroundMark x1="54885" y1="94776" x2="54885" y2="94776"/>
                        <a14:backgroundMark x1="23446" y1="43284" x2="23446" y2="43284"/>
                        <a14:backgroundMark x1="79751" y1="43284" x2="79751" y2="43284"/>
                        <a14:backgroundMark x1="79218" y1="41045" x2="79218" y2="41045"/>
                        <a14:backgroundMark x1="74245" y1="32587" x2="86501" y2="52239"/>
                        <a14:backgroundMark x1="75844" y1="38806" x2="84902" y2="60199"/>
                        <a14:backgroundMark x1="48668" y1="8209" x2="48668" y2="82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682" y="4226031"/>
            <a:ext cx="3333482" cy="2380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30EECCE7-297E-489A-9440-C83ACA1FDB61}"/>
              </a:ext>
            </a:extLst>
          </p:cNvPr>
          <p:cNvGrpSpPr/>
          <p:nvPr/>
        </p:nvGrpSpPr>
        <p:grpSpPr>
          <a:xfrm>
            <a:off x="6781800" y="2708169"/>
            <a:ext cx="4019550" cy="2380214"/>
            <a:chOff x="7052945" y="2708796"/>
            <a:chExt cx="2380765" cy="2380765"/>
          </a:xfrm>
        </p:grpSpPr>
        <p:pic>
          <p:nvPicPr>
            <p:cNvPr id="5" name="Picture 4" descr="A picture containing mirror, athletic game, hand glass, microscope&#10;&#10;Description automatically generated">
              <a:extLst>
                <a:ext uri="{FF2B5EF4-FFF2-40B4-BE49-F238E27FC236}">
                  <a16:creationId xmlns:a16="http://schemas.microsoft.com/office/drawing/2014/main" id="{A244AD2F-9569-40DE-9152-FD09AB7C74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52945" y="2708796"/>
              <a:ext cx="2380765" cy="2380765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E6E36DE-96B0-4E8E-8349-A2EB3DC3DA18}"/>
                </a:ext>
              </a:extLst>
            </p:cNvPr>
            <p:cNvSpPr txBox="1"/>
            <p:nvPr/>
          </p:nvSpPr>
          <p:spPr>
            <a:xfrm>
              <a:off x="7386159" y="3433049"/>
              <a:ext cx="1730602" cy="954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217"/>
              <a:r>
                <a:rPr lang="en-US" sz="28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8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liền</a:t>
              </a:r>
              <a:r>
                <a:rPr lang="en-US" sz="28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lang="en-US" sz="28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8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8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nl-NL" sz="2800" b="1" dirty="0">
                  <a:solidFill>
                    <a:srgbClr val="7030A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99 999</a:t>
              </a:r>
              <a:endParaRPr lang="en-US" sz="2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2CA4593-37FA-4B31-9C73-0B204188A3AA}"/>
              </a:ext>
            </a:extLst>
          </p:cNvPr>
          <p:cNvGrpSpPr/>
          <p:nvPr/>
        </p:nvGrpSpPr>
        <p:grpSpPr>
          <a:xfrm>
            <a:off x="59058" y="2302554"/>
            <a:ext cx="4017641" cy="2380214"/>
            <a:chOff x="7052944" y="2708796"/>
            <a:chExt cx="3003686" cy="2380765"/>
          </a:xfrm>
        </p:grpSpPr>
        <p:pic>
          <p:nvPicPr>
            <p:cNvPr id="23" name="Picture 22" descr="A picture containing mirror, athletic game, hand glass, microscope&#10;&#10;Description automatically generated">
              <a:extLst>
                <a:ext uri="{FF2B5EF4-FFF2-40B4-BE49-F238E27FC236}">
                  <a16:creationId xmlns:a16="http://schemas.microsoft.com/office/drawing/2014/main" id="{E54385C1-844A-4039-89C4-88A28057A5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52944" y="2708796"/>
              <a:ext cx="3003686" cy="2380765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EA0B023-B5E9-42EE-852D-20E7B9EED5FE}"/>
                </a:ext>
              </a:extLst>
            </p:cNvPr>
            <p:cNvSpPr txBox="1"/>
            <p:nvPr/>
          </p:nvSpPr>
          <p:spPr>
            <a:xfrm>
              <a:off x="7315200" y="3575957"/>
              <a:ext cx="2321285" cy="954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217"/>
              <a:r>
                <a:rPr lang="en-US" sz="2800" b="1" dirty="0" err="1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800" b="1" dirty="0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liền</a:t>
              </a:r>
              <a:r>
                <a:rPr lang="en-US" sz="2800" b="1" dirty="0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trước</a:t>
              </a:r>
              <a:r>
                <a:rPr lang="en-US" sz="2800" b="1" dirty="0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800" b="1" dirty="0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800" b="1" dirty="0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31 654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3E6C91B-8C9B-4777-A5B6-B94E28E45C71}"/>
              </a:ext>
            </a:extLst>
          </p:cNvPr>
          <p:cNvGrpSpPr/>
          <p:nvPr/>
        </p:nvGrpSpPr>
        <p:grpSpPr>
          <a:xfrm>
            <a:off x="3762375" y="2473301"/>
            <a:ext cx="3648804" cy="2380214"/>
            <a:chOff x="7052945" y="2708796"/>
            <a:chExt cx="2380765" cy="2380765"/>
          </a:xfrm>
        </p:grpSpPr>
        <p:pic>
          <p:nvPicPr>
            <p:cNvPr id="27" name="Picture 26" descr="A picture containing mirror, athletic game, hand glass, microscope&#10;&#10;Description automatically generated">
              <a:extLst>
                <a:ext uri="{FF2B5EF4-FFF2-40B4-BE49-F238E27FC236}">
                  <a16:creationId xmlns:a16="http://schemas.microsoft.com/office/drawing/2014/main" id="{999CE130-F6F9-4A1F-BBD4-EABE18E9BC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52945" y="2708796"/>
              <a:ext cx="2380765" cy="2380765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45A60B3-AC24-42BD-8DF9-994A66884F62}"/>
                </a:ext>
              </a:extLst>
            </p:cNvPr>
            <p:cNvSpPr txBox="1"/>
            <p:nvPr/>
          </p:nvSpPr>
          <p:spPr>
            <a:xfrm>
              <a:off x="7466197" y="3356774"/>
              <a:ext cx="1774377" cy="954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217"/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liền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nl-NL" sz="28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23 789</a:t>
              </a:r>
              <a:endPara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F2AB360-8D27-4A7A-B1F6-EACC61733FF5}"/>
              </a:ext>
            </a:extLst>
          </p:cNvPr>
          <p:cNvGrpSpPr/>
          <p:nvPr/>
        </p:nvGrpSpPr>
        <p:grpSpPr>
          <a:xfrm>
            <a:off x="5902893" y="-128064"/>
            <a:ext cx="3517332" cy="2890936"/>
            <a:chOff x="899635" y="173102"/>
            <a:chExt cx="2891605" cy="2891605"/>
          </a:xfrm>
        </p:grpSpPr>
        <p:pic>
          <p:nvPicPr>
            <p:cNvPr id="1038" name="Picture 14">
              <a:extLst>
                <a:ext uri="{FF2B5EF4-FFF2-40B4-BE49-F238E27FC236}">
                  <a16:creationId xmlns:a16="http://schemas.microsoft.com/office/drawing/2014/main" id="{552A88DB-B90A-4DFB-82E1-97C81B05EE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9635" y="173102"/>
              <a:ext cx="2891605" cy="28916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49A0C3C-DB2D-4596-BF9A-0995F9D70C50}"/>
                </a:ext>
              </a:extLst>
            </p:cNvPr>
            <p:cNvSpPr txBox="1"/>
            <p:nvPr/>
          </p:nvSpPr>
          <p:spPr>
            <a:xfrm>
              <a:off x="1655214" y="1182505"/>
              <a:ext cx="1537998" cy="523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217"/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31 653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35111AD-C4E9-449A-ACC3-B4C6FBF20AD4}"/>
              </a:ext>
            </a:extLst>
          </p:cNvPr>
          <p:cNvGrpSpPr/>
          <p:nvPr/>
        </p:nvGrpSpPr>
        <p:grpSpPr>
          <a:xfrm>
            <a:off x="2593339" y="-413452"/>
            <a:ext cx="3902711" cy="3366279"/>
            <a:chOff x="6030618" y="-112280"/>
            <a:chExt cx="3903614" cy="3367058"/>
          </a:xfrm>
        </p:grpSpPr>
        <p:pic>
          <p:nvPicPr>
            <p:cNvPr id="1034" name="Picture 10">
              <a:extLst>
                <a:ext uri="{FF2B5EF4-FFF2-40B4-BE49-F238E27FC236}">
                  <a16:creationId xmlns:a16="http://schemas.microsoft.com/office/drawing/2014/main" id="{636FC6CF-EEFD-48CA-BE5B-327B30E6CE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0618" y="-112280"/>
              <a:ext cx="3903614" cy="33670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096B13D5-AFD8-49EA-82A4-E544CA276A26}"/>
                </a:ext>
              </a:extLst>
            </p:cNvPr>
            <p:cNvSpPr txBox="1"/>
            <p:nvPr/>
          </p:nvSpPr>
          <p:spPr>
            <a:xfrm>
              <a:off x="7163693" y="1215727"/>
              <a:ext cx="2065525" cy="523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217"/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23 790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07ED69F-55DD-4DA5-830E-C46A96372DFF}"/>
              </a:ext>
            </a:extLst>
          </p:cNvPr>
          <p:cNvGrpSpPr/>
          <p:nvPr/>
        </p:nvGrpSpPr>
        <p:grpSpPr>
          <a:xfrm>
            <a:off x="9182101" y="74345"/>
            <a:ext cx="3608218" cy="3114767"/>
            <a:chOff x="8989403" y="106833"/>
            <a:chExt cx="3115488" cy="3115488"/>
          </a:xfrm>
        </p:grpSpPr>
        <p:pic>
          <p:nvPicPr>
            <p:cNvPr id="1032" name="Picture 8">
              <a:extLst>
                <a:ext uri="{FF2B5EF4-FFF2-40B4-BE49-F238E27FC236}">
                  <a16:creationId xmlns:a16="http://schemas.microsoft.com/office/drawing/2014/main" id="{CD2CC6C9-A084-4970-8FE5-E072FA300F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89403" y="106833"/>
              <a:ext cx="3115488" cy="31154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55924F89-0922-4F6D-A287-F97367B62FBC}"/>
                </a:ext>
              </a:extLst>
            </p:cNvPr>
            <p:cNvSpPr txBox="1"/>
            <p:nvPr/>
          </p:nvSpPr>
          <p:spPr>
            <a:xfrm>
              <a:off x="9736581" y="1190069"/>
              <a:ext cx="1537998" cy="523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217"/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100 000</a:t>
              </a:r>
            </a:p>
          </p:txBody>
        </p:sp>
      </p:grpSp>
      <p:pic>
        <p:nvPicPr>
          <p:cNvPr id="46" name="Tieng-ting-www_tiengdong_com">
            <a:hlinkClick r:id="" action="ppaction://media"/>
            <a:extLst>
              <a:ext uri="{FF2B5EF4-FFF2-40B4-BE49-F238E27FC236}">
                <a16:creationId xmlns:a16="http://schemas.microsoft.com/office/drawing/2014/main" id="{8079FE8A-87DB-48D6-A077-8E56F976F5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42302" y="2320971"/>
            <a:ext cx="609459" cy="609459"/>
          </a:xfrm>
          <a:prstGeom prst="rect">
            <a:avLst/>
          </a:prstGeom>
        </p:spPr>
      </p:pic>
      <p:pic>
        <p:nvPicPr>
          <p:cNvPr id="47" name="Tieng-ting-www_tiengdong_com">
            <a:hlinkClick r:id="" action="ppaction://media"/>
            <a:extLst>
              <a:ext uri="{FF2B5EF4-FFF2-40B4-BE49-F238E27FC236}">
                <a16:creationId xmlns:a16="http://schemas.microsoft.com/office/drawing/2014/main" id="{972C7BCE-FE69-49CE-8F2F-F1DEEAEA0C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889937" y="2473336"/>
            <a:ext cx="609459" cy="60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142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1.85185E-6 L -0.48151 0.2706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76" y="13519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2808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4.81481E-6 L 0.10065 0.25092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26" y="12546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2808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96296E-6 L -0.10729 0.2426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65" y="12130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2808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254</Words>
  <Application>Microsoft Office PowerPoint</Application>
  <PresentationFormat>Widescreen</PresentationFormat>
  <Paragraphs>47</Paragraphs>
  <Slides>10</Slides>
  <Notes>5</Notes>
  <HiddenSlides>0</HiddenSlides>
  <MMClips>6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22" baseType="lpstr">
      <vt:lpstr>等线</vt:lpstr>
      <vt:lpstr>#9Slide02 Noi dung dai</vt:lpstr>
      <vt:lpstr>Arial</vt:lpstr>
      <vt:lpstr>Calibri</vt:lpstr>
      <vt:lpstr>Cambria</vt:lpstr>
      <vt:lpstr>iCiel Cadena</vt:lpstr>
      <vt:lpstr>ITC Avant Garde Std Bk</vt:lpstr>
      <vt:lpstr>MStiffHei PRC UltraBold</vt:lpstr>
      <vt:lpstr>UVN Bai Sau Nang</vt:lpstr>
      <vt:lpstr>华康海报体W12(P)</vt:lpstr>
      <vt:lpstr>字魂59号-创粗黑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24</cp:revision>
  <dcterms:created xsi:type="dcterms:W3CDTF">2022-11-26T13:36:43Z</dcterms:created>
  <dcterms:modified xsi:type="dcterms:W3CDTF">2026-03-19T14:50:11Z</dcterms:modified>
</cp:coreProperties>
</file>