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embeddedFontLst>
    <p:embeddedFont>
      <p:font typeface="Cookie"/>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imBsSPg02oT4j3LbXa3Kjdgt3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Cookie-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Bấm vào các bạn nhỏ để ra câu hỏi, trả lời xong bẫm vào mầm cây để quay lại</a:t>
            </a:r>
            <a:endParaRPr/>
          </a:p>
        </p:txBody>
      </p:sp>
      <p:sp>
        <p:nvSpPr>
          <p:cNvPr id="175" name="Google Shape;17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90" name="Shape 90"/>
        <p:cNvGrpSpPr/>
        <p:nvPr/>
      </p:nvGrpSpPr>
      <p:grpSpPr>
        <a:xfrm>
          <a:off x="0" y="0"/>
          <a:ext cx="0" cy="0"/>
          <a:chOff x="0" y="0"/>
          <a:chExt cx="0" cy="0"/>
        </a:xfrm>
      </p:grpSpPr>
      <p:sp>
        <p:nvSpPr>
          <p:cNvPr id="91" name="Google Shape;9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94" name="Google Shape;94;p38"/>
          <p:cNvPicPr preferRelativeResize="0"/>
          <p:nvPr/>
        </p:nvPicPr>
        <p:blipFill rotWithShape="1">
          <a:blip r:embed="rId2">
            <a:alphaModFix/>
          </a:blip>
          <a:srcRect b="59686" l="44824" r="0" t="17030"/>
          <a:stretch/>
        </p:blipFill>
        <p:spPr>
          <a:xfrm flipH="1">
            <a:off x="0" y="1"/>
            <a:ext cx="12192000" cy="6858000"/>
          </a:xfrm>
          <a:prstGeom prst="rect">
            <a:avLst/>
          </a:prstGeom>
          <a:noFill/>
          <a:ln>
            <a:noFill/>
          </a:ln>
        </p:spPr>
      </p:pic>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95" name="Shape 95"/>
        <p:cNvGrpSpPr/>
        <p:nvPr/>
      </p:nvGrpSpPr>
      <p:grpSpPr>
        <a:xfrm>
          <a:off x="0" y="0"/>
          <a:ext cx="0" cy="0"/>
          <a:chOff x="0" y="0"/>
          <a:chExt cx="0" cy="0"/>
        </a:xfrm>
      </p:grpSpPr>
      <p:sp>
        <p:nvSpPr>
          <p:cNvPr id="96" name="Google Shape;96;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01" name="Shape 101"/>
        <p:cNvGrpSpPr/>
        <p:nvPr/>
      </p:nvGrpSpPr>
      <p:grpSpPr>
        <a:xfrm>
          <a:off x="0" y="0"/>
          <a:ext cx="0" cy="0"/>
          <a:chOff x="0" y="0"/>
          <a:chExt cx="0" cy="0"/>
        </a:xfrm>
      </p:grpSpPr>
      <p:sp>
        <p:nvSpPr>
          <p:cNvPr id="102" name="Google Shape;102;p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4" name="Google Shape;10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107" name="Shape 107"/>
        <p:cNvGrpSpPr/>
        <p:nvPr/>
      </p:nvGrpSpPr>
      <p:grpSpPr>
        <a:xfrm>
          <a:off x="0" y="0"/>
          <a:ext cx="0" cy="0"/>
          <a:chOff x="0" y="0"/>
          <a:chExt cx="0" cy="0"/>
        </a:xfrm>
      </p:grpSpPr>
      <p:sp>
        <p:nvSpPr>
          <p:cNvPr id="108" name="Google Shape;108;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113" name="Shape 113"/>
        <p:cNvGrpSpPr/>
        <p:nvPr/>
      </p:nvGrpSpPr>
      <p:grpSpPr>
        <a:xfrm>
          <a:off x="0" y="0"/>
          <a:ext cx="0" cy="0"/>
          <a:chOff x="0" y="0"/>
          <a:chExt cx="0" cy="0"/>
        </a:xfrm>
      </p:grpSpPr>
      <p:sp>
        <p:nvSpPr>
          <p:cNvPr id="114" name="Google Shape;114;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120" name="Shape 120"/>
        <p:cNvGrpSpPr/>
        <p:nvPr/>
      </p:nvGrpSpPr>
      <p:grpSpPr>
        <a:xfrm>
          <a:off x="0" y="0"/>
          <a:ext cx="0" cy="0"/>
          <a:chOff x="0" y="0"/>
          <a:chExt cx="0" cy="0"/>
        </a:xfrm>
      </p:grpSpPr>
      <p:sp>
        <p:nvSpPr>
          <p:cNvPr id="121" name="Google Shape;121;p4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p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129" name="Shape 129"/>
        <p:cNvGrpSpPr/>
        <p:nvPr/>
      </p:nvGrpSpPr>
      <p:grpSpPr>
        <a:xfrm>
          <a:off x="0" y="0"/>
          <a:ext cx="0" cy="0"/>
          <a:chOff x="0" y="0"/>
          <a:chExt cx="0" cy="0"/>
        </a:xfrm>
      </p:grpSpPr>
      <p:sp>
        <p:nvSpPr>
          <p:cNvPr id="130" name="Google Shape;130;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134" name="Shape 134"/>
        <p:cNvGrpSpPr/>
        <p:nvPr/>
      </p:nvGrpSpPr>
      <p:grpSpPr>
        <a:xfrm>
          <a:off x="0" y="0"/>
          <a:ext cx="0" cy="0"/>
          <a:chOff x="0" y="0"/>
          <a:chExt cx="0" cy="0"/>
        </a:xfrm>
      </p:grpSpPr>
      <p:sp>
        <p:nvSpPr>
          <p:cNvPr id="135" name="Google Shape;135;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7" name="Google Shape;137;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8" name="Google Shape;138;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141" name="Shape 141"/>
        <p:cNvGrpSpPr/>
        <p:nvPr/>
      </p:nvGrpSpPr>
      <p:grpSpPr>
        <a:xfrm>
          <a:off x="0" y="0"/>
          <a:ext cx="0" cy="0"/>
          <a:chOff x="0" y="0"/>
          <a:chExt cx="0" cy="0"/>
        </a:xfrm>
      </p:grpSpPr>
      <p:sp>
        <p:nvSpPr>
          <p:cNvPr id="142" name="Google Shape;142;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46"/>
          <p:cNvSpPr/>
          <p:nvPr>
            <p:ph idx="2" type="pic"/>
          </p:nvPr>
        </p:nvSpPr>
        <p:spPr>
          <a:xfrm>
            <a:off x="5183188" y="987425"/>
            <a:ext cx="6172200" cy="4873625"/>
          </a:xfrm>
          <a:prstGeom prst="rect">
            <a:avLst/>
          </a:prstGeom>
          <a:noFill/>
          <a:ln>
            <a:noFill/>
          </a:ln>
        </p:spPr>
      </p:sp>
      <p:sp>
        <p:nvSpPr>
          <p:cNvPr id="144" name="Google Shape;144;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5" name="Google Shape;14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148" name="Shape 148"/>
        <p:cNvGrpSpPr/>
        <p:nvPr/>
      </p:nvGrpSpPr>
      <p:grpSpPr>
        <a:xfrm>
          <a:off x="0" y="0"/>
          <a:ext cx="0" cy="0"/>
          <a:chOff x="0" y="0"/>
          <a:chExt cx="0" cy="0"/>
        </a:xfrm>
      </p:grpSpPr>
      <p:sp>
        <p:nvSpPr>
          <p:cNvPr id="149" name="Google Shape;149;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154" name="Shape 154"/>
        <p:cNvGrpSpPr/>
        <p:nvPr/>
      </p:nvGrpSpPr>
      <p:grpSpPr>
        <a:xfrm>
          <a:off x="0" y="0"/>
          <a:ext cx="0" cy="0"/>
          <a:chOff x="0" y="0"/>
          <a:chExt cx="0" cy="0"/>
        </a:xfrm>
      </p:grpSpPr>
      <p:sp>
        <p:nvSpPr>
          <p:cNvPr id="155" name="Google Shape;155;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仅标题" showMasterSp="0">
  <p:cSld name="1_仅标题">
    <p:spTree>
      <p:nvGrpSpPr>
        <p:cNvPr id="160" name="Shape 160"/>
        <p:cNvGrpSpPr/>
        <p:nvPr/>
      </p:nvGrpSpPr>
      <p:grpSpPr>
        <a:xfrm>
          <a:off x="0" y="0"/>
          <a:ext cx="0" cy="0"/>
          <a:chOff x="0" y="0"/>
          <a:chExt cx="0" cy="0"/>
        </a:xfrm>
      </p:grpSpPr>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页-1">
  <p:cSld name="内页-1">
    <p:spTree>
      <p:nvGrpSpPr>
        <p:cNvPr id="161" name="Shape 161"/>
        <p:cNvGrpSpPr/>
        <p:nvPr/>
      </p:nvGrpSpPr>
      <p:grpSpPr>
        <a:xfrm>
          <a:off x="0" y="0"/>
          <a:ext cx="0" cy="0"/>
          <a:chOff x="0" y="0"/>
          <a:chExt cx="0" cy="0"/>
        </a:xfrm>
      </p:grpSpPr>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自定义版式">
  <p:cSld name="1_自定义版式">
    <p:spTree>
      <p:nvGrpSpPr>
        <p:cNvPr id="162" name="Shape 162"/>
        <p:cNvGrpSpPr/>
        <p:nvPr/>
      </p:nvGrpSpPr>
      <p:grpSpPr>
        <a:xfrm>
          <a:off x="0" y="0"/>
          <a:ext cx="0" cy="0"/>
          <a:chOff x="0" y="0"/>
          <a:chExt cx="0" cy="0"/>
        </a:xfrm>
      </p:grpSpPr>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ส่วนหัวของส่วน">
  <p:cSld name="ส่วนหัวของส่วน">
    <p:spTree>
      <p:nvGrpSpPr>
        <p:cNvPr id="163" name="Shape 163"/>
        <p:cNvGrpSpPr/>
        <p:nvPr/>
      </p:nvGrpSpPr>
      <p:grpSpPr>
        <a:xfrm>
          <a:off x="0" y="0"/>
          <a:ext cx="0" cy="0"/>
          <a:chOff x="0" y="0"/>
          <a:chExt cx="0" cy="0"/>
        </a:xfrm>
      </p:grpSpPr>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10;文本">
  <p:cSld name="垂直排列标题与&#10;文本">
    <p:spTree>
      <p:nvGrpSpPr>
        <p:cNvPr id="164" name="Shape 164"/>
        <p:cNvGrpSpPr/>
        <p:nvPr/>
      </p:nvGrpSpPr>
      <p:grpSpPr>
        <a:xfrm>
          <a:off x="0" y="0"/>
          <a:ext cx="0" cy="0"/>
          <a:chOff x="0" y="0"/>
          <a:chExt cx="0" cy="0"/>
        </a:xfrm>
      </p:grpSpPr>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bg>
      <p:bgPr>
        <a:solidFill>
          <a:srgbClr val="F2F2F2">
            <a:alpha val="0"/>
          </a:srgbClr>
        </a:solidFill>
      </p:bgPr>
    </p:bg>
    <p:spTree>
      <p:nvGrpSpPr>
        <p:cNvPr id="165" name="Shape 165"/>
        <p:cNvGrpSpPr/>
        <p:nvPr/>
      </p:nvGrpSpPr>
      <p:grpSpPr>
        <a:xfrm>
          <a:off x="0" y="0"/>
          <a:ext cx="0" cy="0"/>
          <a:chOff x="0" y="0"/>
          <a:chExt cx="0" cy="0"/>
        </a:xfrm>
      </p:grpSpPr>
    </p:spTree>
  </p:cSld>
  <p:clrMapOvr>
    <a:masterClrMapping/>
  </p:clrMapOvr>
  <mc:AlternateContent>
    <mc:Choice Requires="p14">
      <p:transition spd="slow" p14:dur="1250">
        <p14:prism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1"/>
          <p:cNvSpPr/>
          <p:nvPr>
            <p:ph idx="2" type="pic"/>
          </p:nvPr>
        </p:nvSpPr>
        <p:spPr>
          <a:xfrm>
            <a:off x="5183188" y="987425"/>
            <a:ext cx="6172200" cy="4873625"/>
          </a:xfrm>
          <a:prstGeom prst="rect">
            <a:avLst/>
          </a:prstGeom>
          <a:noFill/>
          <a:ln>
            <a:noFill/>
          </a:ln>
        </p:spPr>
      </p:sp>
      <p:sp>
        <p:nvSpPr>
          <p:cNvPr id="68" name="Google Shape;68;p6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18" Type="http://schemas.openxmlformats.org/officeDocument/2006/relationships/theme" Target="../theme/theme1.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7" name="Google Shape;8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mc:Choice Requires="p14">
      <p:transition spd="slow" p14:dur="125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image" Target="../media/image32.png"/><Relationship Id="rId7" Type="http://schemas.openxmlformats.org/officeDocument/2006/relationships/image" Target="../media/image26.png"/><Relationship Id="rId8"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51.png"/><Relationship Id="rId6"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42.png"/><Relationship Id="rId5" Type="http://schemas.openxmlformats.org/officeDocument/2006/relationships/image" Target="../media/image37.png"/><Relationship Id="rId6" Type="http://schemas.openxmlformats.org/officeDocument/2006/relationships/image" Target="../media/image40.png"/><Relationship Id="rId7" Type="http://schemas.openxmlformats.org/officeDocument/2006/relationships/image" Target="../media/image33.png"/><Relationship Id="rId8"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5.png"/><Relationship Id="rId4" Type="http://schemas.openxmlformats.org/officeDocument/2006/relationships/image" Target="../media/image58.png"/><Relationship Id="rId5"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52.png"/><Relationship Id="rId5" Type="http://schemas.openxmlformats.org/officeDocument/2006/relationships/image" Target="../media/image54.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5.xml"/><Relationship Id="rId10" Type="http://schemas.openxmlformats.org/officeDocument/2006/relationships/image" Target="../media/image2.png"/><Relationship Id="rId13" Type="http://schemas.openxmlformats.org/officeDocument/2006/relationships/slide" Target="/ppt/slides/slide3.xml"/><Relationship Id="rId12"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slide" Target="/ppt/slides/slide6.xml"/><Relationship Id="rId9" Type="http://schemas.openxmlformats.org/officeDocument/2006/relationships/slide" Target="/ppt/slides/slide7.xml"/><Relationship Id="rId15" Type="http://schemas.openxmlformats.org/officeDocument/2006/relationships/image" Target="../media/image12.png"/><Relationship Id="rId14" Type="http://schemas.openxmlformats.org/officeDocument/2006/relationships/image" Target="../media/image9.png"/><Relationship Id="rId17" Type="http://schemas.openxmlformats.org/officeDocument/2006/relationships/image" Target="../media/image5.gif"/><Relationship Id="rId16"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4.png"/><Relationship Id="rId18" Type="http://schemas.openxmlformats.org/officeDocument/2006/relationships/slide" Target="/ppt/slides/slide8.xml"/><Relationship Id="rId7" Type="http://schemas.openxmlformats.org/officeDocument/2006/relationships/slide" Target="/ppt/slides/slide4.xml"/><Relationship Id="rId8"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s://www.facebook.com/huongthaoGAD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slide" Target="/ppt/slides/slide2.xml"/><Relationship Id="rId5"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49.png"/><Relationship Id="rId4" Type="http://schemas.openxmlformats.org/officeDocument/2006/relationships/image" Target="../media/image53.jpg"/><Relationship Id="rId5" Type="http://schemas.openxmlformats.org/officeDocument/2006/relationships/image" Target="../media/image5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slide" Target="/ppt/slides/slide2.xml"/><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slide" Target="/ppt/slides/slide2.xml"/><Relationship Id="rId5"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slide" Target="/ppt/slides/slide2.xml"/><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slide" Target="/ppt/slides/slide2.xml"/><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22.png"/><Relationship Id="rId5"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3.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
          <p:cNvPicPr preferRelativeResize="0"/>
          <p:nvPr/>
        </p:nvPicPr>
        <p:blipFill rotWithShape="1">
          <a:blip r:embed="rId3">
            <a:alphaModFix/>
          </a:blip>
          <a:srcRect b="0" l="0" r="0" t="0"/>
          <a:stretch/>
        </p:blipFill>
        <p:spPr>
          <a:xfrm>
            <a:off x="-209680" y="0"/>
            <a:ext cx="12899520" cy="7014796"/>
          </a:xfrm>
          <a:prstGeom prst="rect">
            <a:avLst/>
          </a:prstGeom>
          <a:noFill/>
          <a:ln>
            <a:noFill/>
          </a:ln>
        </p:spPr>
      </p:pic>
      <p:pic>
        <p:nvPicPr>
          <p:cNvPr id="171" name="Google Shape;171;p1"/>
          <p:cNvPicPr preferRelativeResize="0"/>
          <p:nvPr/>
        </p:nvPicPr>
        <p:blipFill rotWithShape="1">
          <a:blip r:embed="rId4">
            <a:alphaModFix/>
          </a:blip>
          <a:srcRect b="0" l="0" r="0" t="0"/>
          <a:stretch/>
        </p:blipFill>
        <p:spPr>
          <a:xfrm>
            <a:off x="-115152" y="0"/>
            <a:ext cx="7931583" cy="20057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10"/>
          <p:cNvPicPr preferRelativeResize="0"/>
          <p:nvPr/>
        </p:nvPicPr>
        <p:blipFill rotWithShape="1">
          <a:blip r:embed="rId3">
            <a:alphaModFix/>
          </a:blip>
          <a:srcRect b="61237" l="12215" r="3352" t="3133"/>
          <a:stretch/>
        </p:blipFill>
        <p:spPr>
          <a:xfrm>
            <a:off x="0" y="1"/>
            <a:ext cx="12192000" cy="6858000"/>
          </a:xfrm>
          <a:prstGeom prst="rect">
            <a:avLst/>
          </a:prstGeom>
          <a:noFill/>
          <a:ln>
            <a:noFill/>
          </a:ln>
        </p:spPr>
      </p:pic>
      <p:pic>
        <p:nvPicPr>
          <p:cNvPr id="262" name="Google Shape;262;p10"/>
          <p:cNvPicPr preferRelativeResize="0"/>
          <p:nvPr/>
        </p:nvPicPr>
        <p:blipFill rotWithShape="1">
          <a:blip r:embed="rId4">
            <a:alphaModFix/>
          </a:blip>
          <a:srcRect b="10955" l="57065" r="9338" t="65099"/>
          <a:stretch/>
        </p:blipFill>
        <p:spPr>
          <a:xfrm>
            <a:off x="10242673" y="1641832"/>
            <a:ext cx="1536192" cy="1642172"/>
          </a:xfrm>
          <a:prstGeom prst="rect">
            <a:avLst/>
          </a:prstGeom>
          <a:noFill/>
          <a:ln>
            <a:noFill/>
          </a:ln>
        </p:spPr>
      </p:pic>
      <p:pic>
        <p:nvPicPr>
          <p:cNvPr id="263" name="Google Shape;263;p10"/>
          <p:cNvPicPr preferRelativeResize="0"/>
          <p:nvPr/>
        </p:nvPicPr>
        <p:blipFill rotWithShape="1">
          <a:blip r:embed="rId5">
            <a:alphaModFix/>
          </a:blip>
          <a:srcRect b="0" l="0" r="0" t="0"/>
          <a:stretch/>
        </p:blipFill>
        <p:spPr>
          <a:xfrm flipH="1" rot="1747041">
            <a:off x="9774427" y="29334"/>
            <a:ext cx="2731607" cy="896634"/>
          </a:xfrm>
          <a:prstGeom prst="rect">
            <a:avLst/>
          </a:prstGeom>
          <a:noFill/>
          <a:ln>
            <a:noFill/>
          </a:ln>
        </p:spPr>
      </p:pic>
      <p:sp>
        <p:nvSpPr>
          <p:cNvPr id="264" name="Google Shape;264;p10"/>
          <p:cNvSpPr/>
          <p:nvPr/>
        </p:nvSpPr>
        <p:spPr>
          <a:xfrm>
            <a:off x="284324" y="128449"/>
            <a:ext cx="730405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6000"/>
              <a:buFont typeface="Calibri"/>
              <a:buNone/>
            </a:pPr>
            <a:r>
              <a:rPr b="1" i="0" lang="en-US" sz="6000" u="none" cap="none" strike="noStrike">
                <a:solidFill>
                  <a:srgbClr val="FFFFFF"/>
                </a:solidFill>
                <a:latin typeface="Calibri"/>
                <a:ea typeface="Calibri"/>
                <a:cs typeface="Calibri"/>
                <a:sym typeface="Calibri"/>
              </a:rPr>
              <a:t>Lắng nghe đọc mẫu</a:t>
            </a:r>
            <a:endParaRPr b="1" i="0" sz="6000" u="none" cap="none" strike="noStrike">
              <a:solidFill>
                <a:srgbClr val="FFFFFF"/>
              </a:solidFill>
              <a:latin typeface="Calibri"/>
              <a:ea typeface="Calibri"/>
              <a:cs typeface="Calibri"/>
              <a:sym typeface="Calibri"/>
            </a:endParaRPr>
          </a:p>
        </p:txBody>
      </p:sp>
      <p:sp>
        <p:nvSpPr>
          <p:cNvPr id="265" name="Google Shape;265;p10"/>
          <p:cNvSpPr/>
          <p:nvPr/>
        </p:nvSpPr>
        <p:spPr>
          <a:xfrm>
            <a:off x="4514094" y="4555738"/>
            <a:ext cx="3062569" cy="2014597"/>
          </a:xfrm>
          <a:prstGeom prst="cloud">
            <a:avLst/>
          </a:prstGeom>
          <a:solidFill>
            <a:srgbClr val="CC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MẮT DÕI</a:t>
            </a:r>
            <a:endParaRPr b="1" i="0" sz="4000" u="none" cap="none" strike="noStrike">
              <a:solidFill>
                <a:srgbClr val="000000"/>
              </a:solidFill>
              <a:latin typeface="Calibri"/>
              <a:ea typeface="Calibri"/>
              <a:cs typeface="Calibri"/>
              <a:sym typeface="Calibri"/>
            </a:endParaRPr>
          </a:p>
        </p:txBody>
      </p:sp>
      <p:sp>
        <p:nvSpPr>
          <p:cNvPr id="266" name="Google Shape;266;p10"/>
          <p:cNvSpPr/>
          <p:nvPr/>
        </p:nvSpPr>
        <p:spPr>
          <a:xfrm>
            <a:off x="8264626" y="1684254"/>
            <a:ext cx="3161025" cy="2014597"/>
          </a:xfrm>
          <a:prstGeom prst="cloud">
            <a:avLst/>
          </a:prstGeom>
          <a:solidFill>
            <a:srgbClr val="FFE2A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TAI NGHE</a:t>
            </a:r>
            <a:endParaRPr b="1" i="0" sz="4000" u="none" cap="none" strike="noStrike">
              <a:solidFill>
                <a:srgbClr val="000000"/>
              </a:solidFill>
              <a:latin typeface="Calibri"/>
              <a:ea typeface="Calibri"/>
              <a:cs typeface="Calibri"/>
              <a:sym typeface="Calibri"/>
            </a:endParaRPr>
          </a:p>
        </p:txBody>
      </p:sp>
      <p:sp>
        <p:nvSpPr>
          <p:cNvPr id="267" name="Google Shape;267;p10"/>
          <p:cNvSpPr/>
          <p:nvPr/>
        </p:nvSpPr>
        <p:spPr>
          <a:xfrm>
            <a:off x="1316621" y="1806525"/>
            <a:ext cx="2313101" cy="2014597"/>
          </a:xfrm>
          <a:prstGeom prst="cloud">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TAY DÒ</a:t>
            </a:r>
            <a:endParaRPr b="1" i="0" sz="4000" u="none" cap="none" strike="noStrike">
              <a:solidFill>
                <a:srgbClr val="000000"/>
              </a:solidFill>
              <a:latin typeface="Calibri"/>
              <a:ea typeface="Calibri"/>
              <a:cs typeface="Calibri"/>
              <a:sym typeface="Calibri"/>
            </a:endParaRPr>
          </a:p>
        </p:txBody>
      </p:sp>
      <p:pic>
        <p:nvPicPr>
          <p:cNvPr descr="Check out Arrow icon created by 4B Icons | Graphic design posters, Mini  drawings, Desktop wallpaper art" id="268" name="Google Shape;268;p10"/>
          <p:cNvPicPr preferRelativeResize="0"/>
          <p:nvPr/>
        </p:nvPicPr>
        <p:blipFill rotWithShape="1">
          <a:blip r:embed="rId6">
            <a:alphaModFix/>
          </a:blip>
          <a:srcRect b="0" l="0" r="0" t="0"/>
          <a:stretch/>
        </p:blipFill>
        <p:spPr>
          <a:xfrm flipH="1" rot="-8650192">
            <a:off x="5345321" y="3929702"/>
            <a:ext cx="1165501" cy="1165501"/>
          </a:xfrm>
          <a:prstGeom prst="rect">
            <a:avLst/>
          </a:prstGeom>
          <a:noFill/>
          <a:ln>
            <a:noFill/>
          </a:ln>
        </p:spPr>
      </p:pic>
      <p:pic>
        <p:nvPicPr>
          <p:cNvPr descr="Check out Arrow icon created by 4B Icons | Graphic design posters, Mini  drawings, Desktop wallpaper art" id="269" name="Google Shape;269;p10"/>
          <p:cNvPicPr preferRelativeResize="0"/>
          <p:nvPr/>
        </p:nvPicPr>
        <p:blipFill rotWithShape="1">
          <a:blip r:embed="rId6">
            <a:alphaModFix/>
          </a:blip>
          <a:srcRect b="0" l="0" r="0" t="0"/>
          <a:stretch/>
        </p:blipFill>
        <p:spPr>
          <a:xfrm flipH="1" rot="7726325">
            <a:off x="7037782" y="2184301"/>
            <a:ext cx="1259047" cy="1259047"/>
          </a:xfrm>
          <a:prstGeom prst="rect">
            <a:avLst/>
          </a:prstGeom>
          <a:noFill/>
          <a:ln>
            <a:noFill/>
          </a:ln>
        </p:spPr>
      </p:pic>
      <p:pic>
        <p:nvPicPr>
          <p:cNvPr descr="Check out Arrow icon created by 4B Icons | Graphic design posters, Mini  drawings, Desktop wallpaper art" id="270" name="Google Shape;270;p10"/>
          <p:cNvPicPr preferRelativeResize="0"/>
          <p:nvPr/>
        </p:nvPicPr>
        <p:blipFill rotWithShape="1">
          <a:blip r:embed="rId6">
            <a:alphaModFix/>
          </a:blip>
          <a:srcRect b="0" l="0" r="0" t="0"/>
          <a:stretch/>
        </p:blipFill>
        <p:spPr>
          <a:xfrm rot="-7726325">
            <a:off x="3681938" y="2518888"/>
            <a:ext cx="1119452" cy="1119452"/>
          </a:xfrm>
          <a:prstGeom prst="rect">
            <a:avLst/>
          </a:prstGeom>
          <a:noFill/>
          <a:ln>
            <a:noFill/>
          </a:ln>
        </p:spPr>
      </p:pic>
      <p:pic>
        <p:nvPicPr>
          <p:cNvPr id="271" name="Google Shape;271;p10"/>
          <p:cNvPicPr preferRelativeResize="0"/>
          <p:nvPr/>
        </p:nvPicPr>
        <p:blipFill rotWithShape="1">
          <a:blip r:embed="rId7">
            <a:alphaModFix/>
          </a:blip>
          <a:srcRect b="0" l="0" r="0" t="0"/>
          <a:stretch/>
        </p:blipFill>
        <p:spPr>
          <a:xfrm rot="-5400000">
            <a:off x="284325" y="359534"/>
            <a:ext cx="513232" cy="513232"/>
          </a:xfrm>
          <a:prstGeom prst="rect">
            <a:avLst/>
          </a:prstGeom>
          <a:noFill/>
          <a:ln>
            <a:noFill/>
          </a:ln>
        </p:spPr>
      </p:pic>
      <p:pic>
        <p:nvPicPr>
          <p:cNvPr id="272" name="Google Shape;272;p10"/>
          <p:cNvPicPr preferRelativeResize="0"/>
          <p:nvPr/>
        </p:nvPicPr>
        <p:blipFill rotWithShape="1">
          <a:blip r:embed="rId8">
            <a:alphaModFix/>
          </a:blip>
          <a:srcRect b="0" l="0" r="0" t="0"/>
          <a:stretch/>
        </p:blipFill>
        <p:spPr>
          <a:xfrm>
            <a:off x="4213033" y="1205503"/>
            <a:ext cx="3062570" cy="30625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ppt_w</p:attrName>
                                        </p:attrNameLst>
                                      </p:cBhvr>
                                      <p:tavLst>
                                        <p:tav fmla="" tm="0">
                                          <p:val>
                                            <p:strVal val="0"/>
                                          </p:val>
                                        </p:tav>
                                        <p:tav fmla="" tm="100000">
                                          <p:val>
                                            <p:strVal val="#ppt_w"/>
                                          </p:val>
                                        </p:tav>
                                      </p:tavLst>
                                    </p:anim>
                                    <p:anim calcmode="lin" valueType="num">
                                      <p:cBhvr additive="base">
                                        <p:cTn dur="500"/>
                                        <p:tgtEl>
                                          <p:spTgt spid="26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25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1"/>
          <p:cNvSpPr/>
          <p:nvPr/>
        </p:nvSpPr>
        <p:spPr>
          <a:xfrm>
            <a:off x="88136" y="605928"/>
            <a:ext cx="12019402" cy="6092327"/>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279" name="Google Shape;279;p11"/>
          <p:cNvPicPr preferRelativeResize="0"/>
          <p:nvPr/>
        </p:nvPicPr>
        <p:blipFill rotWithShape="1">
          <a:blip r:embed="rId3">
            <a:alphaModFix/>
          </a:blip>
          <a:srcRect b="0" l="0" r="0" t="0"/>
          <a:stretch/>
        </p:blipFill>
        <p:spPr>
          <a:xfrm>
            <a:off x="6558808" y="4488973"/>
            <a:ext cx="5633192" cy="2369027"/>
          </a:xfrm>
          <a:prstGeom prst="rect">
            <a:avLst/>
          </a:prstGeom>
          <a:noFill/>
          <a:ln>
            <a:noFill/>
          </a:ln>
        </p:spPr>
      </p:pic>
      <p:sp>
        <p:nvSpPr>
          <p:cNvPr id="280" name="Google Shape;280;p11"/>
          <p:cNvSpPr txBox="1"/>
          <p:nvPr/>
        </p:nvSpPr>
        <p:spPr>
          <a:xfrm>
            <a:off x="374573" y="658053"/>
            <a:ext cx="11633814" cy="63709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400" u="none" cap="none" strike="noStrike">
                <a:solidFill>
                  <a:schemeClr val="dk1"/>
                </a:solidFill>
                <a:latin typeface="Cambria"/>
                <a:ea typeface="Cambria"/>
                <a:cs typeface="Cambria"/>
                <a:sym typeface="Cambria"/>
              </a:rPr>
              <a:t>  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endParaRPr/>
          </a:p>
          <a:p>
            <a:pPr indent="0" lvl="0" marL="0" marR="0" rtl="0" algn="just">
              <a:spcBef>
                <a:spcPts val="0"/>
              </a:spcBef>
              <a:spcAft>
                <a:spcPts val="0"/>
              </a:spcAft>
              <a:buNone/>
            </a:pPr>
            <a:r>
              <a:rPr b="0" i="0" lang="en-US" sz="2400" u="none" cap="none" strike="noStrike">
                <a:solidFill>
                  <a:schemeClr val="dk1"/>
                </a:solidFill>
                <a:latin typeface="Cambria"/>
                <a:ea typeface="Cambria"/>
                <a:cs typeface="Cambria"/>
                <a:sym typeface="Cambria"/>
              </a:rPr>
              <a:t>  Một đêm, Mã Lương mơ thấy một cụ già tóc bạc phơ đưa cho em cây bút sáng lấp lánh. Em reo lên: “Cây bút đẹp quá! Cháu cảm ơn ông!”. Tỉnh dậy, Mã Lương thấy cây bút vẫn trong tay mình.</a:t>
            </a:r>
            <a:endParaRPr/>
          </a:p>
          <a:p>
            <a:pPr indent="0" lvl="0" marL="0" marR="0" rtl="0" algn="just">
              <a:spcBef>
                <a:spcPts val="0"/>
              </a:spcBef>
              <a:spcAft>
                <a:spcPts val="0"/>
              </a:spcAft>
              <a:buNone/>
            </a:pPr>
            <a:r>
              <a:rPr b="0" i="0" lang="en-US" sz="2400" u="none" cap="none" strike="noStrike">
                <a:solidFill>
                  <a:schemeClr val="dk1"/>
                </a:solidFill>
                <a:latin typeface="Cambria"/>
                <a:ea typeface="Cambria"/>
                <a:cs typeface="Cambria"/>
                <a:sym typeface="Cambria"/>
              </a:rPr>
              <a:t>  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endParaRPr/>
          </a:p>
          <a:p>
            <a:pPr indent="0" lvl="0" marL="0" marR="0" rtl="0" algn="just">
              <a:spcBef>
                <a:spcPts val="0"/>
              </a:spcBef>
              <a:spcAft>
                <a:spcPts val="0"/>
              </a:spcAft>
              <a:buNone/>
            </a:pPr>
            <a:r>
              <a:rPr b="0" i="0" lang="en-US" sz="2400" u="none" cap="none" strike="noStrike">
                <a:solidFill>
                  <a:schemeClr val="dk1"/>
                </a:solidFill>
                <a:latin typeface="Cambria"/>
                <a:ea typeface="Cambria"/>
                <a:cs typeface="Cambria"/>
                <a:sym typeface="Cambria"/>
              </a:rPr>
              <a:t>  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endParaRPr/>
          </a:p>
          <a:p>
            <a:pPr indent="0" lvl="0" marL="0" marR="0" rtl="0" algn="just">
              <a:spcBef>
                <a:spcPts val="0"/>
              </a:spcBef>
              <a:spcAft>
                <a:spcPts val="0"/>
              </a:spcAft>
              <a:buNone/>
            </a:pPr>
            <a:r>
              <a:rPr b="0" i="0" lang="en-US" sz="2400" u="none" cap="none" strike="noStrike">
                <a:solidFill>
                  <a:schemeClr val="dk1"/>
                </a:solidFill>
                <a:latin typeface="Cambria"/>
                <a:ea typeface="Cambria"/>
                <a:cs typeface="Cambria"/>
                <a:sym typeface="Cambria"/>
              </a:rPr>
              <a:t>  Phú ông sai đầy tớ xông vào cướp bút thần. Nhưng Mã Lương đã vượt ra ngoài bằng chiếc thang vẽ trên tường. Rồi Mã Lương vẽ một con ngựa, đi khắp đó đây giúp đỡ người nghèo khổ.</a:t>
            </a:r>
            <a:endParaRPr/>
          </a:p>
          <a:p>
            <a:pPr indent="0" lvl="0" marL="0" marR="0" rtl="0" algn="r">
              <a:spcBef>
                <a:spcPts val="0"/>
              </a:spcBef>
              <a:spcAft>
                <a:spcPts val="0"/>
              </a:spcAft>
              <a:buNone/>
            </a:pPr>
            <a:r>
              <a:rPr b="0" i="0" lang="en-US" sz="2400" u="none" cap="none" strike="noStrike">
                <a:solidFill>
                  <a:schemeClr val="dk1"/>
                </a:solidFill>
                <a:latin typeface="Cambria"/>
                <a:ea typeface="Cambria"/>
                <a:cs typeface="Cambria"/>
                <a:sym typeface="Cambria"/>
              </a:rPr>
              <a:t>(Theo Truyện cổ tích Trung Quốc)</a:t>
            </a:r>
            <a:endParaRPr/>
          </a:p>
        </p:txBody>
      </p:sp>
      <p:pic>
        <p:nvPicPr>
          <p:cNvPr id="281" name="Google Shape;281;p11"/>
          <p:cNvPicPr preferRelativeResize="0"/>
          <p:nvPr/>
        </p:nvPicPr>
        <p:blipFill rotWithShape="1">
          <a:blip r:embed="rId4">
            <a:alphaModFix/>
          </a:blip>
          <a:srcRect b="0" l="0" r="0" t="0"/>
          <a:stretch/>
        </p:blipFill>
        <p:spPr>
          <a:xfrm>
            <a:off x="3356522" y="-199970"/>
            <a:ext cx="5633192" cy="1176630"/>
          </a:xfrm>
          <a:prstGeom prst="rect">
            <a:avLst/>
          </a:prstGeom>
          <a:noFill/>
          <a:ln>
            <a:noFill/>
          </a:ln>
        </p:spPr>
      </p:pic>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2"/>
          <p:cNvSpPr/>
          <p:nvPr/>
        </p:nvSpPr>
        <p:spPr>
          <a:xfrm>
            <a:off x="88136" y="605928"/>
            <a:ext cx="12019402" cy="6092327"/>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mbria"/>
              <a:ea typeface="Cambria"/>
              <a:cs typeface="Cambria"/>
              <a:sym typeface="Cambria"/>
            </a:endParaRPr>
          </a:p>
        </p:txBody>
      </p:sp>
      <p:pic>
        <p:nvPicPr>
          <p:cNvPr id="288" name="Google Shape;288;p12"/>
          <p:cNvPicPr preferRelativeResize="0"/>
          <p:nvPr/>
        </p:nvPicPr>
        <p:blipFill rotWithShape="1">
          <a:blip r:embed="rId3">
            <a:alphaModFix/>
          </a:blip>
          <a:srcRect b="0" l="0" r="0" t="0"/>
          <a:stretch/>
        </p:blipFill>
        <p:spPr>
          <a:xfrm>
            <a:off x="6558808" y="4488973"/>
            <a:ext cx="5633192" cy="2369027"/>
          </a:xfrm>
          <a:prstGeom prst="rect">
            <a:avLst/>
          </a:prstGeom>
          <a:noFill/>
          <a:ln>
            <a:noFill/>
          </a:ln>
        </p:spPr>
      </p:pic>
      <p:sp>
        <p:nvSpPr>
          <p:cNvPr id="289" name="Google Shape;289;p12"/>
          <p:cNvSpPr txBox="1"/>
          <p:nvPr/>
        </p:nvSpPr>
        <p:spPr>
          <a:xfrm>
            <a:off x="374573" y="658053"/>
            <a:ext cx="11633814" cy="63709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endParaRPr/>
          </a:p>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Một đêm, Mã Lương mơ thấy một cụ già tóc bạc phơ đưa cho em cây bút sáng lấp lánh. Em reo lên: “Cây bút đẹp quá! Cháu cảm ơn ông!”. Tỉnh dậy, Mã Lương thấy cây bút vẫn trong tay mình.</a:t>
            </a:r>
            <a:endParaRPr/>
          </a:p>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endParaRPr/>
          </a:p>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endParaRPr/>
          </a:p>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Phú ông sai đầy tớ xông vào cướp bút thần. Nhưng Mã Lương đã vượt ra ngoài bằng chiếc thang vẽ trên tường. Rồi Mã Lương vẽ một con ngựa, đi khắp đó đây giúp đỡ người nghèo khổ.</a:t>
            </a:r>
            <a:endParaRPr/>
          </a:p>
          <a:p>
            <a:pPr indent="0" lvl="0" marL="0" marR="0" rtl="0" algn="r">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(Theo Truyện cổ tích Trung Quốc)</a:t>
            </a:r>
            <a:endParaRPr/>
          </a:p>
        </p:txBody>
      </p:sp>
      <p:pic>
        <p:nvPicPr>
          <p:cNvPr id="290" name="Google Shape;290;p12"/>
          <p:cNvPicPr preferRelativeResize="0"/>
          <p:nvPr/>
        </p:nvPicPr>
        <p:blipFill rotWithShape="1">
          <a:blip r:embed="rId4">
            <a:alphaModFix/>
          </a:blip>
          <a:srcRect b="0" l="0" r="0" t="0"/>
          <a:stretch/>
        </p:blipFill>
        <p:spPr>
          <a:xfrm>
            <a:off x="3356522" y="-199970"/>
            <a:ext cx="5633192" cy="1176630"/>
          </a:xfrm>
          <a:prstGeom prst="rect">
            <a:avLst/>
          </a:prstGeom>
          <a:noFill/>
          <a:ln>
            <a:noFill/>
          </a:ln>
        </p:spPr>
      </p:pic>
      <p:sp>
        <p:nvSpPr>
          <p:cNvPr id="291" name="Google Shape;291;p12"/>
          <p:cNvSpPr/>
          <p:nvPr/>
        </p:nvSpPr>
        <p:spPr>
          <a:xfrm>
            <a:off x="84462" y="62032"/>
            <a:ext cx="4197207" cy="560422"/>
          </a:xfrm>
          <a:prstGeom prst="roundRect">
            <a:avLst>
              <a:gd fmla="val 16667" name="adj"/>
            </a:avLst>
          </a:prstGeom>
          <a:solidFill>
            <a:srgbClr val="FFFF00"/>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Cambria"/>
              <a:buNone/>
            </a:pPr>
            <a:r>
              <a:rPr b="1" i="0" lang="en-US" sz="3600" u="none" cap="none" strike="noStrike">
                <a:solidFill>
                  <a:srgbClr val="000000"/>
                </a:solidFill>
                <a:latin typeface="Cambria"/>
                <a:ea typeface="Cambria"/>
                <a:cs typeface="Cambria"/>
                <a:sym typeface="Cambria"/>
              </a:rPr>
              <a:t>Cùng chia đoạn</a:t>
            </a:r>
            <a:endParaRPr b="1" i="0" sz="3600" u="none" cap="none" strike="noStrike">
              <a:solidFill>
                <a:srgbClr val="000000"/>
              </a:solidFill>
              <a:latin typeface="Cambria"/>
              <a:ea typeface="Cambria"/>
              <a:cs typeface="Cambria"/>
              <a:sym typeface="Cambria"/>
            </a:endParaRPr>
          </a:p>
        </p:txBody>
      </p:sp>
      <p:sp>
        <p:nvSpPr>
          <p:cNvPr id="292" name="Google Shape;292;p12"/>
          <p:cNvSpPr/>
          <p:nvPr/>
        </p:nvSpPr>
        <p:spPr>
          <a:xfrm>
            <a:off x="293894" y="777368"/>
            <a:ext cx="11671205" cy="1370921"/>
          </a:xfrm>
          <a:prstGeom prst="roundRect">
            <a:avLst>
              <a:gd fmla="val 16667" name="adj"/>
            </a:avLst>
          </a:prstGeom>
          <a:noFill/>
          <a:ln cap="flat" cmpd="sng" w="38100">
            <a:solidFill>
              <a:schemeClr val="accent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rgbClr val="4CB9D0"/>
              </a:solidFill>
              <a:latin typeface="Cambria"/>
              <a:ea typeface="Cambria"/>
              <a:cs typeface="Cambria"/>
              <a:sym typeface="Cambria"/>
            </a:endParaRPr>
          </a:p>
        </p:txBody>
      </p:sp>
      <p:sp>
        <p:nvSpPr>
          <p:cNvPr id="293" name="Google Shape;293;p12"/>
          <p:cNvSpPr/>
          <p:nvPr/>
        </p:nvSpPr>
        <p:spPr>
          <a:xfrm>
            <a:off x="-75446" y="744118"/>
            <a:ext cx="460679" cy="430887"/>
          </a:xfrm>
          <a:prstGeom prst="teardrop">
            <a:avLst>
              <a:gd fmla="val 100000" name="adj"/>
            </a:avLst>
          </a:prstGeom>
          <a:solidFill>
            <a:srgbClr val="FFFF00"/>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000000"/>
                </a:solidFill>
                <a:latin typeface="Cambria"/>
                <a:ea typeface="Cambria"/>
                <a:cs typeface="Cambria"/>
                <a:sym typeface="Cambria"/>
              </a:rPr>
              <a:t>1</a:t>
            </a:r>
            <a:endParaRPr/>
          </a:p>
        </p:txBody>
      </p:sp>
      <p:sp>
        <p:nvSpPr>
          <p:cNvPr id="294" name="Google Shape;294;p12"/>
          <p:cNvSpPr/>
          <p:nvPr/>
        </p:nvSpPr>
        <p:spPr>
          <a:xfrm>
            <a:off x="337181" y="2211636"/>
            <a:ext cx="11671205" cy="1018956"/>
          </a:xfrm>
          <a:prstGeom prst="roundRect">
            <a:avLst>
              <a:gd fmla="val 16667" name="adj"/>
            </a:avLst>
          </a:prstGeom>
          <a:noFill/>
          <a:ln cap="flat" cmpd="sng" w="38100">
            <a:solidFill>
              <a:schemeClr val="accent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rgbClr val="4CB9D0"/>
              </a:solidFill>
              <a:latin typeface="Cambria"/>
              <a:ea typeface="Cambria"/>
              <a:cs typeface="Cambria"/>
              <a:sym typeface="Cambria"/>
            </a:endParaRPr>
          </a:p>
        </p:txBody>
      </p:sp>
      <p:sp>
        <p:nvSpPr>
          <p:cNvPr id="295" name="Google Shape;295;p12"/>
          <p:cNvSpPr/>
          <p:nvPr/>
        </p:nvSpPr>
        <p:spPr>
          <a:xfrm>
            <a:off x="-75446" y="2234354"/>
            <a:ext cx="460679" cy="430887"/>
          </a:xfrm>
          <a:prstGeom prst="teardrop">
            <a:avLst>
              <a:gd fmla="val 100000" name="adj"/>
            </a:avLst>
          </a:prstGeom>
          <a:solidFill>
            <a:srgbClr val="FFFF00"/>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000000"/>
                </a:solidFill>
                <a:latin typeface="Cambria"/>
                <a:ea typeface="Cambria"/>
                <a:cs typeface="Cambria"/>
                <a:sym typeface="Cambria"/>
              </a:rPr>
              <a:t>2</a:t>
            </a:r>
            <a:endParaRPr/>
          </a:p>
        </p:txBody>
      </p:sp>
      <p:sp>
        <p:nvSpPr>
          <p:cNvPr id="296" name="Google Shape;296;p12"/>
          <p:cNvSpPr/>
          <p:nvPr/>
        </p:nvSpPr>
        <p:spPr>
          <a:xfrm>
            <a:off x="337182" y="3281517"/>
            <a:ext cx="11671205" cy="1036427"/>
          </a:xfrm>
          <a:prstGeom prst="roundRect">
            <a:avLst>
              <a:gd fmla="val 16667" name="adj"/>
            </a:avLst>
          </a:prstGeom>
          <a:noFill/>
          <a:ln cap="flat" cmpd="sng" w="38100">
            <a:solidFill>
              <a:schemeClr val="accent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rgbClr val="4CB9D0"/>
              </a:solidFill>
              <a:latin typeface="Cambria"/>
              <a:ea typeface="Cambria"/>
              <a:cs typeface="Cambria"/>
              <a:sym typeface="Cambria"/>
            </a:endParaRPr>
          </a:p>
        </p:txBody>
      </p:sp>
      <p:sp>
        <p:nvSpPr>
          <p:cNvPr id="297" name="Google Shape;297;p12"/>
          <p:cNvSpPr/>
          <p:nvPr/>
        </p:nvSpPr>
        <p:spPr>
          <a:xfrm>
            <a:off x="-32158" y="3248267"/>
            <a:ext cx="460679" cy="430887"/>
          </a:xfrm>
          <a:prstGeom prst="teardrop">
            <a:avLst>
              <a:gd fmla="val 100000" name="adj"/>
            </a:avLst>
          </a:prstGeom>
          <a:solidFill>
            <a:srgbClr val="FFFF00"/>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000000"/>
                </a:solidFill>
                <a:latin typeface="Cambria"/>
                <a:ea typeface="Cambria"/>
                <a:cs typeface="Cambria"/>
                <a:sym typeface="Cambria"/>
              </a:rPr>
              <a:t>3</a:t>
            </a:r>
            <a:endParaRPr/>
          </a:p>
        </p:txBody>
      </p:sp>
      <p:sp>
        <p:nvSpPr>
          <p:cNvPr id="298" name="Google Shape;298;p12"/>
          <p:cNvSpPr/>
          <p:nvPr/>
        </p:nvSpPr>
        <p:spPr>
          <a:xfrm>
            <a:off x="369340" y="4438047"/>
            <a:ext cx="11671205" cy="1013126"/>
          </a:xfrm>
          <a:prstGeom prst="roundRect">
            <a:avLst>
              <a:gd fmla="val 16667" name="adj"/>
            </a:avLst>
          </a:prstGeom>
          <a:noFill/>
          <a:ln cap="flat" cmpd="sng" w="38100">
            <a:solidFill>
              <a:schemeClr val="accent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rgbClr val="4CB9D0"/>
              </a:solidFill>
              <a:latin typeface="Cambria"/>
              <a:ea typeface="Cambria"/>
              <a:cs typeface="Cambria"/>
              <a:sym typeface="Cambria"/>
            </a:endParaRPr>
          </a:p>
        </p:txBody>
      </p:sp>
      <p:sp>
        <p:nvSpPr>
          <p:cNvPr id="299" name="Google Shape;299;p12"/>
          <p:cNvSpPr/>
          <p:nvPr/>
        </p:nvSpPr>
        <p:spPr>
          <a:xfrm>
            <a:off x="0" y="4404796"/>
            <a:ext cx="460679" cy="430887"/>
          </a:xfrm>
          <a:prstGeom prst="teardrop">
            <a:avLst>
              <a:gd fmla="val 100000" name="adj"/>
            </a:avLst>
          </a:prstGeom>
          <a:solidFill>
            <a:srgbClr val="FFFF00"/>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000000"/>
                </a:solidFill>
                <a:latin typeface="Cambria"/>
                <a:ea typeface="Cambria"/>
                <a:cs typeface="Cambria"/>
                <a:sym typeface="Cambria"/>
              </a:rPr>
              <a:t>4</a:t>
            </a:r>
            <a:endParaRPr/>
          </a:p>
        </p:txBody>
      </p:sp>
      <p:sp>
        <p:nvSpPr>
          <p:cNvPr id="300" name="Google Shape;300;p12"/>
          <p:cNvSpPr/>
          <p:nvPr/>
        </p:nvSpPr>
        <p:spPr>
          <a:xfrm>
            <a:off x="369340" y="5502098"/>
            <a:ext cx="11671205" cy="1046187"/>
          </a:xfrm>
          <a:prstGeom prst="roundRect">
            <a:avLst>
              <a:gd fmla="val 16667" name="adj"/>
            </a:avLst>
          </a:prstGeom>
          <a:noFill/>
          <a:ln cap="flat" cmpd="sng" w="38100">
            <a:solidFill>
              <a:schemeClr val="accent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rgbClr val="4CB9D0"/>
              </a:solidFill>
              <a:latin typeface="Cambria"/>
              <a:ea typeface="Cambria"/>
              <a:cs typeface="Cambria"/>
              <a:sym typeface="Cambria"/>
            </a:endParaRPr>
          </a:p>
        </p:txBody>
      </p:sp>
      <p:sp>
        <p:nvSpPr>
          <p:cNvPr id="301" name="Google Shape;301;p12"/>
          <p:cNvSpPr/>
          <p:nvPr/>
        </p:nvSpPr>
        <p:spPr>
          <a:xfrm>
            <a:off x="0" y="5468848"/>
            <a:ext cx="460679" cy="430887"/>
          </a:xfrm>
          <a:prstGeom prst="teardrop">
            <a:avLst>
              <a:gd fmla="val 100000" name="adj"/>
            </a:avLst>
          </a:prstGeom>
          <a:solidFill>
            <a:srgbClr val="FFFF00"/>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000000"/>
                </a:solidFill>
                <a:latin typeface="Cambria"/>
                <a:ea typeface="Cambria"/>
                <a:cs typeface="Cambria"/>
                <a:sym typeface="Cambria"/>
              </a:rPr>
              <a:t>5</a:t>
            </a:r>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ppt_w</p:attrName>
                                        </p:attrNameLst>
                                      </p:cBhvr>
                                      <p:tavLst>
                                        <p:tav fmla="" tm="0">
                                          <p:val>
                                            <p:strVal val="0"/>
                                          </p:val>
                                        </p:tav>
                                        <p:tav fmla="" tm="100000">
                                          <p:val>
                                            <p:strVal val="#ppt_w"/>
                                          </p:val>
                                        </p:tav>
                                      </p:tavLst>
                                    </p:anim>
                                    <p:anim calcmode="lin" valueType="num">
                                      <p:cBhvr additive="base">
                                        <p:cTn dur="500"/>
                                        <p:tgtEl>
                                          <p:spTgt spid="29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ppt_w</p:attrName>
                                        </p:attrNameLst>
                                      </p:cBhvr>
                                      <p:tavLst>
                                        <p:tav fmla="" tm="0">
                                          <p:val>
                                            <p:strVal val="0"/>
                                          </p:val>
                                        </p:tav>
                                        <p:tav fmla="" tm="100000">
                                          <p:val>
                                            <p:strVal val="#ppt_w"/>
                                          </p:val>
                                        </p:tav>
                                      </p:tavLst>
                                    </p:anim>
                                    <p:anim calcmode="lin" valueType="num">
                                      <p:cBhvr additive="base">
                                        <p:cTn dur="500"/>
                                        <p:tgtEl>
                                          <p:spTgt spid="29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ppt_w</p:attrName>
                                        </p:attrNameLst>
                                      </p:cBhvr>
                                      <p:tavLst>
                                        <p:tav fmla="" tm="0">
                                          <p:val>
                                            <p:strVal val="0"/>
                                          </p:val>
                                        </p:tav>
                                        <p:tav fmla="" tm="100000">
                                          <p:val>
                                            <p:strVal val="#ppt_w"/>
                                          </p:val>
                                        </p:tav>
                                      </p:tavLst>
                                    </p:anim>
                                    <p:anim calcmode="lin" valueType="num">
                                      <p:cBhvr additive="base">
                                        <p:cTn dur="500"/>
                                        <p:tgtEl>
                                          <p:spTgt spid="29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500"/>
                                        <p:tgtEl>
                                          <p:spTgt spid="299"/>
                                        </p:tgtEl>
                                        <p:attrNameLst>
                                          <p:attrName>ppt_w</p:attrName>
                                        </p:attrNameLst>
                                      </p:cBhvr>
                                      <p:tavLst>
                                        <p:tav fmla="" tm="0">
                                          <p:val>
                                            <p:strVal val="0"/>
                                          </p:val>
                                        </p:tav>
                                        <p:tav fmla="" tm="100000">
                                          <p:val>
                                            <p:strVal val="#ppt_w"/>
                                          </p:val>
                                        </p:tav>
                                      </p:tavLst>
                                    </p:anim>
                                    <p:anim calcmode="lin" valueType="num">
                                      <p:cBhvr additive="base">
                                        <p:cTn dur="500"/>
                                        <p:tgtEl>
                                          <p:spTgt spid="29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500"/>
                                        <p:tgtEl>
                                          <p:spTgt spid="301"/>
                                        </p:tgtEl>
                                        <p:attrNameLst>
                                          <p:attrName>ppt_w</p:attrName>
                                        </p:attrNameLst>
                                      </p:cBhvr>
                                      <p:tavLst>
                                        <p:tav fmla="" tm="0">
                                          <p:val>
                                            <p:strVal val="0"/>
                                          </p:val>
                                        </p:tav>
                                        <p:tav fmla="" tm="100000">
                                          <p:val>
                                            <p:strVal val="#ppt_w"/>
                                          </p:val>
                                        </p:tav>
                                      </p:tavLst>
                                    </p:anim>
                                    <p:anim calcmode="lin" valueType="num">
                                      <p:cBhvr additive="base">
                                        <p:cTn dur="500"/>
                                        <p:tgtEl>
                                          <p:spTgt spid="30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A picture containing text, toy, vector graphics&#10;&#10;Description automatically generated" id="307" name="Google Shape;307;p13"/>
          <p:cNvPicPr preferRelativeResize="0"/>
          <p:nvPr/>
        </p:nvPicPr>
        <p:blipFill rotWithShape="1">
          <a:blip r:embed="rId3">
            <a:alphaModFix/>
          </a:blip>
          <a:srcRect b="0" l="0" r="0" t="0"/>
          <a:stretch/>
        </p:blipFill>
        <p:spPr>
          <a:xfrm>
            <a:off x="1568884" y="2375853"/>
            <a:ext cx="3748015" cy="3510987"/>
          </a:xfrm>
          <a:prstGeom prst="rect">
            <a:avLst/>
          </a:prstGeom>
          <a:noFill/>
          <a:ln>
            <a:noFill/>
          </a:ln>
        </p:spPr>
      </p:pic>
      <p:grpSp>
        <p:nvGrpSpPr>
          <p:cNvPr id="308" name="Google Shape;308;p13"/>
          <p:cNvGrpSpPr/>
          <p:nvPr/>
        </p:nvGrpSpPr>
        <p:grpSpPr>
          <a:xfrm>
            <a:off x="6000767" y="2566296"/>
            <a:ext cx="3677724" cy="1043679"/>
            <a:chOff x="6410789" y="819970"/>
            <a:chExt cx="4322439" cy="1121761"/>
          </a:xfrm>
        </p:grpSpPr>
        <p:pic>
          <p:nvPicPr>
            <p:cNvPr id="309" name="Google Shape;309;p13"/>
            <p:cNvPicPr preferRelativeResize="0"/>
            <p:nvPr/>
          </p:nvPicPr>
          <p:blipFill rotWithShape="1">
            <a:blip r:embed="rId4">
              <a:alphaModFix/>
            </a:blip>
            <a:srcRect b="0" l="0" r="0" t="0"/>
            <a:stretch/>
          </p:blipFill>
          <p:spPr>
            <a:xfrm>
              <a:off x="6410789" y="819970"/>
              <a:ext cx="4322439" cy="1121761"/>
            </a:xfrm>
            <a:prstGeom prst="rect">
              <a:avLst/>
            </a:prstGeom>
            <a:noFill/>
            <a:ln>
              <a:noFill/>
            </a:ln>
          </p:spPr>
        </p:pic>
        <p:sp>
          <p:nvSpPr>
            <p:cNvPr id="310" name="Google Shape;310;p13"/>
            <p:cNvSpPr txBox="1"/>
            <p:nvPr/>
          </p:nvSpPr>
          <p:spPr>
            <a:xfrm>
              <a:off x="6735044" y="915929"/>
              <a:ext cx="3440395" cy="82700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FFFFFF"/>
                  </a:solidFill>
                  <a:latin typeface="Cambria"/>
                  <a:ea typeface="Cambria"/>
                  <a:cs typeface="Cambria"/>
                  <a:sym typeface="Cambria"/>
                </a:rPr>
                <a:t>làm chỉ</a:t>
              </a:r>
              <a:endParaRPr b="1" i="0" sz="4400" u="none" cap="none" strike="noStrike">
                <a:solidFill>
                  <a:srgbClr val="FFFFFF"/>
                </a:solidFill>
                <a:latin typeface="Cambria"/>
                <a:ea typeface="Cambria"/>
                <a:cs typeface="Cambria"/>
                <a:sym typeface="Cambria"/>
              </a:endParaRPr>
            </a:p>
          </p:txBody>
        </p:sp>
      </p:grpSp>
      <p:grpSp>
        <p:nvGrpSpPr>
          <p:cNvPr id="311" name="Google Shape;311;p13"/>
          <p:cNvGrpSpPr/>
          <p:nvPr/>
        </p:nvGrpSpPr>
        <p:grpSpPr>
          <a:xfrm>
            <a:off x="5972538" y="3730920"/>
            <a:ext cx="3781464" cy="1043679"/>
            <a:chOff x="6410789" y="2733385"/>
            <a:chExt cx="4322439" cy="1121761"/>
          </a:xfrm>
        </p:grpSpPr>
        <p:pic>
          <p:nvPicPr>
            <p:cNvPr id="312" name="Google Shape;312;p13"/>
            <p:cNvPicPr preferRelativeResize="0"/>
            <p:nvPr/>
          </p:nvPicPr>
          <p:blipFill rotWithShape="1">
            <a:blip r:embed="rId5">
              <a:alphaModFix/>
            </a:blip>
            <a:srcRect b="0" l="0" r="0" t="0"/>
            <a:stretch/>
          </p:blipFill>
          <p:spPr>
            <a:xfrm>
              <a:off x="6410789" y="2733385"/>
              <a:ext cx="4322439" cy="1121761"/>
            </a:xfrm>
            <a:prstGeom prst="rect">
              <a:avLst/>
            </a:prstGeom>
            <a:noFill/>
            <a:ln>
              <a:noFill/>
            </a:ln>
          </p:spPr>
        </p:pic>
        <p:sp>
          <p:nvSpPr>
            <p:cNvPr id="313" name="Google Shape;313;p13"/>
            <p:cNvSpPr txBox="1"/>
            <p:nvPr/>
          </p:nvSpPr>
          <p:spPr>
            <a:xfrm>
              <a:off x="6735046" y="2868421"/>
              <a:ext cx="3440394" cy="82700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FFFFFF"/>
                  </a:solidFill>
                  <a:latin typeface="Cambria"/>
                  <a:ea typeface="Cambria"/>
                  <a:cs typeface="Cambria"/>
                  <a:sym typeface="Cambria"/>
                </a:rPr>
                <a:t>luồn kim</a:t>
              </a:r>
              <a:endParaRPr b="1" i="0" sz="4400" u="none" cap="none" strike="noStrike">
                <a:solidFill>
                  <a:srgbClr val="FFFFFF"/>
                </a:solidFill>
                <a:latin typeface="Cambria"/>
                <a:ea typeface="Cambria"/>
                <a:cs typeface="Cambria"/>
                <a:sym typeface="Cambria"/>
              </a:endParaRPr>
            </a:p>
          </p:txBody>
        </p:sp>
      </p:grpSp>
      <p:sp>
        <p:nvSpPr>
          <p:cNvPr id="314" name="Google Shape;314;p13"/>
          <p:cNvSpPr/>
          <p:nvPr/>
        </p:nvSpPr>
        <p:spPr>
          <a:xfrm>
            <a:off x="1308603" y="1427402"/>
            <a:ext cx="342112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Cambria"/>
                <a:ea typeface="Cambria"/>
                <a:cs typeface="Cambria"/>
                <a:sym typeface="Cambria"/>
              </a:rPr>
              <a:t>Luyện đọc từ khó</a:t>
            </a:r>
            <a:endParaRPr b="1" i="0" sz="3200" u="none" cap="none" strike="noStrike">
              <a:solidFill>
                <a:srgbClr val="338C8E"/>
              </a:solidFill>
              <a:latin typeface="Cambria"/>
              <a:ea typeface="Cambria"/>
              <a:cs typeface="Cambria"/>
              <a:sym typeface="Cambria"/>
            </a:endParaRPr>
          </a:p>
        </p:txBody>
      </p:sp>
      <p:grpSp>
        <p:nvGrpSpPr>
          <p:cNvPr id="315" name="Google Shape;315;p13"/>
          <p:cNvGrpSpPr/>
          <p:nvPr/>
        </p:nvGrpSpPr>
        <p:grpSpPr>
          <a:xfrm>
            <a:off x="5879347" y="1331443"/>
            <a:ext cx="3781463" cy="1121761"/>
            <a:chOff x="6410789" y="819970"/>
            <a:chExt cx="4322439" cy="1121761"/>
          </a:xfrm>
        </p:grpSpPr>
        <p:pic>
          <p:nvPicPr>
            <p:cNvPr id="316" name="Google Shape;316;p13"/>
            <p:cNvPicPr preferRelativeResize="0"/>
            <p:nvPr/>
          </p:nvPicPr>
          <p:blipFill rotWithShape="1">
            <a:blip r:embed="rId6">
              <a:alphaModFix/>
            </a:blip>
            <a:srcRect b="0" l="0" r="0" t="0"/>
            <a:stretch/>
          </p:blipFill>
          <p:spPr>
            <a:xfrm>
              <a:off x="6410789" y="819970"/>
              <a:ext cx="4322439" cy="1121761"/>
            </a:xfrm>
            <a:prstGeom prst="rect">
              <a:avLst/>
            </a:prstGeom>
            <a:noFill/>
            <a:ln>
              <a:noFill/>
            </a:ln>
          </p:spPr>
        </p:pic>
        <p:sp>
          <p:nvSpPr>
            <p:cNvPr id="317" name="Google Shape;317;p13"/>
            <p:cNvSpPr txBox="1"/>
            <p:nvPr/>
          </p:nvSpPr>
          <p:spPr>
            <a:xfrm>
              <a:off x="6735045" y="915929"/>
              <a:ext cx="3440394"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FFFFFF"/>
                  </a:solidFill>
                  <a:latin typeface="Cambria"/>
                  <a:ea typeface="Cambria"/>
                  <a:cs typeface="Cambria"/>
                  <a:sym typeface="Cambria"/>
                </a:rPr>
                <a:t>Mã Lương</a:t>
              </a:r>
              <a:endParaRPr b="1" i="0" sz="4400" u="none" cap="none" strike="noStrike">
                <a:solidFill>
                  <a:srgbClr val="FFFFFF"/>
                </a:solidFill>
                <a:latin typeface="Cambria"/>
                <a:ea typeface="Cambria"/>
                <a:cs typeface="Cambria"/>
                <a:sym typeface="Cambria"/>
              </a:endParaRPr>
            </a:p>
          </p:txBody>
        </p:sp>
      </p:gr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4"/>
          <p:cNvSpPr/>
          <p:nvPr/>
        </p:nvSpPr>
        <p:spPr>
          <a:xfrm>
            <a:off x="4348048" y="251889"/>
            <a:ext cx="511544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0070C0"/>
                </a:solidFill>
                <a:latin typeface="Arial"/>
                <a:ea typeface="Arial"/>
                <a:cs typeface="Arial"/>
                <a:sym typeface="Arial"/>
              </a:rPr>
              <a:t>Luyện đọc câu dài</a:t>
            </a:r>
            <a:endParaRPr b="1" i="0" sz="4000" u="none" cap="none" strike="noStrike">
              <a:solidFill>
                <a:srgbClr val="0070C0"/>
              </a:solidFill>
              <a:latin typeface="Arial"/>
              <a:ea typeface="Arial"/>
              <a:cs typeface="Arial"/>
              <a:sym typeface="Arial"/>
            </a:endParaRPr>
          </a:p>
        </p:txBody>
      </p:sp>
      <p:pic>
        <p:nvPicPr>
          <p:cNvPr id="323" name="Google Shape;323;p14"/>
          <p:cNvPicPr preferRelativeResize="0"/>
          <p:nvPr/>
        </p:nvPicPr>
        <p:blipFill rotWithShape="1">
          <a:blip r:embed="rId3">
            <a:alphaModFix/>
          </a:blip>
          <a:srcRect b="0" l="0" r="0" t="0"/>
          <a:stretch/>
        </p:blipFill>
        <p:spPr>
          <a:xfrm>
            <a:off x="3767714" y="251889"/>
            <a:ext cx="580334" cy="580334"/>
          </a:xfrm>
          <a:prstGeom prst="rect">
            <a:avLst/>
          </a:prstGeom>
          <a:noFill/>
          <a:ln>
            <a:noFill/>
          </a:ln>
        </p:spPr>
      </p:pic>
      <p:sp>
        <p:nvSpPr>
          <p:cNvPr id="324" name="Google Shape;324;p14"/>
          <p:cNvSpPr/>
          <p:nvPr/>
        </p:nvSpPr>
        <p:spPr>
          <a:xfrm>
            <a:off x="1299990" y="1443210"/>
            <a:ext cx="9827046" cy="3756751"/>
          </a:xfrm>
          <a:prstGeom prst="roundRect">
            <a:avLst>
              <a:gd fmla="val 16667" name="adj"/>
            </a:avLst>
          </a:prstGeom>
          <a:solidFill>
            <a:schemeClr val="lt1"/>
          </a:solidFill>
          <a:ln cap="flat" cmpd="sng" w="571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5" name="Google Shape;325;p14"/>
          <p:cNvSpPr txBox="1"/>
          <p:nvPr/>
        </p:nvSpPr>
        <p:spPr>
          <a:xfrm>
            <a:off x="1674564" y="2023544"/>
            <a:ext cx="9243152"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chemeClr val="dk1"/>
                </a:solidFill>
                <a:latin typeface="Arial Rounded"/>
                <a:ea typeface="Arial Rounded"/>
                <a:cs typeface="Arial Rounded"/>
                <a:sym typeface="Arial Rounded"/>
              </a:rPr>
              <a:t>Một đêm, </a:t>
            </a:r>
            <a:r>
              <a:rPr b="1" i="0" lang="en-US" sz="4000" u="none" cap="none" strike="noStrike">
                <a:solidFill>
                  <a:srgbClr val="FF0000"/>
                </a:solidFill>
                <a:latin typeface="Arial Rounded"/>
                <a:ea typeface="Arial Rounded"/>
                <a:cs typeface="Arial Rounded"/>
                <a:sym typeface="Arial Rounded"/>
              </a:rPr>
              <a:t>/</a:t>
            </a:r>
            <a:r>
              <a:rPr b="1" i="0" lang="en-US" sz="4000" u="none" cap="none" strike="noStrike">
                <a:solidFill>
                  <a:schemeClr val="dk1"/>
                </a:solidFill>
                <a:latin typeface="Arial Rounded"/>
                <a:ea typeface="Arial Rounded"/>
                <a:cs typeface="Arial Rounded"/>
                <a:sym typeface="Arial Rounded"/>
              </a:rPr>
              <a:t> Mã Lương mơ thấy một cụ già tóc bạc phơ</a:t>
            </a:r>
            <a:r>
              <a:rPr b="1" i="0" lang="en-US" sz="4000" u="none" cap="none" strike="noStrike">
                <a:solidFill>
                  <a:srgbClr val="FF0000"/>
                </a:solidFill>
                <a:latin typeface="Arial Rounded"/>
                <a:ea typeface="Arial Rounded"/>
                <a:cs typeface="Arial Rounded"/>
                <a:sym typeface="Arial Rounded"/>
              </a:rPr>
              <a:t>/</a:t>
            </a:r>
            <a:r>
              <a:rPr b="1" i="0" lang="en-US" sz="4000" u="none" cap="none" strike="noStrike">
                <a:solidFill>
                  <a:schemeClr val="dk1"/>
                </a:solidFill>
                <a:latin typeface="Arial Rounded"/>
                <a:ea typeface="Arial Rounded"/>
                <a:cs typeface="Arial Rounded"/>
                <a:sym typeface="Arial Rounded"/>
              </a:rPr>
              <a:t> đưa cho em cây bút sáng lấp lánh.</a:t>
            </a:r>
            <a:r>
              <a:rPr b="1" i="0" lang="en-US" sz="4000" u="none" cap="none" strike="noStrike">
                <a:solidFill>
                  <a:srgbClr val="FF0000"/>
                </a:solidFill>
                <a:latin typeface="Arial Rounded"/>
                <a:ea typeface="Arial Rounded"/>
                <a:cs typeface="Arial Rounded"/>
                <a:sym typeface="Arial Rounded"/>
              </a:rPr>
              <a:t>//</a:t>
            </a:r>
            <a:endParaRPr b="1" i="0" sz="4000" u="none" cap="none" strike="noStrike">
              <a:solidFill>
                <a:schemeClr val="dk1"/>
              </a:solidFill>
              <a:latin typeface="Arial Rounded"/>
              <a:ea typeface="Arial Rounded"/>
              <a:cs typeface="Arial Rounded"/>
              <a:sym typeface="Arial Round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grpSp>
        <p:nvGrpSpPr>
          <p:cNvPr id="331" name="Google Shape;331;p15"/>
          <p:cNvGrpSpPr/>
          <p:nvPr/>
        </p:nvGrpSpPr>
        <p:grpSpPr>
          <a:xfrm>
            <a:off x="6214020" y="1681602"/>
            <a:ext cx="5158854" cy="2613541"/>
            <a:chOff x="6138355" y="864494"/>
            <a:chExt cx="5158854" cy="2613541"/>
          </a:xfrm>
        </p:grpSpPr>
        <p:sp>
          <p:nvSpPr>
            <p:cNvPr id="332" name="Google Shape;332;p15"/>
            <p:cNvSpPr/>
            <p:nvPr/>
          </p:nvSpPr>
          <p:spPr>
            <a:xfrm>
              <a:off x="6138355" y="864494"/>
              <a:ext cx="5158854" cy="2613541"/>
            </a:xfrm>
            <a:prstGeom prst="roundRect">
              <a:avLst>
                <a:gd fmla="val 7790" name="adj"/>
              </a:avLst>
            </a:prstGeom>
            <a:solidFill>
              <a:srgbClr val="CCFFCC">
                <a:alpha val="54901"/>
              </a:srgbClr>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chemeClr val="dk1"/>
                </a:buClr>
                <a:buSzPts val="2800"/>
                <a:buFont typeface="Arial"/>
                <a:buNone/>
              </a:pPr>
              <a:r>
                <a:t/>
              </a:r>
              <a:endParaRPr b="1" i="0" sz="2800" u="none" cap="none" strike="noStrike">
                <a:solidFill>
                  <a:srgbClr val="006600"/>
                </a:solidFill>
                <a:latin typeface="Cookie"/>
                <a:ea typeface="Cookie"/>
                <a:cs typeface="Cookie"/>
                <a:sym typeface="Cookie"/>
              </a:endParaRPr>
            </a:p>
          </p:txBody>
        </p:sp>
        <p:pic>
          <p:nvPicPr>
            <p:cNvPr id="333" name="Google Shape;333;p15"/>
            <p:cNvPicPr preferRelativeResize="0"/>
            <p:nvPr/>
          </p:nvPicPr>
          <p:blipFill rotWithShape="1">
            <a:blip r:embed="rId3">
              <a:alphaModFix/>
            </a:blip>
            <a:srcRect b="0" l="0" r="0" t="0"/>
            <a:stretch/>
          </p:blipFill>
          <p:spPr>
            <a:xfrm>
              <a:off x="6231081" y="920215"/>
              <a:ext cx="4973402" cy="2502098"/>
            </a:xfrm>
            <a:prstGeom prst="rect">
              <a:avLst/>
            </a:prstGeom>
            <a:noFill/>
            <a:ln>
              <a:noFill/>
            </a:ln>
          </p:spPr>
        </p:pic>
      </p:grpSp>
      <p:pic>
        <p:nvPicPr>
          <p:cNvPr id="334" name="Google Shape;334;p15"/>
          <p:cNvPicPr preferRelativeResize="0"/>
          <p:nvPr/>
        </p:nvPicPr>
        <p:blipFill rotWithShape="1">
          <a:blip r:embed="rId4">
            <a:alphaModFix/>
          </a:blip>
          <a:srcRect b="0" l="0" r="0" t="0"/>
          <a:stretch/>
        </p:blipFill>
        <p:spPr>
          <a:xfrm>
            <a:off x="824690" y="1681602"/>
            <a:ext cx="4761389" cy="2615411"/>
          </a:xfrm>
          <a:prstGeom prst="rect">
            <a:avLst/>
          </a:prstGeom>
          <a:noFill/>
          <a:ln>
            <a:noFill/>
          </a:ln>
        </p:spPr>
      </p:pic>
      <p:pic>
        <p:nvPicPr>
          <p:cNvPr id="335" name="Google Shape;335;p15"/>
          <p:cNvPicPr preferRelativeResize="0"/>
          <p:nvPr/>
        </p:nvPicPr>
        <p:blipFill rotWithShape="1">
          <a:blip r:embed="rId5">
            <a:alphaModFix/>
          </a:blip>
          <a:srcRect b="0" l="0" r="0" t="0"/>
          <a:stretch/>
        </p:blipFill>
        <p:spPr>
          <a:xfrm>
            <a:off x="3984104" y="364325"/>
            <a:ext cx="4054191" cy="859611"/>
          </a:xfrm>
          <a:prstGeom prst="rect">
            <a:avLst/>
          </a:prstGeom>
          <a:noFill/>
          <a:ln>
            <a:noFill/>
          </a:ln>
        </p:spPr>
      </p:pic>
      <p:pic>
        <p:nvPicPr>
          <p:cNvPr id="336" name="Google Shape;336;p15"/>
          <p:cNvPicPr preferRelativeResize="0"/>
          <p:nvPr/>
        </p:nvPicPr>
        <p:blipFill rotWithShape="1">
          <a:blip r:embed="rId6">
            <a:alphaModFix/>
          </a:blip>
          <a:srcRect b="0" l="0" r="0" t="0"/>
          <a:stretch/>
        </p:blipFill>
        <p:spPr>
          <a:xfrm>
            <a:off x="3500437" y="4522000"/>
            <a:ext cx="5191125" cy="1971675"/>
          </a:xfrm>
          <a:prstGeom prst="rect">
            <a:avLst/>
          </a:prstGeom>
          <a:noFill/>
          <a:ln>
            <a:noFill/>
          </a:ln>
        </p:spPr>
      </p:pic>
      <p:pic>
        <p:nvPicPr>
          <p:cNvPr id="337" name="Google Shape;337;p15"/>
          <p:cNvPicPr preferRelativeResize="0"/>
          <p:nvPr/>
        </p:nvPicPr>
        <p:blipFill rotWithShape="1">
          <a:blip r:embed="rId7">
            <a:alphaModFix/>
          </a:blip>
          <a:srcRect b="0" l="0" r="0" t="0"/>
          <a:stretch/>
        </p:blipFill>
        <p:spPr>
          <a:xfrm flipH="1" rot="10800000">
            <a:off x="2411987" y="4466199"/>
            <a:ext cx="918316" cy="710199"/>
          </a:xfrm>
          <a:prstGeom prst="rect">
            <a:avLst/>
          </a:prstGeom>
          <a:noFill/>
          <a:ln>
            <a:noFill/>
          </a:ln>
        </p:spPr>
      </p:pic>
      <p:pic>
        <p:nvPicPr>
          <p:cNvPr id="338" name="Google Shape;338;p15"/>
          <p:cNvPicPr preferRelativeResize="0"/>
          <p:nvPr/>
        </p:nvPicPr>
        <p:blipFill rotWithShape="1">
          <a:blip r:embed="rId8">
            <a:alphaModFix/>
          </a:blip>
          <a:srcRect b="0" l="0" r="0" t="0"/>
          <a:stretch/>
        </p:blipFill>
        <p:spPr>
          <a:xfrm rot="10800000">
            <a:off x="8718512" y="4466199"/>
            <a:ext cx="820756" cy="634749"/>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6"/>
          <p:cNvSpPr/>
          <p:nvPr/>
        </p:nvSpPr>
        <p:spPr>
          <a:xfrm>
            <a:off x="88136" y="605928"/>
            <a:ext cx="12019402" cy="6092327"/>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mbria"/>
              <a:ea typeface="Cambria"/>
              <a:cs typeface="Cambria"/>
              <a:sym typeface="Cambria"/>
            </a:endParaRPr>
          </a:p>
        </p:txBody>
      </p:sp>
      <p:pic>
        <p:nvPicPr>
          <p:cNvPr id="345" name="Google Shape;345;p16"/>
          <p:cNvPicPr preferRelativeResize="0"/>
          <p:nvPr/>
        </p:nvPicPr>
        <p:blipFill rotWithShape="1">
          <a:blip r:embed="rId3">
            <a:alphaModFix/>
          </a:blip>
          <a:srcRect b="0" l="0" r="0" t="0"/>
          <a:stretch/>
        </p:blipFill>
        <p:spPr>
          <a:xfrm>
            <a:off x="6558808" y="4488973"/>
            <a:ext cx="5633192" cy="2369027"/>
          </a:xfrm>
          <a:prstGeom prst="rect">
            <a:avLst/>
          </a:prstGeom>
          <a:noFill/>
          <a:ln>
            <a:noFill/>
          </a:ln>
        </p:spPr>
      </p:pic>
      <p:sp>
        <p:nvSpPr>
          <p:cNvPr id="346" name="Google Shape;346;p16"/>
          <p:cNvSpPr txBox="1"/>
          <p:nvPr/>
        </p:nvSpPr>
        <p:spPr>
          <a:xfrm>
            <a:off x="374573" y="658053"/>
            <a:ext cx="11633814" cy="63709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endParaRPr/>
          </a:p>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Một đêm, Mã Lương mơ thấy một cụ già tóc bạc phơ đưa cho em cây bút sáng lấp lánh. Em reo lên: “Cây bút đẹp quá! Cháu cảm ơn ông!”. Tỉnh dậy, Mã Lương thấy cây bút vẫn trong tay mình.</a:t>
            </a:r>
            <a:endParaRPr/>
          </a:p>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endParaRPr/>
          </a:p>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endParaRPr/>
          </a:p>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Phú ông sai đầy tớ xông vào cướp bút thần. Nhưng Mã Lương đã vượt ra ngoài bằng chiếc thang vẽ trên tường. Rồi Mã Lương vẽ một con ngựa, đi khắp đó đây giúp đỡ người nghèo khổ.</a:t>
            </a:r>
            <a:endParaRPr/>
          </a:p>
          <a:p>
            <a:pPr indent="0" lvl="0" marL="0" marR="0" rtl="0" algn="r">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(Theo Truyện cổ tích Trung Quốc)</a:t>
            </a:r>
            <a:endParaRPr/>
          </a:p>
        </p:txBody>
      </p:sp>
      <p:pic>
        <p:nvPicPr>
          <p:cNvPr id="347" name="Google Shape;347;p16"/>
          <p:cNvPicPr preferRelativeResize="0"/>
          <p:nvPr/>
        </p:nvPicPr>
        <p:blipFill rotWithShape="1">
          <a:blip r:embed="rId4">
            <a:alphaModFix/>
          </a:blip>
          <a:srcRect b="0" l="0" r="0" t="0"/>
          <a:stretch/>
        </p:blipFill>
        <p:spPr>
          <a:xfrm>
            <a:off x="3356522" y="-199970"/>
            <a:ext cx="5633192" cy="1176630"/>
          </a:xfrm>
          <a:prstGeom prst="rect">
            <a:avLst/>
          </a:prstGeom>
          <a:noFill/>
          <a:ln>
            <a:noFill/>
          </a:ln>
        </p:spPr>
      </p:pic>
      <p:sp>
        <p:nvSpPr>
          <p:cNvPr id="348" name="Google Shape;348;p16"/>
          <p:cNvSpPr/>
          <p:nvPr/>
        </p:nvSpPr>
        <p:spPr>
          <a:xfrm>
            <a:off x="84462" y="62032"/>
            <a:ext cx="4197207" cy="560422"/>
          </a:xfrm>
          <a:prstGeom prst="roundRect">
            <a:avLst>
              <a:gd fmla="val 16667" name="adj"/>
            </a:avLst>
          </a:prstGeom>
          <a:solidFill>
            <a:srgbClr val="FFFF00"/>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Cambria"/>
              <a:buNone/>
            </a:pPr>
            <a:r>
              <a:rPr b="1" i="0" lang="en-US" sz="3600" u="none" cap="none" strike="noStrike">
                <a:solidFill>
                  <a:srgbClr val="000000"/>
                </a:solidFill>
                <a:latin typeface="Cambria"/>
                <a:ea typeface="Cambria"/>
                <a:cs typeface="Cambria"/>
                <a:sym typeface="Cambria"/>
              </a:rPr>
              <a:t>Cùng chia đoạn</a:t>
            </a:r>
            <a:endParaRPr b="1" i="0" sz="3600" u="none" cap="none" strike="noStrike">
              <a:solidFill>
                <a:srgbClr val="000000"/>
              </a:solidFill>
              <a:latin typeface="Cambria"/>
              <a:ea typeface="Cambria"/>
              <a:cs typeface="Cambria"/>
              <a:sym typeface="Cambria"/>
            </a:endParaRPr>
          </a:p>
        </p:txBody>
      </p:sp>
      <p:sp>
        <p:nvSpPr>
          <p:cNvPr id="349" name="Google Shape;349;p16"/>
          <p:cNvSpPr/>
          <p:nvPr/>
        </p:nvSpPr>
        <p:spPr>
          <a:xfrm>
            <a:off x="293894" y="777368"/>
            <a:ext cx="11671205" cy="1370921"/>
          </a:xfrm>
          <a:prstGeom prst="roundRect">
            <a:avLst>
              <a:gd fmla="val 16667" name="adj"/>
            </a:avLst>
          </a:prstGeom>
          <a:noFill/>
          <a:ln cap="flat" cmpd="sng" w="38100">
            <a:solidFill>
              <a:schemeClr val="accent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rgbClr val="4CB9D0"/>
              </a:solidFill>
              <a:latin typeface="Cambria"/>
              <a:ea typeface="Cambria"/>
              <a:cs typeface="Cambria"/>
              <a:sym typeface="Cambria"/>
            </a:endParaRPr>
          </a:p>
        </p:txBody>
      </p:sp>
      <p:sp>
        <p:nvSpPr>
          <p:cNvPr id="350" name="Google Shape;350;p16"/>
          <p:cNvSpPr/>
          <p:nvPr/>
        </p:nvSpPr>
        <p:spPr>
          <a:xfrm>
            <a:off x="-75446" y="744118"/>
            <a:ext cx="460679" cy="430887"/>
          </a:xfrm>
          <a:prstGeom prst="teardrop">
            <a:avLst>
              <a:gd fmla="val 100000" name="adj"/>
            </a:avLst>
          </a:prstGeom>
          <a:solidFill>
            <a:srgbClr val="FFFF00"/>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000000"/>
                </a:solidFill>
                <a:latin typeface="Cambria"/>
                <a:ea typeface="Cambria"/>
                <a:cs typeface="Cambria"/>
                <a:sym typeface="Cambria"/>
              </a:rPr>
              <a:t>1</a:t>
            </a:r>
            <a:endParaRPr/>
          </a:p>
        </p:txBody>
      </p:sp>
      <p:sp>
        <p:nvSpPr>
          <p:cNvPr id="351" name="Google Shape;351;p16"/>
          <p:cNvSpPr/>
          <p:nvPr/>
        </p:nvSpPr>
        <p:spPr>
          <a:xfrm>
            <a:off x="337181" y="2211636"/>
            <a:ext cx="11671205" cy="1018956"/>
          </a:xfrm>
          <a:prstGeom prst="roundRect">
            <a:avLst>
              <a:gd fmla="val 16667" name="adj"/>
            </a:avLst>
          </a:prstGeom>
          <a:noFill/>
          <a:ln cap="flat" cmpd="sng" w="38100">
            <a:solidFill>
              <a:schemeClr val="accent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rgbClr val="4CB9D0"/>
              </a:solidFill>
              <a:latin typeface="Cambria"/>
              <a:ea typeface="Cambria"/>
              <a:cs typeface="Cambria"/>
              <a:sym typeface="Cambria"/>
            </a:endParaRPr>
          </a:p>
        </p:txBody>
      </p:sp>
      <p:sp>
        <p:nvSpPr>
          <p:cNvPr id="352" name="Google Shape;352;p16"/>
          <p:cNvSpPr/>
          <p:nvPr/>
        </p:nvSpPr>
        <p:spPr>
          <a:xfrm>
            <a:off x="-75446" y="2234354"/>
            <a:ext cx="460679" cy="430887"/>
          </a:xfrm>
          <a:prstGeom prst="teardrop">
            <a:avLst>
              <a:gd fmla="val 100000" name="adj"/>
            </a:avLst>
          </a:prstGeom>
          <a:solidFill>
            <a:srgbClr val="FFFF00"/>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000000"/>
                </a:solidFill>
                <a:latin typeface="Cambria"/>
                <a:ea typeface="Cambria"/>
                <a:cs typeface="Cambria"/>
                <a:sym typeface="Cambria"/>
              </a:rPr>
              <a:t>2</a:t>
            </a:r>
            <a:endParaRPr/>
          </a:p>
        </p:txBody>
      </p:sp>
      <p:sp>
        <p:nvSpPr>
          <p:cNvPr id="353" name="Google Shape;353;p16"/>
          <p:cNvSpPr/>
          <p:nvPr/>
        </p:nvSpPr>
        <p:spPr>
          <a:xfrm>
            <a:off x="337182" y="3281517"/>
            <a:ext cx="11671205" cy="1036427"/>
          </a:xfrm>
          <a:prstGeom prst="roundRect">
            <a:avLst>
              <a:gd fmla="val 16667" name="adj"/>
            </a:avLst>
          </a:prstGeom>
          <a:noFill/>
          <a:ln cap="flat" cmpd="sng" w="38100">
            <a:solidFill>
              <a:schemeClr val="accent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rgbClr val="4CB9D0"/>
              </a:solidFill>
              <a:latin typeface="Cambria"/>
              <a:ea typeface="Cambria"/>
              <a:cs typeface="Cambria"/>
              <a:sym typeface="Cambria"/>
            </a:endParaRPr>
          </a:p>
        </p:txBody>
      </p:sp>
      <p:sp>
        <p:nvSpPr>
          <p:cNvPr id="354" name="Google Shape;354;p16"/>
          <p:cNvSpPr/>
          <p:nvPr/>
        </p:nvSpPr>
        <p:spPr>
          <a:xfrm>
            <a:off x="-32158" y="3248267"/>
            <a:ext cx="460679" cy="430887"/>
          </a:xfrm>
          <a:prstGeom prst="teardrop">
            <a:avLst>
              <a:gd fmla="val 100000" name="adj"/>
            </a:avLst>
          </a:prstGeom>
          <a:solidFill>
            <a:srgbClr val="FFFF00"/>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000000"/>
                </a:solidFill>
                <a:latin typeface="Cambria"/>
                <a:ea typeface="Cambria"/>
                <a:cs typeface="Cambria"/>
                <a:sym typeface="Cambria"/>
              </a:rPr>
              <a:t>3</a:t>
            </a:r>
            <a:endParaRPr/>
          </a:p>
        </p:txBody>
      </p:sp>
      <p:sp>
        <p:nvSpPr>
          <p:cNvPr id="355" name="Google Shape;355;p16"/>
          <p:cNvSpPr/>
          <p:nvPr/>
        </p:nvSpPr>
        <p:spPr>
          <a:xfrm>
            <a:off x="369340" y="4438047"/>
            <a:ext cx="11671205" cy="1013126"/>
          </a:xfrm>
          <a:prstGeom prst="roundRect">
            <a:avLst>
              <a:gd fmla="val 16667" name="adj"/>
            </a:avLst>
          </a:prstGeom>
          <a:noFill/>
          <a:ln cap="flat" cmpd="sng" w="38100">
            <a:solidFill>
              <a:schemeClr val="accent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rgbClr val="4CB9D0"/>
              </a:solidFill>
              <a:latin typeface="Cambria"/>
              <a:ea typeface="Cambria"/>
              <a:cs typeface="Cambria"/>
              <a:sym typeface="Cambria"/>
            </a:endParaRPr>
          </a:p>
        </p:txBody>
      </p:sp>
      <p:sp>
        <p:nvSpPr>
          <p:cNvPr id="356" name="Google Shape;356;p16"/>
          <p:cNvSpPr/>
          <p:nvPr/>
        </p:nvSpPr>
        <p:spPr>
          <a:xfrm>
            <a:off x="0" y="4404796"/>
            <a:ext cx="460679" cy="430887"/>
          </a:xfrm>
          <a:prstGeom prst="teardrop">
            <a:avLst>
              <a:gd fmla="val 100000" name="adj"/>
            </a:avLst>
          </a:prstGeom>
          <a:solidFill>
            <a:srgbClr val="FFFF00"/>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000000"/>
                </a:solidFill>
                <a:latin typeface="Cambria"/>
                <a:ea typeface="Cambria"/>
                <a:cs typeface="Cambria"/>
                <a:sym typeface="Cambria"/>
              </a:rPr>
              <a:t>4</a:t>
            </a:r>
            <a:endParaRPr/>
          </a:p>
        </p:txBody>
      </p:sp>
      <p:sp>
        <p:nvSpPr>
          <p:cNvPr id="357" name="Google Shape;357;p16"/>
          <p:cNvSpPr/>
          <p:nvPr/>
        </p:nvSpPr>
        <p:spPr>
          <a:xfrm>
            <a:off x="369340" y="5502098"/>
            <a:ext cx="11671205" cy="1046187"/>
          </a:xfrm>
          <a:prstGeom prst="roundRect">
            <a:avLst>
              <a:gd fmla="val 16667" name="adj"/>
            </a:avLst>
          </a:prstGeom>
          <a:noFill/>
          <a:ln cap="flat" cmpd="sng" w="38100">
            <a:solidFill>
              <a:schemeClr val="accent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rgbClr val="4CB9D0"/>
              </a:solidFill>
              <a:latin typeface="Cambria"/>
              <a:ea typeface="Cambria"/>
              <a:cs typeface="Cambria"/>
              <a:sym typeface="Cambria"/>
            </a:endParaRPr>
          </a:p>
        </p:txBody>
      </p:sp>
      <p:sp>
        <p:nvSpPr>
          <p:cNvPr id="358" name="Google Shape;358;p16"/>
          <p:cNvSpPr/>
          <p:nvPr/>
        </p:nvSpPr>
        <p:spPr>
          <a:xfrm>
            <a:off x="0" y="5468848"/>
            <a:ext cx="460679" cy="430887"/>
          </a:xfrm>
          <a:prstGeom prst="teardrop">
            <a:avLst>
              <a:gd fmla="val 100000" name="adj"/>
            </a:avLst>
          </a:prstGeom>
          <a:solidFill>
            <a:srgbClr val="FFFF00"/>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000000"/>
                </a:solidFill>
                <a:latin typeface="Cambria"/>
                <a:ea typeface="Cambria"/>
                <a:cs typeface="Cambria"/>
                <a:sym typeface="Cambria"/>
              </a:rPr>
              <a:t>5</a:t>
            </a:r>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500"/>
                                        <p:tgtEl>
                                          <p:spTgt spid="350"/>
                                        </p:tgtEl>
                                        <p:attrNameLst>
                                          <p:attrName>ppt_w</p:attrName>
                                        </p:attrNameLst>
                                      </p:cBhvr>
                                      <p:tavLst>
                                        <p:tav fmla="" tm="0">
                                          <p:val>
                                            <p:strVal val="0"/>
                                          </p:val>
                                        </p:tav>
                                        <p:tav fmla="" tm="100000">
                                          <p:val>
                                            <p:strVal val="#ppt_w"/>
                                          </p:val>
                                        </p:tav>
                                      </p:tavLst>
                                    </p:anim>
                                    <p:anim calcmode="lin" valueType="num">
                                      <p:cBhvr additive="base">
                                        <p:cTn dur="500"/>
                                        <p:tgtEl>
                                          <p:spTgt spid="35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500"/>
                                        <p:tgtEl>
                                          <p:spTgt spid="352"/>
                                        </p:tgtEl>
                                        <p:attrNameLst>
                                          <p:attrName>ppt_w</p:attrName>
                                        </p:attrNameLst>
                                      </p:cBhvr>
                                      <p:tavLst>
                                        <p:tav fmla="" tm="0">
                                          <p:val>
                                            <p:strVal val="0"/>
                                          </p:val>
                                        </p:tav>
                                        <p:tav fmla="" tm="100000">
                                          <p:val>
                                            <p:strVal val="#ppt_w"/>
                                          </p:val>
                                        </p:tav>
                                      </p:tavLst>
                                    </p:anim>
                                    <p:anim calcmode="lin" valueType="num">
                                      <p:cBhvr additive="base">
                                        <p:cTn dur="500"/>
                                        <p:tgtEl>
                                          <p:spTgt spid="35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ppt_w</p:attrName>
                                        </p:attrNameLst>
                                      </p:cBhvr>
                                      <p:tavLst>
                                        <p:tav fmla="" tm="0">
                                          <p:val>
                                            <p:strVal val="0"/>
                                          </p:val>
                                        </p:tav>
                                        <p:tav fmla="" tm="100000">
                                          <p:val>
                                            <p:strVal val="#ppt_w"/>
                                          </p:val>
                                        </p:tav>
                                      </p:tavLst>
                                    </p:anim>
                                    <p:anim calcmode="lin" valueType="num">
                                      <p:cBhvr additive="base">
                                        <p:cTn dur="500"/>
                                        <p:tgtEl>
                                          <p:spTgt spid="35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ppt_w</p:attrName>
                                        </p:attrNameLst>
                                      </p:cBhvr>
                                      <p:tavLst>
                                        <p:tav fmla="" tm="0">
                                          <p:val>
                                            <p:strVal val="0"/>
                                          </p:val>
                                        </p:tav>
                                        <p:tav fmla="" tm="100000">
                                          <p:val>
                                            <p:strVal val="#ppt_w"/>
                                          </p:val>
                                        </p:tav>
                                      </p:tavLst>
                                    </p:anim>
                                    <p:anim calcmode="lin" valueType="num">
                                      <p:cBhvr additive="base">
                                        <p:cTn dur="500"/>
                                        <p:tgtEl>
                                          <p:spTgt spid="35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17"/>
          <p:cNvPicPr preferRelativeResize="0"/>
          <p:nvPr/>
        </p:nvPicPr>
        <p:blipFill rotWithShape="1">
          <a:blip r:embed="rId3">
            <a:alphaModFix/>
          </a:blip>
          <a:srcRect b="0" l="0" r="0" t="0"/>
          <a:stretch/>
        </p:blipFill>
        <p:spPr>
          <a:xfrm>
            <a:off x="5834743" y="1833682"/>
            <a:ext cx="5334618" cy="2683825"/>
          </a:xfrm>
          <a:prstGeom prst="rect">
            <a:avLst/>
          </a:prstGeom>
          <a:noFill/>
          <a:ln>
            <a:noFill/>
          </a:ln>
        </p:spPr>
      </p:pic>
      <p:pic>
        <p:nvPicPr>
          <p:cNvPr id="365" name="Google Shape;365;p17"/>
          <p:cNvPicPr preferRelativeResize="0"/>
          <p:nvPr/>
        </p:nvPicPr>
        <p:blipFill rotWithShape="1">
          <a:blip r:embed="rId4">
            <a:alphaModFix/>
          </a:blip>
          <a:srcRect b="16617" l="0" r="0" t="16916"/>
          <a:stretch/>
        </p:blipFill>
        <p:spPr>
          <a:xfrm>
            <a:off x="535023" y="2855835"/>
            <a:ext cx="5215744" cy="3466782"/>
          </a:xfrm>
          <a:prstGeom prst="rect">
            <a:avLst/>
          </a:prstGeom>
          <a:noFill/>
          <a:ln>
            <a:noFill/>
          </a:ln>
        </p:spPr>
      </p:pic>
      <p:pic>
        <p:nvPicPr>
          <p:cNvPr id="366" name="Google Shape;366;p17"/>
          <p:cNvPicPr preferRelativeResize="0"/>
          <p:nvPr/>
        </p:nvPicPr>
        <p:blipFill rotWithShape="1">
          <a:blip r:embed="rId5">
            <a:alphaModFix/>
          </a:blip>
          <a:srcRect b="0" l="0" r="0" t="0"/>
          <a:stretch/>
        </p:blipFill>
        <p:spPr>
          <a:xfrm>
            <a:off x="3239519" y="535383"/>
            <a:ext cx="4462659" cy="1158340"/>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8"/>
          <p:cNvSpPr/>
          <p:nvPr/>
        </p:nvSpPr>
        <p:spPr>
          <a:xfrm>
            <a:off x="88136" y="605928"/>
            <a:ext cx="12019402" cy="6092327"/>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mbria"/>
              <a:ea typeface="Cambria"/>
              <a:cs typeface="Cambria"/>
              <a:sym typeface="Cambria"/>
            </a:endParaRPr>
          </a:p>
        </p:txBody>
      </p:sp>
      <p:pic>
        <p:nvPicPr>
          <p:cNvPr id="373" name="Google Shape;373;p18"/>
          <p:cNvPicPr preferRelativeResize="0"/>
          <p:nvPr/>
        </p:nvPicPr>
        <p:blipFill rotWithShape="1">
          <a:blip r:embed="rId3">
            <a:alphaModFix/>
          </a:blip>
          <a:srcRect b="0" l="0" r="0" t="0"/>
          <a:stretch/>
        </p:blipFill>
        <p:spPr>
          <a:xfrm>
            <a:off x="6558808" y="4488973"/>
            <a:ext cx="5633192" cy="2369027"/>
          </a:xfrm>
          <a:prstGeom prst="rect">
            <a:avLst/>
          </a:prstGeom>
          <a:noFill/>
          <a:ln>
            <a:noFill/>
          </a:ln>
        </p:spPr>
      </p:pic>
      <p:sp>
        <p:nvSpPr>
          <p:cNvPr id="374" name="Google Shape;374;p18"/>
          <p:cNvSpPr txBox="1"/>
          <p:nvPr/>
        </p:nvSpPr>
        <p:spPr>
          <a:xfrm>
            <a:off x="374573" y="658053"/>
            <a:ext cx="11633814" cy="63709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endParaRPr/>
          </a:p>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Một đêm, Mã Lương mơ thấy một cụ già tóc bạc phơ đưa cho em cây bút sáng lấp lánh. Em reo lên: “Cây bút đẹp quá! Cháu cảm ơn ông!”. Tỉnh dậy, Mã Lương thấy cây bút vẫn trong tay mình.</a:t>
            </a:r>
            <a:endParaRPr/>
          </a:p>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endParaRPr/>
          </a:p>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endParaRPr/>
          </a:p>
          <a:p>
            <a:pPr indent="0" lvl="0" marL="0" marR="0" rtl="0" algn="just">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  Phú ông sai đầy tớ xông vào cướp bút thần. Nhưng Mã Lương đã vượt ra ngoài bằng chiếc thang vẽ trên tường. Rồi Mã Lương vẽ một con ngựa, đi khắp đó đây giúp đỡ người nghèo khổ.</a:t>
            </a:r>
            <a:endParaRPr/>
          </a:p>
          <a:p>
            <a:pPr indent="0" lvl="0" marL="0" marR="0" rtl="0" algn="r">
              <a:lnSpc>
                <a:spcPct val="100000"/>
              </a:lnSpc>
              <a:spcBef>
                <a:spcPts val="0"/>
              </a:spcBef>
              <a:spcAft>
                <a:spcPts val="0"/>
              </a:spcAft>
              <a:buClr>
                <a:srgbClr val="000000"/>
              </a:buClr>
              <a:buSzPts val="2400"/>
              <a:buFont typeface="Cambria"/>
              <a:buNone/>
            </a:pPr>
            <a:r>
              <a:rPr b="0" i="0" lang="en-US" sz="2400" u="none" cap="none" strike="noStrike">
                <a:solidFill>
                  <a:srgbClr val="000000"/>
                </a:solidFill>
                <a:latin typeface="Cambria"/>
                <a:ea typeface="Cambria"/>
                <a:cs typeface="Cambria"/>
                <a:sym typeface="Cambria"/>
              </a:rPr>
              <a:t>(Theo Truyện cổ tích Trung Quốc)</a:t>
            </a:r>
            <a:endParaRPr/>
          </a:p>
        </p:txBody>
      </p:sp>
      <p:pic>
        <p:nvPicPr>
          <p:cNvPr id="375" name="Google Shape;375;p18"/>
          <p:cNvPicPr preferRelativeResize="0"/>
          <p:nvPr/>
        </p:nvPicPr>
        <p:blipFill rotWithShape="1">
          <a:blip r:embed="rId4">
            <a:alphaModFix/>
          </a:blip>
          <a:srcRect b="0" l="0" r="0" t="0"/>
          <a:stretch/>
        </p:blipFill>
        <p:spPr>
          <a:xfrm>
            <a:off x="3356522" y="-199970"/>
            <a:ext cx="5633192" cy="1176630"/>
          </a:xfrm>
          <a:prstGeom prst="rect">
            <a:avLst/>
          </a:prstGeom>
          <a:noFill/>
          <a:ln>
            <a:noFill/>
          </a:ln>
        </p:spPr>
      </p:pic>
    </p:spTree>
  </p:cSld>
  <p:clrMapOvr>
    <a:masterClrMapping/>
  </p:clrMapOvr>
  <p:transition spd="slow">
    <p:comb/>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19"/>
          <p:cNvPicPr preferRelativeResize="0"/>
          <p:nvPr/>
        </p:nvPicPr>
        <p:blipFill rotWithShape="1">
          <a:blip r:embed="rId3">
            <a:alphaModFix/>
          </a:blip>
          <a:srcRect b="33591" l="18496" r="9862" t="36176"/>
          <a:stretch/>
        </p:blipFill>
        <p:spPr>
          <a:xfrm>
            <a:off x="0" y="1"/>
            <a:ext cx="12192000" cy="6858000"/>
          </a:xfrm>
          <a:prstGeom prst="rect">
            <a:avLst/>
          </a:prstGeom>
          <a:noFill/>
          <a:ln>
            <a:noFill/>
          </a:ln>
        </p:spPr>
      </p:pic>
      <p:pic>
        <p:nvPicPr>
          <p:cNvPr id="382" name="Google Shape;382;p19"/>
          <p:cNvPicPr preferRelativeResize="0"/>
          <p:nvPr/>
        </p:nvPicPr>
        <p:blipFill rotWithShape="1">
          <a:blip r:embed="rId4">
            <a:alphaModFix/>
          </a:blip>
          <a:srcRect b="0" l="0" r="0" t="0"/>
          <a:stretch/>
        </p:blipFill>
        <p:spPr>
          <a:xfrm>
            <a:off x="7636265" y="348570"/>
            <a:ext cx="1680072" cy="1409713"/>
          </a:xfrm>
          <a:prstGeom prst="rect">
            <a:avLst/>
          </a:prstGeom>
          <a:noFill/>
          <a:ln>
            <a:noFill/>
          </a:ln>
        </p:spPr>
      </p:pic>
      <p:sp>
        <p:nvSpPr>
          <p:cNvPr id="383" name="Google Shape;383;p19"/>
          <p:cNvSpPr/>
          <p:nvPr/>
        </p:nvSpPr>
        <p:spPr>
          <a:xfrm>
            <a:off x="5340150" y="1467488"/>
            <a:ext cx="6504535" cy="3239978"/>
          </a:xfrm>
          <a:prstGeom prst="roundRect">
            <a:avLst>
              <a:gd fmla="val 16667" name="adj"/>
            </a:avLst>
          </a:prstGeom>
          <a:solidFill>
            <a:srgbClr val="FFFFFF"/>
          </a:solidFill>
          <a:ln cap="flat" cmpd="sng" w="127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384" name="Google Shape;384;p19"/>
          <p:cNvPicPr preferRelativeResize="0"/>
          <p:nvPr/>
        </p:nvPicPr>
        <p:blipFill rotWithShape="1">
          <a:blip r:embed="rId5">
            <a:alphaModFix/>
          </a:blip>
          <a:srcRect b="20863" l="16127" r="14764" t="11920"/>
          <a:stretch/>
        </p:blipFill>
        <p:spPr>
          <a:xfrm>
            <a:off x="6237926" y="2100886"/>
            <a:ext cx="4476749" cy="2258786"/>
          </a:xfrm>
          <a:prstGeom prst="rect">
            <a:avLst/>
          </a:prstGeom>
          <a:noFill/>
          <a:ln>
            <a:noFill/>
          </a:ln>
        </p:spPr>
      </p:pic>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ppt_w</p:attrName>
                                        </p:attrNameLst>
                                      </p:cBhvr>
                                      <p:tavLst>
                                        <p:tav fmla="" tm="0">
                                          <p:val>
                                            <p:strVal val="0"/>
                                          </p:val>
                                        </p:tav>
                                        <p:tav fmla="" tm="100000">
                                          <p:val>
                                            <p:strVal val="#ppt_w"/>
                                          </p:val>
                                        </p:tav>
                                      </p:tavLst>
                                    </p:anim>
                                    <p:anim calcmode="lin" valueType="num">
                                      <p:cBhvr additive="base">
                                        <p:cTn dur="500"/>
                                        <p:tgtEl>
                                          <p:spTgt spid="38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75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75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75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
          <p:cNvPicPr preferRelativeResize="0"/>
          <p:nvPr/>
        </p:nvPicPr>
        <p:blipFill rotWithShape="1">
          <a:blip r:embed="rId3">
            <a:alphaModFix/>
          </a:blip>
          <a:srcRect b="0" l="0" r="2289" t="0"/>
          <a:stretch/>
        </p:blipFill>
        <p:spPr>
          <a:xfrm>
            <a:off x="-218607" y="0"/>
            <a:ext cx="12613807" cy="6860253"/>
          </a:xfrm>
          <a:prstGeom prst="rect">
            <a:avLst/>
          </a:prstGeom>
          <a:noFill/>
          <a:ln>
            <a:noFill/>
          </a:ln>
        </p:spPr>
      </p:pic>
      <p:pic>
        <p:nvPicPr>
          <p:cNvPr id="178" name="Google Shape;178;p2">
            <a:hlinkClick action="ppaction://hlinksldjump" r:id="rId4"/>
          </p:cNvPr>
          <p:cNvPicPr preferRelativeResize="0"/>
          <p:nvPr/>
        </p:nvPicPr>
        <p:blipFill rotWithShape="1">
          <a:blip r:embed="rId5">
            <a:alphaModFix/>
          </a:blip>
          <a:srcRect b="54938" l="8074" r="53376" t="0"/>
          <a:stretch/>
        </p:blipFill>
        <p:spPr>
          <a:xfrm>
            <a:off x="2895891" y="4224169"/>
            <a:ext cx="2147921" cy="2510823"/>
          </a:xfrm>
          <a:prstGeom prst="rect">
            <a:avLst/>
          </a:prstGeom>
          <a:noFill/>
          <a:ln>
            <a:noFill/>
          </a:ln>
        </p:spPr>
      </p:pic>
      <p:pic>
        <p:nvPicPr>
          <p:cNvPr id="179" name="Google Shape;179;p2"/>
          <p:cNvPicPr preferRelativeResize="0"/>
          <p:nvPr/>
        </p:nvPicPr>
        <p:blipFill rotWithShape="1">
          <a:blip r:embed="rId6">
            <a:alphaModFix/>
          </a:blip>
          <a:srcRect b="47778" l="11583" r="64667" t="3926"/>
          <a:stretch/>
        </p:blipFill>
        <p:spPr>
          <a:xfrm>
            <a:off x="4196475" y="4409440"/>
            <a:ext cx="954838" cy="1092200"/>
          </a:xfrm>
          <a:prstGeom prst="rect">
            <a:avLst/>
          </a:prstGeom>
          <a:noFill/>
          <a:ln>
            <a:noFill/>
          </a:ln>
        </p:spPr>
      </p:pic>
      <p:pic>
        <p:nvPicPr>
          <p:cNvPr id="180" name="Google Shape;180;p2">
            <a:hlinkClick action="ppaction://hlinksldjump" r:id="rId7"/>
          </p:cNvPr>
          <p:cNvPicPr preferRelativeResize="0"/>
          <p:nvPr/>
        </p:nvPicPr>
        <p:blipFill rotWithShape="1">
          <a:blip r:embed="rId8">
            <a:alphaModFix/>
          </a:blip>
          <a:srcRect b="19328" l="35805" r="33577" t="38666"/>
          <a:stretch/>
        </p:blipFill>
        <p:spPr>
          <a:xfrm>
            <a:off x="4906016" y="2452145"/>
            <a:ext cx="1633193" cy="2240649"/>
          </a:xfrm>
          <a:prstGeom prst="rect">
            <a:avLst/>
          </a:prstGeom>
          <a:noFill/>
          <a:ln>
            <a:noFill/>
          </a:ln>
        </p:spPr>
      </p:pic>
      <p:pic>
        <p:nvPicPr>
          <p:cNvPr id="181" name="Google Shape;181;p2"/>
          <p:cNvPicPr preferRelativeResize="0"/>
          <p:nvPr/>
        </p:nvPicPr>
        <p:blipFill rotWithShape="1">
          <a:blip r:embed="rId6">
            <a:alphaModFix/>
          </a:blip>
          <a:srcRect b="47778" l="11583" r="64667" t="3926"/>
          <a:stretch/>
        </p:blipFill>
        <p:spPr>
          <a:xfrm>
            <a:off x="5647483" y="3167878"/>
            <a:ext cx="954838" cy="1092200"/>
          </a:xfrm>
          <a:prstGeom prst="rect">
            <a:avLst/>
          </a:prstGeom>
          <a:noFill/>
          <a:ln>
            <a:noFill/>
          </a:ln>
        </p:spPr>
      </p:pic>
      <p:pic>
        <p:nvPicPr>
          <p:cNvPr id="182" name="Google Shape;182;p2">
            <a:hlinkClick action="ppaction://hlinksldjump" r:id="rId9"/>
          </p:cNvPr>
          <p:cNvPicPr preferRelativeResize="0"/>
          <p:nvPr/>
        </p:nvPicPr>
        <p:blipFill rotWithShape="1">
          <a:blip r:embed="rId10">
            <a:alphaModFix/>
          </a:blip>
          <a:srcRect b="1" l="42371" r="1292" t="58996"/>
          <a:stretch/>
        </p:blipFill>
        <p:spPr>
          <a:xfrm>
            <a:off x="9079203" y="4801953"/>
            <a:ext cx="3043407" cy="2215020"/>
          </a:xfrm>
          <a:prstGeom prst="rect">
            <a:avLst/>
          </a:prstGeom>
          <a:noFill/>
          <a:ln>
            <a:noFill/>
          </a:ln>
        </p:spPr>
      </p:pic>
      <p:pic>
        <p:nvPicPr>
          <p:cNvPr id="183" name="Google Shape;183;p2"/>
          <p:cNvPicPr preferRelativeResize="0"/>
          <p:nvPr/>
        </p:nvPicPr>
        <p:blipFill rotWithShape="1">
          <a:blip r:embed="rId6">
            <a:alphaModFix/>
          </a:blip>
          <a:srcRect b="47778" l="11583" r="64667" t="3926"/>
          <a:stretch/>
        </p:blipFill>
        <p:spPr>
          <a:xfrm>
            <a:off x="11071631" y="5226535"/>
            <a:ext cx="954838" cy="1092200"/>
          </a:xfrm>
          <a:prstGeom prst="rect">
            <a:avLst/>
          </a:prstGeom>
          <a:noFill/>
          <a:ln>
            <a:noFill/>
          </a:ln>
        </p:spPr>
      </p:pic>
      <p:pic>
        <p:nvPicPr>
          <p:cNvPr id="184" name="Google Shape;184;p2">
            <a:hlinkClick action="ppaction://hlinksldjump" r:id="rId11"/>
          </p:cNvPr>
          <p:cNvPicPr preferRelativeResize="0"/>
          <p:nvPr/>
        </p:nvPicPr>
        <p:blipFill rotWithShape="1">
          <a:blip r:embed="rId12">
            <a:alphaModFix/>
          </a:blip>
          <a:srcRect b="28593" l="37662" r="33491" t="27728"/>
          <a:stretch/>
        </p:blipFill>
        <p:spPr>
          <a:xfrm>
            <a:off x="10233804" y="2366404"/>
            <a:ext cx="1690196" cy="2559308"/>
          </a:xfrm>
          <a:prstGeom prst="rect">
            <a:avLst/>
          </a:prstGeom>
          <a:noFill/>
          <a:ln>
            <a:noFill/>
          </a:ln>
        </p:spPr>
      </p:pic>
      <p:pic>
        <p:nvPicPr>
          <p:cNvPr id="185" name="Google Shape;185;p2"/>
          <p:cNvPicPr preferRelativeResize="0"/>
          <p:nvPr/>
        </p:nvPicPr>
        <p:blipFill rotWithShape="1">
          <a:blip r:embed="rId6">
            <a:alphaModFix/>
          </a:blip>
          <a:srcRect b="47778" l="11583" r="64667" t="3926"/>
          <a:stretch/>
        </p:blipFill>
        <p:spPr>
          <a:xfrm>
            <a:off x="10717593" y="3083096"/>
            <a:ext cx="954838" cy="1092200"/>
          </a:xfrm>
          <a:prstGeom prst="rect">
            <a:avLst/>
          </a:prstGeom>
          <a:noFill/>
          <a:ln>
            <a:noFill/>
          </a:ln>
        </p:spPr>
      </p:pic>
      <p:pic>
        <p:nvPicPr>
          <p:cNvPr id="186" name="Google Shape;186;p2">
            <a:hlinkClick action="ppaction://hlinksldjump" r:id="rId13"/>
          </p:cNvPr>
          <p:cNvPicPr preferRelativeResize="0"/>
          <p:nvPr/>
        </p:nvPicPr>
        <p:blipFill rotWithShape="1">
          <a:blip r:embed="rId14">
            <a:alphaModFix/>
          </a:blip>
          <a:srcRect b="-1333" l="5456" r="57476" t="58222"/>
          <a:stretch/>
        </p:blipFill>
        <p:spPr>
          <a:xfrm>
            <a:off x="-1" y="3291840"/>
            <a:ext cx="1926619" cy="2240649"/>
          </a:xfrm>
          <a:prstGeom prst="rect">
            <a:avLst/>
          </a:prstGeom>
          <a:noFill/>
          <a:ln>
            <a:noFill/>
          </a:ln>
        </p:spPr>
      </p:pic>
      <p:pic>
        <p:nvPicPr>
          <p:cNvPr id="187" name="Google Shape;187;p2"/>
          <p:cNvPicPr preferRelativeResize="0"/>
          <p:nvPr/>
        </p:nvPicPr>
        <p:blipFill rotWithShape="1">
          <a:blip r:embed="rId6">
            <a:alphaModFix/>
          </a:blip>
          <a:srcRect b="47778" l="11583" r="64667" t="3926"/>
          <a:stretch/>
        </p:blipFill>
        <p:spPr>
          <a:xfrm>
            <a:off x="890207" y="3986848"/>
            <a:ext cx="954838" cy="1092200"/>
          </a:xfrm>
          <a:prstGeom prst="rect">
            <a:avLst/>
          </a:prstGeom>
          <a:noFill/>
          <a:ln>
            <a:noFill/>
          </a:ln>
        </p:spPr>
      </p:pic>
      <p:pic>
        <p:nvPicPr>
          <p:cNvPr id="188" name="Google Shape;188;p2"/>
          <p:cNvPicPr preferRelativeResize="0"/>
          <p:nvPr/>
        </p:nvPicPr>
        <p:blipFill rotWithShape="1">
          <a:blip r:embed="rId15">
            <a:alphaModFix/>
          </a:blip>
          <a:srcRect b="47778" l="11583" r="64667" t="3926"/>
          <a:stretch/>
        </p:blipFill>
        <p:spPr>
          <a:xfrm>
            <a:off x="1096662" y="4351805"/>
            <a:ext cx="1453051" cy="1662087"/>
          </a:xfrm>
          <a:prstGeom prst="rect">
            <a:avLst/>
          </a:prstGeom>
          <a:noFill/>
          <a:ln>
            <a:noFill/>
          </a:ln>
        </p:spPr>
      </p:pic>
      <p:pic>
        <p:nvPicPr>
          <p:cNvPr id="189" name="Google Shape;189;p2"/>
          <p:cNvPicPr preferRelativeResize="0"/>
          <p:nvPr/>
        </p:nvPicPr>
        <p:blipFill rotWithShape="1">
          <a:blip r:embed="rId15">
            <a:alphaModFix/>
          </a:blip>
          <a:srcRect b="47778" l="11583" r="64667" t="3926"/>
          <a:stretch/>
        </p:blipFill>
        <p:spPr>
          <a:xfrm>
            <a:off x="4617460" y="4493451"/>
            <a:ext cx="1453051" cy="1662087"/>
          </a:xfrm>
          <a:prstGeom prst="rect">
            <a:avLst/>
          </a:prstGeom>
          <a:noFill/>
          <a:ln>
            <a:noFill/>
          </a:ln>
        </p:spPr>
      </p:pic>
      <p:pic>
        <p:nvPicPr>
          <p:cNvPr id="190" name="Google Shape;190;p2"/>
          <p:cNvPicPr preferRelativeResize="0"/>
          <p:nvPr/>
        </p:nvPicPr>
        <p:blipFill rotWithShape="1">
          <a:blip r:embed="rId15">
            <a:alphaModFix/>
          </a:blip>
          <a:srcRect b="47778" l="11583" r="64667" t="3926"/>
          <a:stretch/>
        </p:blipFill>
        <p:spPr>
          <a:xfrm>
            <a:off x="5866847" y="3629196"/>
            <a:ext cx="1453051" cy="1662087"/>
          </a:xfrm>
          <a:prstGeom prst="rect">
            <a:avLst/>
          </a:prstGeom>
          <a:noFill/>
          <a:ln>
            <a:noFill/>
          </a:ln>
        </p:spPr>
      </p:pic>
      <p:pic>
        <p:nvPicPr>
          <p:cNvPr id="191" name="Google Shape;191;p2"/>
          <p:cNvPicPr preferRelativeResize="0"/>
          <p:nvPr/>
        </p:nvPicPr>
        <p:blipFill rotWithShape="1">
          <a:blip r:embed="rId15">
            <a:alphaModFix/>
          </a:blip>
          <a:srcRect b="47778" l="11583" r="64667" t="3926"/>
          <a:stretch/>
        </p:blipFill>
        <p:spPr>
          <a:xfrm>
            <a:off x="8064147" y="4563278"/>
            <a:ext cx="1453051" cy="1662087"/>
          </a:xfrm>
          <a:prstGeom prst="rect">
            <a:avLst/>
          </a:prstGeom>
          <a:noFill/>
          <a:ln>
            <a:noFill/>
          </a:ln>
        </p:spPr>
      </p:pic>
      <p:pic>
        <p:nvPicPr>
          <p:cNvPr id="192" name="Google Shape;192;p2"/>
          <p:cNvPicPr preferRelativeResize="0"/>
          <p:nvPr/>
        </p:nvPicPr>
        <p:blipFill rotWithShape="1">
          <a:blip r:embed="rId15">
            <a:alphaModFix/>
          </a:blip>
          <a:srcRect b="47778" l="11583" r="64667" t="3926"/>
          <a:stretch/>
        </p:blipFill>
        <p:spPr>
          <a:xfrm>
            <a:off x="9018304" y="3374228"/>
            <a:ext cx="1453051" cy="1662087"/>
          </a:xfrm>
          <a:prstGeom prst="rect">
            <a:avLst/>
          </a:prstGeom>
          <a:noFill/>
          <a:ln>
            <a:noFill/>
          </a:ln>
        </p:spPr>
      </p:pic>
      <p:pic>
        <p:nvPicPr>
          <p:cNvPr id="193" name="Google Shape;193;p2"/>
          <p:cNvPicPr preferRelativeResize="0"/>
          <p:nvPr/>
        </p:nvPicPr>
        <p:blipFill rotWithShape="1">
          <a:blip r:embed="rId16">
            <a:alphaModFix/>
          </a:blip>
          <a:srcRect b="29965" l="23501" r="19409" t="27318"/>
          <a:stretch/>
        </p:blipFill>
        <p:spPr>
          <a:xfrm>
            <a:off x="10093280" y="822260"/>
            <a:ext cx="1915924" cy="1433541"/>
          </a:xfrm>
          <a:prstGeom prst="rect">
            <a:avLst/>
          </a:prstGeom>
          <a:noFill/>
          <a:ln>
            <a:noFill/>
          </a:ln>
        </p:spPr>
      </p:pic>
      <p:pic>
        <p:nvPicPr>
          <p:cNvPr descr="Káº¿t quáº£ hÃ¬nh áº£nh cho win text gif" id="194" name="Google Shape;194;p2"/>
          <p:cNvPicPr preferRelativeResize="0"/>
          <p:nvPr/>
        </p:nvPicPr>
        <p:blipFill rotWithShape="1">
          <a:blip r:embed="rId17">
            <a:alphaModFix/>
          </a:blip>
          <a:srcRect b="0" l="0" r="0" t="0"/>
          <a:stretch/>
        </p:blipFill>
        <p:spPr>
          <a:xfrm>
            <a:off x="4499349" y="-842627"/>
            <a:ext cx="5392566" cy="5392566"/>
          </a:xfrm>
          <a:prstGeom prst="rect">
            <a:avLst/>
          </a:prstGeom>
          <a:noFill/>
          <a:ln>
            <a:noFill/>
          </a:ln>
        </p:spPr>
      </p:pic>
      <p:sp>
        <p:nvSpPr>
          <p:cNvPr id="195" name="Google Shape;195;p2">
            <a:hlinkClick action="ppaction://hlinksldjump" r:id="rId18"/>
          </p:cNvPr>
          <p:cNvSpPr/>
          <p:nvPr/>
        </p:nvSpPr>
        <p:spPr>
          <a:xfrm>
            <a:off x="152400" y="71120"/>
            <a:ext cx="1692645" cy="52832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Học tiếp</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7"/>
                                        </p:tgtEl>
                                      </p:cBhvr>
                                    </p:animEffect>
                                    <p:set>
                                      <p:cBhvr>
                                        <p:cTn dur="1" fill="hold">
                                          <p:stCondLst>
                                            <p:cond delay="1000"/>
                                          </p:stCondLst>
                                        </p:cTn>
                                        <p:tgtEl>
                                          <p:spTgt spid="18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79"/>
                                        </p:tgtEl>
                                      </p:cBhvr>
                                    </p:animEffect>
                                    <p:set>
                                      <p:cBhvr>
                                        <p:cTn dur="1" fill="hold">
                                          <p:stCondLst>
                                            <p:cond delay="1000"/>
                                          </p:stCondLst>
                                        </p:cTn>
                                        <p:tgtEl>
                                          <p:spTgt spid="17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1"/>
                                        </p:tgtEl>
                                      </p:cBhvr>
                                    </p:animEffect>
                                    <p:set>
                                      <p:cBhvr>
                                        <p:cTn dur="1" fill="hold">
                                          <p:stCondLst>
                                            <p:cond delay="1000"/>
                                          </p:stCondLst>
                                        </p:cTn>
                                        <p:tgtEl>
                                          <p:spTgt spid="18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3"/>
                                        </p:tgtEl>
                                      </p:cBhvr>
                                    </p:animEffect>
                                    <p:set>
                                      <p:cBhvr>
                                        <p:cTn dur="1" fill="hold">
                                          <p:stCondLst>
                                            <p:cond delay="1000"/>
                                          </p:stCondLst>
                                        </p:cTn>
                                        <p:tgtEl>
                                          <p:spTgt spid="18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5"/>
                                        </p:tgtEl>
                                      </p:cBhvr>
                                    </p:animEffect>
                                    <p:set>
                                      <p:cBhvr>
                                        <p:cTn dur="1" fill="hold">
                                          <p:stCondLst>
                                            <p:cond delay="1000"/>
                                          </p:stCondLst>
                                        </p:cTn>
                                        <p:tgtEl>
                                          <p:spTgt spid="18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0"/>
          <p:cNvSpPr/>
          <p:nvPr/>
        </p:nvSpPr>
        <p:spPr>
          <a:xfrm flipH="1">
            <a:off x="2159305" y="1856833"/>
            <a:ext cx="8349297" cy="3797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600" u="none" cap="none" strike="noStrike">
                <a:solidFill>
                  <a:srgbClr val="FFFF00"/>
                </a:solidFill>
                <a:latin typeface="Arial Rounded"/>
                <a:ea typeface="Arial Rounded"/>
                <a:cs typeface="Arial Rounded"/>
                <a:sym typeface="Arial Rounded"/>
              </a:rPr>
              <a:t>Trong bài “</a:t>
            </a:r>
            <a:r>
              <a:rPr b="1" i="0" lang="en-US" sz="6600" u="none" cap="none" strike="noStrike">
                <a:solidFill>
                  <a:srgbClr val="FFFF00"/>
                </a:solidFill>
                <a:latin typeface="Arial Rounded"/>
                <a:ea typeface="Arial Rounded"/>
                <a:cs typeface="Arial Rounded"/>
                <a:sym typeface="Arial Rounded"/>
              </a:rPr>
              <a:t>Cây bút thần</a:t>
            </a:r>
            <a:r>
              <a:rPr b="0" i="0" lang="en-US" sz="6600" u="none" cap="none" strike="noStrike">
                <a:solidFill>
                  <a:srgbClr val="FFFF00"/>
                </a:solidFill>
                <a:latin typeface="Arial Rounded"/>
                <a:ea typeface="Arial Rounded"/>
                <a:cs typeface="Arial Rounded"/>
                <a:sym typeface="Arial Rounded"/>
              </a:rPr>
              <a:t>” có từ nào em chưa hiểu nghĩa?</a:t>
            </a:r>
            <a:endParaRPr/>
          </a:p>
        </p:txBody>
      </p:sp>
      <p:sp>
        <p:nvSpPr>
          <p:cNvPr id="391" name="Google Shape;391;p20"/>
          <p:cNvSpPr txBox="1"/>
          <p:nvPr/>
        </p:nvSpPr>
        <p:spPr>
          <a:xfrm>
            <a:off x="2769780" y="81148"/>
            <a:ext cx="734709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Rounded"/>
              <a:buNone/>
            </a:pPr>
            <a:r>
              <a:rPr b="0" i="0" lang="en-US" sz="1800" u="none" cap="none" strike="noStrike">
                <a:solidFill>
                  <a:schemeClr val="dk1"/>
                </a:solidFill>
                <a:latin typeface="Arial Rounded"/>
                <a:ea typeface="Arial Rounded"/>
                <a:cs typeface="Arial Rounded"/>
                <a:sym typeface="Arial Rounded"/>
              </a:rPr>
              <a:t>Thiết kế: Hương Thảo – </a:t>
            </a:r>
            <a:r>
              <a:rPr b="0" i="0" lang="en-US" sz="1800" u="sng" cap="none" strike="noStrike">
                <a:solidFill>
                  <a:schemeClr val="dk1"/>
                </a:solidFill>
                <a:latin typeface="Arial Rounded"/>
                <a:ea typeface="Arial Rounded"/>
                <a:cs typeface="Arial Rounded"/>
                <a:sym typeface="Arial Rounded"/>
                <a:hlinkClick r:id="rId3">
                  <a:extLst>
                    <a:ext uri="{A12FA001-AC4F-418D-AE19-62706E023703}">
                      <ahyp:hlinkClr val="tx"/>
                    </a:ext>
                  </a:extLst>
                </a:hlinkClick>
              </a:rPr>
              <a:t>https://www.facebook.com/huongthaoGADT</a:t>
            </a:r>
            <a:endParaRPr b="0" i="0" sz="1800" u="none" cap="none" strike="noStrike">
              <a:solidFill>
                <a:schemeClr val="dk1"/>
              </a:solidFill>
              <a:latin typeface="Arial Rounded"/>
              <a:ea typeface="Arial Rounded"/>
              <a:cs typeface="Arial Rounded"/>
              <a:sym typeface="Arial Rounded"/>
            </a:endParaRPr>
          </a:p>
        </p:txBody>
      </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1"/>
          <p:cNvSpPr/>
          <p:nvPr/>
        </p:nvSpPr>
        <p:spPr>
          <a:xfrm>
            <a:off x="417830" y="392430"/>
            <a:ext cx="11356340" cy="6073140"/>
          </a:xfrm>
          <a:prstGeom prst="roundRect">
            <a:avLst>
              <a:gd fmla="val 8908" name="adj"/>
            </a:avLst>
          </a:prstGeom>
          <a:solidFill>
            <a:srgbClr val="FDFAF5"/>
          </a:solidFill>
          <a:ln cap="flat" cmpd="sng" w="50800">
            <a:solidFill>
              <a:srgbClr val="FDE3B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Rounded"/>
              <a:ea typeface="Arial Rounded"/>
              <a:cs typeface="Arial Rounded"/>
              <a:sym typeface="Arial Rounded"/>
            </a:endParaRPr>
          </a:p>
        </p:txBody>
      </p:sp>
      <p:grpSp>
        <p:nvGrpSpPr>
          <p:cNvPr id="398" name="Google Shape;398;p21"/>
          <p:cNvGrpSpPr/>
          <p:nvPr/>
        </p:nvGrpSpPr>
        <p:grpSpPr>
          <a:xfrm>
            <a:off x="3115968" y="1275444"/>
            <a:ext cx="7866991" cy="1456739"/>
            <a:chOff x="2484661" y="983099"/>
            <a:chExt cx="5650825" cy="1161599"/>
          </a:xfrm>
        </p:grpSpPr>
        <p:grpSp>
          <p:nvGrpSpPr>
            <p:cNvPr id="399" name="Google Shape;399;p21"/>
            <p:cNvGrpSpPr/>
            <p:nvPr/>
          </p:nvGrpSpPr>
          <p:grpSpPr>
            <a:xfrm>
              <a:off x="2484661" y="983099"/>
              <a:ext cx="5650825" cy="1161599"/>
              <a:chOff x="3300347" y="1368497"/>
              <a:chExt cx="10763512" cy="2240523"/>
            </a:xfrm>
          </p:grpSpPr>
          <p:grpSp>
            <p:nvGrpSpPr>
              <p:cNvPr id="400" name="Google Shape;400;p21"/>
              <p:cNvGrpSpPr/>
              <p:nvPr/>
            </p:nvGrpSpPr>
            <p:grpSpPr>
              <a:xfrm>
                <a:off x="4631859" y="1393831"/>
                <a:ext cx="9432000" cy="2215189"/>
                <a:chOff x="1986534" y="4135265"/>
                <a:chExt cx="9432000" cy="2215189"/>
              </a:xfrm>
            </p:grpSpPr>
            <p:sp>
              <p:nvSpPr>
                <p:cNvPr id="401" name="Google Shape;401;p21"/>
                <p:cNvSpPr/>
                <p:nvPr/>
              </p:nvSpPr>
              <p:spPr>
                <a:xfrm>
                  <a:off x="1986534" y="4135265"/>
                  <a:ext cx="9432000" cy="1392531"/>
                </a:xfrm>
                <a:custGeom>
                  <a:rect b="b" l="l" r="r" t="t"/>
                  <a:pathLst>
                    <a:path extrusionOk="0" h="459" w="3107">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cap="flat" cmpd="sng" w="76200">
                  <a:solidFill>
                    <a:schemeClr val="lt1"/>
                  </a:solidFill>
                  <a:prstDash val="solid"/>
                  <a:miter lim="800000"/>
                  <a:headEnd len="sm" w="sm" type="none"/>
                  <a:tailEnd len="sm" w="sm" type="none"/>
                </a:ln>
                <a:effectLst>
                  <a:outerShdw blurRad="266700" sx="102000" rotWithShape="0" algn="t" dir="5400000" dist="127000" sy="102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51" u="none" cap="none" strike="noStrike">
                    <a:solidFill>
                      <a:srgbClr val="FFFFFF"/>
                    </a:solidFill>
                    <a:latin typeface="Arial Rounded"/>
                    <a:ea typeface="Arial Rounded"/>
                    <a:cs typeface="Arial Rounded"/>
                    <a:sym typeface="Arial Rounded"/>
                  </a:endParaRPr>
                </a:p>
              </p:txBody>
            </p:sp>
            <p:sp>
              <p:nvSpPr>
                <p:cNvPr id="402" name="Google Shape;402;p21"/>
                <p:cNvSpPr/>
                <p:nvPr/>
              </p:nvSpPr>
              <p:spPr>
                <a:xfrm>
                  <a:off x="1986534" y="4135265"/>
                  <a:ext cx="9432000" cy="2215189"/>
                </a:xfrm>
                <a:custGeom>
                  <a:rect b="b" l="l" r="r" t="t"/>
                  <a:pathLst>
                    <a:path extrusionOk="0" h="459" w="3107">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cap="flat" cmpd="sng" w="44450">
                  <a:solidFill>
                    <a:srgbClr val="EBEBE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51" u="none" cap="none" strike="noStrike">
                    <a:solidFill>
                      <a:srgbClr val="FFFFFF"/>
                    </a:solidFill>
                    <a:latin typeface="Arial Rounded"/>
                    <a:ea typeface="Arial Rounded"/>
                    <a:cs typeface="Arial Rounded"/>
                    <a:sym typeface="Arial Rounded"/>
                  </a:endParaRPr>
                </a:p>
              </p:txBody>
            </p:sp>
          </p:grpSp>
          <p:grpSp>
            <p:nvGrpSpPr>
              <p:cNvPr id="403" name="Google Shape;403;p21"/>
              <p:cNvGrpSpPr/>
              <p:nvPr/>
            </p:nvGrpSpPr>
            <p:grpSpPr>
              <a:xfrm>
                <a:off x="3300347" y="1368497"/>
                <a:ext cx="1581466" cy="1417865"/>
                <a:chOff x="1349437" y="779714"/>
                <a:chExt cx="2923167" cy="2620769"/>
              </a:xfrm>
            </p:grpSpPr>
            <p:sp>
              <p:nvSpPr>
                <p:cNvPr id="404" name="Google Shape;404;p21"/>
                <p:cNvSpPr/>
                <p:nvPr/>
              </p:nvSpPr>
              <p:spPr>
                <a:xfrm>
                  <a:off x="1349437" y="779714"/>
                  <a:ext cx="2923167" cy="2620769"/>
                </a:xfrm>
                <a:custGeom>
                  <a:rect b="b" l="l" r="r" t="t"/>
                  <a:pathLst>
                    <a:path extrusionOk="0" h="459" w="511">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lt1"/>
                    </a:gs>
                  </a:gsLst>
                  <a:lin ang="5400000" scaled="0"/>
                </a:gradFill>
                <a:ln cap="flat" cmpd="sng" w="28575">
                  <a:solidFill>
                    <a:schemeClr val="lt1"/>
                  </a:solidFill>
                  <a:prstDash val="solid"/>
                  <a:miter lim="800000"/>
                  <a:headEnd len="sm" w="sm" type="none"/>
                  <a:tailEnd len="sm" w="sm" type="none"/>
                </a:ln>
                <a:effectLst>
                  <a:outerShdw blurRad="228600" rotWithShape="0" algn="t" dir="5400000" dist="228600">
                    <a:srgbClr val="262626">
                      <a:alpha val="2784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251" u="none" cap="none" strike="noStrike">
                    <a:solidFill>
                      <a:srgbClr val="000000"/>
                    </a:solidFill>
                    <a:latin typeface="Arial Rounded"/>
                    <a:ea typeface="Arial Rounded"/>
                    <a:cs typeface="Arial Rounded"/>
                    <a:sym typeface="Arial Rounded"/>
                  </a:endParaRPr>
                </a:p>
              </p:txBody>
            </p:sp>
            <p:sp>
              <p:nvSpPr>
                <p:cNvPr id="405" name="Google Shape;405;p21"/>
                <p:cNvSpPr/>
                <p:nvPr/>
              </p:nvSpPr>
              <p:spPr>
                <a:xfrm rot="-5400000">
                  <a:off x="1623020" y="1024995"/>
                  <a:ext cx="2376000" cy="2130208"/>
                </a:xfrm>
                <a:custGeom>
                  <a:rect b="b" l="l" r="r" t="t"/>
                  <a:pathLst>
                    <a:path extrusionOk="0" h="459" w="511">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51" u="none" cap="none" strike="noStrike">
                    <a:solidFill>
                      <a:srgbClr val="FFFFFF"/>
                    </a:solidFill>
                    <a:latin typeface="Arial Rounded"/>
                    <a:ea typeface="Arial Rounded"/>
                    <a:cs typeface="Arial Rounded"/>
                    <a:sym typeface="Arial Rounded"/>
                  </a:endParaRPr>
                </a:p>
              </p:txBody>
            </p:sp>
          </p:grpSp>
        </p:grpSp>
        <p:grpSp>
          <p:nvGrpSpPr>
            <p:cNvPr id="406" name="Google Shape;406;p21"/>
            <p:cNvGrpSpPr/>
            <p:nvPr/>
          </p:nvGrpSpPr>
          <p:grpSpPr>
            <a:xfrm>
              <a:off x="2708494" y="1140262"/>
              <a:ext cx="502884" cy="473025"/>
              <a:chOff x="12294771" y="811518"/>
              <a:chExt cx="801528" cy="761850"/>
            </a:xfrm>
          </p:grpSpPr>
          <p:sp>
            <p:nvSpPr>
              <p:cNvPr id="407" name="Google Shape;407;p21"/>
              <p:cNvSpPr/>
              <p:nvPr/>
            </p:nvSpPr>
            <p:spPr>
              <a:xfrm>
                <a:off x="12294771" y="811518"/>
                <a:ext cx="801528" cy="761850"/>
              </a:xfrm>
              <a:custGeom>
                <a:rect b="b" l="l" r="r" t="t"/>
                <a:pathLst>
                  <a:path extrusionOk="0" h="288" w="303">
                    <a:moveTo>
                      <a:pt x="137" y="288"/>
                    </a:moveTo>
                    <a:lnTo>
                      <a:pt x="0" y="174"/>
                    </a:lnTo>
                    <a:lnTo>
                      <a:pt x="2" y="15"/>
                    </a:lnTo>
                    <a:lnTo>
                      <a:pt x="54" y="10"/>
                    </a:lnTo>
                    <a:lnTo>
                      <a:pt x="85" y="43"/>
                    </a:lnTo>
                    <a:lnTo>
                      <a:pt x="106" y="22"/>
                    </a:lnTo>
                    <a:lnTo>
                      <a:pt x="128" y="0"/>
                    </a:lnTo>
                    <a:lnTo>
                      <a:pt x="303" y="150"/>
                    </a:lnTo>
                    <a:lnTo>
                      <a:pt x="137" y="288"/>
                    </a:lnTo>
                    <a:close/>
                  </a:path>
                </a:pathLst>
              </a:custGeom>
              <a:gradFill>
                <a:gsLst>
                  <a:gs pos="0">
                    <a:srgbClr val="0C0C0C">
                      <a:alpha val="54901"/>
                    </a:srgbClr>
                  </a:gs>
                  <a:gs pos="73000">
                    <a:srgbClr val="0D0D0D">
                      <a:alpha val="0"/>
                    </a:srgbClr>
                  </a:gs>
                  <a:gs pos="100000">
                    <a:srgbClr val="0C0C0C">
                      <a:alpha val="0"/>
                    </a:srgbClr>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251" u="none" cap="none" strike="noStrike">
                  <a:solidFill>
                    <a:srgbClr val="000000"/>
                  </a:solidFill>
                  <a:latin typeface="Arial Rounded"/>
                  <a:ea typeface="Arial Rounded"/>
                  <a:cs typeface="Arial Rounded"/>
                  <a:sym typeface="Arial Rounded"/>
                </a:endParaRPr>
              </a:p>
            </p:txBody>
          </p:sp>
          <p:sp>
            <p:nvSpPr>
              <p:cNvPr id="408" name="Google Shape;408;p21"/>
              <p:cNvSpPr/>
              <p:nvPr/>
            </p:nvSpPr>
            <p:spPr>
              <a:xfrm>
                <a:off x="12327405" y="858403"/>
                <a:ext cx="193109" cy="484093"/>
              </a:xfrm>
              <a:custGeom>
                <a:rect b="b" l="l" r="r" t="t"/>
                <a:pathLst>
                  <a:path extrusionOk="0" h="77" w="31">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251" u="none" cap="none" strike="noStrike">
                  <a:solidFill>
                    <a:srgbClr val="000000"/>
                  </a:solidFill>
                  <a:latin typeface="Arial Rounded"/>
                  <a:ea typeface="Arial Rounded"/>
                  <a:cs typeface="Arial Rounded"/>
                  <a:sym typeface="Arial Rounded"/>
                </a:endParaRPr>
              </a:p>
            </p:txBody>
          </p:sp>
          <p:sp>
            <p:nvSpPr>
              <p:cNvPr id="409" name="Google Shape;409;p21"/>
              <p:cNvSpPr/>
              <p:nvPr/>
            </p:nvSpPr>
            <p:spPr>
              <a:xfrm>
                <a:off x="12584001" y="863694"/>
                <a:ext cx="113749" cy="478803"/>
              </a:xfrm>
              <a:custGeom>
                <a:rect b="b" l="l" r="r" t="t"/>
                <a:pathLst>
                  <a:path extrusionOk="0" h="76" w="18">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251" u="none" cap="none" strike="noStrike">
                  <a:solidFill>
                    <a:srgbClr val="000000"/>
                  </a:solidFill>
                  <a:latin typeface="Arial Rounded"/>
                  <a:ea typeface="Arial Rounded"/>
                  <a:cs typeface="Arial Rounded"/>
                  <a:sym typeface="Arial Rounded"/>
                </a:endParaRPr>
              </a:p>
            </p:txBody>
          </p:sp>
        </p:grpSp>
      </p:grpSp>
      <p:grpSp>
        <p:nvGrpSpPr>
          <p:cNvPr id="410" name="Google Shape;410;p21"/>
          <p:cNvGrpSpPr/>
          <p:nvPr/>
        </p:nvGrpSpPr>
        <p:grpSpPr>
          <a:xfrm>
            <a:off x="677762" y="45112"/>
            <a:ext cx="1574759" cy="1988057"/>
            <a:chOff x="540445" y="2037"/>
            <a:chExt cx="1255706" cy="1585269"/>
          </a:xfrm>
        </p:grpSpPr>
        <p:sp>
          <p:nvSpPr>
            <p:cNvPr id="411" name="Google Shape;411;p21"/>
            <p:cNvSpPr/>
            <p:nvPr/>
          </p:nvSpPr>
          <p:spPr>
            <a:xfrm>
              <a:off x="540445" y="2037"/>
              <a:ext cx="1255706" cy="1585269"/>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51" u="none" cap="none" strike="noStrike">
                <a:solidFill>
                  <a:srgbClr val="FFFFFF"/>
                </a:solidFill>
                <a:latin typeface="Arial Rounded"/>
                <a:ea typeface="Arial Rounded"/>
                <a:cs typeface="Arial Rounded"/>
                <a:sym typeface="Arial Rounded"/>
              </a:endParaRPr>
            </a:p>
          </p:txBody>
        </p:sp>
        <p:sp>
          <p:nvSpPr>
            <p:cNvPr id="412" name="Google Shape;412;p21"/>
            <p:cNvSpPr txBox="1"/>
            <p:nvPr/>
          </p:nvSpPr>
          <p:spPr>
            <a:xfrm>
              <a:off x="540445" y="2037"/>
              <a:ext cx="1255705" cy="3406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Rounded"/>
                  <a:ea typeface="Arial Rounded"/>
                  <a:cs typeface="Arial Rounded"/>
                  <a:sym typeface="Arial Rounded"/>
                </a:rPr>
                <a:t>GIẢI NGHĨA TỪ</a:t>
              </a:r>
              <a:endParaRPr/>
            </a:p>
          </p:txBody>
        </p:sp>
      </p:grpSp>
      <p:sp>
        <p:nvSpPr>
          <p:cNvPr id="413" name="Google Shape;413;p21"/>
          <p:cNvSpPr txBox="1"/>
          <p:nvPr/>
        </p:nvSpPr>
        <p:spPr>
          <a:xfrm>
            <a:off x="4207146" y="1438213"/>
            <a:ext cx="6424132" cy="1199915"/>
          </a:xfrm>
          <a:prstGeom prst="rect">
            <a:avLst/>
          </a:prstGeom>
          <a:noFill/>
          <a:ln>
            <a:noFill/>
          </a:ln>
        </p:spPr>
        <p:txBody>
          <a:bodyPr anchorCtr="0" anchor="t" bIns="45500" lIns="91025" spcFirstLastPara="1" rIns="91025" wrap="square" tIns="45500">
            <a:spAutoFit/>
          </a:bodyPr>
          <a:lstStyle/>
          <a:p>
            <a:pPr indent="0" lvl="0" marL="0" marR="0" rtl="0" algn="just">
              <a:spcBef>
                <a:spcPts val="0"/>
              </a:spcBef>
              <a:spcAft>
                <a:spcPts val="0"/>
              </a:spcAft>
              <a:buNone/>
            </a:pPr>
            <a:r>
              <a:rPr b="0" i="0" lang="en-US" sz="3600" u="none" cap="none" strike="noStrike">
                <a:solidFill>
                  <a:srgbClr val="FF0000"/>
                </a:solidFill>
                <a:latin typeface="Arial Rounded"/>
                <a:ea typeface="Arial Rounded"/>
                <a:cs typeface="Arial Rounded"/>
                <a:sym typeface="Arial Rounded"/>
              </a:rPr>
              <a:t>Phú ông: </a:t>
            </a:r>
            <a:r>
              <a:rPr b="0" i="0" lang="en-US" sz="3600" u="none" cap="none" strike="noStrike">
                <a:solidFill>
                  <a:srgbClr val="002060"/>
                </a:solidFill>
                <a:latin typeface="Arial Rounded"/>
                <a:ea typeface="Arial Rounded"/>
                <a:cs typeface="Arial Rounded"/>
                <a:sym typeface="Arial Rounded"/>
              </a:rPr>
              <a:t>người đàn ông giàu có ở nông thôn thời xưa</a:t>
            </a:r>
            <a:endParaRPr/>
          </a:p>
        </p:txBody>
      </p:sp>
      <p:pic>
        <p:nvPicPr>
          <p:cNvPr id="414" name="Google Shape;414;p21"/>
          <p:cNvPicPr preferRelativeResize="0"/>
          <p:nvPr/>
        </p:nvPicPr>
        <p:blipFill rotWithShape="1">
          <a:blip r:embed="rId3">
            <a:alphaModFix/>
          </a:blip>
          <a:srcRect b="0" l="0" r="0" t="0"/>
          <a:stretch/>
        </p:blipFill>
        <p:spPr>
          <a:xfrm>
            <a:off x="3777638" y="3079501"/>
            <a:ext cx="6595217" cy="3022375"/>
          </a:xfrm>
          <a:prstGeom prst="rect">
            <a:avLst/>
          </a:prstGeom>
          <a:noFill/>
          <a:ln>
            <a:noFill/>
          </a:ln>
        </p:spPr>
      </p:pic>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600"/>
                                        <p:tgtEl>
                                          <p:spTgt spid="410"/>
                                        </p:tgtEl>
                                      </p:cBhvr>
                                    </p:animEffect>
                                  </p:childTnLst>
                                </p:cTn>
                              </p:par>
                            </p:childTnLst>
                          </p:cTn>
                        </p:par>
                        <p:par>
                          <p:cTn fill="hold">
                            <p:stCondLst>
                              <p:cond delay="600"/>
                            </p:stCondLst>
                            <p:childTnLst>
                              <p:par>
                                <p:cTn fill="hold" nodeType="afterEffect" presetClass="entr" presetID="2" presetSubtype="2">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250"/>
                                        <p:tgtEl>
                                          <p:spTgt spid="398"/>
                                        </p:tgtEl>
                                        <p:attrNameLst>
                                          <p:attrName>ppt_x</p:attrName>
                                        </p:attrNameLst>
                                      </p:cBhvr>
                                      <p:tavLst>
                                        <p:tav fmla="" tm="0">
                                          <p:val>
                                            <p:strVal val="#ppt_x+1"/>
                                          </p:val>
                                        </p:tav>
                                        <p:tav fmla="" tm="100000">
                                          <p:val>
                                            <p:strVal val="#ppt_x"/>
                                          </p:val>
                                        </p:tav>
                                      </p:tavLst>
                                    </p:anim>
                                  </p:childTnLst>
                                </p:cTn>
                              </p:par>
                            </p:childTnLst>
                          </p:cTn>
                        </p:par>
                        <p:par>
                          <p:cTn fill="hold">
                            <p:stCondLst>
                              <p:cond delay="85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25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2"/>
          <p:cNvSpPr/>
          <p:nvPr/>
        </p:nvSpPr>
        <p:spPr>
          <a:xfrm>
            <a:off x="417830" y="392430"/>
            <a:ext cx="11356340" cy="6073140"/>
          </a:xfrm>
          <a:prstGeom prst="roundRect">
            <a:avLst>
              <a:gd fmla="val 8908" name="adj"/>
            </a:avLst>
          </a:prstGeom>
          <a:solidFill>
            <a:srgbClr val="FDFAF5"/>
          </a:solidFill>
          <a:ln cap="flat" cmpd="sng" w="50800">
            <a:solidFill>
              <a:srgbClr val="FDE3B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Rounded"/>
              <a:ea typeface="Arial Rounded"/>
              <a:cs typeface="Arial Rounded"/>
              <a:sym typeface="Arial Rounded"/>
            </a:endParaRPr>
          </a:p>
        </p:txBody>
      </p:sp>
      <p:grpSp>
        <p:nvGrpSpPr>
          <p:cNvPr id="421" name="Google Shape;421;p22"/>
          <p:cNvGrpSpPr/>
          <p:nvPr/>
        </p:nvGrpSpPr>
        <p:grpSpPr>
          <a:xfrm>
            <a:off x="677762" y="45112"/>
            <a:ext cx="1574759" cy="1988057"/>
            <a:chOff x="540445" y="2037"/>
            <a:chExt cx="1255706" cy="1585269"/>
          </a:xfrm>
        </p:grpSpPr>
        <p:sp>
          <p:nvSpPr>
            <p:cNvPr id="422" name="Google Shape;422;p22"/>
            <p:cNvSpPr/>
            <p:nvPr/>
          </p:nvSpPr>
          <p:spPr>
            <a:xfrm>
              <a:off x="540445" y="2037"/>
              <a:ext cx="1255706" cy="1585269"/>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51"/>
                <a:buFont typeface="Arial"/>
                <a:buNone/>
              </a:pPr>
              <a:r>
                <a:t/>
              </a:r>
              <a:endParaRPr b="0" i="0" sz="2251" u="none" cap="none" strike="noStrike">
                <a:solidFill>
                  <a:srgbClr val="FFFFFF"/>
                </a:solidFill>
                <a:latin typeface="Arial Rounded"/>
                <a:ea typeface="Arial Rounded"/>
                <a:cs typeface="Arial Rounded"/>
                <a:sym typeface="Arial Rounded"/>
              </a:endParaRPr>
            </a:p>
          </p:txBody>
        </p:sp>
        <p:sp>
          <p:nvSpPr>
            <p:cNvPr id="423" name="Google Shape;423;p22"/>
            <p:cNvSpPr txBox="1"/>
            <p:nvPr/>
          </p:nvSpPr>
          <p:spPr>
            <a:xfrm>
              <a:off x="540445" y="2037"/>
              <a:ext cx="1255705" cy="34060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Rounded"/>
                <a:buNone/>
              </a:pPr>
              <a:r>
                <a:rPr b="1" i="0" lang="en-US" sz="3600" u="none" cap="none" strike="noStrike">
                  <a:solidFill>
                    <a:srgbClr val="FFFF00"/>
                  </a:solidFill>
                  <a:latin typeface="Arial Rounded"/>
                  <a:ea typeface="Arial Rounded"/>
                  <a:cs typeface="Arial Rounded"/>
                  <a:sym typeface="Arial Rounded"/>
                </a:rPr>
                <a:t>GIẢI NGHĨA TỪ</a:t>
              </a:r>
              <a:endParaRPr/>
            </a:p>
          </p:txBody>
        </p:sp>
      </p:grpSp>
      <p:grpSp>
        <p:nvGrpSpPr>
          <p:cNvPr id="424" name="Google Shape;424;p22"/>
          <p:cNvGrpSpPr/>
          <p:nvPr/>
        </p:nvGrpSpPr>
        <p:grpSpPr>
          <a:xfrm>
            <a:off x="3104952" y="647479"/>
            <a:ext cx="7216751" cy="2084703"/>
            <a:chOff x="2484661" y="1618247"/>
            <a:chExt cx="5729026" cy="1662335"/>
          </a:xfrm>
        </p:grpSpPr>
        <p:grpSp>
          <p:nvGrpSpPr>
            <p:cNvPr id="425" name="Google Shape;425;p22"/>
            <p:cNvGrpSpPr/>
            <p:nvPr/>
          </p:nvGrpSpPr>
          <p:grpSpPr>
            <a:xfrm>
              <a:off x="2484661" y="1618247"/>
              <a:ext cx="5729026" cy="1662335"/>
              <a:chOff x="3300347" y="850194"/>
              <a:chExt cx="10912466" cy="3206357"/>
            </a:xfrm>
          </p:grpSpPr>
          <p:grpSp>
            <p:nvGrpSpPr>
              <p:cNvPr id="426" name="Google Shape;426;p22"/>
              <p:cNvGrpSpPr/>
              <p:nvPr/>
            </p:nvGrpSpPr>
            <p:grpSpPr>
              <a:xfrm>
                <a:off x="4631859" y="850194"/>
                <a:ext cx="9580954" cy="3206357"/>
                <a:chOff x="1986534" y="3591628"/>
                <a:chExt cx="9580954" cy="3206357"/>
              </a:xfrm>
            </p:grpSpPr>
            <p:sp>
              <p:nvSpPr>
                <p:cNvPr id="427" name="Google Shape;427;p22"/>
                <p:cNvSpPr/>
                <p:nvPr/>
              </p:nvSpPr>
              <p:spPr>
                <a:xfrm>
                  <a:off x="1986534" y="4135265"/>
                  <a:ext cx="9432000" cy="1392531"/>
                </a:xfrm>
                <a:custGeom>
                  <a:rect b="b" l="l" r="r" t="t"/>
                  <a:pathLst>
                    <a:path extrusionOk="0" h="459" w="3107">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cap="flat" cmpd="sng" w="76200">
                  <a:solidFill>
                    <a:schemeClr val="lt1"/>
                  </a:solidFill>
                  <a:prstDash val="solid"/>
                  <a:miter lim="800000"/>
                  <a:headEnd len="sm" w="sm" type="none"/>
                  <a:tailEnd len="sm" w="sm" type="none"/>
                </a:ln>
                <a:effectLst>
                  <a:outerShdw blurRad="266700" sx="102000" rotWithShape="0" algn="t" dir="5400000" dist="127000" sy="102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51" u="none" cap="none" strike="noStrike">
                    <a:solidFill>
                      <a:srgbClr val="FFFFFF"/>
                    </a:solidFill>
                    <a:latin typeface="Arial Rounded"/>
                    <a:ea typeface="Arial Rounded"/>
                    <a:cs typeface="Arial Rounded"/>
                    <a:sym typeface="Arial Rounded"/>
                  </a:endParaRPr>
                </a:p>
              </p:txBody>
            </p:sp>
            <p:sp>
              <p:nvSpPr>
                <p:cNvPr id="428" name="Google Shape;428;p22"/>
                <p:cNvSpPr/>
                <p:nvPr/>
              </p:nvSpPr>
              <p:spPr>
                <a:xfrm>
                  <a:off x="2135488" y="3591628"/>
                  <a:ext cx="9432000" cy="3206357"/>
                </a:xfrm>
                <a:custGeom>
                  <a:rect b="b" l="l" r="r" t="t"/>
                  <a:pathLst>
                    <a:path extrusionOk="0" h="459" w="3107">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cap="flat" cmpd="sng" w="44450">
                  <a:solidFill>
                    <a:srgbClr val="EBEBE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51" u="none" cap="none" strike="noStrike">
                    <a:solidFill>
                      <a:srgbClr val="FFFFFF"/>
                    </a:solidFill>
                    <a:latin typeface="Arial Rounded"/>
                    <a:ea typeface="Arial Rounded"/>
                    <a:cs typeface="Arial Rounded"/>
                    <a:sym typeface="Arial Rounded"/>
                  </a:endParaRPr>
                </a:p>
              </p:txBody>
            </p:sp>
          </p:grpSp>
          <p:grpSp>
            <p:nvGrpSpPr>
              <p:cNvPr id="429" name="Google Shape;429;p22"/>
              <p:cNvGrpSpPr/>
              <p:nvPr/>
            </p:nvGrpSpPr>
            <p:grpSpPr>
              <a:xfrm>
                <a:off x="3300347" y="1368497"/>
                <a:ext cx="1581466" cy="1417865"/>
                <a:chOff x="1349437" y="779714"/>
                <a:chExt cx="2923167" cy="2620769"/>
              </a:xfrm>
            </p:grpSpPr>
            <p:sp>
              <p:nvSpPr>
                <p:cNvPr id="430" name="Google Shape;430;p22"/>
                <p:cNvSpPr/>
                <p:nvPr/>
              </p:nvSpPr>
              <p:spPr>
                <a:xfrm>
                  <a:off x="1349437" y="779714"/>
                  <a:ext cx="2923167" cy="2620769"/>
                </a:xfrm>
                <a:custGeom>
                  <a:rect b="b" l="l" r="r" t="t"/>
                  <a:pathLst>
                    <a:path extrusionOk="0" h="459" w="511">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lt1"/>
                    </a:gs>
                  </a:gsLst>
                  <a:lin ang="5400000" scaled="0"/>
                </a:gradFill>
                <a:ln cap="flat" cmpd="sng" w="28575">
                  <a:solidFill>
                    <a:schemeClr val="lt1"/>
                  </a:solidFill>
                  <a:prstDash val="solid"/>
                  <a:miter lim="800000"/>
                  <a:headEnd len="sm" w="sm" type="none"/>
                  <a:tailEnd len="sm" w="sm" type="none"/>
                </a:ln>
                <a:effectLst>
                  <a:outerShdw blurRad="228600" rotWithShape="0" algn="t" dir="5400000" dist="228600">
                    <a:srgbClr val="262626">
                      <a:alpha val="2784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251" u="none" cap="none" strike="noStrike">
                    <a:solidFill>
                      <a:srgbClr val="000000"/>
                    </a:solidFill>
                    <a:latin typeface="Arial Rounded"/>
                    <a:ea typeface="Arial Rounded"/>
                    <a:cs typeface="Arial Rounded"/>
                    <a:sym typeface="Arial Rounded"/>
                  </a:endParaRPr>
                </a:p>
              </p:txBody>
            </p:sp>
            <p:sp>
              <p:nvSpPr>
                <p:cNvPr id="431" name="Google Shape;431;p22"/>
                <p:cNvSpPr/>
                <p:nvPr/>
              </p:nvSpPr>
              <p:spPr>
                <a:xfrm rot="-5400000">
                  <a:off x="1623020" y="1024995"/>
                  <a:ext cx="2376000" cy="2130208"/>
                </a:xfrm>
                <a:custGeom>
                  <a:rect b="b" l="l" r="r" t="t"/>
                  <a:pathLst>
                    <a:path extrusionOk="0" h="459" w="511">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51" u="none" cap="none" strike="noStrike">
                    <a:solidFill>
                      <a:srgbClr val="FFFFFF"/>
                    </a:solidFill>
                    <a:latin typeface="Arial Rounded"/>
                    <a:ea typeface="Arial Rounded"/>
                    <a:cs typeface="Arial Rounded"/>
                    <a:sym typeface="Arial Rounded"/>
                  </a:endParaRPr>
                </a:p>
              </p:txBody>
            </p:sp>
          </p:grpSp>
        </p:grpSp>
        <p:grpSp>
          <p:nvGrpSpPr>
            <p:cNvPr id="432" name="Google Shape;432;p22"/>
            <p:cNvGrpSpPr/>
            <p:nvPr/>
          </p:nvGrpSpPr>
          <p:grpSpPr>
            <a:xfrm>
              <a:off x="2727708" y="2110740"/>
              <a:ext cx="534195" cy="475059"/>
              <a:chOff x="952501" y="6013451"/>
              <a:chExt cx="511175" cy="460375"/>
            </a:xfrm>
          </p:grpSpPr>
          <p:sp>
            <p:nvSpPr>
              <p:cNvPr id="433" name="Google Shape;433;p22"/>
              <p:cNvSpPr/>
              <p:nvPr/>
            </p:nvSpPr>
            <p:spPr>
              <a:xfrm>
                <a:off x="971551" y="6021388"/>
                <a:ext cx="492125" cy="452438"/>
              </a:xfrm>
              <a:custGeom>
                <a:rect b="b" l="l" r="r" t="t"/>
                <a:pathLst>
                  <a:path extrusionOk="0" h="285" w="310">
                    <a:moveTo>
                      <a:pt x="137" y="285"/>
                    </a:moveTo>
                    <a:lnTo>
                      <a:pt x="0" y="171"/>
                    </a:lnTo>
                    <a:lnTo>
                      <a:pt x="2" y="12"/>
                    </a:lnTo>
                    <a:lnTo>
                      <a:pt x="54" y="7"/>
                    </a:lnTo>
                    <a:lnTo>
                      <a:pt x="87" y="40"/>
                    </a:lnTo>
                    <a:lnTo>
                      <a:pt x="97" y="7"/>
                    </a:lnTo>
                    <a:lnTo>
                      <a:pt x="137" y="0"/>
                    </a:lnTo>
                    <a:lnTo>
                      <a:pt x="310" y="150"/>
                    </a:lnTo>
                    <a:lnTo>
                      <a:pt x="137" y="285"/>
                    </a:lnTo>
                    <a:close/>
                  </a:path>
                </a:pathLst>
              </a:custGeom>
              <a:gradFill>
                <a:gsLst>
                  <a:gs pos="0">
                    <a:srgbClr val="0C0C0C">
                      <a:alpha val="54901"/>
                    </a:srgbClr>
                  </a:gs>
                  <a:gs pos="73000">
                    <a:srgbClr val="0D0D0D">
                      <a:alpha val="0"/>
                    </a:srgbClr>
                  </a:gs>
                  <a:gs pos="100000">
                    <a:srgbClr val="0C0C0C">
                      <a:alpha val="0"/>
                    </a:srgbClr>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251" u="none" cap="none" strike="noStrike">
                  <a:solidFill>
                    <a:srgbClr val="000000"/>
                  </a:solidFill>
                  <a:latin typeface="Arial Rounded"/>
                  <a:ea typeface="Arial Rounded"/>
                  <a:cs typeface="Arial Rounded"/>
                  <a:sym typeface="Arial Rounded"/>
                </a:endParaRPr>
              </a:p>
            </p:txBody>
          </p:sp>
          <p:sp>
            <p:nvSpPr>
              <p:cNvPr id="434" name="Google Shape;434;p22"/>
              <p:cNvSpPr/>
              <p:nvPr/>
            </p:nvSpPr>
            <p:spPr>
              <a:xfrm>
                <a:off x="952501" y="6013451"/>
                <a:ext cx="115888" cy="290513"/>
              </a:xfrm>
              <a:custGeom>
                <a:rect b="b" l="l" r="r" t="t"/>
                <a:pathLst>
                  <a:path extrusionOk="0" h="77" w="31">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251" u="none" cap="none" strike="noStrike">
                  <a:solidFill>
                    <a:srgbClr val="000000"/>
                  </a:solidFill>
                  <a:latin typeface="Arial Rounded"/>
                  <a:ea typeface="Arial Rounded"/>
                  <a:cs typeface="Arial Rounded"/>
                  <a:sym typeface="Arial Rounded"/>
                </a:endParaRPr>
              </a:p>
            </p:txBody>
          </p:sp>
          <p:sp>
            <p:nvSpPr>
              <p:cNvPr id="435" name="Google Shape;435;p22"/>
              <p:cNvSpPr/>
              <p:nvPr/>
            </p:nvSpPr>
            <p:spPr>
              <a:xfrm>
                <a:off x="1090613" y="6013451"/>
                <a:ext cx="117475" cy="290513"/>
              </a:xfrm>
              <a:custGeom>
                <a:rect b="b" l="l" r="r" t="t"/>
                <a:pathLst>
                  <a:path extrusionOk="0" h="77" w="31">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251" u="none" cap="none" strike="noStrike">
                  <a:solidFill>
                    <a:srgbClr val="000000"/>
                  </a:solidFill>
                  <a:latin typeface="Arial Rounded"/>
                  <a:ea typeface="Arial Rounded"/>
                  <a:cs typeface="Arial Rounded"/>
                  <a:sym typeface="Arial Rounded"/>
                </a:endParaRPr>
              </a:p>
            </p:txBody>
          </p:sp>
        </p:grpSp>
      </p:grpSp>
      <p:sp>
        <p:nvSpPr>
          <p:cNvPr id="436" name="Google Shape;436;p22"/>
          <p:cNvSpPr txBox="1"/>
          <p:nvPr/>
        </p:nvSpPr>
        <p:spPr>
          <a:xfrm>
            <a:off x="4464658" y="813837"/>
            <a:ext cx="5454138" cy="1753912"/>
          </a:xfrm>
          <a:prstGeom prst="rect">
            <a:avLst/>
          </a:prstGeom>
          <a:noFill/>
          <a:ln>
            <a:noFill/>
          </a:ln>
        </p:spPr>
        <p:txBody>
          <a:bodyPr anchorCtr="0" anchor="t" bIns="45500" lIns="91025" spcFirstLastPara="1" rIns="91025" wrap="square" tIns="45500">
            <a:spAutoFit/>
          </a:bodyPr>
          <a:lstStyle/>
          <a:p>
            <a:pPr indent="0" lvl="0" marL="0" marR="0" rtl="0" algn="just">
              <a:spcBef>
                <a:spcPts val="0"/>
              </a:spcBef>
              <a:spcAft>
                <a:spcPts val="0"/>
              </a:spcAft>
              <a:buNone/>
            </a:pPr>
            <a:r>
              <a:rPr b="0" i="0" lang="en-US" sz="3600" u="none" cap="none" strike="noStrike">
                <a:solidFill>
                  <a:srgbClr val="FF0000"/>
                </a:solidFill>
                <a:latin typeface="Arial Rounded"/>
                <a:ea typeface="Arial Rounded"/>
                <a:cs typeface="Arial Rounded"/>
                <a:sym typeface="Arial Rounded"/>
              </a:rPr>
              <a:t>Đầy tớ: </a:t>
            </a:r>
            <a:r>
              <a:rPr b="0" i="0" lang="en-US" sz="3600" u="none" cap="none" strike="noStrike">
                <a:solidFill>
                  <a:srgbClr val="002060"/>
                </a:solidFill>
                <a:latin typeface="Arial Rounded"/>
                <a:ea typeface="Arial Rounded"/>
                <a:cs typeface="Arial Rounded"/>
                <a:sym typeface="Arial Rounded"/>
              </a:rPr>
              <a:t>người ở cho nhà giàu (thời xưa), phải làm tất cả các việc nhà.</a:t>
            </a:r>
            <a:endParaRPr b="0" i="0" sz="3600" u="none" cap="none" strike="noStrike">
              <a:solidFill>
                <a:srgbClr val="002060"/>
              </a:solidFill>
              <a:latin typeface="Arial Rounded"/>
              <a:ea typeface="Arial Rounded"/>
              <a:cs typeface="Arial Rounded"/>
              <a:sym typeface="Arial Rounded"/>
            </a:endParaRPr>
          </a:p>
        </p:txBody>
      </p:sp>
      <p:pic>
        <p:nvPicPr>
          <p:cNvPr descr="LỀU CỦA ĐẦY TỚ" id="437" name="Google Shape;437;p22"/>
          <p:cNvPicPr preferRelativeResize="0"/>
          <p:nvPr/>
        </p:nvPicPr>
        <p:blipFill rotWithShape="1">
          <a:blip r:embed="rId3">
            <a:alphaModFix/>
          </a:blip>
          <a:srcRect b="0" l="0" r="0" t="0"/>
          <a:stretch/>
        </p:blipFill>
        <p:spPr>
          <a:xfrm>
            <a:off x="4655550" y="2987231"/>
            <a:ext cx="5072353" cy="2744060"/>
          </a:xfrm>
          <a:prstGeom prst="rect">
            <a:avLst/>
          </a:prstGeom>
          <a:noFill/>
          <a:ln>
            <a:noFill/>
          </a:ln>
        </p:spPr>
      </p:pic>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600"/>
                                        <p:tgtEl>
                                          <p:spTgt spid="421"/>
                                        </p:tgtEl>
                                      </p:cBhvr>
                                    </p:animEffect>
                                  </p:childTnLst>
                                </p:cTn>
                              </p:par>
                            </p:childTnLst>
                          </p:cTn>
                        </p:par>
                        <p:par>
                          <p:cTn fill="hold">
                            <p:stCondLst>
                              <p:cond delay="600"/>
                            </p:stCondLst>
                            <p:childTnLst>
                              <p:par>
                                <p:cTn fill="hold" nodeType="afterEffect" presetClass="entr" presetID="2" presetSubtype="2">
                                  <p:stCondLst>
                                    <p:cond delay="0"/>
                                  </p:stCondLst>
                                  <p:childTnLst>
                                    <p:set>
                                      <p:cBhvr>
                                        <p:cTn dur="1" fill="hold">
                                          <p:stCondLst>
                                            <p:cond delay="0"/>
                                          </p:stCondLst>
                                        </p:cTn>
                                        <p:tgtEl>
                                          <p:spTgt spid="424"/>
                                        </p:tgtEl>
                                        <p:attrNameLst>
                                          <p:attrName>style.visibility</p:attrName>
                                        </p:attrNameLst>
                                      </p:cBhvr>
                                      <p:to>
                                        <p:strVal val="visible"/>
                                      </p:to>
                                    </p:set>
                                    <p:anim calcmode="lin" valueType="num">
                                      <p:cBhvr additive="base">
                                        <p:cTn dur="250"/>
                                        <p:tgtEl>
                                          <p:spTgt spid="424"/>
                                        </p:tgtEl>
                                        <p:attrNameLst>
                                          <p:attrName>ppt_x</p:attrName>
                                        </p:attrNameLst>
                                      </p:cBhvr>
                                      <p:tavLst>
                                        <p:tav fmla="" tm="0">
                                          <p:val>
                                            <p:strVal val="#ppt_x+1"/>
                                          </p:val>
                                        </p:tav>
                                        <p:tav fmla="" tm="100000">
                                          <p:val>
                                            <p:strVal val="#ppt_x"/>
                                          </p:val>
                                        </p:tav>
                                      </p:tavLst>
                                    </p:anim>
                                  </p:childTnLst>
                                </p:cTn>
                              </p:par>
                            </p:childTnLst>
                          </p:cTn>
                        </p:par>
                        <p:par>
                          <p:cTn fill="hold">
                            <p:stCondLst>
                              <p:cond delay="85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5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3"/>
          <p:cNvSpPr/>
          <p:nvPr/>
        </p:nvSpPr>
        <p:spPr>
          <a:xfrm>
            <a:off x="334761" y="176269"/>
            <a:ext cx="11356340" cy="6466901"/>
          </a:xfrm>
          <a:prstGeom prst="roundRect">
            <a:avLst>
              <a:gd fmla="val 8908" name="adj"/>
            </a:avLst>
          </a:prstGeom>
          <a:solidFill>
            <a:srgbClr val="FDFAF5"/>
          </a:solidFill>
          <a:ln cap="flat" cmpd="sng" w="50800">
            <a:solidFill>
              <a:srgbClr val="FDE3B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rgbClr val="FFFFFF"/>
              </a:solidFill>
              <a:latin typeface="Cambria"/>
              <a:ea typeface="Cambria"/>
              <a:cs typeface="Cambria"/>
              <a:sym typeface="Cambria"/>
            </a:endParaRPr>
          </a:p>
        </p:txBody>
      </p:sp>
      <p:sp>
        <p:nvSpPr>
          <p:cNvPr id="444" name="Google Shape;444;p23"/>
          <p:cNvSpPr/>
          <p:nvPr/>
        </p:nvSpPr>
        <p:spPr>
          <a:xfrm>
            <a:off x="1288615" y="162218"/>
            <a:ext cx="336614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7030A0"/>
                </a:solidFill>
                <a:latin typeface="Cambria"/>
                <a:ea typeface="Cambria"/>
                <a:cs typeface="Cambria"/>
                <a:sym typeface="Cambria"/>
              </a:rPr>
              <a:t>Cùng tìm hiểu</a:t>
            </a:r>
            <a:endParaRPr b="1" i="0" sz="2800" u="none" cap="none" strike="noStrike">
              <a:solidFill>
                <a:srgbClr val="7030A0"/>
              </a:solidFill>
              <a:latin typeface="Cambria"/>
              <a:ea typeface="Cambria"/>
              <a:cs typeface="Cambria"/>
              <a:sym typeface="Cambria"/>
            </a:endParaRPr>
          </a:p>
        </p:txBody>
      </p:sp>
      <p:pic>
        <p:nvPicPr>
          <p:cNvPr id="445" name="Google Shape;445;p23"/>
          <p:cNvPicPr preferRelativeResize="0"/>
          <p:nvPr/>
        </p:nvPicPr>
        <p:blipFill rotWithShape="1">
          <a:blip r:embed="rId3">
            <a:alphaModFix/>
          </a:blip>
          <a:srcRect b="0" l="0" r="0" t="0"/>
          <a:stretch/>
        </p:blipFill>
        <p:spPr>
          <a:xfrm rot="-5400000">
            <a:off x="891536" y="240596"/>
            <a:ext cx="511318" cy="511318"/>
          </a:xfrm>
          <a:prstGeom prst="rect">
            <a:avLst/>
          </a:prstGeom>
          <a:noFill/>
          <a:ln>
            <a:noFill/>
          </a:ln>
        </p:spPr>
      </p:pic>
      <p:grpSp>
        <p:nvGrpSpPr>
          <p:cNvPr id="446" name="Google Shape;446;p23"/>
          <p:cNvGrpSpPr/>
          <p:nvPr/>
        </p:nvGrpSpPr>
        <p:grpSpPr>
          <a:xfrm>
            <a:off x="872677" y="749120"/>
            <a:ext cx="587835" cy="707886"/>
            <a:chOff x="1836100" y="2332000"/>
            <a:chExt cx="1572829" cy="864250"/>
          </a:xfrm>
        </p:grpSpPr>
        <p:sp>
          <p:nvSpPr>
            <p:cNvPr id="447" name="Google Shape;447;p23"/>
            <p:cNvSpPr/>
            <p:nvPr/>
          </p:nvSpPr>
          <p:spPr>
            <a:xfrm>
              <a:off x="1886559" y="2454748"/>
              <a:ext cx="1522370" cy="697312"/>
            </a:xfrm>
            <a:custGeom>
              <a:rect b="b" l="l" r="r" t="t"/>
              <a:pathLst>
                <a:path extrusionOk="0" h="840320" w="196494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solidFill>
              <a:srgbClr val="FFFFFF"/>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48" name="Google Shape;448;p23"/>
            <p:cNvSpPr/>
            <p:nvPr/>
          </p:nvSpPr>
          <p:spPr>
            <a:xfrm>
              <a:off x="1836100" y="2454748"/>
              <a:ext cx="1456448" cy="652929"/>
            </a:xfrm>
            <a:custGeom>
              <a:rect b="b" l="l" r="r" t="t"/>
              <a:pathLst>
                <a:path extrusionOk="0" h="786834" w="1879853">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49" name="Google Shape;449;p23"/>
            <p:cNvSpPr txBox="1"/>
            <p:nvPr/>
          </p:nvSpPr>
          <p:spPr>
            <a:xfrm>
              <a:off x="2222349" y="2332000"/>
              <a:ext cx="756775" cy="86425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F59C1F"/>
                </a:buClr>
                <a:buSzPts val="3200"/>
                <a:buFont typeface="Cambria"/>
                <a:buNone/>
              </a:pPr>
              <a:r>
                <a:rPr b="1" i="0" lang="en-US" sz="3200" u="none" cap="none" strike="noStrike">
                  <a:solidFill>
                    <a:srgbClr val="F59C1F"/>
                  </a:solidFill>
                  <a:latin typeface="Cambria"/>
                  <a:ea typeface="Cambria"/>
                  <a:cs typeface="Cambria"/>
                  <a:sym typeface="Cambria"/>
                </a:rPr>
                <a:t>1</a:t>
              </a:r>
              <a:endParaRPr/>
            </a:p>
          </p:txBody>
        </p:sp>
      </p:grpSp>
      <p:sp>
        <p:nvSpPr>
          <p:cNvPr id="450" name="Google Shape;450;p23"/>
          <p:cNvSpPr/>
          <p:nvPr/>
        </p:nvSpPr>
        <p:spPr>
          <a:xfrm>
            <a:off x="1604870" y="799682"/>
            <a:ext cx="9762841"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rgbClr val="0070C0"/>
                </a:solidFill>
                <a:latin typeface="Cambria"/>
                <a:ea typeface="Cambria"/>
                <a:cs typeface="Cambria"/>
                <a:sym typeface="Cambria"/>
              </a:rPr>
              <a:t>Tìm những chi tiết cho thấy Mã Lương rất thích vẽ và vẽ rất giỏi?</a:t>
            </a:r>
            <a:endParaRPr b="0" i="0" sz="2800" u="none" cap="none" strike="noStrike">
              <a:solidFill>
                <a:srgbClr val="0070C0"/>
              </a:solidFill>
              <a:latin typeface="Cambria"/>
              <a:ea typeface="Cambria"/>
              <a:cs typeface="Cambria"/>
              <a:sym typeface="Cambria"/>
            </a:endParaRPr>
          </a:p>
        </p:txBody>
      </p:sp>
      <p:grpSp>
        <p:nvGrpSpPr>
          <p:cNvPr id="451" name="Google Shape;451;p23"/>
          <p:cNvGrpSpPr/>
          <p:nvPr/>
        </p:nvGrpSpPr>
        <p:grpSpPr>
          <a:xfrm>
            <a:off x="872677" y="1695121"/>
            <a:ext cx="587835" cy="707886"/>
            <a:chOff x="1836100" y="2332000"/>
            <a:chExt cx="1572829" cy="864250"/>
          </a:xfrm>
        </p:grpSpPr>
        <p:sp>
          <p:nvSpPr>
            <p:cNvPr id="452" name="Google Shape;452;p23"/>
            <p:cNvSpPr/>
            <p:nvPr/>
          </p:nvSpPr>
          <p:spPr>
            <a:xfrm>
              <a:off x="1886559" y="2454748"/>
              <a:ext cx="1522370" cy="697312"/>
            </a:xfrm>
            <a:custGeom>
              <a:rect b="b" l="l" r="r" t="t"/>
              <a:pathLst>
                <a:path extrusionOk="0" h="840320" w="196494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solidFill>
              <a:srgbClr val="FFFFFF"/>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53" name="Google Shape;453;p23"/>
            <p:cNvSpPr/>
            <p:nvPr/>
          </p:nvSpPr>
          <p:spPr>
            <a:xfrm>
              <a:off x="1836100" y="2454748"/>
              <a:ext cx="1456448" cy="652929"/>
            </a:xfrm>
            <a:custGeom>
              <a:rect b="b" l="l" r="r" t="t"/>
              <a:pathLst>
                <a:path extrusionOk="0" h="786834" w="1879853">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54" name="Google Shape;454;p23"/>
            <p:cNvSpPr txBox="1"/>
            <p:nvPr/>
          </p:nvSpPr>
          <p:spPr>
            <a:xfrm>
              <a:off x="2222349" y="2332000"/>
              <a:ext cx="756775" cy="86425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F59C1F"/>
                </a:buClr>
                <a:buSzPts val="3200"/>
                <a:buFont typeface="Cambria"/>
                <a:buNone/>
              </a:pPr>
              <a:r>
                <a:rPr b="1" i="0" lang="en-US" sz="3200" u="none" cap="none" strike="noStrike">
                  <a:solidFill>
                    <a:srgbClr val="F59C1F"/>
                  </a:solidFill>
                  <a:latin typeface="Cambria"/>
                  <a:ea typeface="Cambria"/>
                  <a:cs typeface="Cambria"/>
                  <a:sym typeface="Cambria"/>
                </a:rPr>
                <a:t>2</a:t>
              </a:r>
              <a:endParaRPr/>
            </a:p>
          </p:txBody>
        </p:sp>
      </p:grpSp>
      <p:sp>
        <p:nvSpPr>
          <p:cNvPr id="455" name="Google Shape;455;p23"/>
          <p:cNvSpPr/>
          <p:nvPr/>
        </p:nvSpPr>
        <p:spPr>
          <a:xfrm>
            <a:off x="1642001" y="1727333"/>
            <a:ext cx="9762841"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rgbClr val="0070C0"/>
                </a:solidFill>
                <a:latin typeface="Cambria"/>
                <a:ea typeface="Cambria"/>
                <a:cs typeface="Cambria"/>
                <a:sym typeface="Cambria"/>
              </a:rPr>
              <a:t>Mã Lương được ai tặng cho cây bút thần ? Cây bút đó có gì lạ?</a:t>
            </a:r>
            <a:endParaRPr/>
          </a:p>
        </p:txBody>
      </p:sp>
      <p:grpSp>
        <p:nvGrpSpPr>
          <p:cNvPr id="456" name="Google Shape;456;p23"/>
          <p:cNvGrpSpPr/>
          <p:nvPr/>
        </p:nvGrpSpPr>
        <p:grpSpPr>
          <a:xfrm>
            <a:off x="928055" y="2901121"/>
            <a:ext cx="587835" cy="707886"/>
            <a:chOff x="1836100" y="2332000"/>
            <a:chExt cx="1572829" cy="864250"/>
          </a:xfrm>
        </p:grpSpPr>
        <p:sp>
          <p:nvSpPr>
            <p:cNvPr id="457" name="Google Shape;457;p23"/>
            <p:cNvSpPr/>
            <p:nvPr/>
          </p:nvSpPr>
          <p:spPr>
            <a:xfrm>
              <a:off x="1886559" y="2454748"/>
              <a:ext cx="1522370" cy="697312"/>
            </a:xfrm>
            <a:custGeom>
              <a:rect b="b" l="l" r="r" t="t"/>
              <a:pathLst>
                <a:path extrusionOk="0" h="840320" w="196494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solidFill>
              <a:srgbClr val="FFFFFF"/>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58" name="Google Shape;458;p23"/>
            <p:cNvSpPr/>
            <p:nvPr/>
          </p:nvSpPr>
          <p:spPr>
            <a:xfrm>
              <a:off x="1836100" y="2454748"/>
              <a:ext cx="1456448" cy="652929"/>
            </a:xfrm>
            <a:custGeom>
              <a:rect b="b" l="l" r="r" t="t"/>
              <a:pathLst>
                <a:path extrusionOk="0" h="786834" w="1879853">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59" name="Google Shape;459;p23"/>
            <p:cNvSpPr txBox="1"/>
            <p:nvPr/>
          </p:nvSpPr>
          <p:spPr>
            <a:xfrm>
              <a:off x="2222349" y="2332000"/>
              <a:ext cx="756775" cy="86425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F59C1F"/>
                </a:buClr>
                <a:buSzPts val="3200"/>
                <a:buFont typeface="Cambria"/>
                <a:buNone/>
              </a:pPr>
              <a:r>
                <a:rPr b="1" i="0" lang="en-US" sz="3200" u="none" cap="none" strike="noStrike">
                  <a:solidFill>
                    <a:srgbClr val="F59C1F"/>
                  </a:solidFill>
                  <a:latin typeface="Cambria"/>
                  <a:ea typeface="Cambria"/>
                  <a:cs typeface="Cambria"/>
                  <a:sym typeface="Cambria"/>
                </a:rPr>
                <a:t>3</a:t>
              </a:r>
              <a:endParaRPr/>
            </a:p>
          </p:txBody>
        </p:sp>
      </p:grpSp>
      <p:sp>
        <p:nvSpPr>
          <p:cNvPr id="460" name="Google Shape;460;p23"/>
          <p:cNvSpPr/>
          <p:nvPr/>
        </p:nvSpPr>
        <p:spPr>
          <a:xfrm>
            <a:off x="1481525" y="2653860"/>
            <a:ext cx="8816403"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rgbClr val="0070C0"/>
                </a:solidFill>
                <a:latin typeface="Cambria"/>
                <a:ea typeface="Cambria"/>
                <a:cs typeface="Cambria"/>
                <a:sym typeface="Cambria"/>
              </a:rPr>
              <a:t>Đóng vai người dân trong làng, nói về những điều Mã Lương đã làm cho họ từ khi có bút thần.</a:t>
            </a:r>
            <a:endParaRPr/>
          </a:p>
        </p:txBody>
      </p:sp>
      <p:grpSp>
        <p:nvGrpSpPr>
          <p:cNvPr id="461" name="Google Shape;461;p23"/>
          <p:cNvGrpSpPr/>
          <p:nvPr/>
        </p:nvGrpSpPr>
        <p:grpSpPr>
          <a:xfrm>
            <a:off x="884558" y="3975986"/>
            <a:ext cx="587835" cy="707886"/>
            <a:chOff x="1836100" y="2332000"/>
            <a:chExt cx="1572829" cy="864250"/>
          </a:xfrm>
        </p:grpSpPr>
        <p:sp>
          <p:nvSpPr>
            <p:cNvPr id="462" name="Google Shape;462;p23"/>
            <p:cNvSpPr/>
            <p:nvPr/>
          </p:nvSpPr>
          <p:spPr>
            <a:xfrm>
              <a:off x="1886559" y="2454748"/>
              <a:ext cx="1522370" cy="697312"/>
            </a:xfrm>
            <a:custGeom>
              <a:rect b="b" l="l" r="r" t="t"/>
              <a:pathLst>
                <a:path extrusionOk="0" h="840320" w="196494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solidFill>
              <a:srgbClr val="FFFFFF"/>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63" name="Google Shape;463;p23"/>
            <p:cNvSpPr/>
            <p:nvPr/>
          </p:nvSpPr>
          <p:spPr>
            <a:xfrm>
              <a:off x="1836100" y="2454748"/>
              <a:ext cx="1456448" cy="652929"/>
            </a:xfrm>
            <a:custGeom>
              <a:rect b="b" l="l" r="r" t="t"/>
              <a:pathLst>
                <a:path extrusionOk="0" h="786834" w="1879853">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64" name="Google Shape;464;p23"/>
            <p:cNvSpPr txBox="1"/>
            <p:nvPr/>
          </p:nvSpPr>
          <p:spPr>
            <a:xfrm>
              <a:off x="2222349" y="2332000"/>
              <a:ext cx="756775" cy="86425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F59C1F"/>
                </a:buClr>
                <a:buSzPts val="3200"/>
                <a:buFont typeface="Cambria"/>
                <a:buNone/>
              </a:pPr>
              <a:r>
                <a:rPr b="1" i="0" lang="en-US" sz="3200" u="none" cap="none" strike="noStrike">
                  <a:solidFill>
                    <a:srgbClr val="F59C1F"/>
                  </a:solidFill>
                  <a:latin typeface="Cambria"/>
                  <a:ea typeface="Cambria"/>
                  <a:cs typeface="Cambria"/>
                  <a:sym typeface="Cambria"/>
                </a:rPr>
                <a:t>4</a:t>
              </a:r>
              <a:endParaRPr/>
            </a:p>
          </p:txBody>
        </p:sp>
      </p:grpSp>
      <p:sp>
        <p:nvSpPr>
          <p:cNvPr id="465" name="Google Shape;465;p23"/>
          <p:cNvSpPr/>
          <p:nvPr/>
        </p:nvSpPr>
        <p:spPr>
          <a:xfrm>
            <a:off x="1483051" y="3892649"/>
            <a:ext cx="7951733"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rgbClr val="0070C0"/>
                </a:solidFill>
                <a:latin typeface="Cambria"/>
                <a:ea typeface="Cambria"/>
                <a:cs typeface="Cambria"/>
                <a:sym typeface="Cambria"/>
              </a:rPr>
              <a:t>Theo em, vì sao Mã Lương không chịu làm theo ý muốn của phú ông?</a:t>
            </a:r>
            <a:endParaRPr b="0" i="0" sz="2800" u="none" cap="none" strike="noStrike">
              <a:solidFill>
                <a:srgbClr val="0070C0"/>
              </a:solidFill>
              <a:latin typeface="Cambria"/>
              <a:ea typeface="Cambria"/>
              <a:cs typeface="Cambria"/>
              <a:sym typeface="Cambria"/>
            </a:endParaRPr>
          </a:p>
        </p:txBody>
      </p:sp>
      <p:grpSp>
        <p:nvGrpSpPr>
          <p:cNvPr id="466" name="Google Shape;466;p23"/>
          <p:cNvGrpSpPr/>
          <p:nvPr/>
        </p:nvGrpSpPr>
        <p:grpSpPr>
          <a:xfrm>
            <a:off x="9044682" y="2306466"/>
            <a:ext cx="3104143" cy="3127647"/>
            <a:chOff x="7656474" y="831396"/>
            <a:chExt cx="3689350" cy="3269584"/>
          </a:xfrm>
        </p:grpSpPr>
        <p:pic>
          <p:nvPicPr>
            <p:cNvPr descr="2" id="467" name="Google Shape;467;p23"/>
            <p:cNvPicPr preferRelativeResize="0"/>
            <p:nvPr/>
          </p:nvPicPr>
          <p:blipFill rotWithShape="1">
            <a:blip r:embed="rId4">
              <a:alphaModFix/>
            </a:blip>
            <a:srcRect b="0" l="0" r="0" t="0"/>
            <a:stretch/>
          </p:blipFill>
          <p:spPr>
            <a:xfrm>
              <a:off x="7656474" y="831396"/>
              <a:ext cx="3689350" cy="3127375"/>
            </a:xfrm>
            <a:prstGeom prst="rect">
              <a:avLst/>
            </a:prstGeom>
            <a:noFill/>
            <a:ln>
              <a:noFill/>
            </a:ln>
          </p:spPr>
        </p:pic>
        <p:sp>
          <p:nvSpPr>
            <p:cNvPr id="468" name="Google Shape;468;p23"/>
            <p:cNvSpPr/>
            <p:nvPr/>
          </p:nvSpPr>
          <p:spPr>
            <a:xfrm>
              <a:off x="8086969" y="3013280"/>
              <a:ext cx="2912297" cy="1087700"/>
            </a:xfrm>
            <a:prstGeom prst="roundRect">
              <a:avLst>
                <a:gd fmla="val 16667" name="adj"/>
              </a:avLst>
            </a:prstGeom>
            <a:solidFill>
              <a:srgbClr val="FFFFFF"/>
            </a:solidFill>
            <a:ln cap="flat" cmpd="sng" w="12700">
              <a:solidFill>
                <a:srgbClr val="4F81B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Thảo luận nhóm đôi</a:t>
              </a:r>
              <a:endParaRPr b="0" i="0" sz="2800" u="none" cap="none" strike="noStrike">
                <a:solidFill>
                  <a:srgbClr val="000000"/>
                </a:solidFill>
                <a:latin typeface="Cambria"/>
                <a:ea typeface="Cambria"/>
                <a:cs typeface="Cambria"/>
                <a:sym typeface="Cambria"/>
              </a:endParaRPr>
            </a:p>
          </p:txBody>
        </p:sp>
      </p:grpSp>
      <p:grpSp>
        <p:nvGrpSpPr>
          <p:cNvPr id="469" name="Google Shape;469;p23"/>
          <p:cNvGrpSpPr/>
          <p:nvPr/>
        </p:nvGrpSpPr>
        <p:grpSpPr>
          <a:xfrm>
            <a:off x="872677" y="5087084"/>
            <a:ext cx="587835" cy="707886"/>
            <a:chOff x="1836100" y="2332000"/>
            <a:chExt cx="1572829" cy="864250"/>
          </a:xfrm>
        </p:grpSpPr>
        <p:sp>
          <p:nvSpPr>
            <p:cNvPr id="470" name="Google Shape;470;p23"/>
            <p:cNvSpPr/>
            <p:nvPr/>
          </p:nvSpPr>
          <p:spPr>
            <a:xfrm>
              <a:off x="1886559" y="2454748"/>
              <a:ext cx="1522370" cy="697312"/>
            </a:xfrm>
            <a:custGeom>
              <a:rect b="b" l="l" r="r" t="t"/>
              <a:pathLst>
                <a:path extrusionOk="0" h="840320" w="196494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solidFill>
              <a:srgbClr val="FFFFFF"/>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71" name="Google Shape;471;p23"/>
            <p:cNvSpPr/>
            <p:nvPr/>
          </p:nvSpPr>
          <p:spPr>
            <a:xfrm>
              <a:off x="1836100" y="2454748"/>
              <a:ext cx="1456448" cy="652929"/>
            </a:xfrm>
            <a:custGeom>
              <a:rect b="b" l="l" r="r" t="t"/>
              <a:pathLst>
                <a:path extrusionOk="0" h="786834" w="1879853">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72" name="Google Shape;472;p23"/>
            <p:cNvSpPr txBox="1"/>
            <p:nvPr/>
          </p:nvSpPr>
          <p:spPr>
            <a:xfrm>
              <a:off x="2222349" y="2332000"/>
              <a:ext cx="756775" cy="86425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F59C1F"/>
                </a:buClr>
                <a:buSzPts val="3200"/>
                <a:buFont typeface="Cambria"/>
                <a:buNone/>
              </a:pPr>
              <a:r>
                <a:rPr b="1" i="0" lang="en-US" sz="3200" u="none" cap="none" strike="noStrike">
                  <a:solidFill>
                    <a:srgbClr val="F59C1F"/>
                  </a:solidFill>
                  <a:latin typeface="Cambria"/>
                  <a:ea typeface="Cambria"/>
                  <a:cs typeface="Cambria"/>
                  <a:sym typeface="Cambria"/>
                </a:rPr>
                <a:t>5</a:t>
              </a:r>
              <a:endParaRPr/>
            </a:p>
          </p:txBody>
        </p:sp>
      </p:grpSp>
      <p:sp>
        <p:nvSpPr>
          <p:cNvPr id="473" name="Google Shape;473;p23"/>
          <p:cNvSpPr/>
          <p:nvPr/>
        </p:nvSpPr>
        <p:spPr>
          <a:xfrm>
            <a:off x="1512177" y="5134696"/>
            <a:ext cx="8214779"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rgbClr val="0070C0"/>
                </a:solidFill>
                <a:latin typeface="Cambria"/>
                <a:ea typeface="Cambria"/>
                <a:cs typeface="Cambria"/>
                <a:sym typeface="Cambria"/>
              </a:rPr>
              <a:t>Em đoán xem những sự việc gì sẽ xảy ra tiếp theo.</a:t>
            </a:r>
            <a:endParaRPr/>
          </a:p>
        </p:txBody>
      </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4"/>
          <p:cNvSpPr/>
          <p:nvPr/>
        </p:nvSpPr>
        <p:spPr>
          <a:xfrm>
            <a:off x="862354" y="247791"/>
            <a:ext cx="33661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3200"/>
              <a:buFont typeface="Cambria"/>
              <a:buNone/>
            </a:pPr>
            <a:r>
              <a:rPr b="1" i="0" lang="en-US" sz="3200" u="none" cap="none" strike="noStrike">
                <a:solidFill>
                  <a:srgbClr val="0070C0"/>
                </a:solidFill>
                <a:latin typeface="Cambria"/>
                <a:ea typeface="Cambria"/>
                <a:cs typeface="Cambria"/>
                <a:sym typeface="Cambria"/>
              </a:rPr>
              <a:t>Cùng tìm hiểu</a:t>
            </a:r>
            <a:endParaRPr b="1" i="0" sz="3200" u="none" cap="none" strike="noStrike">
              <a:solidFill>
                <a:srgbClr val="0070C0"/>
              </a:solidFill>
              <a:latin typeface="Cambria"/>
              <a:ea typeface="Cambria"/>
              <a:cs typeface="Cambria"/>
              <a:sym typeface="Cambria"/>
            </a:endParaRPr>
          </a:p>
        </p:txBody>
      </p:sp>
      <p:pic>
        <p:nvPicPr>
          <p:cNvPr id="480" name="Google Shape;480;p24"/>
          <p:cNvPicPr preferRelativeResize="0"/>
          <p:nvPr/>
        </p:nvPicPr>
        <p:blipFill rotWithShape="1">
          <a:blip r:embed="rId3">
            <a:alphaModFix/>
          </a:blip>
          <a:srcRect b="0" l="0" r="0" t="0"/>
          <a:stretch/>
        </p:blipFill>
        <p:spPr>
          <a:xfrm rot="-5400000">
            <a:off x="606694" y="247791"/>
            <a:ext cx="646331" cy="646331"/>
          </a:xfrm>
          <a:prstGeom prst="rect">
            <a:avLst/>
          </a:prstGeom>
          <a:noFill/>
          <a:ln>
            <a:noFill/>
          </a:ln>
        </p:spPr>
      </p:pic>
      <p:grpSp>
        <p:nvGrpSpPr>
          <p:cNvPr id="481" name="Google Shape;481;p24"/>
          <p:cNvGrpSpPr/>
          <p:nvPr/>
        </p:nvGrpSpPr>
        <p:grpSpPr>
          <a:xfrm>
            <a:off x="922243" y="1125487"/>
            <a:ext cx="587835" cy="671691"/>
            <a:chOff x="1836100" y="2332000"/>
            <a:chExt cx="1572829" cy="820060"/>
          </a:xfrm>
        </p:grpSpPr>
        <p:sp>
          <p:nvSpPr>
            <p:cNvPr id="482" name="Google Shape;482;p24"/>
            <p:cNvSpPr/>
            <p:nvPr/>
          </p:nvSpPr>
          <p:spPr>
            <a:xfrm>
              <a:off x="1886559" y="2454748"/>
              <a:ext cx="1522370" cy="697312"/>
            </a:xfrm>
            <a:custGeom>
              <a:rect b="b" l="l" r="r" t="t"/>
              <a:pathLst>
                <a:path extrusionOk="0" h="840320" w="196494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solidFill>
              <a:schemeClr val="lt1"/>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83" name="Google Shape;483;p24"/>
            <p:cNvSpPr/>
            <p:nvPr/>
          </p:nvSpPr>
          <p:spPr>
            <a:xfrm>
              <a:off x="1836100" y="2454748"/>
              <a:ext cx="1456448" cy="652929"/>
            </a:xfrm>
            <a:custGeom>
              <a:rect b="b" l="l" r="r" t="t"/>
              <a:pathLst>
                <a:path extrusionOk="0" h="786834" w="1879853">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lt1"/>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84" name="Google Shape;484;p24"/>
            <p:cNvSpPr txBox="1"/>
            <p:nvPr/>
          </p:nvSpPr>
          <p:spPr>
            <a:xfrm>
              <a:off x="2222349" y="2332000"/>
              <a:ext cx="756775" cy="790351"/>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F59C1F"/>
                </a:buClr>
                <a:buSzPts val="3200"/>
                <a:buFont typeface="Cambria"/>
                <a:buNone/>
              </a:pPr>
              <a:r>
                <a:rPr b="1" i="0" lang="en-US" sz="3200" u="none" cap="none" strike="noStrike">
                  <a:solidFill>
                    <a:srgbClr val="F59C1F"/>
                  </a:solidFill>
                  <a:latin typeface="Cambria"/>
                  <a:ea typeface="Cambria"/>
                  <a:cs typeface="Cambria"/>
                  <a:sym typeface="Cambria"/>
                </a:rPr>
                <a:t>1</a:t>
              </a:r>
              <a:endParaRPr/>
            </a:p>
          </p:txBody>
        </p:sp>
      </p:grpSp>
      <p:sp>
        <p:nvSpPr>
          <p:cNvPr id="485" name="Google Shape;485;p24"/>
          <p:cNvSpPr/>
          <p:nvPr/>
        </p:nvSpPr>
        <p:spPr>
          <a:xfrm>
            <a:off x="1575576" y="1124554"/>
            <a:ext cx="9762841" cy="10772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2060"/>
              </a:buClr>
              <a:buSzPts val="3200"/>
              <a:buFont typeface="Cambria"/>
              <a:buNone/>
            </a:pPr>
            <a:r>
              <a:rPr b="0" i="0" lang="en-US" sz="3200" u="none" cap="none" strike="noStrike">
                <a:solidFill>
                  <a:srgbClr val="002060"/>
                </a:solidFill>
                <a:latin typeface="Cambria"/>
                <a:ea typeface="Cambria"/>
                <a:cs typeface="Cambria"/>
                <a:sym typeface="Cambria"/>
              </a:rPr>
              <a:t>Tìm những chi tiết cho thấy Mã Lương rất thích vẽ và vẽ rất giỏi?</a:t>
            </a:r>
            <a:endParaRPr/>
          </a:p>
        </p:txBody>
      </p:sp>
      <p:sp>
        <p:nvSpPr>
          <p:cNvPr id="486" name="Google Shape;486;p24"/>
          <p:cNvSpPr/>
          <p:nvPr/>
        </p:nvSpPr>
        <p:spPr>
          <a:xfrm>
            <a:off x="1707614" y="3128544"/>
            <a:ext cx="8284685" cy="2236670"/>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0000"/>
                </a:solidFill>
                <a:latin typeface="Cambria"/>
                <a:ea typeface="Cambria"/>
                <a:cs typeface="Cambria"/>
                <a:sym typeface="Cambria"/>
              </a:rPr>
              <a:t>Mã </a:t>
            </a:r>
            <a:r>
              <a:rPr lang="en-US" sz="3600">
                <a:solidFill>
                  <a:srgbClr val="FF0000"/>
                </a:solidFill>
                <a:latin typeface="Cambria"/>
                <a:ea typeface="Cambria"/>
                <a:cs typeface="Cambria"/>
                <a:sym typeface="Cambria"/>
              </a:rPr>
              <a:t>L</a:t>
            </a:r>
            <a:r>
              <a:rPr b="0" i="0" lang="en-US" sz="3600" u="none" cap="none" strike="noStrike">
                <a:solidFill>
                  <a:srgbClr val="FF0000"/>
                </a:solidFill>
                <a:latin typeface="Cambria"/>
                <a:ea typeface="Cambria"/>
                <a:cs typeface="Cambria"/>
                <a:sym typeface="Cambria"/>
              </a:rPr>
              <a:t>ương thích vẽ: Khi kiếm củi hay lúc c</a:t>
            </a:r>
            <a:r>
              <a:rPr lang="en-US" sz="3600">
                <a:solidFill>
                  <a:srgbClr val="FF0000"/>
                </a:solidFill>
                <a:latin typeface="Cambria"/>
                <a:ea typeface="Cambria"/>
                <a:cs typeface="Cambria"/>
                <a:sym typeface="Cambria"/>
              </a:rPr>
              <a:t>ắ</a:t>
            </a:r>
            <a:r>
              <a:rPr b="0" i="0" lang="en-US" sz="3600" u="none" cap="none" strike="noStrike">
                <a:solidFill>
                  <a:srgbClr val="FF0000"/>
                </a:solidFill>
                <a:latin typeface="Cambria"/>
                <a:ea typeface="Cambria"/>
                <a:cs typeface="Cambria"/>
                <a:sym typeface="Cambria"/>
              </a:rPr>
              <a:t>t cỏ ven sông, Mã Lương đều tập vẽ. Mã Lương vẽ trên đất, trên đá.</a:t>
            </a:r>
            <a:endParaRPr/>
          </a:p>
        </p:txBody>
      </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5"/>
          <p:cNvSpPr/>
          <p:nvPr/>
        </p:nvSpPr>
        <p:spPr>
          <a:xfrm>
            <a:off x="862354" y="247791"/>
            <a:ext cx="33661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3200"/>
              <a:buFont typeface="Cambria"/>
              <a:buNone/>
            </a:pPr>
            <a:r>
              <a:rPr b="1" i="0" lang="en-US" sz="3200" u="none" cap="none" strike="noStrike">
                <a:solidFill>
                  <a:srgbClr val="0070C0"/>
                </a:solidFill>
                <a:latin typeface="Cambria"/>
                <a:ea typeface="Cambria"/>
                <a:cs typeface="Cambria"/>
                <a:sym typeface="Cambria"/>
              </a:rPr>
              <a:t>Cùng tìm hiểu</a:t>
            </a:r>
            <a:endParaRPr b="1" i="0" sz="3200" u="none" cap="none" strike="noStrike">
              <a:solidFill>
                <a:srgbClr val="0070C0"/>
              </a:solidFill>
              <a:latin typeface="Cambria"/>
              <a:ea typeface="Cambria"/>
              <a:cs typeface="Cambria"/>
              <a:sym typeface="Cambria"/>
            </a:endParaRPr>
          </a:p>
        </p:txBody>
      </p:sp>
      <p:pic>
        <p:nvPicPr>
          <p:cNvPr id="493" name="Google Shape;493;p25"/>
          <p:cNvPicPr preferRelativeResize="0"/>
          <p:nvPr/>
        </p:nvPicPr>
        <p:blipFill rotWithShape="1">
          <a:blip r:embed="rId3">
            <a:alphaModFix/>
          </a:blip>
          <a:srcRect b="0" l="0" r="0" t="0"/>
          <a:stretch/>
        </p:blipFill>
        <p:spPr>
          <a:xfrm rot="-5400000">
            <a:off x="606694" y="247791"/>
            <a:ext cx="646331" cy="646331"/>
          </a:xfrm>
          <a:prstGeom prst="rect">
            <a:avLst/>
          </a:prstGeom>
          <a:noFill/>
          <a:ln>
            <a:noFill/>
          </a:ln>
        </p:spPr>
      </p:pic>
      <p:grpSp>
        <p:nvGrpSpPr>
          <p:cNvPr id="494" name="Google Shape;494;p25"/>
          <p:cNvGrpSpPr/>
          <p:nvPr/>
        </p:nvGrpSpPr>
        <p:grpSpPr>
          <a:xfrm>
            <a:off x="922243" y="1125486"/>
            <a:ext cx="587835" cy="671691"/>
            <a:chOff x="1836100" y="2332000"/>
            <a:chExt cx="1572829" cy="820060"/>
          </a:xfrm>
        </p:grpSpPr>
        <p:sp>
          <p:nvSpPr>
            <p:cNvPr id="495" name="Google Shape;495;p25"/>
            <p:cNvSpPr/>
            <p:nvPr/>
          </p:nvSpPr>
          <p:spPr>
            <a:xfrm>
              <a:off x="1886559" y="2454748"/>
              <a:ext cx="1522370" cy="697312"/>
            </a:xfrm>
            <a:custGeom>
              <a:rect b="b" l="l" r="r" t="t"/>
              <a:pathLst>
                <a:path extrusionOk="0" h="840320" w="196494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solidFill>
              <a:schemeClr val="lt1"/>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96" name="Google Shape;496;p25"/>
            <p:cNvSpPr/>
            <p:nvPr/>
          </p:nvSpPr>
          <p:spPr>
            <a:xfrm>
              <a:off x="1836100" y="2454748"/>
              <a:ext cx="1456448" cy="652929"/>
            </a:xfrm>
            <a:custGeom>
              <a:rect b="b" l="l" r="r" t="t"/>
              <a:pathLst>
                <a:path extrusionOk="0" h="786834" w="1879853">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lt1"/>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497" name="Google Shape;497;p25"/>
            <p:cNvSpPr txBox="1"/>
            <p:nvPr/>
          </p:nvSpPr>
          <p:spPr>
            <a:xfrm>
              <a:off x="2222349" y="2332000"/>
              <a:ext cx="756775" cy="790351"/>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F59C1F"/>
                </a:buClr>
                <a:buSzPts val="3200"/>
                <a:buFont typeface="Cambria"/>
                <a:buNone/>
              </a:pPr>
              <a:r>
                <a:rPr b="1" i="0" lang="en-US" sz="3200" u="none" cap="none" strike="noStrike">
                  <a:solidFill>
                    <a:srgbClr val="F59C1F"/>
                  </a:solidFill>
                  <a:latin typeface="Cambria"/>
                  <a:ea typeface="Cambria"/>
                  <a:cs typeface="Cambria"/>
                  <a:sym typeface="Cambria"/>
                </a:rPr>
                <a:t>2</a:t>
              </a:r>
              <a:endParaRPr/>
            </a:p>
          </p:txBody>
        </p:sp>
      </p:grpSp>
      <p:sp>
        <p:nvSpPr>
          <p:cNvPr id="498" name="Google Shape;498;p25"/>
          <p:cNvSpPr/>
          <p:nvPr/>
        </p:nvSpPr>
        <p:spPr>
          <a:xfrm>
            <a:off x="1575576" y="1124554"/>
            <a:ext cx="9762841" cy="10772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2060"/>
              </a:buClr>
              <a:buSzPts val="3200"/>
              <a:buFont typeface="Cambria"/>
              <a:buNone/>
            </a:pPr>
            <a:r>
              <a:rPr b="1" i="0" lang="en-US" sz="3200" u="none" cap="none" strike="noStrike">
                <a:solidFill>
                  <a:srgbClr val="002060"/>
                </a:solidFill>
                <a:latin typeface="Cambria"/>
                <a:ea typeface="Cambria"/>
                <a:cs typeface="Cambria"/>
                <a:sym typeface="Cambria"/>
              </a:rPr>
              <a:t>Mã Lương được ai tặng cho cây bút thần ? Cây bút đó có gì lạ?</a:t>
            </a:r>
            <a:endParaRPr/>
          </a:p>
        </p:txBody>
      </p:sp>
      <p:sp>
        <p:nvSpPr>
          <p:cNvPr id="499" name="Google Shape;499;p25"/>
          <p:cNvSpPr/>
          <p:nvPr/>
        </p:nvSpPr>
        <p:spPr>
          <a:xfrm>
            <a:off x="1707614" y="3128544"/>
            <a:ext cx="8284685" cy="260490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0000"/>
                </a:solidFill>
                <a:latin typeface="Cambria"/>
                <a:ea typeface="Cambria"/>
                <a:cs typeface="Cambria"/>
                <a:sym typeface="Cambria"/>
              </a:rPr>
              <a:t>Mã Lương được một cụ già tóc bạc phơ tặng cho cây bút. Điều lạ của cây bút đó là Mã Lương vẽ gì thì điều đó thành sự thật.</a:t>
            </a:r>
            <a:endParaRPr/>
          </a:p>
        </p:txBody>
      </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6"/>
          <p:cNvSpPr/>
          <p:nvPr/>
        </p:nvSpPr>
        <p:spPr>
          <a:xfrm>
            <a:off x="862354" y="247791"/>
            <a:ext cx="33661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3200"/>
              <a:buFont typeface="Cambria"/>
              <a:buNone/>
            </a:pPr>
            <a:r>
              <a:rPr b="1" i="0" lang="en-US" sz="3200" u="none" cap="none" strike="noStrike">
                <a:solidFill>
                  <a:srgbClr val="0070C0"/>
                </a:solidFill>
                <a:latin typeface="Cambria"/>
                <a:ea typeface="Cambria"/>
                <a:cs typeface="Cambria"/>
                <a:sym typeface="Cambria"/>
              </a:rPr>
              <a:t>Cùng tìm hiểu</a:t>
            </a:r>
            <a:endParaRPr b="1" i="0" sz="3200" u="none" cap="none" strike="noStrike">
              <a:solidFill>
                <a:srgbClr val="0070C0"/>
              </a:solidFill>
              <a:latin typeface="Cambria"/>
              <a:ea typeface="Cambria"/>
              <a:cs typeface="Cambria"/>
              <a:sym typeface="Cambria"/>
            </a:endParaRPr>
          </a:p>
        </p:txBody>
      </p:sp>
      <p:pic>
        <p:nvPicPr>
          <p:cNvPr id="506" name="Google Shape;506;p26"/>
          <p:cNvPicPr preferRelativeResize="0"/>
          <p:nvPr/>
        </p:nvPicPr>
        <p:blipFill rotWithShape="1">
          <a:blip r:embed="rId3">
            <a:alphaModFix/>
          </a:blip>
          <a:srcRect b="0" l="0" r="0" t="0"/>
          <a:stretch/>
        </p:blipFill>
        <p:spPr>
          <a:xfrm rot="-5400000">
            <a:off x="606694" y="247791"/>
            <a:ext cx="646331" cy="646331"/>
          </a:xfrm>
          <a:prstGeom prst="rect">
            <a:avLst/>
          </a:prstGeom>
          <a:noFill/>
          <a:ln>
            <a:noFill/>
          </a:ln>
        </p:spPr>
      </p:pic>
      <p:grpSp>
        <p:nvGrpSpPr>
          <p:cNvPr id="507" name="Google Shape;507;p26"/>
          <p:cNvGrpSpPr/>
          <p:nvPr/>
        </p:nvGrpSpPr>
        <p:grpSpPr>
          <a:xfrm>
            <a:off x="922243" y="1125487"/>
            <a:ext cx="587835" cy="671691"/>
            <a:chOff x="1836100" y="2332000"/>
            <a:chExt cx="1572829" cy="820060"/>
          </a:xfrm>
        </p:grpSpPr>
        <p:sp>
          <p:nvSpPr>
            <p:cNvPr id="508" name="Google Shape;508;p26"/>
            <p:cNvSpPr/>
            <p:nvPr/>
          </p:nvSpPr>
          <p:spPr>
            <a:xfrm>
              <a:off x="1886559" y="2454748"/>
              <a:ext cx="1522370" cy="697312"/>
            </a:xfrm>
            <a:custGeom>
              <a:rect b="b" l="l" r="r" t="t"/>
              <a:pathLst>
                <a:path extrusionOk="0" h="840320" w="196494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solidFill>
              <a:schemeClr val="lt1"/>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509" name="Google Shape;509;p26"/>
            <p:cNvSpPr/>
            <p:nvPr/>
          </p:nvSpPr>
          <p:spPr>
            <a:xfrm>
              <a:off x="1836100" y="2454748"/>
              <a:ext cx="1456448" cy="652929"/>
            </a:xfrm>
            <a:custGeom>
              <a:rect b="b" l="l" r="r" t="t"/>
              <a:pathLst>
                <a:path extrusionOk="0" h="786834" w="1879853">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lt1"/>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510" name="Google Shape;510;p26"/>
            <p:cNvSpPr txBox="1"/>
            <p:nvPr/>
          </p:nvSpPr>
          <p:spPr>
            <a:xfrm>
              <a:off x="2222349" y="2332000"/>
              <a:ext cx="756775" cy="790351"/>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F59C1F"/>
                </a:buClr>
                <a:buSzPts val="3200"/>
                <a:buFont typeface="Cambria"/>
                <a:buNone/>
              </a:pPr>
              <a:r>
                <a:rPr b="1" i="0" lang="en-US" sz="3200" u="none" cap="none" strike="noStrike">
                  <a:solidFill>
                    <a:srgbClr val="F59C1F"/>
                  </a:solidFill>
                  <a:latin typeface="Cambria"/>
                  <a:ea typeface="Cambria"/>
                  <a:cs typeface="Cambria"/>
                  <a:sym typeface="Cambria"/>
                </a:rPr>
                <a:t>3</a:t>
              </a:r>
              <a:endParaRPr/>
            </a:p>
          </p:txBody>
        </p:sp>
      </p:grpSp>
      <p:sp>
        <p:nvSpPr>
          <p:cNvPr id="511" name="Google Shape;511;p26"/>
          <p:cNvSpPr/>
          <p:nvPr/>
        </p:nvSpPr>
        <p:spPr>
          <a:xfrm>
            <a:off x="1575576" y="1124554"/>
            <a:ext cx="9762841" cy="10772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2060"/>
              </a:buClr>
              <a:buSzPts val="3200"/>
              <a:buFont typeface="Cambria"/>
              <a:buNone/>
            </a:pPr>
            <a:r>
              <a:rPr b="1" i="0" lang="en-US" sz="3200" u="none" cap="none" strike="noStrike">
                <a:solidFill>
                  <a:srgbClr val="002060"/>
                </a:solidFill>
                <a:latin typeface="Cambria"/>
                <a:ea typeface="Cambria"/>
                <a:cs typeface="Cambria"/>
                <a:sym typeface="Cambria"/>
              </a:rPr>
              <a:t>Đóng vai người dân trong làng, nói về những điều Mã Lương đã làm cho họ từ khi có bút thần.</a:t>
            </a:r>
            <a:endParaRPr b="1" i="0" sz="3200" u="none" cap="none" strike="noStrike">
              <a:solidFill>
                <a:srgbClr val="002060"/>
              </a:solidFill>
              <a:latin typeface="Cambria"/>
              <a:ea typeface="Cambria"/>
              <a:cs typeface="Cambria"/>
              <a:sym typeface="Cambria"/>
            </a:endParaRPr>
          </a:p>
        </p:txBody>
      </p:sp>
      <p:sp>
        <p:nvSpPr>
          <p:cNvPr id="512" name="Google Shape;512;p26"/>
          <p:cNvSpPr/>
          <p:nvPr/>
        </p:nvSpPr>
        <p:spPr>
          <a:xfrm>
            <a:off x="1707614" y="3128544"/>
            <a:ext cx="8284685" cy="2457008"/>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0000"/>
                </a:solidFill>
                <a:latin typeface="Cambria"/>
                <a:ea typeface="Cambria"/>
                <a:cs typeface="Cambria"/>
                <a:sym typeface="Cambria"/>
              </a:rPr>
              <a:t>Em dựa vào đoạn văn thứ 3 và đóng vai người dân trong làng để nói về những điều mà Mã Lương đã làm cho họ.</a:t>
            </a:r>
            <a:endParaRPr/>
          </a:p>
        </p:txBody>
      </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27"/>
          <p:cNvSpPr/>
          <p:nvPr/>
        </p:nvSpPr>
        <p:spPr>
          <a:xfrm>
            <a:off x="862354" y="247791"/>
            <a:ext cx="336614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3600"/>
              <a:buFont typeface="Cambria"/>
              <a:buNone/>
            </a:pPr>
            <a:r>
              <a:rPr b="1" i="0" lang="en-US" sz="3600" u="none" cap="none" strike="noStrike">
                <a:solidFill>
                  <a:srgbClr val="0070C0"/>
                </a:solidFill>
                <a:latin typeface="Cambria"/>
                <a:ea typeface="Cambria"/>
                <a:cs typeface="Cambria"/>
                <a:sym typeface="Cambria"/>
              </a:rPr>
              <a:t>Cùng tìm hiểu</a:t>
            </a:r>
            <a:endParaRPr b="1" i="0" sz="3600" u="none" cap="none" strike="noStrike">
              <a:solidFill>
                <a:srgbClr val="0070C0"/>
              </a:solidFill>
              <a:latin typeface="Cambria"/>
              <a:ea typeface="Cambria"/>
              <a:cs typeface="Cambria"/>
              <a:sym typeface="Cambria"/>
            </a:endParaRPr>
          </a:p>
        </p:txBody>
      </p:sp>
      <p:pic>
        <p:nvPicPr>
          <p:cNvPr id="519" name="Google Shape;519;p27"/>
          <p:cNvPicPr preferRelativeResize="0"/>
          <p:nvPr/>
        </p:nvPicPr>
        <p:blipFill rotWithShape="1">
          <a:blip r:embed="rId3">
            <a:alphaModFix/>
          </a:blip>
          <a:srcRect b="0" l="0" r="0" t="0"/>
          <a:stretch/>
        </p:blipFill>
        <p:spPr>
          <a:xfrm rot="-5400000">
            <a:off x="606694" y="247791"/>
            <a:ext cx="646331" cy="646331"/>
          </a:xfrm>
          <a:prstGeom prst="rect">
            <a:avLst/>
          </a:prstGeom>
          <a:noFill/>
          <a:ln>
            <a:noFill/>
          </a:ln>
        </p:spPr>
      </p:pic>
      <p:grpSp>
        <p:nvGrpSpPr>
          <p:cNvPr id="520" name="Google Shape;520;p27"/>
          <p:cNvGrpSpPr/>
          <p:nvPr/>
        </p:nvGrpSpPr>
        <p:grpSpPr>
          <a:xfrm>
            <a:off x="922243" y="1125486"/>
            <a:ext cx="587835" cy="733599"/>
            <a:chOff x="1836100" y="2332000"/>
            <a:chExt cx="1572829" cy="895643"/>
          </a:xfrm>
        </p:grpSpPr>
        <p:sp>
          <p:nvSpPr>
            <p:cNvPr id="521" name="Google Shape;521;p27"/>
            <p:cNvSpPr/>
            <p:nvPr/>
          </p:nvSpPr>
          <p:spPr>
            <a:xfrm>
              <a:off x="1886559" y="2454748"/>
              <a:ext cx="1522370" cy="697312"/>
            </a:xfrm>
            <a:custGeom>
              <a:rect b="b" l="l" r="r" t="t"/>
              <a:pathLst>
                <a:path extrusionOk="0" h="840320" w="196494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solidFill>
              <a:schemeClr val="lt1"/>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t/>
              </a:r>
              <a:endParaRPr b="0" i="0" sz="1600" u="none" cap="none" strike="noStrike">
                <a:solidFill>
                  <a:srgbClr val="FFFFFF"/>
                </a:solidFill>
                <a:latin typeface="Cambria"/>
                <a:ea typeface="Cambria"/>
                <a:cs typeface="Cambria"/>
                <a:sym typeface="Cambria"/>
              </a:endParaRPr>
            </a:p>
          </p:txBody>
        </p:sp>
        <p:sp>
          <p:nvSpPr>
            <p:cNvPr id="522" name="Google Shape;522;p27"/>
            <p:cNvSpPr/>
            <p:nvPr/>
          </p:nvSpPr>
          <p:spPr>
            <a:xfrm>
              <a:off x="1836100" y="2454748"/>
              <a:ext cx="1456448" cy="652929"/>
            </a:xfrm>
            <a:custGeom>
              <a:rect b="b" l="l" r="r" t="t"/>
              <a:pathLst>
                <a:path extrusionOk="0" h="786834" w="1879853">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lt1"/>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t/>
              </a:r>
              <a:endParaRPr b="0" i="0" sz="1600" u="none" cap="none" strike="noStrike">
                <a:solidFill>
                  <a:srgbClr val="FFFFFF"/>
                </a:solidFill>
                <a:latin typeface="Cambria"/>
                <a:ea typeface="Cambria"/>
                <a:cs typeface="Cambria"/>
                <a:sym typeface="Cambria"/>
              </a:endParaRPr>
            </a:p>
          </p:txBody>
        </p:sp>
        <p:sp>
          <p:nvSpPr>
            <p:cNvPr id="523" name="Google Shape;523;p27"/>
            <p:cNvSpPr txBox="1"/>
            <p:nvPr/>
          </p:nvSpPr>
          <p:spPr>
            <a:xfrm>
              <a:off x="2222349" y="2332000"/>
              <a:ext cx="756775" cy="895643"/>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F59C1F"/>
                </a:buClr>
                <a:buSzPts val="3600"/>
                <a:buFont typeface="Cambria"/>
                <a:buNone/>
              </a:pPr>
              <a:r>
                <a:rPr b="1" i="0" lang="en-US" sz="3600" u="none" cap="none" strike="noStrike">
                  <a:solidFill>
                    <a:srgbClr val="F59C1F"/>
                  </a:solidFill>
                  <a:latin typeface="Cambria"/>
                  <a:ea typeface="Cambria"/>
                  <a:cs typeface="Cambria"/>
                  <a:sym typeface="Cambria"/>
                </a:rPr>
                <a:t>4</a:t>
              </a:r>
              <a:endParaRPr/>
            </a:p>
          </p:txBody>
        </p:sp>
      </p:grpSp>
      <p:sp>
        <p:nvSpPr>
          <p:cNvPr id="524" name="Google Shape;524;p27"/>
          <p:cNvSpPr/>
          <p:nvPr/>
        </p:nvSpPr>
        <p:spPr>
          <a:xfrm>
            <a:off x="1575576" y="1124554"/>
            <a:ext cx="9762841" cy="52525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2060"/>
              </a:buClr>
              <a:buSzPts val="3600"/>
              <a:buFont typeface="Cambria"/>
              <a:buNone/>
            </a:pPr>
            <a:r>
              <a:rPr b="1" i="0" lang="en-US" sz="3600" u="none" cap="none" strike="noStrike">
                <a:solidFill>
                  <a:srgbClr val="002060"/>
                </a:solidFill>
                <a:latin typeface="Cambria"/>
                <a:ea typeface="Cambria"/>
                <a:cs typeface="Cambria"/>
                <a:sym typeface="Cambria"/>
              </a:rPr>
              <a:t>Theo em, vì sao Mã Lương không chịu làm theo ý muốn của phú ông?</a:t>
            </a:r>
            <a:endParaRPr/>
          </a:p>
          <a:p>
            <a:pPr indent="0" lvl="0" marL="0" marR="0" rtl="0" algn="just">
              <a:lnSpc>
                <a:spcPct val="15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a. Vì phú ông đã nhốt Mã Lương vào chuồng ngựa.</a:t>
            </a:r>
            <a:endParaRPr/>
          </a:p>
          <a:p>
            <a:pPr indent="0" lvl="0" marL="0" marR="0" rtl="0" algn="just">
              <a:lnSpc>
                <a:spcPct val="15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b. Vì phú ông bát Mã Lương chịu đói, chịu rét. </a:t>
            </a:r>
            <a:endParaRPr/>
          </a:p>
          <a:p>
            <a:pPr indent="0" lvl="0" marL="0" marR="0" rtl="0" algn="just">
              <a:lnSpc>
                <a:spcPct val="15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c. Vì phú ông đã giàu có lại tham lam.</a:t>
            </a:r>
            <a:endParaRPr/>
          </a:p>
          <a:p>
            <a:pPr indent="0" lvl="0" marL="0" marR="0" rtl="0" algn="just">
              <a:lnSpc>
                <a:spcPct val="15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d. Nêu ý kiến khác của em.</a:t>
            </a:r>
            <a:endParaRPr/>
          </a:p>
        </p:txBody>
      </p:sp>
      <p:sp>
        <p:nvSpPr>
          <p:cNvPr id="525" name="Google Shape;525;p27"/>
          <p:cNvSpPr/>
          <p:nvPr/>
        </p:nvSpPr>
        <p:spPr>
          <a:xfrm>
            <a:off x="1509920" y="4700359"/>
            <a:ext cx="569100" cy="5712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8"/>
          <p:cNvSpPr/>
          <p:nvPr/>
        </p:nvSpPr>
        <p:spPr>
          <a:xfrm>
            <a:off x="862354" y="247791"/>
            <a:ext cx="33661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3200"/>
              <a:buFont typeface="Cambria"/>
              <a:buNone/>
            </a:pPr>
            <a:r>
              <a:rPr b="1" i="0" lang="en-US" sz="3200" u="none" cap="none" strike="noStrike">
                <a:solidFill>
                  <a:srgbClr val="0070C0"/>
                </a:solidFill>
                <a:latin typeface="Cambria"/>
                <a:ea typeface="Cambria"/>
                <a:cs typeface="Cambria"/>
                <a:sym typeface="Cambria"/>
              </a:rPr>
              <a:t>Cùng tìm hiểu</a:t>
            </a:r>
            <a:endParaRPr b="1" i="0" sz="3200" u="none" cap="none" strike="noStrike">
              <a:solidFill>
                <a:srgbClr val="0070C0"/>
              </a:solidFill>
              <a:latin typeface="Cambria"/>
              <a:ea typeface="Cambria"/>
              <a:cs typeface="Cambria"/>
              <a:sym typeface="Cambria"/>
            </a:endParaRPr>
          </a:p>
        </p:txBody>
      </p:sp>
      <p:pic>
        <p:nvPicPr>
          <p:cNvPr id="532" name="Google Shape;532;p28"/>
          <p:cNvPicPr preferRelativeResize="0"/>
          <p:nvPr/>
        </p:nvPicPr>
        <p:blipFill rotWithShape="1">
          <a:blip r:embed="rId3">
            <a:alphaModFix/>
          </a:blip>
          <a:srcRect b="0" l="0" r="0" t="0"/>
          <a:stretch/>
        </p:blipFill>
        <p:spPr>
          <a:xfrm rot="-5400000">
            <a:off x="606694" y="247791"/>
            <a:ext cx="646331" cy="646331"/>
          </a:xfrm>
          <a:prstGeom prst="rect">
            <a:avLst/>
          </a:prstGeom>
          <a:noFill/>
          <a:ln>
            <a:noFill/>
          </a:ln>
        </p:spPr>
      </p:pic>
      <p:grpSp>
        <p:nvGrpSpPr>
          <p:cNvPr id="533" name="Google Shape;533;p28"/>
          <p:cNvGrpSpPr/>
          <p:nvPr/>
        </p:nvGrpSpPr>
        <p:grpSpPr>
          <a:xfrm>
            <a:off x="922243" y="1125487"/>
            <a:ext cx="587835" cy="671691"/>
            <a:chOff x="1836100" y="2332000"/>
            <a:chExt cx="1572829" cy="820060"/>
          </a:xfrm>
        </p:grpSpPr>
        <p:sp>
          <p:nvSpPr>
            <p:cNvPr id="534" name="Google Shape;534;p28"/>
            <p:cNvSpPr/>
            <p:nvPr/>
          </p:nvSpPr>
          <p:spPr>
            <a:xfrm>
              <a:off x="1886559" y="2454748"/>
              <a:ext cx="1522370" cy="697312"/>
            </a:xfrm>
            <a:custGeom>
              <a:rect b="b" l="l" r="r" t="t"/>
              <a:pathLst>
                <a:path extrusionOk="0" h="840320" w="196494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solidFill>
              <a:schemeClr val="lt1"/>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535" name="Google Shape;535;p28"/>
            <p:cNvSpPr/>
            <p:nvPr/>
          </p:nvSpPr>
          <p:spPr>
            <a:xfrm>
              <a:off x="1836100" y="2454748"/>
              <a:ext cx="1456448" cy="652929"/>
            </a:xfrm>
            <a:custGeom>
              <a:rect b="b" l="l" r="r" t="t"/>
              <a:pathLst>
                <a:path extrusionOk="0" h="786834" w="1879853">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lt1"/>
            </a:solidFill>
            <a:ln cap="rnd" cmpd="sng" w="25400">
              <a:solidFill>
                <a:srgbClr val="F59C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Cambria"/>
                <a:ea typeface="Cambria"/>
                <a:cs typeface="Cambria"/>
                <a:sym typeface="Cambria"/>
              </a:endParaRPr>
            </a:p>
          </p:txBody>
        </p:sp>
        <p:sp>
          <p:nvSpPr>
            <p:cNvPr id="536" name="Google Shape;536;p28"/>
            <p:cNvSpPr txBox="1"/>
            <p:nvPr/>
          </p:nvSpPr>
          <p:spPr>
            <a:xfrm>
              <a:off x="2222349" y="2332000"/>
              <a:ext cx="756775" cy="790351"/>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F59C1F"/>
                </a:buClr>
                <a:buSzPts val="3200"/>
                <a:buFont typeface="Cambria"/>
                <a:buNone/>
              </a:pPr>
              <a:r>
                <a:rPr b="1" i="0" lang="en-US" sz="3200" u="none" cap="none" strike="noStrike">
                  <a:solidFill>
                    <a:srgbClr val="F59C1F"/>
                  </a:solidFill>
                  <a:latin typeface="Cambria"/>
                  <a:ea typeface="Cambria"/>
                  <a:cs typeface="Cambria"/>
                  <a:sym typeface="Cambria"/>
                </a:rPr>
                <a:t>5</a:t>
              </a:r>
              <a:endParaRPr/>
            </a:p>
          </p:txBody>
        </p:sp>
      </p:grpSp>
      <p:sp>
        <p:nvSpPr>
          <p:cNvPr id="537" name="Google Shape;537;p28"/>
          <p:cNvSpPr/>
          <p:nvPr/>
        </p:nvSpPr>
        <p:spPr>
          <a:xfrm>
            <a:off x="1575576" y="1124554"/>
            <a:ext cx="9762841"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2060"/>
              </a:buClr>
              <a:buSzPts val="3200"/>
              <a:buFont typeface="Cambria"/>
              <a:buNone/>
            </a:pPr>
            <a:r>
              <a:rPr b="1" i="0" lang="en-US" sz="3200" u="none" cap="none" strike="noStrike">
                <a:solidFill>
                  <a:srgbClr val="002060"/>
                </a:solidFill>
                <a:latin typeface="Cambria"/>
                <a:ea typeface="Cambria"/>
                <a:cs typeface="Cambria"/>
                <a:sym typeface="Cambria"/>
              </a:rPr>
              <a:t>Em đoán xem những sự việc gì sẽ xảy ra tiếp theo.</a:t>
            </a:r>
            <a:endParaRPr/>
          </a:p>
        </p:txBody>
      </p:sp>
      <p:sp>
        <p:nvSpPr>
          <p:cNvPr id="538" name="Google Shape;538;p28"/>
          <p:cNvSpPr/>
          <p:nvPr/>
        </p:nvSpPr>
        <p:spPr>
          <a:xfrm>
            <a:off x="341523" y="2368627"/>
            <a:ext cx="11336357" cy="4109291"/>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0000"/>
                </a:solidFill>
                <a:latin typeface="Cambria"/>
                <a:ea typeface="Cambria"/>
                <a:cs typeface="Cambria"/>
                <a:sym typeface="Cambria"/>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endParaRPr b="0" i="0" sz="3600" u="none" cap="none" strike="noStrike">
              <a:solidFill>
                <a:srgbClr val="FF0000"/>
              </a:solidFill>
              <a:latin typeface="Cambria"/>
              <a:ea typeface="Cambria"/>
              <a:cs typeface="Cambria"/>
              <a:sym typeface="Cambria"/>
            </a:endParaRPr>
          </a:p>
        </p:txBody>
      </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29"/>
          <p:cNvSpPr/>
          <p:nvPr/>
        </p:nvSpPr>
        <p:spPr>
          <a:xfrm>
            <a:off x="1487947" y="917085"/>
            <a:ext cx="9126563" cy="1256760"/>
          </a:xfrm>
          <a:custGeom>
            <a:rect b="b" l="l" r="r" t="t"/>
            <a:pathLst>
              <a:path extrusionOk="0" fill="none" h="1256760" w="9126563">
                <a:moveTo>
                  <a:pt x="0" y="209464"/>
                </a:moveTo>
                <a:cubicBezTo>
                  <a:pt x="-19922" y="77467"/>
                  <a:pt x="96765" y="6016"/>
                  <a:pt x="209464" y="0"/>
                </a:cubicBezTo>
                <a:cubicBezTo>
                  <a:pt x="388189" y="-30604"/>
                  <a:pt x="454117" y="15514"/>
                  <a:pt x="615820" y="0"/>
                </a:cubicBezTo>
                <a:cubicBezTo>
                  <a:pt x="777523" y="-15514"/>
                  <a:pt x="781771" y="246"/>
                  <a:pt x="935100" y="0"/>
                </a:cubicBezTo>
                <a:cubicBezTo>
                  <a:pt x="1088429" y="-246"/>
                  <a:pt x="1223871" y="37710"/>
                  <a:pt x="1341457" y="0"/>
                </a:cubicBezTo>
                <a:cubicBezTo>
                  <a:pt x="1459043" y="-37710"/>
                  <a:pt x="1810577" y="16269"/>
                  <a:pt x="2009042" y="0"/>
                </a:cubicBezTo>
                <a:cubicBezTo>
                  <a:pt x="2207507" y="-16269"/>
                  <a:pt x="2213308" y="12122"/>
                  <a:pt x="2328322" y="0"/>
                </a:cubicBezTo>
                <a:cubicBezTo>
                  <a:pt x="2443336" y="-12122"/>
                  <a:pt x="2582149" y="25983"/>
                  <a:pt x="2821754" y="0"/>
                </a:cubicBezTo>
                <a:cubicBezTo>
                  <a:pt x="3061359" y="-25983"/>
                  <a:pt x="3061764" y="8101"/>
                  <a:pt x="3228111" y="0"/>
                </a:cubicBezTo>
                <a:cubicBezTo>
                  <a:pt x="3394458" y="-8101"/>
                  <a:pt x="3592098" y="55891"/>
                  <a:pt x="3721543" y="0"/>
                </a:cubicBezTo>
                <a:cubicBezTo>
                  <a:pt x="3850988" y="-55891"/>
                  <a:pt x="3990345" y="45305"/>
                  <a:pt x="4127900" y="0"/>
                </a:cubicBezTo>
                <a:cubicBezTo>
                  <a:pt x="4265455" y="-45305"/>
                  <a:pt x="4543882" y="44109"/>
                  <a:pt x="4708409" y="0"/>
                </a:cubicBezTo>
                <a:cubicBezTo>
                  <a:pt x="4872936" y="-44109"/>
                  <a:pt x="5003416" y="45310"/>
                  <a:pt x="5114765" y="0"/>
                </a:cubicBezTo>
                <a:cubicBezTo>
                  <a:pt x="5226114" y="-45310"/>
                  <a:pt x="5446609" y="3914"/>
                  <a:pt x="5608198" y="0"/>
                </a:cubicBezTo>
                <a:cubicBezTo>
                  <a:pt x="5769787" y="-3914"/>
                  <a:pt x="5998176" y="42435"/>
                  <a:pt x="6188707" y="0"/>
                </a:cubicBezTo>
                <a:cubicBezTo>
                  <a:pt x="6379238" y="-42435"/>
                  <a:pt x="6613167" y="8136"/>
                  <a:pt x="6769216" y="0"/>
                </a:cubicBezTo>
                <a:cubicBezTo>
                  <a:pt x="6925265" y="-8136"/>
                  <a:pt x="7352485" y="54231"/>
                  <a:pt x="7523877" y="0"/>
                </a:cubicBezTo>
                <a:cubicBezTo>
                  <a:pt x="7695269" y="-54231"/>
                  <a:pt x="7934208" y="64690"/>
                  <a:pt x="8191463" y="0"/>
                </a:cubicBezTo>
                <a:cubicBezTo>
                  <a:pt x="8448718" y="-64690"/>
                  <a:pt x="8710816" y="16051"/>
                  <a:pt x="8917099" y="0"/>
                </a:cubicBezTo>
                <a:cubicBezTo>
                  <a:pt x="9049773" y="20490"/>
                  <a:pt x="9159685" y="86362"/>
                  <a:pt x="9126563" y="209464"/>
                </a:cubicBezTo>
                <a:cubicBezTo>
                  <a:pt x="9162204" y="416329"/>
                  <a:pt x="9097020" y="440097"/>
                  <a:pt x="9126563" y="645137"/>
                </a:cubicBezTo>
                <a:cubicBezTo>
                  <a:pt x="9156106" y="850177"/>
                  <a:pt x="9114497" y="903280"/>
                  <a:pt x="9126563" y="1047296"/>
                </a:cubicBezTo>
                <a:cubicBezTo>
                  <a:pt x="9134087" y="1179479"/>
                  <a:pt x="9030014" y="1258596"/>
                  <a:pt x="8917099" y="1256760"/>
                </a:cubicBezTo>
                <a:cubicBezTo>
                  <a:pt x="8617313" y="1317906"/>
                  <a:pt x="8472447" y="1233021"/>
                  <a:pt x="8249514" y="1256760"/>
                </a:cubicBezTo>
                <a:cubicBezTo>
                  <a:pt x="8026582" y="1280499"/>
                  <a:pt x="7824635" y="1198235"/>
                  <a:pt x="7494852" y="1256760"/>
                </a:cubicBezTo>
                <a:cubicBezTo>
                  <a:pt x="7165069" y="1315285"/>
                  <a:pt x="7025353" y="1179407"/>
                  <a:pt x="6827267" y="1256760"/>
                </a:cubicBezTo>
                <a:cubicBezTo>
                  <a:pt x="6629181" y="1334113"/>
                  <a:pt x="6380214" y="1221260"/>
                  <a:pt x="6072605" y="1256760"/>
                </a:cubicBezTo>
                <a:cubicBezTo>
                  <a:pt x="5764996" y="1292260"/>
                  <a:pt x="5673845" y="1226263"/>
                  <a:pt x="5492096" y="1256760"/>
                </a:cubicBezTo>
                <a:cubicBezTo>
                  <a:pt x="5310347" y="1287257"/>
                  <a:pt x="4965380" y="1241284"/>
                  <a:pt x="4824511" y="1256760"/>
                </a:cubicBezTo>
                <a:cubicBezTo>
                  <a:pt x="4683643" y="1272236"/>
                  <a:pt x="4540526" y="1214834"/>
                  <a:pt x="4331078" y="1256760"/>
                </a:cubicBezTo>
                <a:cubicBezTo>
                  <a:pt x="4121630" y="1298686"/>
                  <a:pt x="4105387" y="1236460"/>
                  <a:pt x="4011798" y="1256760"/>
                </a:cubicBezTo>
                <a:cubicBezTo>
                  <a:pt x="3918209" y="1277060"/>
                  <a:pt x="3823271" y="1225646"/>
                  <a:pt x="3692518" y="1256760"/>
                </a:cubicBezTo>
                <a:cubicBezTo>
                  <a:pt x="3561765" y="1287874"/>
                  <a:pt x="3473211" y="1208500"/>
                  <a:pt x="3286162" y="1256760"/>
                </a:cubicBezTo>
                <a:cubicBezTo>
                  <a:pt x="3099113" y="1305020"/>
                  <a:pt x="3044417" y="1233959"/>
                  <a:pt x="2879805" y="1256760"/>
                </a:cubicBezTo>
                <a:cubicBezTo>
                  <a:pt x="2715193" y="1279561"/>
                  <a:pt x="2647317" y="1224276"/>
                  <a:pt x="2473449" y="1256760"/>
                </a:cubicBezTo>
                <a:cubicBezTo>
                  <a:pt x="2299581" y="1289244"/>
                  <a:pt x="1961587" y="1180539"/>
                  <a:pt x="1718787" y="1256760"/>
                </a:cubicBezTo>
                <a:cubicBezTo>
                  <a:pt x="1475987" y="1332981"/>
                  <a:pt x="1278831" y="1214322"/>
                  <a:pt x="1051202" y="1256760"/>
                </a:cubicBezTo>
                <a:cubicBezTo>
                  <a:pt x="823574" y="1299198"/>
                  <a:pt x="480250" y="1199361"/>
                  <a:pt x="209464" y="1256760"/>
                </a:cubicBezTo>
                <a:cubicBezTo>
                  <a:pt x="92526" y="1265523"/>
                  <a:pt x="-21730" y="1146548"/>
                  <a:pt x="0" y="1047296"/>
                </a:cubicBezTo>
                <a:cubicBezTo>
                  <a:pt x="-41605" y="850329"/>
                  <a:pt x="14098" y="824311"/>
                  <a:pt x="0" y="628380"/>
                </a:cubicBezTo>
                <a:cubicBezTo>
                  <a:pt x="-14098" y="432449"/>
                  <a:pt x="32088" y="387725"/>
                  <a:pt x="0" y="209464"/>
                </a:cubicBezTo>
                <a:close/>
              </a:path>
              <a:path extrusionOk="0" h="1256760" w="9126563">
                <a:moveTo>
                  <a:pt x="0" y="209464"/>
                </a:moveTo>
                <a:cubicBezTo>
                  <a:pt x="-29930" y="84938"/>
                  <a:pt x="106171" y="9433"/>
                  <a:pt x="209464" y="0"/>
                </a:cubicBezTo>
                <a:cubicBezTo>
                  <a:pt x="399893" y="-35429"/>
                  <a:pt x="693398" y="48323"/>
                  <a:pt x="877049" y="0"/>
                </a:cubicBezTo>
                <a:cubicBezTo>
                  <a:pt x="1060701" y="-48323"/>
                  <a:pt x="1317848" y="56646"/>
                  <a:pt x="1544635" y="0"/>
                </a:cubicBezTo>
                <a:cubicBezTo>
                  <a:pt x="1771422" y="-56646"/>
                  <a:pt x="1929014" y="22395"/>
                  <a:pt x="2212220" y="0"/>
                </a:cubicBezTo>
                <a:cubicBezTo>
                  <a:pt x="2495426" y="-22395"/>
                  <a:pt x="2673488" y="10004"/>
                  <a:pt x="2966882" y="0"/>
                </a:cubicBezTo>
                <a:cubicBezTo>
                  <a:pt x="3260276" y="-10004"/>
                  <a:pt x="3215633" y="11063"/>
                  <a:pt x="3373238" y="0"/>
                </a:cubicBezTo>
                <a:cubicBezTo>
                  <a:pt x="3530843" y="-11063"/>
                  <a:pt x="3701232" y="65958"/>
                  <a:pt x="3953747" y="0"/>
                </a:cubicBezTo>
                <a:cubicBezTo>
                  <a:pt x="4206262" y="-65958"/>
                  <a:pt x="4332773" y="43137"/>
                  <a:pt x="4447180" y="0"/>
                </a:cubicBezTo>
                <a:cubicBezTo>
                  <a:pt x="4561587" y="-43137"/>
                  <a:pt x="4759397" y="4594"/>
                  <a:pt x="4853536" y="0"/>
                </a:cubicBezTo>
                <a:cubicBezTo>
                  <a:pt x="4947675" y="-4594"/>
                  <a:pt x="5305608" y="66334"/>
                  <a:pt x="5521121" y="0"/>
                </a:cubicBezTo>
                <a:cubicBezTo>
                  <a:pt x="5736635" y="-66334"/>
                  <a:pt x="5775709" y="10777"/>
                  <a:pt x="5840401" y="0"/>
                </a:cubicBezTo>
                <a:cubicBezTo>
                  <a:pt x="5905093" y="-10777"/>
                  <a:pt x="6040537" y="33602"/>
                  <a:pt x="6159681" y="0"/>
                </a:cubicBezTo>
                <a:cubicBezTo>
                  <a:pt x="6278825" y="-33602"/>
                  <a:pt x="6683681" y="67749"/>
                  <a:pt x="6827267" y="0"/>
                </a:cubicBezTo>
                <a:cubicBezTo>
                  <a:pt x="6970853" y="-67749"/>
                  <a:pt x="7053150" y="48119"/>
                  <a:pt x="7233623" y="0"/>
                </a:cubicBezTo>
                <a:cubicBezTo>
                  <a:pt x="7414096" y="-48119"/>
                  <a:pt x="7468270" y="34543"/>
                  <a:pt x="7639979" y="0"/>
                </a:cubicBezTo>
                <a:cubicBezTo>
                  <a:pt x="7811688" y="-34543"/>
                  <a:pt x="8210148" y="6707"/>
                  <a:pt x="8394641" y="0"/>
                </a:cubicBezTo>
                <a:cubicBezTo>
                  <a:pt x="8579134" y="-6707"/>
                  <a:pt x="8669512" y="38934"/>
                  <a:pt x="8917099" y="0"/>
                </a:cubicBezTo>
                <a:cubicBezTo>
                  <a:pt x="9042423" y="19802"/>
                  <a:pt x="9099596" y="75165"/>
                  <a:pt x="9126563" y="209464"/>
                </a:cubicBezTo>
                <a:cubicBezTo>
                  <a:pt x="9151551" y="391280"/>
                  <a:pt x="9094110" y="473842"/>
                  <a:pt x="9126563" y="620002"/>
                </a:cubicBezTo>
                <a:cubicBezTo>
                  <a:pt x="9159016" y="766162"/>
                  <a:pt x="9075418" y="888416"/>
                  <a:pt x="9126563" y="1047296"/>
                </a:cubicBezTo>
                <a:cubicBezTo>
                  <a:pt x="9134560" y="1129570"/>
                  <a:pt x="9011566" y="1243355"/>
                  <a:pt x="8917099" y="1256760"/>
                </a:cubicBezTo>
                <a:cubicBezTo>
                  <a:pt x="8613408" y="1325942"/>
                  <a:pt x="8473398" y="1177768"/>
                  <a:pt x="8249514" y="1256760"/>
                </a:cubicBezTo>
                <a:cubicBezTo>
                  <a:pt x="8025630" y="1335752"/>
                  <a:pt x="7821263" y="1243164"/>
                  <a:pt x="7669005" y="1256760"/>
                </a:cubicBezTo>
                <a:cubicBezTo>
                  <a:pt x="7516747" y="1270356"/>
                  <a:pt x="7454223" y="1246370"/>
                  <a:pt x="7349725" y="1256760"/>
                </a:cubicBezTo>
                <a:cubicBezTo>
                  <a:pt x="7245227" y="1267150"/>
                  <a:pt x="7071702" y="1256534"/>
                  <a:pt x="6943368" y="1256760"/>
                </a:cubicBezTo>
                <a:cubicBezTo>
                  <a:pt x="6815034" y="1256986"/>
                  <a:pt x="6771964" y="1253687"/>
                  <a:pt x="6624088" y="1256760"/>
                </a:cubicBezTo>
                <a:cubicBezTo>
                  <a:pt x="6476212" y="1259833"/>
                  <a:pt x="6387090" y="1233574"/>
                  <a:pt x="6217732" y="1256760"/>
                </a:cubicBezTo>
                <a:cubicBezTo>
                  <a:pt x="6048374" y="1279946"/>
                  <a:pt x="5867454" y="1256749"/>
                  <a:pt x="5550147" y="1256760"/>
                </a:cubicBezTo>
                <a:cubicBezTo>
                  <a:pt x="5232840" y="1256771"/>
                  <a:pt x="5282488" y="1249191"/>
                  <a:pt x="5143791" y="1256760"/>
                </a:cubicBezTo>
                <a:cubicBezTo>
                  <a:pt x="5005094" y="1264329"/>
                  <a:pt x="4682615" y="1240888"/>
                  <a:pt x="4563282" y="1256760"/>
                </a:cubicBezTo>
                <a:cubicBezTo>
                  <a:pt x="4443949" y="1272632"/>
                  <a:pt x="4262745" y="1238033"/>
                  <a:pt x="4069849" y="1256760"/>
                </a:cubicBezTo>
                <a:cubicBezTo>
                  <a:pt x="3876953" y="1275487"/>
                  <a:pt x="3843431" y="1239460"/>
                  <a:pt x="3663493" y="1256760"/>
                </a:cubicBezTo>
                <a:cubicBezTo>
                  <a:pt x="3483555" y="1274060"/>
                  <a:pt x="3233710" y="1234462"/>
                  <a:pt x="2908831" y="1256760"/>
                </a:cubicBezTo>
                <a:cubicBezTo>
                  <a:pt x="2583952" y="1279058"/>
                  <a:pt x="2636839" y="1225497"/>
                  <a:pt x="2502475" y="1256760"/>
                </a:cubicBezTo>
                <a:cubicBezTo>
                  <a:pt x="2368111" y="1288023"/>
                  <a:pt x="2151196" y="1244887"/>
                  <a:pt x="1834889" y="1256760"/>
                </a:cubicBezTo>
                <a:cubicBezTo>
                  <a:pt x="1518582" y="1268633"/>
                  <a:pt x="1559702" y="1219153"/>
                  <a:pt x="1428533" y="1256760"/>
                </a:cubicBezTo>
                <a:cubicBezTo>
                  <a:pt x="1297364" y="1294367"/>
                  <a:pt x="1155694" y="1244006"/>
                  <a:pt x="1022177" y="1256760"/>
                </a:cubicBezTo>
                <a:cubicBezTo>
                  <a:pt x="888660" y="1269514"/>
                  <a:pt x="609687" y="1247430"/>
                  <a:pt x="209464" y="1256760"/>
                </a:cubicBezTo>
                <a:cubicBezTo>
                  <a:pt x="96775" y="1285417"/>
                  <a:pt x="-158" y="1157870"/>
                  <a:pt x="0" y="1047296"/>
                </a:cubicBezTo>
                <a:cubicBezTo>
                  <a:pt x="-24642" y="949237"/>
                  <a:pt x="32969" y="716881"/>
                  <a:pt x="0" y="628380"/>
                </a:cubicBezTo>
                <a:cubicBezTo>
                  <a:pt x="-32969" y="539879"/>
                  <a:pt x="34947" y="354023"/>
                  <a:pt x="0" y="209464"/>
                </a:cubicBezTo>
                <a:close/>
              </a:path>
            </a:pathLst>
          </a:custGeom>
          <a:solidFill>
            <a:srgbClr val="AFF3FF"/>
          </a:solidFill>
          <a:ln cap="flat" cmpd="sng" w="12700">
            <a:solidFill>
              <a:srgbClr val="4C6F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Cambria"/>
              <a:buNone/>
            </a:pPr>
            <a:r>
              <a:rPr b="1" i="0" lang="en-US" sz="4000" u="none" cap="none" strike="noStrike">
                <a:solidFill>
                  <a:srgbClr val="000000"/>
                </a:solidFill>
                <a:latin typeface="Cambria"/>
                <a:ea typeface="Cambria"/>
                <a:cs typeface="Cambria"/>
                <a:sym typeface="Cambria"/>
              </a:rPr>
              <a:t>Nội dung chính của bài đọc là gì?</a:t>
            </a:r>
            <a:endParaRPr/>
          </a:p>
        </p:txBody>
      </p:sp>
      <p:sp>
        <p:nvSpPr>
          <p:cNvPr id="545" name="Google Shape;545;p29"/>
          <p:cNvSpPr/>
          <p:nvPr/>
        </p:nvSpPr>
        <p:spPr>
          <a:xfrm>
            <a:off x="540475" y="2407450"/>
            <a:ext cx="10619700" cy="381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Cambria"/>
              <a:buNone/>
            </a:pPr>
            <a:r>
              <a:rPr b="1" i="0" lang="en-US" sz="4900" u="none" cap="none" strike="noStrike">
                <a:solidFill>
                  <a:srgbClr val="FF0000"/>
                </a:solidFill>
                <a:latin typeface="Cambria"/>
                <a:ea typeface="Cambria"/>
                <a:cs typeface="Cambria"/>
                <a:sym typeface="Cambria"/>
              </a:rPr>
              <a:t>Bài đọc ca ngợi Mã Lương là một người vừa dũng cảm</a:t>
            </a:r>
            <a:r>
              <a:rPr b="1" lang="en-US" sz="4900">
                <a:solidFill>
                  <a:srgbClr val="FF0000"/>
                </a:solidFill>
                <a:latin typeface="Cambria"/>
                <a:ea typeface="Cambria"/>
                <a:cs typeface="Cambria"/>
                <a:sym typeface="Cambria"/>
              </a:rPr>
              <a:t>, </a:t>
            </a:r>
            <a:r>
              <a:rPr b="1" i="0" lang="en-US" sz="4900" u="none" cap="none" strike="noStrike">
                <a:solidFill>
                  <a:srgbClr val="FF0000"/>
                </a:solidFill>
                <a:latin typeface="Cambria"/>
                <a:ea typeface="Cambria"/>
                <a:cs typeface="Cambria"/>
                <a:sym typeface="Cambria"/>
              </a:rPr>
              <a:t>vừa là người nhân hậu, cậu đã giúp đỡ rất nhiều người nghèo khổ, giúp cuộc sống mọi người tốt đẹp hơn.</a:t>
            </a:r>
            <a:endParaRPr b="1" i="0" sz="4900" u="none" cap="none" strike="noStrike">
              <a:solidFill>
                <a:srgbClr val="FF0000"/>
              </a:solidFill>
              <a:latin typeface="Cambria"/>
              <a:ea typeface="Cambria"/>
              <a:cs typeface="Cambria"/>
              <a:sym typeface="Cambria"/>
            </a:endParaRPr>
          </a:p>
        </p:txBody>
      </p:sp>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500"/>
                                        <p:tgtEl>
                                          <p:spTgt spid="5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
          <p:cNvPicPr preferRelativeResize="0"/>
          <p:nvPr/>
        </p:nvPicPr>
        <p:blipFill rotWithShape="1">
          <a:blip r:embed="rId3">
            <a:alphaModFix/>
          </a:blip>
          <a:srcRect b="40592" l="0" r="11417" t="7751"/>
          <a:stretch/>
        </p:blipFill>
        <p:spPr>
          <a:xfrm>
            <a:off x="0" y="0"/>
            <a:ext cx="12192000" cy="6858000"/>
          </a:xfrm>
          <a:prstGeom prst="rect">
            <a:avLst/>
          </a:prstGeom>
          <a:noFill/>
          <a:ln>
            <a:noFill/>
          </a:ln>
        </p:spPr>
      </p:pic>
      <p:sp>
        <p:nvSpPr>
          <p:cNvPr id="201" name="Google Shape;201;p3"/>
          <p:cNvSpPr/>
          <p:nvPr/>
        </p:nvSpPr>
        <p:spPr>
          <a:xfrm>
            <a:off x="4734560" y="284480"/>
            <a:ext cx="7122160" cy="2052320"/>
          </a:xfrm>
          <a:prstGeom prst="rect">
            <a:avLst/>
          </a:prstGeom>
          <a:solidFill>
            <a:srgbClr val="E1EFD8"/>
          </a:solidFill>
          <a:ln cap="flat" cmpd="sng" w="12700">
            <a:solidFill>
              <a:srgbClr val="38562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1. Bài đọc trước em học là bài gì?</a:t>
            </a:r>
            <a:endParaRPr b="1" i="0" sz="2800" u="none" cap="none" strike="noStrike">
              <a:solidFill>
                <a:srgbClr val="FF0000"/>
              </a:solidFill>
              <a:latin typeface="Times New Roman"/>
              <a:ea typeface="Times New Roman"/>
              <a:cs typeface="Times New Roman"/>
              <a:sym typeface="Times New Roman"/>
            </a:endParaRPr>
          </a:p>
        </p:txBody>
      </p:sp>
      <p:sp>
        <p:nvSpPr>
          <p:cNvPr id="202" name="Google Shape;202;p3"/>
          <p:cNvSpPr/>
          <p:nvPr/>
        </p:nvSpPr>
        <p:spPr>
          <a:xfrm>
            <a:off x="4734560" y="3116579"/>
            <a:ext cx="5933440" cy="1488440"/>
          </a:xfrm>
          <a:prstGeom prst="roundRect">
            <a:avLst>
              <a:gd fmla="val 16667" name="adj"/>
            </a:avLst>
          </a:prstGeom>
          <a:solidFill>
            <a:srgbClr val="FEE599"/>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2800"/>
              <a:buFont typeface="Times New Roman"/>
              <a:buNone/>
            </a:pPr>
            <a:r>
              <a:rPr b="1" i="0" lang="en-US" sz="2800" u="none" cap="none" strike="noStrike">
                <a:solidFill>
                  <a:srgbClr val="000000"/>
                </a:solidFill>
                <a:latin typeface="Times New Roman"/>
                <a:ea typeface="Times New Roman"/>
                <a:cs typeface="Times New Roman"/>
                <a:sym typeface="Times New Roman"/>
              </a:rPr>
              <a:t>Đáp án: Người làm đồ chơi</a:t>
            </a:r>
            <a:endParaRPr b="1" i="0" sz="2800" u="none" cap="none" strike="noStrike">
              <a:solidFill>
                <a:srgbClr val="000000"/>
              </a:solidFill>
              <a:latin typeface="Times New Roman"/>
              <a:ea typeface="Times New Roman"/>
              <a:cs typeface="Times New Roman"/>
              <a:sym typeface="Times New Roman"/>
            </a:endParaRPr>
          </a:p>
        </p:txBody>
      </p:sp>
      <p:pic>
        <p:nvPicPr>
          <p:cNvPr id="203" name="Google Shape;203;p3">
            <a:hlinkClick action="ppaction://hlinksldjump" r:id="rId4"/>
          </p:cNvPr>
          <p:cNvPicPr preferRelativeResize="0"/>
          <p:nvPr/>
        </p:nvPicPr>
        <p:blipFill rotWithShape="1">
          <a:blip r:embed="rId5">
            <a:alphaModFix/>
          </a:blip>
          <a:srcRect b="2518" l="82250" r="0" t="52443"/>
          <a:stretch/>
        </p:blipFill>
        <p:spPr>
          <a:xfrm>
            <a:off x="10027921" y="3860799"/>
            <a:ext cx="2164079" cy="30886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0"/>
          <p:cNvSpPr/>
          <p:nvPr/>
        </p:nvSpPr>
        <p:spPr>
          <a:xfrm>
            <a:off x="2891349" y="1348418"/>
            <a:ext cx="6729669" cy="3944685"/>
          </a:xfrm>
          <a:prstGeom prst="roundRect">
            <a:avLst>
              <a:gd fmla="val 16667" name="adj"/>
            </a:avLst>
          </a:prstGeom>
          <a:solidFill>
            <a:schemeClr val="lt1">
              <a:alpha val="80000"/>
            </a:schemeClr>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2" name="Google Shape;552;p30"/>
          <p:cNvSpPr/>
          <p:nvPr/>
        </p:nvSpPr>
        <p:spPr>
          <a:xfrm>
            <a:off x="5490498" y="709302"/>
            <a:ext cx="1308286" cy="1223596"/>
          </a:xfrm>
          <a:prstGeom prst="ellipse">
            <a:avLst/>
          </a:prstGeom>
          <a:solidFill>
            <a:schemeClr val="accent1"/>
          </a:solidFill>
          <a:ln cap="flat" cmpd="sng" w="12700">
            <a:solidFill>
              <a:srgbClr val="1B534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FEFE"/>
              </a:buClr>
              <a:buSzPts val="6000"/>
              <a:buFont typeface="Calibri"/>
              <a:buNone/>
            </a:pPr>
            <a:r>
              <a:rPr b="1" i="0" lang="en-US" sz="6000" u="none" cap="none" strike="noStrike">
                <a:solidFill>
                  <a:srgbClr val="FEFEFE"/>
                </a:solidFill>
                <a:latin typeface="Calibri"/>
                <a:ea typeface="Calibri"/>
                <a:cs typeface="Calibri"/>
                <a:sym typeface="Calibri"/>
              </a:rPr>
              <a:t>3</a:t>
            </a:r>
            <a:endParaRPr/>
          </a:p>
        </p:txBody>
      </p:sp>
      <p:pic>
        <p:nvPicPr>
          <p:cNvPr id="553" name="Google Shape;553;p30"/>
          <p:cNvPicPr preferRelativeResize="0"/>
          <p:nvPr/>
        </p:nvPicPr>
        <p:blipFill rotWithShape="1">
          <a:blip r:embed="rId3">
            <a:alphaModFix/>
          </a:blip>
          <a:srcRect b="19578" l="22360" r="22311" t="9733"/>
          <a:stretch/>
        </p:blipFill>
        <p:spPr>
          <a:xfrm>
            <a:off x="3802843" y="1856783"/>
            <a:ext cx="4967954" cy="3296271"/>
          </a:xfrm>
          <a:prstGeom prst="rect">
            <a:avLst/>
          </a:prstGeom>
          <a:noFill/>
          <a:ln>
            <a:noFill/>
          </a:ln>
        </p:spPr>
      </p:pic>
    </p:spTree>
  </p:cSld>
  <p:clrMapOvr>
    <a:masterClrMapping/>
  </p:clrMapOvr>
  <mc:AlternateContent>
    <mc:Choice Requires="p14">
      <p:transition spd="slow" p14:dur="1250">
        <p14:prism dir="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31"/>
          <p:cNvSpPr/>
          <p:nvPr/>
        </p:nvSpPr>
        <p:spPr>
          <a:xfrm>
            <a:off x="1606577" y="591211"/>
            <a:ext cx="3942735" cy="765837"/>
          </a:xfrm>
          <a:custGeom>
            <a:rect b="b" l="l" r="r" t="t"/>
            <a:pathLst>
              <a:path extrusionOk="0" fill="none" h="765837" w="3942735">
                <a:moveTo>
                  <a:pt x="0" y="127642"/>
                </a:moveTo>
                <a:cubicBezTo>
                  <a:pt x="-8585" y="70894"/>
                  <a:pt x="61608" y="5537"/>
                  <a:pt x="127642" y="0"/>
                </a:cubicBezTo>
                <a:cubicBezTo>
                  <a:pt x="350498" y="-62100"/>
                  <a:pt x="531543" y="12304"/>
                  <a:pt x="691295" y="0"/>
                </a:cubicBezTo>
                <a:cubicBezTo>
                  <a:pt x="851047" y="-12304"/>
                  <a:pt x="925215" y="21649"/>
                  <a:pt x="1107450" y="0"/>
                </a:cubicBezTo>
                <a:cubicBezTo>
                  <a:pt x="1289686" y="-21649"/>
                  <a:pt x="1425968" y="40064"/>
                  <a:pt x="1560480" y="0"/>
                </a:cubicBezTo>
                <a:cubicBezTo>
                  <a:pt x="1694992" y="-40064"/>
                  <a:pt x="1823309" y="22654"/>
                  <a:pt x="1976635" y="0"/>
                </a:cubicBezTo>
                <a:cubicBezTo>
                  <a:pt x="2129961" y="-22654"/>
                  <a:pt x="2227630" y="26565"/>
                  <a:pt x="2429665" y="0"/>
                </a:cubicBezTo>
                <a:cubicBezTo>
                  <a:pt x="2631700" y="-26565"/>
                  <a:pt x="2787173" y="46924"/>
                  <a:pt x="2993318" y="0"/>
                </a:cubicBezTo>
                <a:cubicBezTo>
                  <a:pt x="3199463" y="-46924"/>
                  <a:pt x="3650461" y="63357"/>
                  <a:pt x="3815093" y="0"/>
                </a:cubicBezTo>
                <a:cubicBezTo>
                  <a:pt x="3901203" y="-11130"/>
                  <a:pt x="3944062" y="56242"/>
                  <a:pt x="3942735" y="127642"/>
                </a:cubicBezTo>
                <a:cubicBezTo>
                  <a:pt x="3990040" y="327789"/>
                  <a:pt x="3931420" y="407646"/>
                  <a:pt x="3942735" y="638195"/>
                </a:cubicBezTo>
                <a:cubicBezTo>
                  <a:pt x="3958425" y="715739"/>
                  <a:pt x="3906607" y="765151"/>
                  <a:pt x="3815093" y="765837"/>
                </a:cubicBezTo>
                <a:cubicBezTo>
                  <a:pt x="3652134" y="824270"/>
                  <a:pt x="3427003" y="730747"/>
                  <a:pt x="3251440" y="765837"/>
                </a:cubicBezTo>
                <a:cubicBezTo>
                  <a:pt x="3075877" y="800927"/>
                  <a:pt x="2937692" y="741599"/>
                  <a:pt x="2798410" y="765837"/>
                </a:cubicBezTo>
                <a:cubicBezTo>
                  <a:pt x="2659128" y="790075"/>
                  <a:pt x="2562982" y="764819"/>
                  <a:pt x="2345380" y="765837"/>
                </a:cubicBezTo>
                <a:cubicBezTo>
                  <a:pt x="2127778" y="766855"/>
                  <a:pt x="1960480" y="699934"/>
                  <a:pt x="1744853" y="765837"/>
                </a:cubicBezTo>
                <a:cubicBezTo>
                  <a:pt x="1529226" y="831740"/>
                  <a:pt x="1427358" y="751939"/>
                  <a:pt x="1181199" y="765837"/>
                </a:cubicBezTo>
                <a:cubicBezTo>
                  <a:pt x="935040" y="779735"/>
                  <a:pt x="879796" y="730164"/>
                  <a:pt x="765044" y="765837"/>
                </a:cubicBezTo>
                <a:cubicBezTo>
                  <a:pt x="650293" y="801510"/>
                  <a:pt x="292234" y="723997"/>
                  <a:pt x="127642" y="765837"/>
                </a:cubicBezTo>
                <a:cubicBezTo>
                  <a:pt x="60095" y="777121"/>
                  <a:pt x="3109" y="726212"/>
                  <a:pt x="0" y="638195"/>
                </a:cubicBezTo>
                <a:cubicBezTo>
                  <a:pt x="-28902" y="502829"/>
                  <a:pt x="52285" y="354431"/>
                  <a:pt x="0" y="127642"/>
                </a:cubicBezTo>
                <a:close/>
              </a:path>
              <a:path extrusionOk="0" h="765837" w="3942735">
                <a:moveTo>
                  <a:pt x="0" y="127642"/>
                </a:moveTo>
                <a:cubicBezTo>
                  <a:pt x="-16561" y="52254"/>
                  <a:pt x="73190" y="12213"/>
                  <a:pt x="127642" y="0"/>
                </a:cubicBezTo>
                <a:cubicBezTo>
                  <a:pt x="360533" y="-23488"/>
                  <a:pt x="512009" y="50633"/>
                  <a:pt x="691295" y="0"/>
                </a:cubicBezTo>
                <a:cubicBezTo>
                  <a:pt x="870581" y="-50633"/>
                  <a:pt x="1061614" y="3661"/>
                  <a:pt x="1254948" y="0"/>
                </a:cubicBezTo>
                <a:cubicBezTo>
                  <a:pt x="1448282" y="-3661"/>
                  <a:pt x="1680364" y="61216"/>
                  <a:pt x="1818602" y="0"/>
                </a:cubicBezTo>
                <a:cubicBezTo>
                  <a:pt x="1956840" y="-61216"/>
                  <a:pt x="2229599" y="48633"/>
                  <a:pt x="2419129" y="0"/>
                </a:cubicBezTo>
                <a:cubicBezTo>
                  <a:pt x="2608659" y="-48633"/>
                  <a:pt x="2718197" y="1747"/>
                  <a:pt x="2872159" y="0"/>
                </a:cubicBezTo>
                <a:cubicBezTo>
                  <a:pt x="3026121" y="-1747"/>
                  <a:pt x="3464605" y="18780"/>
                  <a:pt x="3815093" y="0"/>
                </a:cubicBezTo>
                <a:cubicBezTo>
                  <a:pt x="3900256" y="2995"/>
                  <a:pt x="3930146" y="50899"/>
                  <a:pt x="3942735" y="127642"/>
                </a:cubicBezTo>
                <a:cubicBezTo>
                  <a:pt x="3972142" y="344715"/>
                  <a:pt x="3921741" y="501519"/>
                  <a:pt x="3942735" y="638195"/>
                </a:cubicBezTo>
                <a:cubicBezTo>
                  <a:pt x="3947513" y="720842"/>
                  <a:pt x="3896906" y="773911"/>
                  <a:pt x="3815093" y="765837"/>
                </a:cubicBezTo>
                <a:cubicBezTo>
                  <a:pt x="3677102" y="807381"/>
                  <a:pt x="3515577" y="732604"/>
                  <a:pt x="3251440" y="765837"/>
                </a:cubicBezTo>
                <a:cubicBezTo>
                  <a:pt x="2987303" y="799070"/>
                  <a:pt x="2982562" y="721547"/>
                  <a:pt x="2798410" y="765837"/>
                </a:cubicBezTo>
                <a:cubicBezTo>
                  <a:pt x="2614258" y="810127"/>
                  <a:pt x="2486344" y="724981"/>
                  <a:pt x="2345380" y="765837"/>
                </a:cubicBezTo>
                <a:cubicBezTo>
                  <a:pt x="2204416" y="806693"/>
                  <a:pt x="1911691" y="695501"/>
                  <a:pt x="1744853" y="765837"/>
                </a:cubicBezTo>
                <a:cubicBezTo>
                  <a:pt x="1578015" y="836173"/>
                  <a:pt x="1274598" y="730764"/>
                  <a:pt x="1144325" y="765837"/>
                </a:cubicBezTo>
                <a:cubicBezTo>
                  <a:pt x="1014052" y="800910"/>
                  <a:pt x="758012" y="749386"/>
                  <a:pt x="654421" y="765837"/>
                </a:cubicBezTo>
                <a:cubicBezTo>
                  <a:pt x="550830" y="782288"/>
                  <a:pt x="248754" y="743555"/>
                  <a:pt x="127642" y="765837"/>
                </a:cubicBezTo>
                <a:cubicBezTo>
                  <a:pt x="70771" y="758889"/>
                  <a:pt x="-227" y="705016"/>
                  <a:pt x="0" y="638195"/>
                </a:cubicBezTo>
                <a:cubicBezTo>
                  <a:pt x="-35566" y="516248"/>
                  <a:pt x="48730" y="299515"/>
                  <a:pt x="0" y="127642"/>
                </a:cubicBezTo>
                <a:close/>
              </a:path>
            </a:pathLst>
          </a:custGeom>
          <a:solidFill>
            <a:srgbClr val="C7EDE3"/>
          </a:solidFill>
          <a:ln cap="flat" cmpd="sng" w="12700">
            <a:solidFill>
              <a:srgbClr val="4C6F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560" name="Google Shape;560;p31"/>
          <p:cNvSpPr/>
          <p:nvPr/>
        </p:nvSpPr>
        <p:spPr>
          <a:xfrm>
            <a:off x="-591138" y="638038"/>
            <a:ext cx="779810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487E"/>
              </a:buClr>
              <a:buSzPts val="3600"/>
              <a:buFont typeface="Calibri"/>
              <a:buNone/>
            </a:pPr>
            <a:r>
              <a:rPr b="1" i="0" lang="en-US" sz="3600" u="none" cap="none" strike="noStrike">
                <a:solidFill>
                  <a:srgbClr val="00487E"/>
                </a:solidFill>
                <a:latin typeface="Calibri"/>
                <a:ea typeface="Calibri"/>
                <a:cs typeface="Calibri"/>
                <a:sym typeface="Calibri"/>
              </a:rPr>
              <a:t>Luyện đọc lại</a:t>
            </a:r>
            <a:endParaRPr b="1" i="0" sz="3600" u="none" cap="none" strike="noStrike">
              <a:solidFill>
                <a:srgbClr val="00487E"/>
              </a:solidFill>
              <a:latin typeface="Calibri"/>
              <a:ea typeface="Calibri"/>
              <a:cs typeface="Calibri"/>
              <a:sym typeface="Calibri"/>
            </a:endParaRPr>
          </a:p>
        </p:txBody>
      </p:sp>
      <p:pic>
        <p:nvPicPr>
          <p:cNvPr id="561" name="Google Shape;561;p31"/>
          <p:cNvPicPr preferRelativeResize="0"/>
          <p:nvPr/>
        </p:nvPicPr>
        <p:blipFill rotWithShape="1">
          <a:blip r:embed="rId3">
            <a:alphaModFix/>
          </a:blip>
          <a:srcRect b="0" l="0" r="0" t="0"/>
          <a:stretch/>
        </p:blipFill>
        <p:spPr>
          <a:xfrm>
            <a:off x="884857" y="670696"/>
            <a:ext cx="614857" cy="686352"/>
          </a:xfrm>
          <a:prstGeom prst="rect">
            <a:avLst/>
          </a:prstGeom>
          <a:noFill/>
          <a:ln>
            <a:noFill/>
          </a:ln>
        </p:spPr>
      </p:pic>
      <p:sp>
        <p:nvSpPr>
          <p:cNvPr id="562" name="Google Shape;562;p31"/>
          <p:cNvSpPr/>
          <p:nvPr/>
        </p:nvSpPr>
        <p:spPr>
          <a:xfrm>
            <a:off x="1685805" y="2702409"/>
            <a:ext cx="3645680" cy="523585"/>
          </a:xfrm>
          <a:prstGeom prst="roundRect">
            <a:avLst>
              <a:gd fmla="val 50000" name="adj"/>
            </a:avLst>
          </a:prstGeom>
          <a:solidFill>
            <a:srgbClr val="C1EFFF"/>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Calibri"/>
              <a:ea typeface="Calibri"/>
              <a:cs typeface="Calibri"/>
              <a:sym typeface="Calibri"/>
            </a:endParaRPr>
          </a:p>
        </p:txBody>
      </p:sp>
      <p:sp>
        <p:nvSpPr>
          <p:cNvPr id="563" name="Google Shape;563;p31"/>
          <p:cNvSpPr/>
          <p:nvPr/>
        </p:nvSpPr>
        <p:spPr>
          <a:xfrm>
            <a:off x="3624370" y="1986243"/>
            <a:ext cx="2702984" cy="574901"/>
          </a:xfrm>
          <a:prstGeom prst="rect">
            <a:avLst/>
          </a:prstGeom>
          <a:noFill/>
          <a:ln>
            <a:noFill/>
          </a:ln>
        </p:spPr>
        <p:txBody>
          <a:bodyPr anchorCtr="0" anchor="t" bIns="45700" lIns="91425" spcFirstLastPara="1" rIns="91425" wrap="square" tIns="45700">
            <a:spAutoFit/>
          </a:bodyPr>
          <a:lstStyle/>
          <a:p>
            <a:pPr indent="0" lvl="0" marL="0" marR="0" rtl="0" algn="ctr">
              <a:lnSpc>
                <a:spcPct val="112000"/>
              </a:lnSpc>
              <a:spcBef>
                <a:spcPts val="0"/>
              </a:spcBef>
              <a:spcAft>
                <a:spcPts val="0"/>
              </a:spcAft>
              <a:buClr>
                <a:srgbClr val="FF1531"/>
              </a:buClr>
              <a:buSzPts val="2800"/>
              <a:buFont typeface="Arial"/>
              <a:buNone/>
            </a:pPr>
            <a:r>
              <a:rPr b="1" i="0" lang="en-US" sz="2800" u="none" cap="none" strike="noStrike">
                <a:solidFill>
                  <a:srgbClr val="FF1531"/>
                </a:solidFill>
                <a:latin typeface="Calibri"/>
                <a:ea typeface="Calibri"/>
                <a:cs typeface="Calibri"/>
                <a:sym typeface="Calibri"/>
              </a:rPr>
              <a:t>Tiêu chí đánh giá</a:t>
            </a:r>
            <a:endParaRPr b="1" i="0" sz="2800" u="none" cap="none" strike="noStrike">
              <a:solidFill>
                <a:srgbClr val="FF1531"/>
              </a:solidFill>
              <a:latin typeface="Calibri"/>
              <a:ea typeface="Calibri"/>
              <a:cs typeface="Calibri"/>
              <a:sym typeface="Calibri"/>
            </a:endParaRPr>
          </a:p>
        </p:txBody>
      </p:sp>
      <p:sp>
        <p:nvSpPr>
          <p:cNvPr id="564" name="Google Shape;564;p31"/>
          <p:cNvSpPr/>
          <p:nvPr/>
        </p:nvSpPr>
        <p:spPr>
          <a:xfrm>
            <a:off x="2438159" y="2634017"/>
            <a:ext cx="1776448" cy="614399"/>
          </a:xfrm>
          <a:prstGeom prst="rect">
            <a:avLst/>
          </a:prstGeom>
          <a:noFill/>
          <a:ln>
            <a:noFill/>
          </a:ln>
        </p:spPr>
        <p:txBody>
          <a:bodyPr anchorCtr="0" anchor="t" bIns="45700" lIns="91425" spcFirstLastPara="1" rIns="91425" wrap="square" tIns="45700">
            <a:spAutoFit/>
          </a:bodyPr>
          <a:lstStyle/>
          <a:p>
            <a:pPr indent="0" lvl="0" marL="0" marR="0" rtl="0" algn="l">
              <a:lnSpc>
                <a:spcPct val="112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Đọc đúng</a:t>
            </a:r>
            <a:endParaRPr b="0" i="0" sz="3200" u="none" cap="none" strike="noStrike">
              <a:solidFill>
                <a:srgbClr val="000000"/>
              </a:solidFill>
              <a:latin typeface="Calibri"/>
              <a:ea typeface="Calibri"/>
              <a:cs typeface="Calibri"/>
              <a:sym typeface="Calibri"/>
            </a:endParaRPr>
          </a:p>
        </p:txBody>
      </p:sp>
      <p:sp>
        <p:nvSpPr>
          <p:cNvPr id="565" name="Google Shape;565;p31"/>
          <p:cNvSpPr/>
          <p:nvPr/>
        </p:nvSpPr>
        <p:spPr>
          <a:xfrm>
            <a:off x="1778118" y="2748201"/>
            <a:ext cx="432000" cy="432000"/>
          </a:xfrm>
          <a:prstGeom prst="ellipse">
            <a:avLst/>
          </a:prstGeom>
          <a:solidFill>
            <a:srgbClr val="93E3FF"/>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70C0"/>
                </a:solidFill>
                <a:latin typeface="Calibri"/>
                <a:ea typeface="Calibri"/>
                <a:cs typeface="Calibri"/>
                <a:sym typeface="Calibri"/>
              </a:rPr>
              <a:t>1</a:t>
            </a:r>
            <a:endParaRPr b="0" i="0" sz="2800" u="none" cap="none" strike="noStrike">
              <a:solidFill>
                <a:srgbClr val="FFFFFF"/>
              </a:solidFill>
              <a:latin typeface="Calibri"/>
              <a:ea typeface="Calibri"/>
              <a:cs typeface="Calibri"/>
              <a:sym typeface="Calibri"/>
            </a:endParaRPr>
          </a:p>
        </p:txBody>
      </p:sp>
      <p:grpSp>
        <p:nvGrpSpPr>
          <p:cNvPr id="566" name="Google Shape;566;p31"/>
          <p:cNvGrpSpPr/>
          <p:nvPr/>
        </p:nvGrpSpPr>
        <p:grpSpPr>
          <a:xfrm>
            <a:off x="1685805" y="3323201"/>
            <a:ext cx="3645680" cy="643894"/>
            <a:chOff x="1717199" y="4363552"/>
            <a:chExt cx="3645680" cy="643894"/>
          </a:xfrm>
        </p:grpSpPr>
        <p:sp>
          <p:nvSpPr>
            <p:cNvPr id="567" name="Google Shape;567;p31"/>
            <p:cNvSpPr/>
            <p:nvPr/>
          </p:nvSpPr>
          <p:spPr>
            <a:xfrm>
              <a:off x="1717199" y="4407610"/>
              <a:ext cx="3645680" cy="563049"/>
            </a:xfrm>
            <a:prstGeom prst="roundRect">
              <a:avLst>
                <a:gd fmla="val 50000" name="adj"/>
              </a:avLst>
            </a:prstGeom>
            <a:solidFill>
              <a:srgbClr val="FFF09D"/>
            </a:solidFill>
            <a:ln cap="flat" cmpd="sng" w="1270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Calibri"/>
                <a:ea typeface="Calibri"/>
                <a:cs typeface="Calibri"/>
                <a:sym typeface="Calibri"/>
              </a:endParaRPr>
            </a:p>
          </p:txBody>
        </p:sp>
        <p:sp>
          <p:nvSpPr>
            <p:cNvPr id="568" name="Google Shape;568;p31"/>
            <p:cNvSpPr/>
            <p:nvPr/>
          </p:nvSpPr>
          <p:spPr>
            <a:xfrm>
              <a:off x="2469553" y="4363552"/>
              <a:ext cx="1832553" cy="643894"/>
            </a:xfrm>
            <a:prstGeom prst="rect">
              <a:avLst/>
            </a:prstGeom>
            <a:noFill/>
            <a:ln>
              <a:noFill/>
            </a:ln>
          </p:spPr>
          <p:txBody>
            <a:bodyPr anchorCtr="0" anchor="t" bIns="45700" lIns="91425" spcFirstLastPara="1" rIns="91425" wrap="square" tIns="45700">
              <a:spAutoFit/>
            </a:bodyPr>
            <a:lstStyle/>
            <a:p>
              <a:pPr indent="0" lvl="0" marL="0" marR="0" rtl="0" algn="l">
                <a:lnSpc>
                  <a:spcPct val="112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Đọc to, rõ</a:t>
              </a:r>
              <a:endParaRPr b="0" i="0" sz="3200" u="none" cap="none" strike="noStrike">
                <a:solidFill>
                  <a:srgbClr val="000000"/>
                </a:solidFill>
                <a:latin typeface="Calibri"/>
                <a:ea typeface="Calibri"/>
                <a:cs typeface="Calibri"/>
                <a:sym typeface="Calibri"/>
              </a:endParaRPr>
            </a:p>
          </p:txBody>
        </p:sp>
        <p:sp>
          <p:nvSpPr>
            <p:cNvPr id="569" name="Google Shape;569;p31"/>
            <p:cNvSpPr/>
            <p:nvPr/>
          </p:nvSpPr>
          <p:spPr>
            <a:xfrm>
              <a:off x="1824062" y="4469499"/>
              <a:ext cx="432000" cy="432000"/>
            </a:xfrm>
            <a:prstGeom prst="ellipse">
              <a:avLst/>
            </a:prstGeom>
            <a:solidFill>
              <a:srgbClr val="FFE443"/>
            </a:solidFill>
            <a:ln cap="flat" cmpd="sng" w="1270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2</a:t>
              </a:r>
              <a:endParaRPr b="0" i="0" sz="2800" u="none" cap="none" strike="noStrike">
                <a:solidFill>
                  <a:srgbClr val="000000"/>
                </a:solidFill>
                <a:latin typeface="Calibri"/>
                <a:ea typeface="Calibri"/>
                <a:cs typeface="Calibri"/>
                <a:sym typeface="Calibri"/>
              </a:endParaRPr>
            </a:p>
          </p:txBody>
        </p:sp>
      </p:grpSp>
      <p:grpSp>
        <p:nvGrpSpPr>
          <p:cNvPr id="570" name="Google Shape;570;p31"/>
          <p:cNvGrpSpPr/>
          <p:nvPr/>
        </p:nvGrpSpPr>
        <p:grpSpPr>
          <a:xfrm>
            <a:off x="1685805" y="4061669"/>
            <a:ext cx="5119273" cy="643894"/>
            <a:chOff x="1717199" y="5199333"/>
            <a:chExt cx="5119273" cy="643894"/>
          </a:xfrm>
        </p:grpSpPr>
        <p:sp>
          <p:nvSpPr>
            <p:cNvPr id="571" name="Google Shape;571;p31"/>
            <p:cNvSpPr/>
            <p:nvPr/>
          </p:nvSpPr>
          <p:spPr>
            <a:xfrm>
              <a:off x="1717199" y="5206535"/>
              <a:ext cx="5119273" cy="584583"/>
            </a:xfrm>
            <a:prstGeom prst="roundRect">
              <a:avLst>
                <a:gd fmla="val 50000" name="adj"/>
              </a:avLst>
            </a:prstGeom>
            <a:solidFill>
              <a:srgbClr val="FFD1C5"/>
            </a:solidFill>
            <a:ln cap="flat" cmpd="sng" w="12700">
              <a:solidFill>
                <a:srgbClr val="FF5A2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Calibri"/>
                <a:ea typeface="Calibri"/>
                <a:cs typeface="Calibri"/>
                <a:sym typeface="Calibri"/>
              </a:endParaRPr>
            </a:p>
          </p:txBody>
        </p:sp>
        <p:sp>
          <p:nvSpPr>
            <p:cNvPr id="572" name="Google Shape;572;p31"/>
            <p:cNvSpPr/>
            <p:nvPr/>
          </p:nvSpPr>
          <p:spPr>
            <a:xfrm>
              <a:off x="2469553" y="5199333"/>
              <a:ext cx="3437159" cy="643894"/>
            </a:xfrm>
            <a:prstGeom prst="rect">
              <a:avLst/>
            </a:prstGeom>
            <a:noFill/>
            <a:ln>
              <a:noFill/>
            </a:ln>
          </p:spPr>
          <p:txBody>
            <a:bodyPr anchorCtr="0" anchor="t" bIns="45700" lIns="91425" spcFirstLastPara="1" rIns="91425" wrap="square" tIns="45700">
              <a:spAutoFit/>
            </a:bodyPr>
            <a:lstStyle/>
            <a:p>
              <a:pPr indent="0" lvl="0" marL="0" marR="0" rtl="0" algn="l">
                <a:lnSpc>
                  <a:spcPct val="112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Ngắt nghỉ đúng chỗ</a:t>
              </a:r>
              <a:endParaRPr b="0" i="0" sz="3200" u="none" cap="none" strike="noStrike">
                <a:solidFill>
                  <a:srgbClr val="000000"/>
                </a:solidFill>
                <a:latin typeface="Calibri"/>
                <a:ea typeface="Calibri"/>
                <a:cs typeface="Calibri"/>
                <a:sym typeface="Calibri"/>
              </a:endParaRPr>
            </a:p>
          </p:txBody>
        </p:sp>
        <p:sp>
          <p:nvSpPr>
            <p:cNvPr id="573" name="Google Shape;573;p31"/>
            <p:cNvSpPr/>
            <p:nvPr/>
          </p:nvSpPr>
          <p:spPr>
            <a:xfrm>
              <a:off x="1859964" y="5282826"/>
              <a:ext cx="432000" cy="432000"/>
            </a:xfrm>
            <a:prstGeom prst="ellipse">
              <a:avLst/>
            </a:prstGeom>
            <a:solidFill>
              <a:srgbClr val="FFB7A3"/>
            </a:solidFill>
            <a:ln cap="flat" cmpd="sng" w="12700">
              <a:solidFill>
                <a:srgbClr val="FF5A2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3</a:t>
              </a:r>
              <a:endParaRPr b="0" i="0" sz="2800" u="none" cap="none" strike="noStrike">
                <a:solidFill>
                  <a:srgbClr val="000000"/>
                </a:solidFill>
                <a:latin typeface="Calibri"/>
                <a:ea typeface="Calibri"/>
                <a:cs typeface="Calibri"/>
                <a:sym typeface="Calibri"/>
              </a:endParaRPr>
            </a:p>
          </p:txBody>
        </p:sp>
      </p:grpSp>
      <p:pic>
        <p:nvPicPr>
          <p:cNvPr descr="Star Cartoon Images, Stock Photos &amp;amp; Vectors | Shutterstock" id="574" name="Google Shape;574;p31"/>
          <p:cNvPicPr preferRelativeResize="0"/>
          <p:nvPr/>
        </p:nvPicPr>
        <p:blipFill rotWithShape="1">
          <a:blip r:embed="rId4">
            <a:alphaModFix/>
          </a:blip>
          <a:srcRect b="24686" l="0" r="0" t="13598"/>
          <a:stretch/>
        </p:blipFill>
        <p:spPr>
          <a:xfrm>
            <a:off x="5423798" y="2702409"/>
            <a:ext cx="1841154" cy="525002"/>
          </a:xfrm>
          <a:prstGeom prst="rect">
            <a:avLst/>
          </a:prstGeom>
          <a:noFill/>
          <a:ln>
            <a:noFill/>
          </a:ln>
        </p:spPr>
      </p:pic>
      <p:pic>
        <p:nvPicPr>
          <p:cNvPr descr="Star Cartoon Images, Stock Photos &amp;amp; Vectors | Shutterstock" id="575" name="Google Shape;575;p31"/>
          <p:cNvPicPr preferRelativeResize="0"/>
          <p:nvPr/>
        </p:nvPicPr>
        <p:blipFill rotWithShape="1">
          <a:blip r:embed="rId4">
            <a:alphaModFix/>
          </a:blip>
          <a:srcRect b="24686" l="0" r="0" t="13598"/>
          <a:stretch/>
        </p:blipFill>
        <p:spPr>
          <a:xfrm>
            <a:off x="5477059" y="3351290"/>
            <a:ext cx="1841154" cy="525002"/>
          </a:xfrm>
          <a:prstGeom prst="rect">
            <a:avLst/>
          </a:prstGeom>
          <a:noFill/>
          <a:ln>
            <a:noFill/>
          </a:ln>
        </p:spPr>
      </p:pic>
      <p:pic>
        <p:nvPicPr>
          <p:cNvPr descr="Star Cartoon Images, Stock Photos &amp;amp; Vectors | Shutterstock" id="576" name="Google Shape;576;p31"/>
          <p:cNvPicPr preferRelativeResize="0"/>
          <p:nvPr/>
        </p:nvPicPr>
        <p:blipFill rotWithShape="1">
          <a:blip r:embed="rId4">
            <a:alphaModFix/>
          </a:blip>
          <a:srcRect b="24686" l="0" r="0" t="13598"/>
          <a:stretch/>
        </p:blipFill>
        <p:spPr>
          <a:xfrm>
            <a:off x="6805078" y="4098661"/>
            <a:ext cx="1841154" cy="525002"/>
          </a:xfrm>
          <a:prstGeom prst="rect">
            <a:avLst/>
          </a:prstGeom>
          <a:noFill/>
          <a:ln>
            <a:noFill/>
          </a:ln>
        </p:spPr>
      </p:pic>
      <p:grpSp>
        <p:nvGrpSpPr>
          <p:cNvPr id="577" name="Google Shape;577;p31"/>
          <p:cNvGrpSpPr/>
          <p:nvPr/>
        </p:nvGrpSpPr>
        <p:grpSpPr>
          <a:xfrm rot="260226">
            <a:off x="8162559" y="2201631"/>
            <a:ext cx="3472044" cy="1680630"/>
            <a:chOff x="428579" y="4621584"/>
            <a:chExt cx="3472044" cy="1680630"/>
          </a:xfrm>
        </p:grpSpPr>
        <p:pic>
          <p:nvPicPr>
            <p:cNvPr id="578" name="Google Shape;578;p31"/>
            <p:cNvPicPr preferRelativeResize="0"/>
            <p:nvPr/>
          </p:nvPicPr>
          <p:blipFill rotWithShape="1">
            <a:blip r:embed="rId5">
              <a:alphaModFix/>
            </a:blip>
            <a:srcRect b="9263" l="0" r="73673" t="62099"/>
            <a:stretch/>
          </p:blipFill>
          <p:spPr>
            <a:xfrm rot="-737492">
              <a:off x="561349" y="4820325"/>
              <a:ext cx="1168923" cy="1373205"/>
            </a:xfrm>
            <a:prstGeom prst="rect">
              <a:avLst/>
            </a:prstGeom>
            <a:noFill/>
            <a:ln>
              <a:noFill/>
            </a:ln>
          </p:spPr>
        </p:pic>
        <p:pic>
          <p:nvPicPr>
            <p:cNvPr id="579" name="Google Shape;579;p31"/>
            <p:cNvPicPr preferRelativeResize="0"/>
            <p:nvPr/>
          </p:nvPicPr>
          <p:blipFill rotWithShape="1">
            <a:blip r:embed="rId5">
              <a:alphaModFix/>
            </a:blip>
            <a:srcRect b="8340" l="50131" r="25215" t="63022"/>
            <a:stretch/>
          </p:blipFill>
          <p:spPr>
            <a:xfrm rot="-227359">
              <a:off x="2761850" y="4656253"/>
              <a:ext cx="1094593" cy="1373205"/>
            </a:xfrm>
            <a:prstGeom prst="rect">
              <a:avLst/>
            </a:prstGeom>
            <a:noFill/>
            <a:ln>
              <a:noFill/>
            </a:ln>
          </p:spPr>
        </p:pic>
        <p:pic>
          <p:nvPicPr>
            <p:cNvPr id="580" name="Google Shape;580;p31"/>
            <p:cNvPicPr preferRelativeResize="0"/>
            <p:nvPr/>
          </p:nvPicPr>
          <p:blipFill rotWithShape="1">
            <a:blip r:embed="rId5">
              <a:alphaModFix/>
            </a:blip>
            <a:srcRect b="8497" l="74288" r="1059" t="62865"/>
            <a:stretch/>
          </p:blipFill>
          <p:spPr>
            <a:xfrm>
              <a:off x="1739819" y="4657649"/>
              <a:ext cx="1094593" cy="1373205"/>
            </a:xfrm>
            <a:prstGeom prst="rect">
              <a:avLst/>
            </a:prstGeom>
            <a:noFill/>
            <a:ln>
              <a:noFill/>
            </a:ln>
          </p:spPr>
        </p:pic>
      </p:grpSp>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32"/>
          <p:cNvSpPr/>
          <p:nvPr/>
        </p:nvSpPr>
        <p:spPr>
          <a:xfrm>
            <a:off x="88136" y="605928"/>
            <a:ext cx="12019402" cy="6092327"/>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87" name="Google Shape;587;p32"/>
          <p:cNvPicPr preferRelativeResize="0"/>
          <p:nvPr/>
        </p:nvPicPr>
        <p:blipFill rotWithShape="1">
          <a:blip r:embed="rId3">
            <a:alphaModFix/>
          </a:blip>
          <a:srcRect b="0" l="0" r="0" t="0"/>
          <a:stretch/>
        </p:blipFill>
        <p:spPr>
          <a:xfrm>
            <a:off x="6558808" y="4488973"/>
            <a:ext cx="5633192" cy="2369027"/>
          </a:xfrm>
          <a:prstGeom prst="rect">
            <a:avLst/>
          </a:prstGeom>
          <a:noFill/>
          <a:ln>
            <a:noFill/>
          </a:ln>
        </p:spPr>
      </p:pic>
      <p:sp>
        <p:nvSpPr>
          <p:cNvPr id="588" name="Google Shape;588;p32"/>
          <p:cNvSpPr txBox="1"/>
          <p:nvPr/>
        </p:nvSpPr>
        <p:spPr>
          <a:xfrm>
            <a:off x="374573" y="658053"/>
            <a:ext cx="11633814" cy="63709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Rounded"/>
              <a:buNone/>
            </a:pPr>
            <a:r>
              <a:rPr b="0" i="0" lang="en-US" sz="2400" u="none" cap="none" strike="noStrike">
                <a:solidFill>
                  <a:srgbClr val="000000"/>
                </a:solidFill>
                <a:latin typeface="Arial Rounded"/>
                <a:ea typeface="Arial Rounded"/>
                <a:cs typeface="Arial Rounded"/>
                <a:sym typeface="Arial Rounded"/>
              </a:rPr>
              <a:t>  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endParaRPr/>
          </a:p>
          <a:p>
            <a:pPr indent="0" lvl="0" marL="0" marR="0" rtl="0" algn="just">
              <a:lnSpc>
                <a:spcPct val="100000"/>
              </a:lnSpc>
              <a:spcBef>
                <a:spcPts val="0"/>
              </a:spcBef>
              <a:spcAft>
                <a:spcPts val="0"/>
              </a:spcAft>
              <a:buClr>
                <a:srgbClr val="000000"/>
              </a:buClr>
              <a:buSzPts val="2400"/>
              <a:buFont typeface="Arial Rounded"/>
              <a:buNone/>
            </a:pPr>
            <a:r>
              <a:rPr b="0" i="0" lang="en-US" sz="2400" u="none" cap="none" strike="noStrike">
                <a:solidFill>
                  <a:srgbClr val="000000"/>
                </a:solidFill>
                <a:latin typeface="Arial Rounded"/>
                <a:ea typeface="Arial Rounded"/>
                <a:cs typeface="Arial Rounded"/>
                <a:sym typeface="Arial Rounded"/>
              </a:rPr>
              <a:t>  Một đêm, Mã Lương mơ thấy một cụ già tóc bạc phơ đưa cho em cây bút sáng lấp lánh. Em reo lên: “Cây bút đẹp quá! Cháu cảm ơn ông!”. Tỉnh dậy, Mã Lương thấy cây bút vẫn trong tay mình.</a:t>
            </a:r>
            <a:endParaRPr/>
          </a:p>
          <a:p>
            <a:pPr indent="0" lvl="0" marL="0" marR="0" rtl="0" algn="just">
              <a:lnSpc>
                <a:spcPct val="100000"/>
              </a:lnSpc>
              <a:spcBef>
                <a:spcPts val="0"/>
              </a:spcBef>
              <a:spcAft>
                <a:spcPts val="0"/>
              </a:spcAft>
              <a:buClr>
                <a:srgbClr val="000000"/>
              </a:buClr>
              <a:buSzPts val="2400"/>
              <a:buFont typeface="Arial Rounded"/>
              <a:buNone/>
            </a:pPr>
            <a:r>
              <a:rPr b="0" i="0" lang="en-US" sz="2400" u="none" cap="none" strike="noStrike">
                <a:solidFill>
                  <a:srgbClr val="000000"/>
                </a:solidFill>
                <a:latin typeface="Arial Rounded"/>
                <a:ea typeface="Arial Rounded"/>
                <a:cs typeface="Arial Rounded"/>
                <a:sym typeface="Arial Rounded"/>
              </a:rPr>
              <a:t>  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endParaRPr/>
          </a:p>
          <a:p>
            <a:pPr indent="0" lvl="0" marL="0" marR="0" rtl="0" algn="just">
              <a:lnSpc>
                <a:spcPct val="100000"/>
              </a:lnSpc>
              <a:spcBef>
                <a:spcPts val="0"/>
              </a:spcBef>
              <a:spcAft>
                <a:spcPts val="0"/>
              </a:spcAft>
              <a:buClr>
                <a:srgbClr val="000000"/>
              </a:buClr>
              <a:buSzPts val="2400"/>
              <a:buFont typeface="Arial Rounded"/>
              <a:buNone/>
            </a:pPr>
            <a:r>
              <a:rPr b="0" i="0" lang="en-US" sz="2400" u="none" cap="none" strike="noStrike">
                <a:solidFill>
                  <a:srgbClr val="000000"/>
                </a:solidFill>
                <a:latin typeface="Arial Rounded"/>
                <a:ea typeface="Arial Rounded"/>
                <a:cs typeface="Arial Rounded"/>
                <a:sym typeface="Arial Rounded"/>
              </a:rPr>
              <a:t>  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endParaRPr/>
          </a:p>
          <a:p>
            <a:pPr indent="0" lvl="0" marL="0" marR="0" rtl="0" algn="just">
              <a:lnSpc>
                <a:spcPct val="100000"/>
              </a:lnSpc>
              <a:spcBef>
                <a:spcPts val="0"/>
              </a:spcBef>
              <a:spcAft>
                <a:spcPts val="0"/>
              </a:spcAft>
              <a:buClr>
                <a:srgbClr val="000000"/>
              </a:buClr>
              <a:buSzPts val="2400"/>
              <a:buFont typeface="Arial Rounded"/>
              <a:buNone/>
            </a:pPr>
            <a:r>
              <a:rPr b="0" i="0" lang="en-US" sz="2400" u="none" cap="none" strike="noStrike">
                <a:solidFill>
                  <a:srgbClr val="000000"/>
                </a:solidFill>
                <a:latin typeface="Arial Rounded"/>
                <a:ea typeface="Arial Rounded"/>
                <a:cs typeface="Arial Rounded"/>
                <a:sym typeface="Arial Rounded"/>
              </a:rPr>
              <a:t>  Phú ông sai đầy tớ xông vào cướp bút thần. Nhưng Mã Lương đã vượt ra ngoài bằng chiếc thang vẽ trên tường. Rồi Mã Lương vẽ một con ngựa, đi khắp đó đây giúp đỡ người nghèo khổ.</a:t>
            </a:r>
            <a:endParaRPr/>
          </a:p>
          <a:p>
            <a:pPr indent="0" lvl="0" marL="0" marR="0" rtl="0" algn="r">
              <a:lnSpc>
                <a:spcPct val="100000"/>
              </a:lnSpc>
              <a:spcBef>
                <a:spcPts val="0"/>
              </a:spcBef>
              <a:spcAft>
                <a:spcPts val="0"/>
              </a:spcAft>
              <a:buClr>
                <a:srgbClr val="000000"/>
              </a:buClr>
              <a:buSzPts val="2400"/>
              <a:buFont typeface="Arial Rounded"/>
              <a:buNone/>
            </a:pPr>
            <a:r>
              <a:rPr b="0" i="0" lang="en-US" sz="2400" u="none" cap="none" strike="noStrike">
                <a:solidFill>
                  <a:srgbClr val="000000"/>
                </a:solidFill>
                <a:latin typeface="Arial Rounded"/>
                <a:ea typeface="Arial Rounded"/>
                <a:cs typeface="Arial Rounded"/>
                <a:sym typeface="Arial Rounded"/>
              </a:rPr>
              <a:t>(Theo Truyện cổ tích Trung Quốc)</a:t>
            </a:r>
            <a:endParaRPr/>
          </a:p>
        </p:txBody>
      </p:sp>
      <p:pic>
        <p:nvPicPr>
          <p:cNvPr id="589" name="Google Shape;589;p32"/>
          <p:cNvPicPr preferRelativeResize="0"/>
          <p:nvPr/>
        </p:nvPicPr>
        <p:blipFill rotWithShape="1">
          <a:blip r:embed="rId4">
            <a:alphaModFix/>
          </a:blip>
          <a:srcRect b="0" l="0" r="0" t="0"/>
          <a:stretch/>
        </p:blipFill>
        <p:spPr>
          <a:xfrm>
            <a:off x="3356522" y="-199970"/>
            <a:ext cx="5633192" cy="1176630"/>
          </a:xfrm>
          <a:prstGeom prst="rect">
            <a:avLst/>
          </a:prstGeom>
          <a:noFill/>
          <a:ln>
            <a:noFill/>
          </a:ln>
        </p:spPr>
      </p:pic>
    </p:spTree>
  </p:cSld>
  <p:clrMapOvr>
    <a:masterClrMapping/>
  </p:clrMapOvr>
  <p:transition spd="slow">
    <p:comb/>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pic>
        <p:nvPicPr>
          <p:cNvPr id="595" name="Google Shape;595;p33"/>
          <p:cNvPicPr preferRelativeResize="0"/>
          <p:nvPr/>
        </p:nvPicPr>
        <p:blipFill rotWithShape="1">
          <a:blip r:embed="rId3">
            <a:alphaModFix/>
          </a:blip>
          <a:srcRect b="33938" l="0" r="0" t="23864"/>
          <a:stretch/>
        </p:blipFill>
        <p:spPr>
          <a:xfrm>
            <a:off x="0" y="1"/>
            <a:ext cx="12192000" cy="6858000"/>
          </a:xfrm>
          <a:prstGeom prst="rect">
            <a:avLst/>
          </a:prstGeom>
          <a:noFill/>
          <a:ln>
            <a:noFill/>
          </a:ln>
        </p:spPr>
      </p:pic>
      <p:pic>
        <p:nvPicPr>
          <p:cNvPr id="596" name="Google Shape;596;p33"/>
          <p:cNvPicPr preferRelativeResize="0"/>
          <p:nvPr/>
        </p:nvPicPr>
        <p:blipFill rotWithShape="1">
          <a:blip r:embed="rId4">
            <a:alphaModFix/>
          </a:blip>
          <a:srcRect b="0" l="0" r="0" t="0"/>
          <a:stretch/>
        </p:blipFill>
        <p:spPr>
          <a:xfrm>
            <a:off x="3426245" y="568554"/>
            <a:ext cx="9690853" cy="2605698"/>
          </a:xfrm>
          <a:prstGeom prst="rect">
            <a:avLst/>
          </a:prstGeom>
          <a:noFill/>
          <a:ln>
            <a:noFill/>
          </a:ln>
        </p:spPr>
      </p:pic>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4"/>
          <p:cNvPicPr preferRelativeResize="0"/>
          <p:nvPr/>
        </p:nvPicPr>
        <p:blipFill rotWithShape="1">
          <a:blip r:embed="rId3">
            <a:alphaModFix/>
          </a:blip>
          <a:srcRect b="40592" l="0" r="11417" t="7751"/>
          <a:stretch/>
        </p:blipFill>
        <p:spPr>
          <a:xfrm>
            <a:off x="0" y="0"/>
            <a:ext cx="12192000" cy="6858000"/>
          </a:xfrm>
          <a:prstGeom prst="rect">
            <a:avLst/>
          </a:prstGeom>
          <a:noFill/>
          <a:ln>
            <a:noFill/>
          </a:ln>
        </p:spPr>
      </p:pic>
      <p:sp>
        <p:nvSpPr>
          <p:cNvPr id="209" name="Google Shape;209;p4"/>
          <p:cNvSpPr/>
          <p:nvPr/>
        </p:nvSpPr>
        <p:spPr>
          <a:xfrm>
            <a:off x="4734560" y="284480"/>
            <a:ext cx="7122160" cy="2052320"/>
          </a:xfrm>
          <a:prstGeom prst="rect">
            <a:avLst/>
          </a:prstGeom>
          <a:solidFill>
            <a:srgbClr val="E1EFD8"/>
          </a:solidFill>
          <a:ln cap="flat" cmpd="sng" w="12700">
            <a:solidFill>
              <a:srgbClr val="38562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2. Bác Nhân làm nghề gì?</a:t>
            </a:r>
            <a:endParaRPr b="1" i="0" sz="4000" u="none" cap="none" strike="noStrike">
              <a:solidFill>
                <a:srgbClr val="FF0000"/>
              </a:solidFill>
              <a:latin typeface="Times New Roman"/>
              <a:ea typeface="Times New Roman"/>
              <a:cs typeface="Times New Roman"/>
              <a:sym typeface="Times New Roman"/>
            </a:endParaRPr>
          </a:p>
        </p:txBody>
      </p:sp>
      <p:sp>
        <p:nvSpPr>
          <p:cNvPr id="210" name="Google Shape;210;p4"/>
          <p:cNvSpPr/>
          <p:nvPr/>
        </p:nvSpPr>
        <p:spPr>
          <a:xfrm>
            <a:off x="4734560" y="3116579"/>
            <a:ext cx="5933440" cy="1488440"/>
          </a:xfrm>
          <a:prstGeom prst="roundRect">
            <a:avLst>
              <a:gd fmla="val 16667" name="adj"/>
            </a:avLst>
          </a:prstGeom>
          <a:solidFill>
            <a:srgbClr val="FEE599"/>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2800"/>
              <a:buFont typeface="Times New Roman"/>
              <a:buNone/>
            </a:pPr>
            <a:r>
              <a:rPr b="1" i="0" lang="en-US" sz="2800" u="none" cap="none" strike="noStrike">
                <a:solidFill>
                  <a:srgbClr val="000000"/>
                </a:solidFill>
                <a:latin typeface="Times New Roman"/>
                <a:ea typeface="Times New Roman"/>
                <a:cs typeface="Times New Roman"/>
                <a:sym typeface="Times New Roman"/>
              </a:rPr>
              <a:t>Đáp án: Làm đồ chơi bằng bột màu</a:t>
            </a:r>
            <a:endParaRPr b="1" i="0" sz="2800" u="none" cap="none" strike="noStrike">
              <a:solidFill>
                <a:srgbClr val="000000"/>
              </a:solidFill>
              <a:latin typeface="Times New Roman"/>
              <a:ea typeface="Times New Roman"/>
              <a:cs typeface="Times New Roman"/>
              <a:sym typeface="Times New Roman"/>
            </a:endParaRPr>
          </a:p>
        </p:txBody>
      </p:sp>
      <p:pic>
        <p:nvPicPr>
          <p:cNvPr id="211" name="Google Shape;211;p4">
            <a:hlinkClick action="ppaction://hlinksldjump" r:id="rId4"/>
          </p:cNvPr>
          <p:cNvPicPr preferRelativeResize="0"/>
          <p:nvPr/>
        </p:nvPicPr>
        <p:blipFill rotWithShape="1">
          <a:blip r:embed="rId5">
            <a:alphaModFix/>
          </a:blip>
          <a:srcRect b="2518" l="82250" r="0" t="52443"/>
          <a:stretch/>
        </p:blipFill>
        <p:spPr>
          <a:xfrm>
            <a:off x="10027921" y="3860799"/>
            <a:ext cx="2164079" cy="30886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5"/>
          <p:cNvPicPr preferRelativeResize="0"/>
          <p:nvPr/>
        </p:nvPicPr>
        <p:blipFill rotWithShape="1">
          <a:blip r:embed="rId3">
            <a:alphaModFix/>
          </a:blip>
          <a:srcRect b="40592" l="0" r="11417" t="7751"/>
          <a:stretch/>
        </p:blipFill>
        <p:spPr>
          <a:xfrm>
            <a:off x="0" y="0"/>
            <a:ext cx="12192000" cy="6858000"/>
          </a:xfrm>
          <a:prstGeom prst="rect">
            <a:avLst/>
          </a:prstGeom>
          <a:noFill/>
          <a:ln>
            <a:noFill/>
          </a:ln>
        </p:spPr>
      </p:pic>
      <p:sp>
        <p:nvSpPr>
          <p:cNvPr id="217" name="Google Shape;217;p5"/>
          <p:cNvSpPr/>
          <p:nvPr/>
        </p:nvSpPr>
        <p:spPr>
          <a:xfrm>
            <a:off x="4734560" y="284480"/>
            <a:ext cx="7122160" cy="2052320"/>
          </a:xfrm>
          <a:prstGeom prst="rect">
            <a:avLst/>
          </a:prstGeom>
          <a:solidFill>
            <a:srgbClr val="E1EFD8"/>
          </a:solidFill>
          <a:ln cap="flat" cmpd="sng" w="12700">
            <a:solidFill>
              <a:srgbClr val="38562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4000"/>
              <a:buFont typeface="Times New Roman"/>
              <a:buNone/>
            </a:pPr>
            <a:r>
              <a:rPr b="1" i="0" lang="en-US" sz="4000" u="none" cap="none" strike="noStrike">
                <a:solidFill>
                  <a:srgbClr val="FF0000"/>
                </a:solidFill>
                <a:latin typeface="Times New Roman"/>
                <a:ea typeface="Times New Roman"/>
                <a:cs typeface="Times New Roman"/>
                <a:sym typeface="Times New Roman"/>
              </a:rPr>
              <a:t>3. Bác Nhân có yêu công việc của mình không?</a:t>
            </a:r>
            <a:endParaRPr b="1" i="0" sz="4000" u="none" cap="none" strike="noStrike">
              <a:solidFill>
                <a:srgbClr val="FF0000"/>
              </a:solidFill>
              <a:latin typeface="Times New Roman"/>
              <a:ea typeface="Times New Roman"/>
              <a:cs typeface="Times New Roman"/>
              <a:sym typeface="Times New Roman"/>
            </a:endParaRPr>
          </a:p>
        </p:txBody>
      </p:sp>
      <p:sp>
        <p:nvSpPr>
          <p:cNvPr id="218" name="Google Shape;218;p5"/>
          <p:cNvSpPr/>
          <p:nvPr/>
        </p:nvSpPr>
        <p:spPr>
          <a:xfrm>
            <a:off x="4734560" y="3116578"/>
            <a:ext cx="5933440" cy="1811021"/>
          </a:xfrm>
          <a:prstGeom prst="roundRect">
            <a:avLst>
              <a:gd fmla="val 16667" name="adj"/>
            </a:avLst>
          </a:prstGeom>
          <a:solidFill>
            <a:srgbClr val="FEE599"/>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3600"/>
              <a:buFont typeface="Times New Roman"/>
              <a:buNone/>
            </a:pPr>
            <a:r>
              <a:rPr b="1" i="0" lang="en-US" sz="3600" u="none" cap="none" strike="noStrike">
                <a:solidFill>
                  <a:srgbClr val="000000"/>
                </a:solidFill>
                <a:latin typeface="Times New Roman"/>
                <a:ea typeface="Times New Roman"/>
                <a:cs typeface="Times New Roman"/>
                <a:sym typeface="Times New Roman"/>
              </a:rPr>
              <a:t>Đáp án: Bác Nhân rất yêu công việc của mình.</a:t>
            </a:r>
            <a:endParaRPr b="1" i="0" sz="3600" u="none" cap="none" strike="noStrike">
              <a:solidFill>
                <a:srgbClr val="000000"/>
              </a:solidFill>
              <a:latin typeface="Times New Roman"/>
              <a:ea typeface="Times New Roman"/>
              <a:cs typeface="Times New Roman"/>
              <a:sym typeface="Times New Roman"/>
            </a:endParaRPr>
          </a:p>
        </p:txBody>
      </p:sp>
      <p:pic>
        <p:nvPicPr>
          <p:cNvPr id="219" name="Google Shape;219;p5">
            <a:hlinkClick action="ppaction://hlinksldjump" r:id="rId4"/>
          </p:cNvPr>
          <p:cNvPicPr preferRelativeResize="0"/>
          <p:nvPr/>
        </p:nvPicPr>
        <p:blipFill rotWithShape="1">
          <a:blip r:embed="rId5">
            <a:alphaModFix/>
          </a:blip>
          <a:srcRect b="2518" l="82250" r="0" t="52443"/>
          <a:stretch/>
        </p:blipFill>
        <p:spPr>
          <a:xfrm>
            <a:off x="10027921" y="3860799"/>
            <a:ext cx="2164079" cy="30886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6"/>
          <p:cNvPicPr preferRelativeResize="0"/>
          <p:nvPr/>
        </p:nvPicPr>
        <p:blipFill rotWithShape="1">
          <a:blip r:embed="rId3">
            <a:alphaModFix/>
          </a:blip>
          <a:srcRect b="40592" l="0" r="11417" t="7751"/>
          <a:stretch/>
        </p:blipFill>
        <p:spPr>
          <a:xfrm>
            <a:off x="0" y="0"/>
            <a:ext cx="12192000" cy="6858000"/>
          </a:xfrm>
          <a:prstGeom prst="rect">
            <a:avLst/>
          </a:prstGeom>
          <a:noFill/>
          <a:ln>
            <a:noFill/>
          </a:ln>
        </p:spPr>
      </p:pic>
      <p:sp>
        <p:nvSpPr>
          <p:cNvPr id="225" name="Google Shape;225;p6"/>
          <p:cNvSpPr/>
          <p:nvPr/>
        </p:nvSpPr>
        <p:spPr>
          <a:xfrm>
            <a:off x="4734560" y="284480"/>
            <a:ext cx="7122160" cy="2052320"/>
          </a:xfrm>
          <a:prstGeom prst="rect">
            <a:avLst/>
          </a:prstGeom>
          <a:solidFill>
            <a:srgbClr val="E1EFD8"/>
          </a:solidFill>
          <a:ln cap="flat" cmpd="sng" w="12700">
            <a:solidFill>
              <a:srgbClr val="38562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4. Bác Nhân dự định về quê làm gì?</a:t>
            </a:r>
            <a:endParaRPr/>
          </a:p>
        </p:txBody>
      </p:sp>
      <p:sp>
        <p:nvSpPr>
          <p:cNvPr id="226" name="Google Shape;226;p6"/>
          <p:cNvSpPr/>
          <p:nvPr/>
        </p:nvSpPr>
        <p:spPr>
          <a:xfrm>
            <a:off x="4734560" y="3116579"/>
            <a:ext cx="5933440" cy="1488440"/>
          </a:xfrm>
          <a:prstGeom prst="roundRect">
            <a:avLst>
              <a:gd fmla="val 16667" name="adj"/>
            </a:avLst>
          </a:prstGeom>
          <a:solidFill>
            <a:srgbClr val="FEE599"/>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000000"/>
                </a:solidFill>
                <a:latin typeface="Times New Roman"/>
                <a:ea typeface="Times New Roman"/>
                <a:cs typeface="Times New Roman"/>
                <a:sym typeface="Times New Roman"/>
              </a:rPr>
              <a:t>Đáp án: </a:t>
            </a:r>
            <a:endParaRPr/>
          </a:p>
          <a:p>
            <a:pPr indent="0" lvl="0" marL="0" marR="0" rtl="0" algn="ctr">
              <a:spcBef>
                <a:spcPts val="0"/>
              </a:spcBef>
              <a:spcAft>
                <a:spcPts val="0"/>
              </a:spcAft>
              <a:buNone/>
            </a:pPr>
            <a:r>
              <a:rPr b="1" i="0" lang="en-US" sz="4000" u="none" cap="none" strike="noStrike">
                <a:solidFill>
                  <a:srgbClr val="000000"/>
                </a:solidFill>
                <a:latin typeface="Times New Roman"/>
                <a:ea typeface="Times New Roman"/>
                <a:cs typeface="Times New Roman"/>
                <a:sym typeface="Times New Roman"/>
              </a:rPr>
              <a:t>Về quê làm ruộng</a:t>
            </a:r>
            <a:endParaRPr b="1" i="0" sz="4000" u="none" cap="none" strike="noStrike">
              <a:solidFill>
                <a:srgbClr val="000000"/>
              </a:solidFill>
              <a:latin typeface="Times New Roman"/>
              <a:ea typeface="Times New Roman"/>
              <a:cs typeface="Times New Roman"/>
              <a:sym typeface="Times New Roman"/>
            </a:endParaRPr>
          </a:p>
        </p:txBody>
      </p:sp>
      <p:pic>
        <p:nvPicPr>
          <p:cNvPr id="227" name="Google Shape;227;p6">
            <a:hlinkClick action="ppaction://hlinksldjump" r:id="rId4"/>
          </p:cNvPr>
          <p:cNvPicPr preferRelativeResize="0"/>
          <p:nvPr/>
        </p:nvPicPr>
        <p:blipFill rotWithShape="1">
          <a:blip r:embed="rId5">
            <a:alphaModFix/>
          </a:blip>
          <a:srcRect b="2518" l="82250" r="0" t="52443"/>
          <a:stretch/>
        </p:blipFill>
        <p:spPr>
          <a:xfrm>
            <a:off x="10027921" y="3860799"/>
            <a:ext cx="2164079" cy="30886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500"/>
                                        <p:tgtEl>
                                          <p:spTgt spid="2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7"/>
          <p:cNvPicPr preferRelativeResize="0"/>
          <p:nvPr/>
        </p:nvPicPr>
        <p:blipFill rotWithShape="1">
          <a:blip r:embed="rId3">
            <a:alphaModFix/>
          </a:blip>
          <a:srcRect b="40592" l="0" r="11417" t="7751"/>
          <a:stretch/>
        </p:blipFill>
        <p:spPr>
          <a:xfrm>
            <a:off x="0" y="0"/>
            <a:ext cx="12192000" cy="6858000"/>
          </a:xfrm>
          <a:prstGeom prst="rect">
            <a:avLst/>
          </a:prstGeom>
          <a:noFill/>
          <a:ln>
            <a:noFill/>
          </a:ln>
        </p:spPr>
      </p:pic>
      <p:sp>
        <p:nvSpPr>
          <p:cNvPr id="233" name="Google Shape;233;p7"/>
          <p:cNvSpPr/>
          <p:nvPr/>
        </p:nvSpPr>
        <p:spPr>
          <a:xfrm>
            <a:off x="4734560" y="284480"/>
            <a:ext cx="7122160" cy="1371600"/>
          </a:xfrm>
          <a:prstGeom prst="rect">
            <a:avLst/>
          </a:prstGeom>
          <a:solidFill>
            <a:srgbClr val="E1EFD8"/>
          </a:solidFill>
          <a:ln cap="flat" cmpd="sng" w="12700">
            <a:solidFill>
              <a:srgbClr val="38562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rgbClr val="FF0000"/>
                </a:solidFill>
                <a:latin typeface="Times New Roman"/>
                <a:ea typeface="Times New Roman"/>
                <a:cs typeface="Times New Roman"/>
                <a:sym typeface="Times New Roman"/>
              </a:rPr>
              <a:t>5. Đọc đoạn 4 bài “Người làm đồ chơi” và nêu nội dung bài.</a:t>
            </a:r>
            <a:endParaRPr b="0" i="0" sz="4000" u="none" cap="none" strike="noStrike">
              <a:solidFill>
                <a:srgbClr val="FF0000"/>
              </a:solidFill>
              <a:latin typeface="Times New Roman"/>
              <a:ea typeface="Times New Roman"/>
              <a:cs typeface="Times New Roman"/>
              <a:sym typeface="Times New Roman"/>
            </a:endParaRPr>
          </a:p>
        </p:txBody>
      </p:sp>
      <p:sp>
        <p:nvSpPr>
          <p:cNvPr id="234" name="Google Shape;234;p7"/>
          <p:cNvSpPr/>
          <p:nvPr/>
        </p:nvSpPr>
        <p:spPr>
          <a:xfrm>
            <a:off x="4053840" y="2418080"/>
            <a:ext cx="7589520" cy="2783840"/>
          </a:xfrm>
          <a:prstGeom prst="roundRect">
            <a:avLst>
              <a:gd fmla="val 16667" name="adj"/>
            </a:avLst>
          </a:prstGeom>
          <a:solidFill>
            <a:srgbClr val="FEE599"/>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Đoạn 4 giúp em hiểu và có tình cảm trân trọng với nghề nặn tò he cũng như những nghề nghiệp khác nhau trong cuộc sống, biết quan tâm tới những người xung quanh</a:t>
            </a:r>
            <a:endParaRPr b="1" i="0" sz="2800" u="none" cap="none" strike="noStrike">
              <a:solidFill>
                <a:srgbClr val="000000"/>
              </a:solidFill>
              <a:latin typeface="Times New Roman"/>
              <a:ea typeface="Times New Roman"/>
              <a:cs typeface="Times New Roman"/>
              <a:sym typeface="Times New Roman"/>
            </a:endParaRPr>
          </a:p>
        </p:txBody>
      </p:sp>
      <p:pic>
        <p:nvPicPr>
          <p:cNvPr id="235" name="Google Shape;235;p7">
            <a:hlinkClick action="ppaction://hlinksldjump" r:id="rId4"/>
          </p:cNvPr>
          <p:cNvPicPr preferRelativeResize="0"/>
          <p:nvPr/>
        </p:nvPicPr>
        <p:blipFill rotWithShape="1">
          <a:blip r:embed="rId5">
            <a:alphaModFix/>
          </a:blip>
          <a:srcRect b="2518" l="82250" r="0" t="52443"/>
          <a:stretch/>
        </p:blipFill>
        <p:spPr>
          <a:xfrm>
            <a:off x="10027921" y="3860799"/>
            <a:ext cx="2164079" cy="30886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pic>
        <p:nvPicPr>
          <p:cNvPr descr="Cây bút thần [Truyện cổ tích Trung Quốc] - Thế giới cổ tích" id="241" name="Google Shape;241;p8"/>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242" name="Google Shape;242;p8"/>
          <p:cNvSpPr/>
          <p:nvPr/>
        </p:nvSpPr>
        <p:spPr>
          <a:xfrm>
            <a:off x="4896524" y="1"/>
            <a:ext cx="7295477" cy="6853457"/>
          </a:xfrm>
          <a:custGeom>
            <a:rect b="b" l="l" r="r" t="t"/>
            <a:pathLst>
              <a:path extrusionOk="0" h="6853457" w="729547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3" name="Google Shape;243;p8"/>
          <p:cNvSpPr txBox="1"/>
          <p:nvPr/>
        </p:nvSpPr>
        <p:spPr>
          <a:xfrm>
            <a:off x="3778097" y="909502"/>
            <a:ext cx="10272000" cy="763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C1D3F"/>
              </a:buClr>
              <a:buSzPts val="3200"/>
              <a:buFont typeface="Bubblegum Sans"/>
              <a:buNone/>
            </a:pPr>
            <a:r>
              <a:rPr b="0" i="0" lang="en-US" sz="3200" u="none" cap="none" strike="noStrike">
                <a:solidFill>
                  <a:srgbClr val="000000"/>
                </a:solidFill>
                <a:latin typeface="Arial"/>
                <a:ea typeface="Arial"/>
                <a:cs typeface="Arial"/>
                <a:sym typeface="Arial"/>
              </a:rPr>
              <a:t>Thứ … ngày … tháng … năm 2023</a:t>
            </a:r>
            <a:endParaRPr b="0" i="0" sz="3200" u="none" cap="none" strike="noStrike">
              <a:solidFill>
                <a:srgbClr val="000000"/>
              </a:solidFill>
              <a:latin typeface="Arial"/>
              <a:ea typeface="Arial"/>
              <a:cs typeface="Arial"/>
              <a:sym typeface="Arial"/>
            </a:endParaRPr>
          </a:p>
        </p:txBody>
      </p:sp>
      <p:pic>
        <p:nvPicPr>
          <p:cNvPr id="244" name="Google Shape;244;p8"/>
          <p:cNvPicPr preferRelativeResize="0"/>
          <p:nvPr/>
        </p:nvPicPr>
        <p:blipFill rotWithShape="1">
          <a:blip r:embed="rId4">
            <a:alphaModFix/>
          </a:blip>
          <a:srcRect b="0" l="0" r="0" t="0"/>
          <a:stretch/>
        </p:blipFill>
        <p:spPr>
          <a:xfrm>
            <a:off x="4588893" y="1782499"/>
            <a:ext cx="8805411" cy="1102636"/>
          </a:xfrm>
          <a:prstGeom prst="rect">
            <a:avLst/>
          </a:prstGeom>
          <a:noFill/>
          <a:ln>
            <a:noFill/>
          </a:ln>
        </p:spPr>
      </p:pic>
      <p:pic>
        <p:nvPicPr>
          <p:cNvPr id="245" name="Google Shape;245;p8"/>
          <p:cNvPicPr preferRelativeResize="0"/>
          <p:nvPr/>
        </p:nvPicPr>
        <p:blipFill rotWithShape="1">
          <a:blip r:embed="rId5">
            <a:alphaModFix/>
          </a:blip>
          <a:srcRect b="0" l="0" r="0" t="0"/>
          <a:stretch/>
        </p:blipFill>
        <p:spPr>
          <a:xfrm>
            <a:off x="5108868" y="2738033"/>
            <a:ext cx="6870787" cy="2011854"/>
          </a:xfrm>
          <a:prstGeom prst="rect">
            <a:avLst/>
          </a:prstGeom>
          <a:noFill/>
          <a:ln>
            <a:noFill/>
          </a:ln>
        </p:spPr>
      </p:pic>
    </p:spTree>
  </p:cSld>
  <p:clrMapOvr>
    <a:masterClrMapping/>
  </p:clrMapOvr>
  <mc:AlternateContent>
    <mc:Choice Requires="p14">
      <p:transition spd="slow" p14:dur="1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2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ppt_w</p:attrName>
                                        </p:attrNameLst>
                                      </p:cBhvr>
                                      <p:tavLst>
                                        <p:tav fmla="" tm="0">
                                          <p:val>
                                            <p:strVal val="0"/>
                                          </p:val>
                                        </p:tav>
                                        <p:tav fmla="" tm="100000">
                                          <p:val>
                                            <p:strVal val="#ppt_w"/>
                                          </p:val>
                                        </p:tav>
                                      </p:tavLst>
                                    </p:anim>
                                    <p:anim calcmode="lin" valueType="num">
                                      <p:cBhvr additive="base">
                                        <p:cTn dur="500"/>
                                        <p:tgtEl>
                                          <p:spTgt spid="24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9"/>
          <p:cNvPicPr preferRelativeResize="0"/>
          <p:nvPr/>
        </p:nvPicPr>
        <p:blipFill rotWithShape="1">
          <a:blip r:embed="rId3">
            <a:alphaModFix/>
          </a:blip>
          <a:srcRect b="33591" l="18496" r="9862" t="36176"/>
          <a:stretch/>
        </p:blipFill>
        <p:spPr>
          <a:xfrm>
            <a:off x="0" y="1"/>
            <a:ext cx="12192000" cy="6858000"/>
          </a:xfrm>
          <a:prstGeom prst="rect">
            <a:avLst/>
          </a:prstGeom>
          <a:noFill/>
          <a:ln>
            <a:noFill/>
          </a:ln>
        </p:spPr>
      </p:pic>
      <p:grpSp>
        <p:nvGrpSpPr>
          <p:cNvPr id="252" name="Google Shape;252;p9"/>
          <p:cNvGrpSpPr/>
          <p:nvPr/>
        </p:nvGrpSpPr>
        <p:grpSpPr>
          <a:xfrm>
            <a:off x="5320758" y="163187"/>
            <a:ext cx="6504535" cy="4355855"/>
            <a:chOff x="2696657" y="669430"/>
            <a:chExt cx="6504535" cy="4355855"/>
          </a:xfrm>
        </p:grpSpPr>
        <p:pic>
          <p:nvPicPr>
            <p:cNvPr id="253" name="Google Shape;253;p9"/>
            <p:cNvPicPr preferRelativeResize="0"/>
            <p:nvPr/>
          </p:nvPicPr>
          <p:blipFill rotWithShape="1">
            <a:blip r:embed="rId4">
              <a:alphaModFix/>
            </a:blip>
            <a:srcRect b="0" l="0" r="0" t="0"/>
            <a:stretch/>
          </p:blipFill>
          <p:spPr>
            <a:xfrm>
              <a:off x="5015239" y="669430"/>
              <a:ext cx="1867370" cy="1283816"/>
            </a:xfrm>
            <a:prstGeom prst="rect">
              <a:avLst/>
            </a:prstGeom>
            <a:noFill/>
            <a:ln>
              <a:noFill/>
            </a:ln>
          </p:spPr>
        </p:pic>
        <p:sp>
          <p:nvSpPr>
            <p:cNvPr id="254" name="Google Shape;254;p9"/>
            <p:cNvSpPr/>
            <p:nvPr/>
          </p:nvSpPr>
          <p:spPr>
            <a:xfrm>
              <a:off x="2696657" y="1785307"/>
              <a:ext cx="6504535" cy="3239978"/>
            </a:xfrm>
            <a:prstGeom prst="roundRect">
              <a:avLst>
                <a:gd fmla="val 16667" name="adj"/>
              </a:avLst>
            </a:prstGeom>
            <a:solidFill>
              <a:srgbClr val="FFFFFF"/>
            </a:solidFill>
            <a:ln cap="flat" cmpd="sng" w="127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255" name="Google Shape;255;p9"/>
            <p:cNvPicPr preferRelativeResize="0"/>
            <p:nvPr/>
          </p:nvPicPr>
          <p:blipFill rotWithShape="1">
            <a:blip r:embed="rId5">
              <a:alphaModFix/>
            </a:blip>
            <a:srcRect b="0" l="0" r="0" t="0"/>
            <a:stretch/>
          </p:blipFill>
          <p:spPr>
            <a:xfrm>
              <a:off x="2964673" y="2115274"/>
              <a:ext cx="5968501" cy="2780017"/>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ppt_w</p:attrName>
                                        </p:attrNameLst>
                                      </p:cBhvr>
                                      <p:tavLst>
                                        <p:tav fmla="" tm="0">
                                          <p:val>
                                            <p:strVal val="0"/>
                                          </p:val>
                                        </p:tav>
                                        <p:tav fmla="" tm="100000">
                                          <p:val>
                                            <p:strVal val="#ppt_w"/>
                                          </p:val>
                                        </p:tav>
                                      </p:tavLst>
                                    </p:anim>
                                    <p:anim calcmode="lin" valueType="num">
                                      <p:cBhvr additive="base">
                                        <p:cTn dur="500"/>
                                        <p:tgtEl>
                                          <p:spTgt spid="25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AAAAAAAAAAAAAAAAAAAAAAAAAA">
  <a:themeElements>
    <a:clrScheme name="自定义 1327">
      <a:dk1>
        <a:srgbClr val="000000"/>
      </a:dk1>
      <a:lt1>
        <a:srgbClr val="FFFFFF"/>
      </a:lt1>
      <a:dk2>
        <a:srgbClr val="44546A"/>
      </a:dk2>
      <a:lt2>
        <a:srgbClr val="E7E6E6"/>
      </a:lt2>
      <a:accent1>
        <a:srgbClr val="26725B"/>
      </a:accent1>
      <a:accent2>
        <a:srgbClr val="26725B"/>
      </a:accent2>
      <a:accent3>
        <a:srgbClr val="26725B"/>
      </a:accent3>
      <a:accent4>
        <a:srgbClr val="26725B"/>
      </a:accent4>
      <a:accent5>
        <a:srgbClr val="26725B"/>
      </a:accent5>
      <a:accent6>
        <a:srgbClr val="26725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2022-08-10T01:11:04Z</dcterms:created>
  <dc:creator>Thao Tran</dc:creator>
</cp:coreProperties>
</file>