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60" r:id="rId5"/>
    <p:sldMasterId id="214748366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hIgYEnbjTFTlQpm/u6fr7p6ro/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DBB9A7-8583-4219-9084-6CDB6AD636BA}">
  <a:tblStyle styleId="{70DBB9A7-8583-4219-9084-6CDB6AD636B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customschemas.google.com/relationships/presentationmetadata" Target="metadata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Hương Thảo – Zalo 0972115126</a:t>
            </a:r>
            <a:endParaRPr/>
          </a:p>
        </p:txBody>
      </p:sp>
      <p:sp>
        <p:nvSpPr>
          <p:cNvPr id="284" name="Google Shape;28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7" name="Google Shape;35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Hương Thảo – Zalo 0972115126</a:t>
            </a:r>
            <a:endParaRPr/>
          </a:p>
        </p:txBody>
      </p:sp>
      <p:sp>
        <p:nvSpPr>
          <p:cNvPr id="416" name="Google Shape;416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1" name="Google Shape;44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Hương Thảo – Zalo 0972115126</a:t>
            </a:r>
            <a:endParaRPr/>
          </a:p>
        </p:txBody>
      </p:sp>
      <p:sp>
        <p:nvSpPr>
          <p:cNvPr id="209" name="Google Shape;20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Hương Thảo – Zalo 0972115126</a:t>
            </a:r>
            <a:endParaRPr/>
          </a:p>
        </p:txBody>
      </p:sp>
      <p:sp>
        <p:nvSpPr>
          <p:cNvPr id="234" name="Google Shape;234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>
  <p:cSld name="比较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>
  <p:cSld name="标题和竖排文字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&#10;文本">
  <p:cSld name="垂直排列标题与&#10;文本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37"/>
          <p:cNvGrpSpPr/>
          <p:nvPr/>
        </p:nvGrpSpPr>
        <p:grpSpPr>
          <a:xfrm>
            <a:off x="314401" y="284734"/>
            <a:ext cx="11563192" cy="6288533"/>
            <a:chOff x="235800" y="213550"/>
            <a:chExt cx="8672394" cy="4716400"/>
          </a:xfrm>
        </p:grpSpPr>
        <p:sp>
          <p:nvSpPr>
            <p:cNvPr id="47" name="Google Shape;47;p37"/>
            <p:cNvSpPr/>
            <p:nvPr/>
          </p:nvSpPr>
          <p:spPr>
            <a:xfrm>
              <a:off x="420024" y="213550"/>
              <a:ext cx="8311596" cy="4715505"/>
            </a:xfrm>
            <a:custGeom>
              <a:rect b="b" l="l" r="r" t="t"/>
              <a:pathLst>
                <a:path extrusionOk="0" h="89559" w="141824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7"/>
            <p:cNvSpPr/>
            <p:nvPr/>
          </p:nvSpPr>
          <p:spPr>
            <a:xfrm>
              <a:off x="596481" y="214234"/>
              <a:ext cx="8311713" cy="4715716"/>
            </a:xfrm>
            <a:custGeom>
              <a:rect b="b" l="l" r="r" t="t"/>
              <a:pathLst>
                <a:path extrusionOk="0" h="89563" w="141826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7"/>
            <p:cNvSpPr/>
            <p:nvPr/>
          </p:nvSpPr>
          <p:spPr>
            <a:xfrm>
              <a:off x="810919" y="559949"/>
              <a:ext cx="311650" cy="311755"/>
            </a:xfrm>
            <a:custGeom>
              <a:rect b="b" l="l" r="r" t="t"/>
              <a:pathLst>
                <a:path extrusionOk="0" h="5921" w="5919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7"/>
            <p:cNvSpPr/>
            <p:nvPr/>
          </p:nvSpPr>
          <p:spPr>
            <a:xfrm>
              <a:off x="250174" y="605967"/>
              <a:ext cx="733502" cy="85034"/>
            </a:xfrm>
            <a:custGeom>
              <a:rect b="b" l="l" r="r" t="t"/>
              <a:pathLst>
                <a:path extrusionOk="0" h="1615" w="13931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7"/>
            <p:cNvSpPr/>
            <p:nvPr/>
          </p:nvSpPr>
          <p:spPr>
            <a:xfrm>
              <a:off x="249700" y="738071"/>
              <a:ext cx="733397" cy="85034"/>
            </a:xfrm>
            <a:custGeom>
              <a:rect b="b" l="l" r="r" t="t"/>
              <a:pathLst>
                <a:path extrusionOk="0" h="1615" w="13929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7"/>
            <p:cNvSpPr/>
            <p:nvPr/>
          </p:nvSpPr>
          <p:spPr>
            <a:xfrm>
              <a:off x="808918" y="1088367"/>
              <a:ext cx="311650" cy="311755"/>
            </a:xfrm>
            <a:custGeom>
              <a:rect b="b" l="l" r="r" t="t"/>
              <a:pathLst>
                <a:path extrusionOk="0" h="5921" w="5919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7"/>
            <p:cNvSpPr/>
            <p:nvPr/>
          </p:nvSpPr>
          <p:spPr>
            <a:xfrm>
              <a:off x="248173" y="1134385"/>
              <a:ext cx="733449" cy="85086"/>
            </a:xfrm>
            <a:custGeom>
              <a:rect b="b" l="l" r="r" t="t"/>
              <a:pathLst>
                <a:path extrusionOk="0" h="1616" w="1393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7"/>
            <p:cNvSpPr/>
            <p:nvPr/>
          </p:nvSpPr>
          <p:spPr>
            <a:xfrm>
              <a:off x="247647" y="1266594"/>
              <a:ext cx="733502" cy="84981"/>
            </a:xfrm>
            <a:custGeom>
              <a:rect b="b" l="l" r="r" t="t"/>
              <a:pathLst>
                <a:path extrusionOk="0" h="1614" w="13931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7"/>
            <p:cNvSpPr/>
            <p:nvPr/>
          </p:nvSpPr>
          <p:spPr>
            <a:xfrm>
              <a:off x="806970" y="1616837"/>
              <a:ext cx="311650" cy="311755"/>
            </a:xfrm>
            <a:custGeom>
              <a:rect b="b" l="l" r="r" t="t"/>
              <a:pathLst>
                <a:path extrusionOk="0" h="5921" w="5919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7"/>
            <p:cNvSpPr/>
            <p:nvPr/>
          </p:nvSpPr>
          <p:spPr>
            <a:xfrm>
              <a:off x="246172" y="1662802"/>
              <a:ext cx="733449" cy="85086"/>
            </a:xfrm>
            <a:custGeom>
              <a:rect b="b" l="l" r="r" t="t"/>
              <a:pathLst>
                <a:path extrusionOk="0" h="1616" w="1393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7"/>
            <p:cNvSpPr/>
            <p:nvPr/>
          </p:nvSpPr>
          <p:spPr>
            <a:xfrm>
              <a:off x="245751" y="1794959"/>
              <a:ext cx="733344" cy="85034"/>
            </a:xfrm>
            <a:custGeom>
              <a:rect b="b" l="l" r="r" t="t"/>
              <a:pathLst>
                <a:path extrusionOk="0" h="1615" w="13928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7"/>
            <p:cNvSpPr/>
            <p:nvPr/>
          </p:nvSpPr>
          <p:spPr>
            <a:xfrm>
              <a:off x="804969" y="2145307"/>
              <a:ext cx="311650" cy="311703"/>
            </a:xfrm>
            <a:custGeom>
              <a:rect b="b" l="l" r="r" t="t"/>
              <a:pathLst>
                <a:path extrusionOk="0" h="5920" w="5919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7"/>
            <p:cNvSpPr/>
            <p:nvPr/>
          </p:nvSpPr>
          <p:spPr>
            <a:xfrm>
              <a:off x="244172" y="2191325"/>
              <a:ext cx="733502" cy="85034"/>
            </a:xfrm>
            <a:custGeom>
              <a:rect b="b" l="l" r="r" t="t"/>
              <a:pathLst>
                <a:path extrusionOk="0" h="1615" w="13931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7"/>
            <p:cNvSpPr/>
            <p:nvPr/>
          </p:nvSpPr>
          <p:spPr>
            <a:xfrm>
              <a:off x="243645" y="2323324"/>
              <a:ext cx="733555" cy="85086"/>
            </a:xfrm>
            <a:custGeom>
              <a:rect b="b" l="l" r="r" t="t"/>
              <a:pathLst>
                <a:path extrusionOk="0" h="1616" w="13932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37"/>
            <p:cNvSpPr/>
            <p:nvPr/>
          </p:nvSpPr>
          <p:spPr>
            <a:xfrm>
              <a:off x="802968" y="2673830"/>
              <a:ext cx="311650" cy="311703"/>
            </a:xfrm>
            <a:custGeom>
              <a:rect b="b" l="l" r="r" t="t"/>
              <a:pathLst>
                <a:path extrusionOk="0" h="5920" w="5919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7"/>
            <p:cNvSpPr/>
            <p:nvPr/>
          </p:nvSpPr>
          <p:spPr>
            <a:xfrm>
              <a:off x="242224" y="2719638"/>
              <a:ext cx="733502" cy="85139"/>
            </a:xfrm>
            <a:custGeom>
              <a:rect b="b" l="l" r="r" t="t"/>
              <a:pathLst>
                <a:path extrusionOk="0" h="1617" w="13931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37"/>
            <p:cNvSpPr/>
            <p:nvPr/>
          </p:nvSpPr>
          <p:spPr>
            <a:xfrm>
              <a:off x="241697" y="2851795"/>
              <a:ext cx="733502" cy="85086"/>
            </a:xfrm>
            <a:custGeom>
              <a:rect b="b" l="l" r="r" t="t"/>
              <a:pathLst>
                <a:path extrusionOk="0" h="1616" w="13931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37"/>
            <p:cNvSpPr/>
            <p:nvPr/>
          </p:nvSpPr>
          <p:spPr>
            <a:xfrm>
              <a:off x="800968" y="3202195"/>
              <a:ext cx="311703" cy="311808"/>
            </a:xfrm>
            <a:custGeom>
              <a:rect b="b" l="l" r="r" t="t"/>
              <a:pathLst>
                <a:path extrusionOk="0" h="5922" w="592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7"/>
            <p:cNvSpPr/>
            <p:nvPr/>
          </p:nvSpPr>
          <p:spPr>
            <a:xfrm>
              <a:off x="240275" y="3248161"/>
              <a:ext cx="733449" cy="85086"/>
            </a:xfrm>
            <a:custGeom>
              <a:rect b="b" l="l" r="r" t="t"/>
              <a:pathLst>
                <a:path extrusionOk="0" h="1616" w="1393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7"/>
            <p:cNvSpPr/>
            <p:nvPr/>
          </p:nvSpPr>
          <p:spPr>
            <a:xfrm>
              <a:off x="239749" y="3380318"/>
              <a:ext cx="733502" cy="84981"/>
            </a:xfrm>
            <a:custGeom>
              <a:rect b="b" l="l" r="r" t="t"/>
              <a:pathLst>
                <a:path extrusionOk="0" h="1614" w="13931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7"/>
            <p:cNvSpPr/>
            <p:nvPr/>
          </p:nvSpPr>
          <p:spPr>
            <a:xfrm>
              <a:off x="799019" y="3730665"/>
              <a:ext cx="311650" cy="311755"/>
            </a:xfrm>
            <a:custGeom>
              <a:rect b="b" l="l" r="r" t="t"/>
              <a:pathLst>
                <a:path extrusionOk="0" h="5921" w="5919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7"/>
            <p:cNvSpPr/>
            <p:nvPr/>
          </p:nvSpPr>
          <p:spPr>
            <a:xfrm>
              <a:off x="238275" y="3776578"/>
              <a:ext cx="733449" cy="85034"/>
            </a:xfrm>
            <a:custGeom>
              <a:rect b="b" l="l" r="r" t="t"/>
              <a:pathLst>
                <a:path extrusionOk="0" h="1615" w="1393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7"/>
            <p:cNvSpPr/>
            <p:nvPr/>
          </p:nvSpPr>
          <p:spPr>
            <a:xfrm>
              <a:off x="237801" y="3908683"/>
              <a:ext cx="733449" cy="85139"/>
            </a:xfrm>
            <a:custGeom>
              <a:rect b="b" l="l" r="r" t="t"/>
              <a:pathLst>
                <a:path extrusionOk="0" h="1617" w="1393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7"/>
            <p:cNvSpPr/>
            <p:nvPr/>
          </p:nvSpPr>
          <p:spPr>
            <a:xfrm>
              <a:off x="1326852" y="576450"/>
              <a:ext cx="7375789" cy="3990588"/>
            </a:xfrm>
            <a:custGeom>
              <a:rect b="b" l="l" r="r" t="t"/>
              <a:pathLst>
                <a:path extrusionOk="0" h="156509" w="275216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7"/>
            <p:cNvSpPr/>
            <p:nvPr/>
          </p:nvSpPr>
          <p:spPr>
            <a:xfrm>
              <a:off x="797071" y="4259188"/>
              <a:ext cx="311650" cy="311650"/>
            </a:xfrm>
            <a:custGeom>
              <a:rect b="b" l="l" r="r" t="t"/>
              <a:pathLst>
                <a:path extrusionOk="0" h="5919" w="5919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7"/>
            <p:cNvSpPr/>
            <p:nvPr/>
          </p:nvSpPr>
          <p:spPr>
            <a:xfrm>
              <a:off x="236274" y="4305048"/>
              <a:ext cx="733449" cy="85086"/>
            </a:xfrm>
            <a:custGeom>
              <a:rect b="b" l="l" r="r" t="t"/>
              <a:pathLst>
                <a:path extrusionOk="0" h="1616" w="1393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7"/>
            <p:cNvSpPr/>
            <p:nvPr/>
          </p:nvSpPr>
          <p:spPr>
            <a:xfrm>
              <a:off x="235800" y="4437100"/>
              <a:ext cx="733449" cy="85192"/>
            </a:xfrm>
            <a:custGeom>
              <a:rect b="b" l="l" r="r" t="t"/>
              <a:pathLst>
                <a:path extrusionOk="0" h="1618" w="1393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37"/>
          <p:cNvSpPr txBox="1"/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706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37"/>
          <p:cNvSpPr txBox="1"/>
          <p:nvPr>
            <p:ph idx="2" type="title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14666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37"/>
          <p:cNvSpPr txBox="1"/>
          <p:nvPr>
            <p:ph idx="1" type="subTitle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67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000000"/>
              </a:buClr>
              <a:buSzPts val="1400"/>
              <a:buFont typeface="Arial"/>
              <a:buNone/>
              <a:defRPr b="0" i="0" sz="186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bg>
      <p:bgPr>
        <a:solidFill>
          <a:schemeClr val="accen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38"/>
          <p:cNvGrpSpPr/>
          <p:nvPr/>
        </p:nvGrpSpPr>
        <p:grpSpPr>
          <a:xfrm>
            <a:off x="1507146" y="886554"/>
            <a:ext cx="9177705" cy="5084870"/>
            <a:chOff x="1130359" y="664915"/>
            <a:chExt cx="6883279" cy="3813653"/>
          </a:xfrm>
        </p:grpSpPr>
        <p:sp>
          <p:nvSpPr>
            <p:cNvPr id="79" name="Google Shape;79;p38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rect b="b" l="l" r="r" t="t"/>
              <a:pathLst>
                <a:path extrusionOk="0" h="21396" w="2582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8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rect b="b" l="l" r="r" t="t"/>
              <a:pathLst>
                <a:path extrusionOk="0" h="2626" w="285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8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rect b="b" l="l" r="r" t="t"/>
              <a:pathLst>
                <a:path extrusionOk="0" h="21396" w="2582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8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rect b="b" l="l" r="r" t="t"/>
              <a:pathLst>
                <a:path extrusionOk="0" h="2626" w="285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8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rect b="b" l="l" r="r" t="t"/>
              <a:pathLst>
                <a:path extrusionOk="0" h="21396" w="2582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8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rect b="b" l="l" r="r" t="t"/>
              <a:pathLst>
                <a:path extrusionOk="0" h="2626" w="285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8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rect b="b" l="l" r="r" t="t"/>
              <a:pathLst>
                <a:path extrusionOk="0" h="21396" w="2582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38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rect b="b" l="l" r="r" t="t"/>
              <a:pathLst>
                <a:path extrusionOk="0" h="2626" w="285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38"/>
          <p:cNvSpPr txBox="1"/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None/>
              <a:defRPr b="0" i="0" sz="706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None/>
              <a:defRPr b="0" i="0" sz="706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None/>
              <a:defRPr b="0" i="0" sz="706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None/>
              <a:defRPr b="0" i="0" sz="706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None/>
              <a:defRPr b="0" i="0" sz="706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None/>
              <a:defRPr b="0" i="0" sz="706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None/>
              <a:defRPr b="0" i="0" sz="706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None/>
              <a:defRPr b="0" i="0" sz="706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None/>
              <a:defRPr b="0" i="0" sz="7066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ackground 1">
    <p:bg>
      <p:bgPr>
        <a:solidFill>
          <a:schemeClr val="dk2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Background 3">
    <p:bg>
      <p:bgPr>
        <a:solidFill>
          <a:schemeClr val="accen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Background 4">
    <p:bg>
      <p:bgPr>
        <a:solidFill>
          <a:schemeClr val="accent2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41"/>
          <p:cNvGrpSpPr/>
          <p:nvPr/>
        </p:nvGrpSpPr>
        <p:grpSpPr>
          <a:xfrm>
            <a:off x="314401" y="284734"/>
            <a:ext cx="11563192" cy="6288533"/>
            <a:chOff x="235800" y="213550"/>
            <a:chExt cx="8672394" cy="4716400"/>
          </a:xfrm>
        </p:grpSpPr>
        <p:sp>
          <p:nvSpPr>
            <p:cNvPr id="92" name="Google Shape;92;p41"/>
            <p:cNvSpPr/>
            <p:nvPr/>
          </p:nvSpPr>
          <p:spPr>
            <a:xfrm>
              <a:off x="420024" y="213550"/>
              <a:ext cx="8311596" cy="4715505"/>
            </a:xfrm>
            <a:custGeom>
              <a:rect b="b" l="l" r="r" t="t"/>
              <a:pathLst>
                <a:path extrusionOk="0" h="89559" w="141824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41"/>
            <p:cNvSpPr/>
            <p:nvPr/>
          </p:nvSpPr>
          <p:spPr>
            <a:xfrm>
              <a:off x="596481" y="214234"/>
              <a:ext cx="8311713" cy="4715716"/>
            </a:xfrm>
            <a:custGeom>
              <a:rect b="b" l="l" r="r" t="t"/>
              <a:pathLst>
                <a:path extrusionOk="0" h="89563" w="141826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41"/>
            <p:cNvSpPr/>
            <p:nvPr/>
          </p:nvSpPr>
          <p:spPr>
            <a:xfrm>
              <a:off x="810919" y="559949"/>
              <a:ext cx="311650" cy="311755"/>
            </a:xfrm>
            <a:custGeom>
              <a:rect b="b" l="l" r="r" t="t"/>
              <a:pathLst>
                <a:path extrusionOk="0" h="5921" w="5919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41"/>
            <p:cNvSpPr/>
            <p:nvPr/>
          </p:nvSpPr>
          <p:spPr>
            <a:xfrm>
              <a:off x="250174" y="605967"/>
              <a:ext cx="733502" cy="85034"/>
            </a:xfrm>
            <a:custGeom>
              <a:rect b="b" l="l" r="r" t="t"/>
              <a:pathLst>
                <a:path extrusionOk="0" h="1615" w="13931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41"/>
            <p:cNvSpPr/>
            <p:nvPr/>
          </p:nvSpPr>
          <p:spPr>
            <a:xfrm>
              <a:off x="249700" y="738071"/>
              <a:ext cx="733397" cy="85034"/>
            </a:xfrm>
            <a:custGeom>
              <a:rect b="b" l="l" r="r" t="t"/>
              <a:pathLst>
                <a:path extrusionOk="0" h="1615" w="13929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41"/>
            <p:cNvSpPr/>
            <p:nvPr/>
          </p:nvSpPr>
          <p:spPr>
            <a:xfrm>
              <a:off x="808918" y="1088367"/>
              <a:ext cx="311650" cy="311755"/>
            </a:xfrm>
            <a:custGeom>
              <a:rect b="b" l="l" r="r" t="t"/>
              <a:pathLst>
                <a:path extrusionOk="0" h="5921" w="5919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41"/>
            <p:cNvSpPr/>
            <p:nvPr/>
          </p:nvSpPr>
          <p:spPr>
            <a:xfrm>
              <a:off x="248173" y="1134385"/>
              <a:ext cx="733449" cy="85086"/>
            </a:xfrm>
            <a:custGeom>
              <a:rect b="b" l="l" r="r" t="t"/>
              <a:pathLst>
                <a:path extrusionOk="0" h="1616" w="1393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41"/>
            <p:cNvSpPr/>
            <p:nvPr/>
          </p:nvSpPr>
          <p:spPr>
            <a:xfrm>
              <a:off x="247647" y="1266594"/>
              <a:ext cx="733502" cy="84981"/>
            </a:xfrm>
            <a:custGeom>
              <a:rect b="b" l="l" r="r" t="t"/>
              <a:pathLst>
                <a:path extrusionOk="0" h="1614" w="13931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41"/>
            <p:cNvSpPr/>
            <p:nvPr/>
          </p:nvSpPr>
          <p:spPr>
            <a:xfrm>
              <a:off x="806970" y="1616837"/>
              <a:ext cx="311650" cy="311755"/>
            </a:xfrm>
            <a:custGeom>
              <a:rect b="b" l="l" r="r" t="t"/>
              <a:pathLst>
                <a:path extrusionOk="0" h="5921" w="5919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1"/>
            <p:cNvSpPr/>
            <p:nvPr/>
          </p:nvSpPr>
          <p:spPr>
            <a:xfrm>
              <a:off x="246172" y="1662802"/>
              <a:ext cx="733449" cy="85086"/>
            </a:xfrm>
            <a:custGeom>
              <a:rect b="b" l="l" r="r" t="t"/>
              <a:pathLst>
                <a:path extrusionOk="0" h="1616" w="1393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1"/>
            <p:cNvSpPr/>
            <p:nvPr/>
          </p:nvSpPr>
          <p:spPr>
            <a:xfrm>
              <a:off x="245751" y="1794959"/>
              <a:ext cx="733344" cy="85034"/>
            </a:xfrm>
            <a:custGeom>
              <a:rect b="b" l="l" r="r" t="t"/>
              <a:pathLst>
                <a:path extrusionOk="0" h="1615" w="13928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1"/>
            <p:cNvSpPr/>
            <p:nvPr/>
          </p:nvSpPr>
          <p:spPr>
            <a:xfrm>
              <a:off x="804969" y="2145307"/>
              <a:ext cx="311650" cy="311703"/>
            </a:xfrm>
            <a:custGeom>
              <a:rect b="b" l="l" r="r" t="t"/>
              <a:pathLst>
                <a:path extrusionOk="0" h="5920" w="5919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1"/>
            <p:cNvSpPr/>
            <p:nvPr/>
          </p:nvSpPr>
          <p:spPr>
            <a:xfrm>
              <a:off x="244172" y="2191325"/>
              <a:ext cx="733502" cy="85034"/>
            </a:xfrm>
            <a:custGeom>
              <a:rect b="b" l="l" r="r" t="t"/>
              <a:pathLst>
                <a:path extrusionOk="0" h="1615" w="13931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41"/>
            <p:cNvSpPr/>
            <p:nvPr/>
          </p:nvSpPr>
          <p:spPr>
            <a:xfrm>
              <a:off x="243645" y="2323324"/>
              <a:ext cx="733555" cy="85086"/>
            </a:xfrm>
            <a:custGeom>
              <a:rect b="b" l="l" r="r" t="t"/>
              <a:pathLst>
                <a:path extrusionOk="0" h="1616" w="13932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41"/>
            <p:cNvSpPr/>
            <p:nvPr/>
          </p:nvSpPr>
          <p:spPr>
            <a:xfrm>
              <a:off x="802968" y="2673830"/>
              <a:ext cx="311650" cy="311703"/>
            </a:xfrm>
            <a:custGeom>
              <a:rect b="b" l="l" r="r" t="t"/>
              <a:pathLst>
                <a:path extrusionOk="0" h="5920" w="5919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41"/>
            <p:cNvSpPr/>
            <p:nvPr/>
          </p:nvSpPr>
          <p:spPr>
            <a:xfrm>
              <a:off x="242224" y="2719638"/>
              <a:ext cx="733502" cy="85139"/>
            </a:xfrm>
            <a:custGeom>
              <a:rect b="b" l="l" r="r" t="t"/>
              <a:pathLst>
                <a:path extrusionOk="0" h="1617" w="13931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41"/>
            <p:cNvSpPr/>
            <p:nvPr/>
          </p:nvSpPr>
          <p:spPr>
            <a:xfrm>
              <a:off x="241697" y="2851795"/>
              <a:ext cx="733502" cy="85086"/>
            </a:xfrm>
            <a:custGeom>
              <a:rect b="b" l="l" r="r" t="t"/>
              <a:pathLst>
                <a:path extrusionOk="0" h="1616" w="13931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41"/>
            <p:cNvSpPr/>
            <p:nvPr/>
          </p:nvSpPr>
          <p:spPr>
            <a:xfrm>
              <a:off x="800968" y="3202195"/>
              <a:ext cx="311703" cy="311808"/>
            </a:xfrm>
            <a:custGeom>
              <a:rect b="b" l="l" r="r" t="t"/>
              <a:pathLst>
                <a:path extrusionOk="0" h="5922" w="592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41"/>
            <p:cNvSpPr/>
            <p:nvPr/>
          </p:nvSpPr>
          <p:spPr>
            <a:xfrm>
              <a:off x="240275" y="3248161"/>
              <a:ext cx="733449" cy="85086"/>
            </a:xfrm>
            <a:custGeom>
              <a:rect b="b" l="l" r="r" t="t"/>
              <a:pathLst>
                <a:path extrusionOk="0" h="1616" w="1393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41"/>
            <p:cNvSpPr/>
            <p:nvPr/>
          </p:nvSpPr>
          <p:spPr>
            <a:xfrm>
              <a:off x="239749" y="3380318"/>
              <a:ext cx="733502" cy="84981"/>
            </a:xfrm>
            <a:custGeom>
              <a:rect b="b" l="l" r="r" t="t"/>
              <a:pathLst>
                <a:path extrusionOk="0" h="1614" w="13931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41"/>
            <p:cNvSpPr/>
            <p:nvPr/>
          </p:nvSpPr>
          <p:spPr>
            <a:xfrm>
              <a:off x="799019" y="3730665"/>
              <a:ext cx="311650" cy="311755"/>
            </a:xfrm>
            <a:custGeom>
              <a:rect b="b" l="l" r="r" t="t"/>
              <a:pathLst>
                <a:path extrusionOk="0" h="5921" w="5919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41"/>
            <p:cNvSpPr/>
            <p:nvPr/>
          </p:nvSpPr>
          <p:spPr>
            <a:xfrm>
              <a:off x="238275" y="3776578"/>
              <a:ext cx="733449" cy="85034"/>
            </a:xfrm>
            <a:custGeom>
              <a:rect b="b" l="l" r="r" t="t"/>
              <a:pathLst>
                <a:path extrusionOk="0" h="1615" w="1393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41"/>
            <p:cNvSpPr/>
            <p:nvPr/>
          </p:nvSpPr>
          <p:spPr>
            <a:xfrm>
              <a:off x="237801" y="3908683"/>
              <a:ext cx="733449" cy="85139"/>
            </a:xfrm>
            <a:custGeom>
              <a:rect b="b" l="l" r="r" t="t"/>
              <a:pathLst>
                <a:path extrusionOk="0" h="1617" w="1393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41"/>
            <p:cNvSpPr/>
            <p:nvPr/>
          </p:nvSpPr>
          <p:spPr>
            <a:xfrm>
              <a:off x="797071" y="4259188"/>
              <a:ext cx="311650" cy="311650"/>
            </a:xfrm>
            <a:custGeom>
              <a:rect b="b" l="l" r="r" t="t"/>
              <a:pathLst>
                <a:path extrusionOk="0" h="5919" w="5919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41"/>
            <p:cNvSpPr/>
            <p:nvPr/>
          </p:nvSpPr>
          <p:spPr>
            <a:xfrm>
              <a:off x="236274" y="4305048"/>
              <a:ext cx="733449" cy="85086"/>
            </a:xfrm>
            <a:custGeom>
              <a:rect b="b" l="l" r="r" t="t"/>
              <a:pathLst>
                <a:path extrusionOk="0" h="1616" w="1393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41"/>
            <p:cNvSpPr/>
            <p:nvPr/>
          </p:nvSpPr>
          <p:spPr>
            <a:xfrm>
              <a:off x="235800" y="4437100"/>
              <a:ext cx="733449" cy="85192"/>
            </a:xfrm>
            <a:custGeom>
              <a:rect b="b" l="l" r="r" t="t"/>
              <a:pathLst>
                <a:path extrusionOk="0" h="1618" w="1393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5">
  <p:cSld name="Background 5">
    <p:bg>
      <p:bgPr>
        <a:solidFill>
          <a:schemeClr val="accent2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42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120" name="Google Shape;120;p42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fmla="val 3106" name="adj"/>
              </a:avLst>
            </a:pr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42"/>
            <p:cNvSpPr/>
            <p:nvPr/>
          </p:nvSpPr>
          <p:spPr>
            <a:xfrm>
              <a:off x="408325" y="369475"/>
              <a:ext cx="8327348" cy="4404555"/>
            </a:xfrm>
            <a:custGeom>
              <a:rect b="b" l="l" r="r" t="t"/>
              <a:pathLst>
                <a:path extrusionOk="0" h="156509" w="275216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2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25"/>
          <p:cNvSpPr txBox="1"/>
          <p:nvPr>
            <p:ph idx="1" type="subTitle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2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2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3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43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4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4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4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4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5" name="Google Shape;135;p4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4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p4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4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1" name="Google Shape;141;p4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" name="Google Shape;142;p4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4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4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6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46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46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4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4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4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7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47"/>
          <p:cNvSpPr txBox="1"/>
          <p:nvPr>
            <p:ph idx="1" type="body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47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47"/>
          <p:cNvSpPr txBox="1"/>
          <p:nvPr>
            <p:ph idx="3" type="body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47"/>
          <p:cNvSpPr txBox="1"/>
          <p:nvPr>
            <p:ph idx="4" type="body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4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4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4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8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3" name="Google Shape;163;p4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4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4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9"/>
          <p:cNvSpPr txBox="1"/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8" name="Google Shape;168;p49"/>
          <p:cNvSpPr txBox="1"/>
          <p:nvPr>
            <p:ph idx="1" type="body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49"/>
          <p:cNvSpPr txBox="1"/>
          <p:nvPr>
            <p:ph idx="2" type="body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4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1" name="Google Shape;171;p4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2" name="Google Shape;172;p4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0"/>
          <p:cNvSpPr txBox="1"/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5" name="Google Shape;175;p5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50"/>
          <p:cNvSpPr txBox="1"/>
          <p:nvPr>
            <p:ph idx="1" type="body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5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5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5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1"/>
          <p:cNvSpPr txBox="1"/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2" name="Google Shape;182;p51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5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5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5" name="Google Shape;185;p5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52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8" name="Google Shape;188;p52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5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Google Shape;190;p5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5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>
  <p:cSld name="仅标题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29"/>
          <p:cNvSpPr txBox="1"/>
          <p:nvPr>
            <p:ph idx="1" type="body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2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2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" name="Google Shape;28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0"/>
          <p:cNvSpPr txBox="1"/>
          <p:nvPr>
            <p:ph type="title"/>
          </p:nvPr>
        </p:nvSpPr>
        <p:spPr>
          <a:xfrm>
            <a:off x="831851" y="1709741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30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3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3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" name="Google Shape;3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>
  <p:cSld name="两栏内容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>
  <p:cSld name="内容与标题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>
  <p:cSld name="图片与标题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 with medium confidence" id="10" name="Google Shape;10;p2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881963" y="256954"/>
            <a:ext cx="1385036" cy="13850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ape&#10;&#10;Description automatically generated with medium confidence" id="43" name="Google Shape;43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881963" y="256954"/>
            <a:ext cx="1385036" cy="13850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9.png"/><Relationship Id="rId4" Type="http://schemas.openxmlformats.org/officeDocument/2006/relationships/image" Target="../media/image25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9.png"/><Relationship Id="rId4" Type="http://schemas.openxmlformats.org/officeDocument/2006/relationships/image" Target="../media/image35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png"/><Relationship Id="rId4" Type="http://schemas.openxmlformats.org/officeDocument/2006/relationships/image" Target="../media/image35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Relationship Id="rId4" Type="http://schemas.openxmlformats.org/officeDocument/2006/relationships/image" Target="../media/image38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4" Type="http://schemas.openxmlformats.org/officeDocument/2006/relationships/image" Target="../media/image38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4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44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Relationship Id="rId4" Type="http://schemas.openxmlformats.org/officeDocument/2006/relationships/image" Target="../media/image10.png"/><Relationship Id="rId5" Type="http://schemas.openxmlformats.org/officeDocument/2006/relationships/image" Target="../media/image13.png"/><Relationship Id="rId6" Type="http://schemas.openxmlformats.org/officeDocument/2006/relationships/image" Target="../media/image6.png"/><Relationship Id="rId7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6.png"/><Relationship Id="rId5" Type="http://schemas.openxmlformats.org/officeDocument/2006/relationships/image" Target="../media/image23.jpg"/><Relationship Id="rId6" Type="http://schemas.openxmlformats.org/officeDocument/2006/relationships/image" Target="../media/image41.png"/><Relationship Id="rId7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6.png"/><Relationship Id="rId5" Type="http://schemas.openxmlformats.org/officeDocument/2006/relationships/image" Target="../media/image23.jpg"/><Relationship Id="rId6" Type="http://schemas.openxmlformats.org/officeDocument/2006/relationships/image" Target="../media/image41.png"/><Relationship Id="rId7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9.png"/><Relationship Id="rId4" Type="http://schemas.openxmlformats.org/officeDocument/2006/relationships/image" Target="../media/image25.png"/><Relationship Id="rId5" Type="http://schemas.openxmlformats.org/officeDocument/2006/relationships/image" Target="../media/image13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158480">
            <a:off x="3054249" y="-1440252"/>
            <a:ext cx="6301783" cy="9633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71097" y="4665513"/>
            <a:ext cx="3634040" cy="214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71716" y="-104519"/>
            <a:ext cx="2861741" cy="286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"/>
          <p:cNvPicPr preferRelativeResize="0"/>
          <p:nvPr/>
        </p:nvPicPr>
        <p:blipFill rotWithShape="1">
          <a:blip r:embed="rId6">
            <a:alphaModFix/>
          </a:blip>
          <a:srcRect b="27935" l="11145" r="11900" t="-91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"/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fmla="val 10434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10"/>
          <p:cNvSpPr txBox="1"/>
          <p:nvPr/>
        </p:nvSpPr>
        <p:spPr>
          <a:xfrm>
            <a:off x="1496295" y="336723"/>
            <a:ext cx="3716082" cy="666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Đặt tính rồi tính</a:t>
            </a:r>
            <a:endParaRPr b="1"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874" y="248541"/>
            <a:ext cx="849356" cy="7858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9" name="Google Shape;289;p10"/>
          <p:cNvGraphicFramePr/>
          <p:nvPr/>
        </p:nvGraphicFramePr>
        <p:xfrm>
          <a:off x="818707" y="13078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{70DBB9A7-8583-4219-9084-6CDB6AD636BA}</a:tableStyleId>
              </a:tblPr>
              <a:tblGrid>
                <a:gridCol w="3558375"/>
                <a:gridCol w="3558375"/>
                <a:gridCol w="3558375"/>
              </a:tblGrid>
              <a:tr h="882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a) 34 x 2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 x 6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 x 4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3609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b) 69 : 3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84 : 7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95 : 8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90" name="Google Shape;290;p10"/>
          <p:cNvGrpSpPr/>
          <p:nvPr/>
        </p:nvGrpSpPr>
        <p:grpSpPr>
          <a:xfrm>
            <a:off x="400713" y="3658043"/>
            <a:ext cx="2228850" cy="1446550"/>
            <a:chOff x="1400175" y="3105150"/>
            <a:chExt cx="2228850" cy="1446550"/>
          </a:xfrm>
        </p:grpSpPr>
        <p:sp>
          <p:nvSpPr>
            <p:cNvPr id="291" name="Google Shape;291;p10"/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34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  2</a:t>
              </a:r>
              <a:endParaRPr/>
            </a:p>
          </p:txBody>
        </p:sp>
        <p:cxnSp>
          <p:nvCxnSpPr>
            <p:cNvPr id="292" name="Google Shape;292;p10"/>
            <p:cNvCxnSpPr/>
            <p:nvPr/>
          </p:nvCxnSpPr>
          <p:spPr>
            <a:xfrm>
              <a:off x="1838325" y="4410075"/>
              <a:ext cx="923925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3" name="Google Shape;293;p10"/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sp>
        <p:nvSpPr>
          <p:cNvPr id="294" name="Google Shape;294;p10"/>
          <p:cNvSpPr txBox="1"/>
          <p:nvPr/>
        </p:nvSpPr>
        <p:spPr>
          <a:xfrm>
            <a:off x="1337486" y="4914900"/>
            <a:ext cx="514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95" name="Google Shape;295;p10"/>
          <p:cNvSpPr txBox="1"/>
          <p:nvPr/>
        </p:nvSpPr>
        <p:spPr>
          <a:xfrm>
            <a:off x="1020945" y="4913793"/>
            <a:ext cx="514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grpSp>
        <p:nvGrpSpPr>
          <p:cNvPr id="296" name="Google Shape;296;p10"/>
          <p:cNvGrpSpPr/>
          <p:nvPr/>
        </p:nvGrpSpPr>
        <p:grpSpPr>
          <a:xfrm>
            <a:off x="2468746" y="3704561"/>
            <a:ext cx="2228850" cy="1446550"/>
            <a:chOff x="1400175" y="3105150"/>
            <a:chExt cx="2228850" cy="1446550"/>
          </a:xfrm>
        </p:grpSpPr>
        <p:sp>
          <p:nvSpPr>
            <p:cNvPr id="297" name="Google Shape;297;p10"/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15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 6</a:t>
              </a:r>
              <a:endParaRPr/>
            </a:p>
          </p:txBody>
        </p:sp>
        <p:cxnSp>
          <p:nvCxnSpPr>
            <p:cNvPr id="298" name="Google Shape;298;p10"/>
            <p:cNvCxnSpPr/>
            <p:nvPr/>
          </p:nvCxnSpPr>
          <p:spPr>
            <a:xfrm>
              <a:off x="1838325" y="4410075"/>
              <a:ext cx="923925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9" name="Google Shape;299;p10"/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sp>
        <p:nvSpPr>
          <p:cNvPr id="300" name="Google Shape;300;p10"/>
          <p:cNvSpPr txBox="1"/>
          <p:nvPr/>
        </p:nvSpPr>
        <p:spPr>
          <a:xfrm>
            <a:off x="3299926" y="4982683"/>
            <a:ext cx="514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01" name="Google Shape;301;p10"/>
          <p:cNvSpPr txBox="1"/>
          <p:nvPr/>
        </p:nvSpPr>
        <p:spPr>
          <a:xfrm>
            <a:off x="3004652" y="4970943"/>
            <a:ext cx="514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grpSp>
        <p:nvGrpSpPr>
          <p:cNvPr id="302" name="Google Shape;302;p10"/>
          <p:cNvGrpSpPr/>
          <p:nvPr/>
        </p:nvGrpSpPr>
        <p:grpSpPr>
          <a:xfrm>
            <a:off x="4265649" y="3683296"/>
            <a:ext cx="2228850" cy="1446550"/>
            <a:chOff x="1400175" y="3105150"/>
            <a:chExt cx="2228850" cy="1446550"/>
          </a:xfrm>
        </p:grpSpPr>
        <p:sp>
          <p:nvSpPr>
            <p:cNvPr id="303" name="Google Shape;303;p10"/>
            <p:cNvSpPr txBox="1"/>
            <p:nvPr/>
          </p:nvSpPr>
          <p:spPr>
            <a:xfrm>
              <a:off x="1771650" y="3105150"/>
              <a:ext cx="1857375" cy="1446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23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  4</a:t>
              </a:r>
              <a:endParaRPr/>
            </a:p>
          </p:txBody>
        </p:sp>
        <p:cxnSp>
          <p:nvCxnSpPr>
            <p:cNvPr id="304" name="Google Shape;304;p10"/>
            <p:cNvCxnSpPr/>
            <p:nvPr/>
          </p:nvCxnSpPr>
          <p:spPr>
            <a:xfrm>
              <a:off x="1838325" y="4410075"/>
              <a:ext cx="923925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05" name="Google Shape;305;p10"/>
            <p:cNvSpPr txBox="1"/>
            <p:nvPr/>
          </p:nvSpPr>
          <p:spPr>
            <a:xfrm>
              <a:off x="1400175" y="3600450"/>
              <a:ext cx="333375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</p:grpSp>
      <p:sp>
        <p:nvSpPr>
          <p:cNvPr id="306" name="Google Shape;306;p10"/>
          <p:cNvSpPr txBox="1"/>
          <p:nvPr/>
        </p:nvSpPr>
        <p:spPr>
          <a:xfrm>
            <a:off x="5138627" y="4961418"/>
            <a:ext cx="514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07" name="Google Shape;307;p10"/>
          <p:cNvSpPr txBox="1"/>
          <p:nvPr/>
        </p:nvSpPr>
        <p:spPr>
          <a:xfrm>
            <a:off x="4853984" y="4949678"/>
            <a:ext cx="5143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08" name="Google Shape;308;p10"/>
          <p:cNvSpPr txBox="1"/>
          <p:nvPr/>
        </p:nvSpPr>
        <p:spPr>
          <a:xfrm>
            <a:off x="7065180" y="3806548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09" name="Google Shape;309;p10"/>
          <p:cNvSpPr txBox="1"/>
          <p:nvPr/>
        </p:nvSpPr>
        <p:spPr>
          <a:xfrm>
            <a:off x="6240426" y="3800716"/>
            <a:ext cx="10287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69</a:t>
            </a:r>
            <a:endParaRPr/>
          </a:p>
        </p:txBody>
      </p:sp>
      <p:grpSp>
        <p:nvGrpSpPr>
          <p:cNvPr id="310" name="Google Shape;310;p10"/>
          <p:cNvGrpSpPr/>
          <p:nvPr/>
        </p:nvGrpSpPr>
        <p:grpSpPr>
          <a:xfrm>
            <a:off x="6985361" y="3856199"/>
            <a:ext cx="819151" cy="1431301"/>
            <a:chOff x="2299" y="1252"/>
            <a:chExt cx="516" cy="656"/>
          </a:xfrm>
        </p:grpSpPr>
        <p:cxnSp>
          <p:nvCxnSpPr>
            <p:cNvPr id="311" name="Google Shape;311;p10"/>
            <p:cNvCxnSpPr/>
            <p:nvPr/>
          </p:nvCxnSpPr>
          <p:spPr>
            <a:xfrm>
              <a:off x="2299" y="1537"/>
              <a:ext cx="516" cy="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12" name="Google Shape;312;p10"/>
            <p:cNvCxnSpPr/>
            <p:nvPr/>
          </p:nvCxnSpPr>
          <p:spPr>
            <a:xfrm>
              <a:off x="2304" y="1252"/>
              <a:ext cx="5" cy="656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13" name="Google Shape;313;p10"/>
          <p:cNvSpPr txBox="1"/>
          <p:nvPr/>
        </p:nvSpPr>
        <p:spPr>
          <a:xfrm>
            <a:off x="7008393" y="4452147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14" name="Google Shape;314;p10"/>
          <p:cNvSpPr txBox="1"/>
          <p:nvPr/>
        </p:nvSpPr>
        <p:spPr>
          <a:xfrm>
            <a:off x="6225363" y="4259669"/>
            <a:ext cx="400050" cy="709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15" name="Google Shape;315;p10"/>
          <p:cNvSpPr txBox="1"/>
          <p:nvPr/>
        </p:nvSpPr>
        <p:spPr>
          <a:xfrm>
            <a:off x="7276201" y="4437308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16" name="Google Shape;316;p10"/>
          <p:cNvSpPr txBox="1"/>
          <p:nvPr/>
        </p:nvSpPr>
        <p:spPr>
          <a:xfrm>
            <a:off x="6539023" y="4263656"/>
            <a:ext cx="72120" cy="718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17" name="Google Shape;317;p10"/>
          <p:cNvSpPr txBox="1"/>
          <p:nvPr/>
        </p:nvSpPr>
        <p:spPr>
          <a:xfrm>
            <a:off x="6479215" y="4719085"/>
            <a:ext cx="2830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18" name="Google Shape;318;p10"/>
          <p:cNvSpPr txBox="1"/>
          <p:nvPr/>
        </p:nvSpPr>
        <p:spPr>
          <a:xfrm>
            <a:off x="9032203" y="3764018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319" name="Google Shape;319;p10"/>
          <p:cNvSpPr txBox="1"/>
          <p:nvPr/>
        </p:nvSpPr>
        <p:spPr>
          <a:xfrm>
            <a:off x="8207449" y="3758186"/>
            <a:ext cx="10287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84</a:t>
            </a:r>
            <a:endParaRPr/>
          </a:p>
        </p:txBody>
      </p:sp>
      <p:grpSp>
        <p:nvGrpSpPr>
          <p:cNvPr id="320" name="Google Shape;320;p10"/>
          <p:cNvGrpSpPr/>
          <p:nvPr/>
        </p:nvGrpSpPr>
        <p:grpSpPr>
          <a:xfrm>
            <a:off x="8952384" y="3813669"/>
            <a:ext cx="819151" cy="1431301"/>
            <a:chOff x="2299" y="1252"/>
            <a:chExt cx="516" cy="656"/>
          </a:xfrm>
        </p:grpSpPr>
        <p:cxnSp>
          <p:nvCxnSpPr>
            <p:cNvPr id="321" name="Google Shape;321;p10"/>
            <p:cNvCxnSpPr/>
            <p:nvPr/>
          </p:nvCxnSpPr>
          <p:spPr>
            <a:xfrm>
              <a:off x="2299" y="1537"/>
              <a:ext cx="516" cy="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22" name="Google Shape;322;p10"/>
            <p:cNvCxnSpPr/>
            <p:nvPr/>
          </p:nvCxnSpPr>
          <p:spPr>
            <a:xfrm>
              <a:off x="2304" y="1252"/>
              <a:ext cx="5" cy="656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23" name="Google Shape;323;p10"/>
          <p:cNvSpPr txBox="1"/>
          <p:nvPr/>
        </p:nvSpPr>
        <p:spPr>
          <a:xfrm>
            <a:off x="8964784" y="4411206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24" name="Google Shape;324;p10"/>
          <p:cNvSpPr txBox="1"/>
          <p:nvPr/>
        </p:nvSpPr>
        <p:spPr>
          <a:xfrm>
            <a:off x="8192386" y="4217139"/>
            <a:ext cx="400050" cy="709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25" name="Google Shape;325;p10"/>
          <p:cNvSpPr txBox="1"/>
          <p:nvPr/>
        </p:nvSpPr>
        <p:spPr>
          <a:xfrm>
            <a:off x="9211327" y="4407000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26" name="Google Shape;326;p10"/>
          <p:cNvSpPr txBox="1"/>
          <p:nvPr/>
        </p:nvSpPr>
        <p:spPr>
          <a:xfrm>
            <a:off x="8506046" y="4221126"/>
            <a:ext cx="72120" cy="718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327" name="Google Shape;327;p10"/>
          <p:cNvSpPr txBox="1"/>
          <p:nvPr/>
        </p:nvSpPr>
        <p:spPr>
          <a:xfrm>
            <a:off x="8446238" y="4676555"/>
            <a:ext cx="2830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28" name="Google Shape;328;p10"/>
          <p:cNvSpPr txBox="1"/>
          <p:nvPr/>
        </p:nvSpPr>
        <p:spPr>
          <a:xfrm>
            <a:off x="10871635" y="3774650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29" name="Google Shape;329;p10"/>
          <p:cNvSpPr txBox="1"/>
          <p:nvPr/>
        </p:nvSpPr>
        <p:spPr>
          <a:xfrm>
            <a:off x="10046881" y="3768818"/>
            <a:ext cx="10287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95</a:t>
            </a:r>
            <a:endParaRPr/>
          </a:p>
        </p:txBody>
      </p:sp>
      <p:grpSp>
        <p:nvGrpSpPr>
          <p:cNvPr id="330" name="Google Shape;330;p10"/>
          <p:cNvGrpSpPr/>
          <p:nvPr/>
        </p:nvGrpSpPr>
        <p:grpSpPr>
          <a:xfrm>
            <a:off x="10791816" y="3824301"/>
            <a:ext cx="819151" cy="1431301"/>
            <a:chOff x="2299" y="1252"/>
            <a:chExt cx="516" cy="656"/>
          </a:xfrm>
        </p:grpSpPr>
        <p:cxnSp>
          <p:nvCxnSpPr>
            <p:cNvPr id="331" name="Google Shape;331;p10"/>
            <p:cNvCxnSpPr/>
            <p:nvPr/>
          </p:nvCxnSpPr>
          <p:spPr>
            <a:xfrm>
              <a:off x="2299" y="1537"/>
              <a:ext cx="516" cy="0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32" name="Google Shape;332;p10"/>
            <p:cNvCxnSpPr/>
            <p:nvPr/>
          </p:nvCxnSpPr>
          <p:spPr>
            <a:xfrm>
              <a:off x="2304" y="1252"/>
              <a:ext cx="5" cy="656"/>
            </a:xfrm>
            <a:prstGeom prst="straightConnector1">
              <a:avLst/>
            </a:prstGeom>
            <a:noFill/>
            <a:ln cap="flat" cmpd="sng" w="38100">
              <a:solidFill>
                <a:srgbClr val="0000F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33" name="Google Shape;333;p10"/>
          <p:cNvSpPr txBox="1"/>
          <p:nvPr/>
        </p:nvSpPr>
        <p:spPr>
          <a:xfrm>
            <a:off x="10793705" y="4390307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34" name="Google Shape;334;p10"/>
          <p:cNvSpPr txBox="1"/>
          <p:nvPr/>
        </p:nvSpPr>
        <p:spPr>
          <a:xfrm>
            <a:off x="10031818" y="4227771"/>
            <a:ext cx="400050" cy="7095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35" name="Google Shape;335;p10"/>
          <p:cNvSpPr txBox="1"/>
          <p:nvPr/>
        </p:nvSpPr>
        <p:spPr>
          <a:xfrm>
            <a:off x="11040248" y="4386101"/>
            <a:ext cx="381000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336" name="Google Shape;336;p10"/>
          <p:cNvSpPr txBox="1"/>
          <p:nvPr/>
        </p:nvSpPr>
        <p:spPr>
          <a:xfrm>
            <a:off x="10345478" y="4231758"/>
            <a:ext cx="72120" cy="718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337" name="Google Shape;337;p10"/>
          <p:cNvSpPr txBox="1"/>
          <p:nvPr/>
        </p:nvSpPr>
        <p:spPr>
          <a:xfrm>
            <a:off x="10285670" y="4687187"/>
            <a:ext cx="28309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p11"/>
          <p:cNvPicPr preferRelativeResize="0"/>
          <p:nvPr/>
        </p:nvPicPr>
        <p:blipFill rotWithShape="1">
          <a:blip r:embed="rId3">
            <a:alphaModFix/>
          </a:blip>
          <a:srcRect b="9372" l="0" r="0" t="0"/>
          <a:stretch/>
        </p:blipFill>
        <p:spPr>
          <a:xfrm>
            <a:off x="-1" y="2"/>
            <a:ext cx="1222342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133601" y="2819401"/>
            <a:ext cx="2003681" cy="282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"/>
          <p:cNvPicPr preferRelativeResize="0"/>
          <p:nvPr/>
        </p:nvPicPr>
        <p:blipFill rotWithShape="1">
          <a:blip r:embed="rId5">
            <a:alphaModFix/>
          </a:blip>
          <a:srcRect b="21978" l="-1" r="-2198" t="18901"/>
          <a:stretch/>
        </p:blipFill>
        <p:spPr>
          <a:xfrm>
            <a:off x="2946400" y="2565400"/>
            <a:ext cx="5486400" cy="393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71379" y="70104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3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12"/>
          <p:cNvPicPr preferRelativeResize="0"/>
          <p:nvPr/>
        </p:nvPicPr>
        <p:blipFill rotWithShape="1">
          <a:blip r:embed="rId3">
            <a:alphaModFix/>
          </a:blip>
          <a:srcRect b="9372" l="0" r="0" t="0"/>
          <a:stretch/>
        </p:blipFill>
        <p:spPr>
          <a:xfrm>
            <a:off x="-1" y="2"/>
            <a:ext cx="1222342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76314" y="1913860"/>
            <a:ext cx="3518160" cy="3125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12"/>
          <p:cNvPicPr preferRelativeResize="0"/>
          <p:nvPr/>
        </p:nvPicPr>
        <p:blipFill rotWithShape="1">
          <a:blip r:embed="rId5">
            <a:alphaModFix/>
          </a:blip>
          <a:srcRect b="21978" l="-1" r="-2198" t="18901"/>
          <a:stretch/>
        </p:blipFill>
        <p:spPr>
          <a:xfrm>
            <a:off x="10287000" y="2819400"/>
            <a:ext cx="5486400" cy="393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71379" y="70104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2"/>
          <p:cNvSpPr/>
          <p:nvPr/>
        </p:nvSpPr>
        <p:spPr>
          <a:xfrm>
            <a:off x="2235536" y="464645"/>
            <a:ext cx="8127693" cy="77301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Hãy giúp mình hoàn thành bài tập 3 nhé!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2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3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"/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fmla="val 10434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174" y="422423"/>
            <a:ext cx="1590675" cy="590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13"/>
          <p:cNvGrpSpPr/>
          <p:nvPr/>
        </p:nvGrpSpPr>
        <p:grpSpPr>
          <a:xfrm>
            <a:off x="1017402" y="1308248"/>
            <a:ext cx="2037464" cy="2025191"/>
            <a:chOff x="1017402" y="1308248"/>
            <a:chExt cx="2037464" cy="2025191"/>
          </a:xfrm>
        </p:grpSpPr>
        <p:grpSp>
          <p:nvGrpSpPr>
            <p:cNvPr id="363" name="Google Shape;363;p13"/>
            <p:cNvGrpSpPr/>
            <p:nvPr/>
          </p:nvGrpSpPr>
          <p:grpSpPr>
            <a:xfrm>
              <a:off x="1017402" y="1308248"/>
              <a:ext cx="2037464" cy="1446550"/>
              <a:chOff x="1591561" y="3105150"/>
              <a:chExt cx="2037464" cy="1446550"/>
            </a:xfrm>
          </p:grpSpPr>
          <p:sp>
            <p:nvSpPr>
              <p:cNvPr id="364" name="Google Shape;364;p13"/>
              <p:cNvSpPr txBox="1"/>
              <p:nvPr/>
            </p:nvSpPr>
            <p:spPr>
              <a:xfrm>
                <a:off x="1771650" y="3105150"/>
                <a:ext cx="1857375" cy="1446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17</a:t>
                </a:r>
                <a:endParaRPr/>
              </a:p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   5</a:t>
                </a:r>
                <a:endParaRPr/>
              </a:p>
            </p:txBody>
          </p:sp>
          <p:cxnSp>
            <p:nvCxnSpPr>
              <p:cNvPr id="365" name="Google Shape;365;p13"/>
              <p:cNvCxnSpPr/>
              <p:nvPr/>
            </p:nvCxnSpPr>
            <p:spPr>
              <a:xfrm>
                <a:off x="1838325" y="4410075"/>
                <a:ext cx="923925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sp>
            <p:nvSpPr>
              <p:cNvPr id="366" name="Google Shape;366;p13"/>
              <p:cNvSpPr txBox="1"/>
              <p:nvPr/>
            </p:nvSpPr>
            <p:spPr>
              <a:xfrm>
                <a:off x="1591561" y="3557920"/>
                <a:ext cx="33337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3200">
                    <a:solidFill>
                      <a:srgbClr val="FF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x</a:t>
                </a:r>
                <a:endParaRPr/>
              </a:p>
            </p:txBody>
          </p:sp>
        </p:grpSp>
        <p:sp>
          <p:nvSpPr>
            <p:cNvPr id="367" name="Google Shape;367;p13"/>
            <p:cNvSpPr txBox="1"/>
            <p:nvPr/>
          </p:nvSpPr>
          <p:spPr>
            <a:xfrm>
              <a:off x="1446247" y="2563998"/>
              <a:ext cx="977975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55</a:t>
              </a:r>
              <a:endParaRPr/>
            </a:p>
          </p:txBody>
        </p:sp>
      </p:grpSp>
      <p:grpSp>
        <p:nvGrpSpPr>
          <p:cNvPr id="368" name="Google Shape;368;p13"/>
          <p:cNvGrpSpPr/>
          <p:nvPr/>
        </p:nvGrpSpPr>
        <p:grpSpPr>
          <a:xfrm>
            <a:off x="7328268" y="1450920"/>
            <a:ext cx="1730885" cy="2806469"/>
            <a:chOff x="7328268" y="1450920"/>
            <a:chExt cx="1730885" cy="2806469"/>
          </a:xfrm>
        </p:grpSpPr>
        <p:sp>
          <p:nvSpPr>
            <p:cNvPr id="369" name="Google Shape;369;p13"/>
            <p:cNvSpPr txBox="1"/>
            <p:nvPr/>
          </p:nvSpPr>
          <p:spPr>
            <a:xfrm>
              <a:off x="8319821" y="1456752"/>
              <a:ext cx="381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370" name="Google Shape;370;p13"/>
            <p:cNvSpPr txBox="1"/>
            <p:nvPr/>
          </p:nvSpPr>
          <p:spPr>
            <a:xfrm>
              <a:off x="7495067" y="1450920"/>
              <a:ext cx="10287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86</a:t>
              </a:r>
              <a:endParaRPr/>
            </a:p>
          </p:txBody>
        </p:sp>
        <p:grpSp>
          <p:nvGrpSpPr>
            <p:cNvPr id="371" name="Google Shape;371;p13"/>
            <p:cNvGrpSpPr/>
            <p:nvPr/>
          </p:nvGrpSpPr>
          <p:grpSpPr>
            <a:xfrm>
              <a:off x="8240002" y="1506403"/>
              <a:ext cx="819151" cy="1309117"/>
              <a:chOff x="2299" y="1252"/>
              <a:chExt cx="516" cy="600"/>
            </a:xfrm>
          </p:grpSpPr>
          <p:cxnSp>
            <p:nvCxnSpPr>
              <p:cNvPr id="372" name="Google Shape;372;p13"/>
              <p:cNvCxnSpPr/>
              <p:nvPr/>
            </p:nvCxnSpPr>
            <p:spPr>
              <a:xfrm>
                <a:off x="2299" y="1537"/>
                <a:ext cx="516" cy="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73" name="Google Shape;373;p13"/>
              <p:cNvCxnSpPr/>
              <p:nvPr/>
            </p:nvCxnSpPr>
            <p:spPr>
              <a:xfrm>
                <a:off x="2304" y="1252"/>
                <a:ext cx="0" cy="6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0000FF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sp>
          <p:nvSpPr>
            <p:cNvPr id="374" name="Google Shape;374;p13"/>
            <p:cNvSpPr txBox="1"/>
            <p:nvPr/>
          </p:nvSpPr>
          <p:spPr>
            <a:xfrm>
              <a:off x="8252402" y="2240575"/>
              <a:ext cx="381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/>
            </a:p>
          </p:txBody>
        </p:sp>
        <p:sp>
          <p:nvSpPr>
            <p:cNvPr id="375" name="Google Shape;375;p13"/>
            <p:cNvSpPr txBox="1"/>
            <p:nvPr/>
          </p:nvSpPr>
          <p:spPr>
            <a:xfrm>
              <a:off x="7511902" y="1899241"/>
              <a:ext cx="400050" cy="7095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/>
            </a:p>
          </p:txBody>
        </p:sp>
        <p:sp>
          <p:nvSpPr>
            <p:cNvPr id="376" name="Google Shape;376;p13"/>
            <p:cNvSpPr txBox="1"/>
            <p:nvPr/>
          </p:nvSpPr>
          <p:spPr>
            <a:xfrm>
              <a:off x="8498945" y="2236369"/>
              <a:ext cx="3810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/>
            </a:p>
          </p:txBody>
        </p:sp>
        <p:sp>
          <p:nvSpPr>
            <p:cNvPr id="377" name="Google Shape;377;p13"/>
            <p:cNvSpPr txBox="1"/>
            <p:nvPr/>
          </p:nvSpPr>
          <p:spPr>
            <a:xfrm>
              <a:off x="7457409" y="2475615"/>
              <a:ext cx="729661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26</a:t>
              </a:r>
              <a:endParaRPr/>
            </a:p>
          </p:txBody>
        </p:sp>
        <p:cxnSp>
          <p:nvCxnSpPr>
            <p:cNvPr id="378" name="Google Shape;378;p13"/>
            <p:cNvCxnSpPr/>
            <p:nvPr/>
          </p:nvCxnSpPr>
          <p:spPr>
            <a:xfrm>
              <a:off x="7328268" y="2606084"/>
              <a:ext cx="923925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79" name="Google Shape;379;p13"/>
            <p:cNvSpPr txBox="1"/>
            <p:nvPr/>
          </p:nvSpPr>
          <p:spPr>
            <a:xfrm>
              <a:off x="7468042" y="2943447"/>
              <a:ext cx="729661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24</a:t>
              </a:r>
              <a:endParaRPr/>
            </a:p>
          </p:txBody>
        </p:sp>
        <p:cxnSp>
          <p:nvCxnSpPr>
            <p:cNvPr id="380" name="Google Shape;380;p13"/>
            <p:cNvCxnSpPr/>
            <p:nvPr/>
          </p:nvCxnSpPr>
          <p:spPr>
            <a:xfrm>
              <a:off x="7328268" y="3573647"/>
              <a:ext cx="923925" cy="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81" name="Google Shape;381;p13"/>
            <p:cNvSpPr txBox="1"/>
            <p:nvPr/>
          </p:nvSpPr>
          <p:spPr>
            <a:xfrm>
              <a:off x="7744489" y="3549503"/>
              <a:ext cx="729661" cy="7078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/>
            </a:p>
          </p:txBody>
        </p:sp>
      </p:grpSp>
      <p:sp>
        <p:nvSpPr>
          <p:cNvPr id="382" name="Google Shape;382;p13"/>
          <p:cNvSpPr/>
          <p:nvPr/>
        </p:nvSpPr>
        <p:spPr>
          <a:xfrm>
            <a:off x="2083981" y="3232298"/>
            <a:ext cx="669852" cy="60605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83" name="Google Shape;383;p13"/>
          <p:cNvSpPr/>
          <p:nvPr/>
        </p:nvSpPr>
        <p:spPr>
          <a:xfrm>
            <a:off x="8665534" y="3413051"/>
            <a:ext cx="669852" cy="60605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/>
          </a:p>
        </p:txBody>
      </p:sp>
      <p:sp>
        <p:nvSpPr>
          <p:cNvPr id="384" name="Google Shape;384;p13"/>
          <p:cNvSpPr/>
          <p:nvPr/>
        </p:nvSpPr>
        <p:spPr>
          <a:xfrm>
            <a:off x="2098158" y="3235842"/>
            <a:ext cx="669852" cy="60605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</p:txBody>
      </p:sp>
      <p:sp>
        <p:nvSpPr>
          <p:cNvPr id="385" name="Google Shape;385;p13"/>
          <p:cNvSpPr/>
          <p:nvPr/>
        </p:nvSpPr>
        <p:spPr>
          <a:xfrm>
            <a:off x="8658446" y="3416596"/>
            <a:ext cx="669852" cy="606055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5715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</a:t>
            </a:r>
            <a:endParaRPr/>
          </a:p>
        </p:txBody>
      </p:sp>
      <p:sp>
        <p:nvSpPr>
          <p:cNvPr id="386" name="Google Shape;386;p13"/>
          <p:cNvSpPr/>
          <p:nvPr/>
        </p:nvSpPr>
        <p:spPr>
          <a:xfrm>
            <a:off x="1376856" y="2680138"/>
            <a:ext cx="420414" cy="525517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14"/>
          <p:cNvPicPr preferRelativeResize="0"/>
          <p:nvPr/>
        </p:nvPicPr>
        <p:blipFill rotWithShape="1">
          <a:blip r:embed="rId3">
            <a:alphaModFix/>
          </a:blip>
          <a:srcRect b="9372" l="0" r="0" t="0"/>
          <a:stretch/>
        </p:blipFill>
        <p:spPr>
          <a:xfrm>
            <a:off x="-1" y="2"/>
            <a:ext cx="1222342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133600" y="2551814"/>
            <a:ext cx="2682567" cy="268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14"/>
          <p:cNvPicPr preferRelativeResize="0"/>
          <p:nvPr/>
        </p:nvPicPr>
        <p:blipFill rotWithShape="1">
          <a:blip r:embed="rId5">
            <a:alphaModFix/>
          </a:blip>
          <a:srcRect b="21978" l="-1" r="-2198" t="18901"/>
          <a:stretch/>
        </p:blipFill>
        <p:spPr>
          <a:xfrm>
            <a:off x="2946400" y="2565400"/>
            <a:ext cx="5486400" cy="393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71379" y="70104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3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15"/>
          <p:cNvPicPr preferRelativeResize="0"/>
          <p:nvPr/>
        </p:nvPicPr>
        <p:blipFill rotWithShape="1">
          <a:blip r:embed="rId3">
            <a:alphaModFix/>
          </a:blip>
          <a:srcRect b="9372" l="0" r="0" t="0"/>
          <a:stretch/>
        </p:blipFill>
        <p:spPr>
          <a:xfrm>
            <a:off x="-1" y="2"/>
            <a:ext cx="1222342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22878" y="2281004"/>
            <a:ext cx="2316685" cy="2758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15"/>
          <p:cNvPicPr preferRelativeResize="0"/>
          <p:nvPr/>
        </p:nvPicPr>
        <p:blipFill rotWithShape="1">
          <a:blip r:embed="rId5">
            <a:alphaModFix/>
          </a:blip>
          <a:srcRect b="21978" l="-1" r="-2198" t="18901"/>
          <a:stretch/>
        </p:blipFill>
        <p:spPr>
          <a:xfrm>
            <a:off x="10287000" y="2819400"/>
            <a:ext cx="5486400" cy="393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71379" y="70104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5"/>
          <p:cNvSpPr/>
          <p:nvPr/>
        </p:nvSpPr>
        <p:spPr>
          <a:xfrm>
            <a:off x="2235536" y="464645"/>
            <a:ext cx="8715999" cy="77301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Hãy giúp mình hoàn thành bài tập 4 và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nhé!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6"/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fmla="val 10434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6"/>
          <p:cNvSpPr txBox="1"/>
          <p:nvPr/>
        </p:nvSpPr>
        <p:spPr>
          <a:xfrm>
            <a:off x="520996" y="520995"/>
            <a:ext cx="11355572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4. Hai xe ô tô chở học sinh đi thăm Lăng Bác Hồ, mỗi xe chở 45 học sinh. Hỏi có tất cả bao nhiêu học sinh đi thăm lăng Bác Hồ?</a:t>
            </a:r>
            <a:endParaRPr b="1" sz="3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0743" y="2413591"/>
            <a:ext cx="4400884" cy="2456049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16"/>
          <p:cNvSpPr txBox="1"/>
          <p:nvPr/>
        </p:nvSpPr>
        <p:spPr>
          <a:xfrm>
            <a:off x="425304" y="2541181"/>
            <a:ext cx="7028120" cy="3330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sng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Bài giải:</a:t>
            </a:r>
            <a:endParaRPr b="0" i="0" sz="3600" u="sng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Số học sinh đi thăm lăng Bác Hồ là: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 x 2 = 90 (học sinh)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Đáp số: 90 học sinh</a:t>
            </a:r>
            <a:endParaRPr b="1" i="0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7"/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fmla="val 10434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7"/>
          <p:cNvSpPr txBox="1"/>
          <p:nvPr/>
        </p:nvSpPr>
        <p:spPr>
          <a:xfrm>
            <a:off x="520996" y="520995"/>
            <a:ext cx="1135557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5. Trong thùng có 28 </a:t>
            </a:r>
            <a:r>
              <a:rPr b="1" i="1"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nước mắm. Hỏi cần ít nhất bao nhiêu cái can loại 5</a:t>
            </a:r>
            <a:r>
              <a:rPr b="1" i="1"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l </a:t>
            </a:r>
            <a:r>
              <a:rPr b="1" lang="en-US" sz="3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để chứa hết lượng nước mắm đó?</a:t>
            </a:r>
            <a:endParaRPr b="1" i="0" sz="3600" u="none" cap="none" strike="noStrik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17"/>
          <p:cNvSpPr txBox="1"/>
          <p:nvPr/>
        </p:nvSpPr>
        <p:spPr>
          <a:xfrm>
            <a:off x="425300" y="2541175"/>
            <a:ext cx="108303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3600"/>
              <a:buFont typeface="Calibri"/>
              <a:buNone/>
            </a:pPr>
            <a:r>
              <a:rPr b="1" i="0" lang="en-US" sz="3600" u="sng" cap="none" strike="noStrike">
                <a:solidFill>
                  <a:srgbClr val="008000"/>
                </a:solidFill>
                <a:latin typeface="Calibri"/>
                <a:ea typeface="Calibri"/>
                <a:cs typeface="Calibri"/>
                <a:sym typeface="Calibri"/>
              </a:rPr>
              <a:t>Bài giải:</a:t>
            </a:r>
            <a:endParaRPr b="0" i="0" sz="36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 có: 28 : 5 = 5 (dư 3)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Vậy cần ít nhất số can để đựng 3 lít nước mắm  là: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 + 1 = 6 (can)</a:t>
            </a:r>
            <a:endParaRPr b="1" sz="3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Đáp số: 6 can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18"/>
          <p:cNvPicPr preferRelativeResize="0"/>
          <p:nvPr/>
        </p:nvPicPr>
        <p:blipFill rotWithShape="1">
          <a:blip r:embed="rId3">
            <a:alphaModFix/>
          </a:blip>
          <a:srcRect b="9372" l="0" r="0" t="0"/>
          <a:stretch/>
        </p:blipFill>
        <p:spPr>
          <a:xfrm>
            <a:off x="-1" y="2"/>
            <a:ext cx="1222342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3007" y="2722548"/>
            <a:ext cx="2003784" cy="241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18"/>
          <p:cNvPicPr preferRelativeResize="0"/>
          <p:nvPr/>
        </p:nvPicPr>
        <p:blipFill rotWithShape="1">
          <a:blip r:embed="rId5">
            <a:alphaModFix/>
          </a:blip>
          <a:srcRect b="21978" l="-1" r="-2198" t="18901"/>
          <a:stretch/>
        </p:blipFill>
        <p:spPr>
          <a:xfrm>
            <a:off x="3499292" y="2756786"/>
            <a:ext cx="5644707" cy="405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71379" y="70104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3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" y="3505200"/>
            <a:ext cx="12268669" cy="33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71379" y="70104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52328" y="12372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19"/>
          <p:cNvPicPr preferRelativeResize="0"/>
          <p:nvPr/>
        </p:nvPicPr>
        <p:blipFill rotWithShape="1">
          <a:blip r:embed="rId5">
            <a:alphaModFix/>
          </a:blip>
          <a:srcRect b="21480" l="0" r="-2132" t="10124"/>
          <a:stretch/>
        </p:blipFill>
        <p:spPr>
          <a:xfrm>
            <a:off x="-35960" y="1"/>
            <a:ext cx="12558159" cy="455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19"/>
          <p:cNvPicPr preferRelativeResize="0"/>
          <p:nvPr/>
        </p:nvPicPr>
        <p:blipFill rotWithShape="1">
          <a:blip r:embed="rId6">
            <a:alphaModFix/>
          </a:blip>
          <a:srcRect b="21978" l="-1" r="-2198" t="18901"/>
          <a:stretch/>
        </p:blipFill>
        <p:spPr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9"/>
          <p:cNvSpPr/>
          <p:nvPr/>
        </p:nvSpPr>
        <p:spPr>
          <a:xfrm>
            <a:off x="2768600" y="381000"/>
            <a:ext cx="7975600" cy="2971800"/>
          </a:xfrm>
          <a:prstGeom prst="cloudCallout">
            <a:avLst>
              <a:gd fmla="val 1142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Đến trường rồi. Cảm ơn các bạn nhé! Chúng mình vào lớp học để chơi trò chơi đây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158480">
            <a:off x="3054249" y="-1440252"/>
            <a:ext cx="6301783" cy="9633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3972" y="4992916"/>
            <a:ext cx="3322293" cy="196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71716" y="-104519"/>
            <a:ext cx="2861741" cy="286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20"/>
          <p:cNvPicPr preferRelativeResize="0"/>
          <p:nvPr/>
        </p:nvPicPr>
        <p:blipFill rotWithShape="1">
          <a:blip r:embed="rId6">
            <a:alphaModFix/>
          </a:blip>
          <a:srcRect b="19224" l="19365" r="19840" t="9643"/>
          <a:stretch/>
        </p:blipFill>
        <p:spPr>
          <a:xfrm>
            <a:off x="2360992" y="2012650"/>
            <a:ext cx="7411963" cy="2496457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0"/>
          <p:cNvSpPr txBox="1"/>
          <p:nvPr/>
        </p:nvSpPr>
        <p:spPr>
          <a:xfrm>
            <a:off x="4051005" y="0"/>
            <a:ext cx="70387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Hương Thảo – Zalo 0972115126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21453" y="-336546"/>
            <a:ext cx="5905429" cy="4491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855" y="1994364"/>
            <a:ext cx="449181" cy="429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1046" y="842101"/>
            <a:ext cx="743548" cy="711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62544" y="523344"/>
            <a:ext cx="449181" cy="429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34109" y="3046267"/>
            <a:ext cx="799873" cy="765469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"/>
          <p:cNvSpPr/>
          <p:nvPr/>
        </p:nvSpPr>
        <p:spPr>
          <a:xfrm>
            <a:off x="2617086" y="1636026"/>
            <a:ext cx="7182028" cy="984065"/>
          </a:xfrm>
          <a:prstGeom prst="roundRect">
            <a:avLst>
              <a:gd fmla="val 50000" name="adj"/>
            </a:avLst>
          </a:prstGeom>
          <a:solidFill>
            <a:srgbClr val="FFECB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Thứ … ngày … tháng … năm 2022..</a:t>
            </a:r>
            <a:endParaRPr sz="3733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5142353" y="2883941"/>
            <a:ext cx="2131488" cy="869280"/>
          </a:xfrm>
          <a:prstGeom prst="roundRect">
            <a:avLst>
              <a:gd fmla="val 50000" name="adj"/>
            </a:avLst>
          </a:prstGeom>
          <a:solidFill>
            <a:srgbClr val="89FF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 u="sng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Toán</a:t>
            </a:r>
            <a:endParaRPr b="1" sz="4800" u="sng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9504535" y="3896139"/>
            <a:ext cx="2989999" cy="275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9990" y="3900489"/>
            <a:ext cx="8961897" cy="231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3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3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32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250"/>
                            </p:stCondLst>
                            <p:childTnLst>
                              <p:par>
                                <p:cTn fill="hold" nodeType="after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dur="32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158480">
            <a:off x="3054249" y="-1440252"/>
            <a:ext cx="6301783" cy="9633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71716" y="-104519"/>
            <a:ext cx="2861741" cy="2861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4"/>
          <p:cNvPicPr preferRelativeResize="0"/>
          <p:nvPr/>
        </p:nvPicPr>
        <p:blipFill rotWithShape="1">
          <a:blip r:embed="rId5">
            <a:alphaModFix/>
          </a:blip>
          <a:srcRect b="21978" l="-1" r="-2198" t="18901"/>
          <a:stretch/>
        </p:blipFill>
        <p:spPr>
          <a:xfrm flipH="1">
            <a:off x="0" y="3774035"/>
            <a:ext cx="3849485" cy="3083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89273" y="-812800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11188" y="-917319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37406" y="1761818"/>
            <a:ext cx="8917189" cy="106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5128" y="3505200"/>
            <a:ext cx="12299759" cy="33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"/>
          <p:cNvPicPr preferRelativeResize="0"/>
          <p:nvPr/>
        </p:nvPicPr>
        <p:blipFill rotWithShape="1">
          <a:blip r:embed="rId4">
            <a:alphaModFix/>
          </a:blip>
          <a:srcRect b="21480" l="0" r="-2132" t="10124"/>
          <a:stretch/>
        </p:blipFill>
        <p:spPr>
          <a:xfrm>
            <a:off x="1" y="1"/>
            <a:ext cx="12518064" cy="4559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5"/>
          <p:cNvPicPr preferRelativeResize="0"/>
          <p:nvPr/>
        </p:nvPicPr>
        <p:blipFill rotWithShape="1">
          <a:blip r:embed="rId5">
            <a:alphaModFix/>
          </a:blip>
          <a:srcRect b="21978" l="-1" r="-2198" t="18901"/>
          <a:stretch/>
        </p:blipFill>
        <p:spPr>
          <a:xfrm>
            <a:off x="6879339" y="2896132"/>
            <a:ext cx="5673856" cy="454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489273" y="-812800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84901" y="-812800"/>
            <a:ext cx="812800" cy="81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37406" y="25401"/>
            <a:ext cx="8917189" cy="10648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6"/>
          <p:cNvPicPr preferRelativeResize="0"/>
          <p:nvPr/>
        </p:nvPicPr>
        <p:blipFill rotWithShape="1">
          <a:blip r:embed="rId3">
            <a:alphaModFix/>
          </a:blip>
          <a:srcRect b="10145" l="0" r="208" t="0"/>
          <a:stretch/>
        </p:blipFill>
        <p:spPr>
          <a:xfrm>
            <a:off x="1" y="0"/>
            <a:ext cx="12191647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6"/>
          <p:cNvSpPr/>
          <p:nvPr/>
        </p:nvSpPr>
        <p:spPr>
          <a:xfrm>
            <a:off x="2235536" y="464645"/>
            <a:ext cx="8127693" cy="77301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Hãy giúp mình hoàn thành bài tập 1 nhé!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71379" y="70104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4724400"/>
            <a:ext cx="12191648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"/>
          <p:cNvPicPr preferRelativeResize="0"/>
          <p:nvPr/>
        </p:nvPicPr>
        <p:blipFill rotWithShape="1">
          <a:blip r:embed="rId6">
            <a:alphaModFix/>
          </a:blip>
          <a:srcRect b="7805" l="0" r="0" t="0"/>
          <a:stretch/>
        </p:blipFill>
        <p:spPr>
          <a:xfrm>
            <a:off x="2362200" y="2362201"/>
            <a:ext cx="1830153" cy="248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6"/>
          <p:cNvPicPr preferRelativeResize="0"/>
          <p:nvPr/>
        </p:nvPicPr>
        <p:blipFill rotWithShape="1">
          <a:blip r:embed="rId7">
            <a:alphaModFix/>
          </a:blip>
          <a:srcRect b="21978" l="-1" r="-2198" t="18901"/>
          <a:stretch/>
        </p:blipFill>
        <p:spPr>
          <a:xfrm>
            <a:off x="10287000" y="2362200"/>
            <a:ext cx="5486400" cy="439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3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"/>
          <p:cNvSpPr/>
          <p:nvPr/>
        </p:nvSpPr>
        <p:spPr>
          <a:xfrm>
            <a:off x="293079" y="197763"/>
            <a:ext cx="11734799" cy="6462475"/>
          </a:xfrm>
          <a:prstGeom prst="roundRect">
            <a:avLst>
              <a:gd fmla="val 10434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785" y="344285"/>
            <a:ext cx="842127" cy="785812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7"/>
          <p:cNvSpPr txBox="1"/>
          <p:nvPr/>
        </p:nvSpPr>
        <p:spPr>
          <a:xfrm>
            <a:off x="1307663" y="482112"/>
            <a:ext cx="2601994" cy="666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33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Tính nhẩm</a:t>
            </a:r>
            <a:endParaRPr b="1" sz="3733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0" name="Google Shape;260;p7"/>
          <p:cNvGraphicFramePr/>
          <p:nvPr/>
        </p:nvGraphicFramePr>
        <p:xfrm>
          <a:off x="1446028" y="157361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{70DBB9A7-8583-4219-9084-6CDB6AD636BA}</a:tableStyleId>
              </a:tblPr>
              <a:tblGrid>
                <a:gridCol w="4524150"/>
                <a:gridCol w="4524150"/>
              </a:tblGrid>
              <a:tr h="611375">
                <a:tc>
                  <a:txBody>
                    <a:bodyPr/>
                    <a:lstStyle/>
                    <a:p>
                      <a:pPr indent="-742950" lvl="0" marL="74295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4000"/>
                        <a:buFont typeface="Calibri"/>
                        <a:buAutoNum type="alphaLcParenR"/>
                      </a:pPr>
                      <a:r>
                        <a:rPr b="1" lang="en-US" sz="40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 x 3 = 60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Pts val="4000"/>
                        <a:buFont typeface="Calibri"/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50 x 2 = 100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40 x 2 = 80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 x 3 = 90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1" name="Google Shape;261;p7"/>
          <p:cNvGraphicFramePr/>
          <p:nvPr/>
        </p:nvGraphicFramePr>
        <p:xfrm>
          <a:off x="1605516" y="34981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{70DBB9A7-8583-4219-9084-6CDB6AD636BA}</a:tableStyleId>
              </a:tblPr>
              <a:tblGrid>
                <a:gridCol w="4524150"/>
                <a:gridCol w="4524150"/>
              </a:tblGrid>
              <a:tr h="611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b) 60 : 2 = 30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80 : 4 = 20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13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90 : 3 = 30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4000" u="none" cap="none" strike="noStrike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100 : 5 = 20</a:t>
                      </a:r>
                      <a:endParaRPr/>
                    </a:p>
                  </a:txBody>
                  <a:tcPr marT="0" marB="0" marR="0" marL="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mb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8"/>
          <p:cNvPicPr preferRelativeResize="0"/>
          <p:nvPr/>
        </p:nvPicPr>
        <p:blipFill rotWithShape="1">
          <a:blip r:embed="rId3">
            <a:alphaModFix/>
          </a:blip>
          <a:srcRect b="10145" l="0" r="208" t="0"/>
          <a:stretch/>
        </p:blipFill>
        <p:spPr>
          <a:xfrm>
            <a:off x="1" y="0"/>
            <a:ext cx="12191647" cy="47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71379" y="70104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852328" y="12372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4724400"/>
            <a:ext cx="12191648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8"/>
          <p:cNvPicPr preferRelativeResize="0"/>
          <p:nvPr/>
        </p:nvPicPr>
        <p:blipFill rotWithShape="1">
          <a:blip r:embed="rId6">
            <a:alphaModFix/>
          </a:blip>
          <a:srcRect b="7805" l="0" r="0" t="0"/>
          <a:stretch/>
        </p:blipFill>
        <p:spPr>
          <a:xfrm>
            <a:off x="2398272" y="1846889"/>
            <a:ext cx="1830153" cy="2482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8"/>
          <p:cNvPicPr preferRelativeResize="0"/>
          <p:nvPr/>
        </p:nvPicPr>
        <p:blipFill rotWithShape="1">
          <a:blip r:embed="rId7">
            <a:alphaModFix/>
          </a:blip>
          <a:srcRect b="21978" l="-1" r="-2198" t="18901"/>
          <a:stretch/>
        </p:blipFill>
        <p:spPr>
          <a:xfrm>
            <a:off x="10287000" y="2362200"/>
            <a:ext cx="5486400" cy="4395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2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32"/>
                            </p:stCondLst>
                            <p:childTnLst>
                              <p:par>
                                <p:cTn fill="hold" nodeType="after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3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9"/>
          <p:cNvPicPr preferRelativeResize="0"/>
          <p:nvPr/>
        </p:nvPicPr>
        <p:blipFill rotWithShape="1">
          <a:blip r:embed="rId3">
            <a:alphaModFix/>
          </a:blip>
          <a:srcRect b="9372" l="0" r="0" t="0"/>
          <a:stretch/>
        </p:blipFill>
        <p:spPr>
          <a:xfrm>
            <a:off x="-1" y="2"/>
            <a:ext cx="12223428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2133601" y="2819401"/>
            <a:ext cx="2003681" cy="282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9"/>
          <p:cNvPicPr preferRelativeResize="0"/>
          <p:nvPr/>
        </p:nvPicPr>
        <p:blipFill rotWithShape="1">
          <a:blip r:embed="rId5">
            <a:alphaModFix/>
          </a:blip>
          <a:srcRect b="21978" l="-1" r="-2198" t="18901"/>
          <a:stretch/>
        </p:blipFill>
        <p:spPr>
          <a:xfrm>
            <a:off x="10287000" y="2819400"/>
            <a:ext cx="5486400" cy="39381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871379" y="70104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9"/>
          <p:cNvSpPr/>
          <p:nvPr/>
        </p:nvSpPr>
        <p:spPr>
          <a:xfrm>
            <a:off x="2235536" y="464645"/>
            <a:ext cx="8127693" cy="773016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Hãy giúp mình hoàn thành bài tập 2 nhé!</a:t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32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32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4_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2022-09-24T08:11:43Z</dcterms:created>
  <dc:creator>Thao Tran</dc:creator>
</cp:coreProperties>
</file>