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06" r:id="rId3"/>
    <p:sldMasterId id="2147483730" r:id="rId4"/>
  </p:sldMasterIdLst>
  <p:notesMasterIdLst>
    <p:notesMasterId r:id="rId24"/>
  </p:notesMasterIdLst>
  <p:sldIdLst>
    <p:sldId id="334" r:id="rId5"/>
    <p:sldId id="256" r:id="rId6"/>
    <p:sldId id="335" r:id="rId7"/>
    <p:sldId id="336" r:id="rId8"/>
    <p:sldId id="260" r:id="rId9"/>
    <p:sldId id="337" r:id="rId10"/>
    <p:sldId id="257" r:id="rId11"/>
    <p:sldId id="259" r:id="rId12"/>
    <p:sldId id="283" r:id="rId13"/>
    <p:sldId id="284" r:id="rId14"/>
    <p:sldId id="279" r:id="rId15"/>
    <p:sldId id="338" r:id="rId16"/>
    <p:sldId id="270" r:id="rId17"/>
    <p:sldId id="339" r:id="rId18"/>
    <p:sldId id="287" r:id="rId19"/>
    <p:sldId id="340" r:id="rId20"/>
    <p:sldId id="342" r:id="rId21"/>
    <p:sldId id="343" r:id="rId22"/>
    <p:sldId id="29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30790C-2601-4043-89D5-09A90045B8A1}" type="datetimeFigureOut">
              <a:rPr lang="en-US" smtClean="0"/>
              <a:t>9/13/2022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CF34C6-B8F2-44E4-A204-AE765D746FCB}" type="slidenum">
              <a:rPr lang="en-US" smtClean="0"/>
              <a:t>‹#›</a:t>
            </a:fld>
            <a:endParaRPr lang="en-US"/>
          </a:p>
        </p:txBody>
      </p:sp>
    </p:spTree>
    <p:extLst>
      <p:ext uri="{BB962C8B-B14F-4D97-AF65-F5344CB8AC3E}">
        <p14:creationId xmlns:p14="http://schemas.microsoft.com/office/powerpoint/2010/main" val="544934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366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9154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1963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altLang="zh-CN"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7651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9773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altLang="zh-CN"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0246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3609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572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4797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Dẫn</a:t>
            </a:r>
            <a:r>
              <a:rPr lang="en-US" baseline="0"/>
              <a:t> dắt: Có một cơn bão đổ vào một vùng biển. Nó mang theo những con gió rất to, Những chiếc thuyền đang gặp nguy hiểm, dễ bị lật và những ng trên thuyền đang gặp nguy hiểm. CHúng ta hay cùng giúp những con thuyền vào bờ an toàn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thuyền để tới câu hỏi</a:t>
            </a:r>
          </a:p>
          <a:p>
            <a:r>
              <a:rPr lang="en-US" baseline="0"/>
              <a:t>Tại slide câu hỏi, click vào thuyển để quay về</a:t>
            </a:r>
          </a:p>
          <a:p>
            <a:r>
              <a:rPr lang="en-US" baseline="0"/>
              <a:t>Khi chơi xong, click vào mũi tên để tới câu hỏi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Slide Number Placeholder 3"/>
          <p:cNvSpPr>
            <a:spLocks noGrp="1"/>
          </p:cNvSpPr>
          <p:nvPr>
            <p:ph type="sldNum" sz="quarter" idx="5"/>
          </p:nvPr>
        </p:nvSpPr>
        <p:spPr/>
        <p:txBody>
          <a:bodyPr/>
          <a:lstStyle/>
          <a:p>
            <a:fld id="{23CF34C6-B8F2-44E4-A204-AE765D746FCB}" type="slidenum">
              <a:rPr lang="en-US" smtClean="0"/>
              <a:t>7</a:t>
            </a:fld>
            <a:endParaRPr lang="en-US"/>
          </a:p>
        </p:txBody>
      </p:sp>
    </p:spTree>
    <p:extLst>
      <p:ext uri="{BB962C8B-B14F-4D97-AF65-F5344CB8AC3E}">
        <p14:creationId xmlns:p14="http://schemas.microsoft.com/office/powerpoint/2010/main" val="1380511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9340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03757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036188324"/>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5491897"/>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553659253"/>
      </p:ext>
    </p:extLst>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894843"/>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165951"/>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042749"/>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071764"/>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两栏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66343"/>
            <a:ext cx="12193057" cy="6990685"/>
          </a:xfrm>
          <a:prstGeom prst="rect">
            <a:avLst/>
          </a:prstGeom>
        </p:spPr>
      </p:pic>
      <p:sp>
        <p:nvSpPr>
          <p:cNvPr id="3" name="矩形 2"/>
          <p:cNvSpPr/>
          <p:nvPr userDrawn="1"/>
        </p:nvSpPr>
        <p:spPr>
          <a:xfrm>
            <a:off x="0" y="812801"/>
            <a:ext cx="12192000" cy="574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495449431"/>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929786"/>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912729"/>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153450"/>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58730857"/>
      </p:ext>
    </p:extLst>
  </p:cSld>
  <p:clrMapOvr>
    <a:masterClrMapping/>
  </p:clrMapOvr>
  <p:transition spd="slow">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097353"/>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010094"/>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136702"/>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689880"/>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632956"/>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063287"/>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316798"/>
      </p:ext>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3067"/>
      </p:ext>
    </p:extLst>
  </p:cSld>
  <p:clrMapOvr>
    <a:masterClrMapping/>
  </p:clrMapOvr>
  <p:transition spd="slow">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3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937590"/>
      </p:ext>
    </p:extLst>
  </p:cSld>
  <p:clrMapOvr>
    <a:masterClrMapping/>
  </p:clrMapOvr>
  <p:transitio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4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13627"/>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2022/9/13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192069461"/>
      </p:ext>
    </p:extLst>
  </p:cSld>
  <p:clrMapOvr>
    <a:masterClrMapping/>
  </p:clrMapOvr>
  <p:transition spd="slow">
    <p:cov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327078"/>
      </p:ext>
    </p:extLst>
  </p:cSld>
  <p:clrMapOvr>
    <a:masterClrMapping/>
  </p:clrMapOvr>
  <p:transition spd="slow">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559056"/>
      </p:ext>
    </p:extLst>
  </p:cSld>
  <p:clrMapOvr>
    <a:masterClrMapping/>
  </p:clrMapOvr>
  <p:transition spd="slow">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085876"/>
      </p:ext>
    </p:extLst>
  </p:cSld>
  <p:clrMapOvr>
    <a:masterClrMapping/>
  </p:clrMapOvr>
  <p:transition spd="slow">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10412102"/>
      </p:ext>
    </p:extLst>
  </p:cSld>
  <p:clrMapOvr>
    <a:masterClrMapping/>
  </p:clrMapOvr>
  <p:transition spd="slow" advTm="12737">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61614477"/>
      </p:ext>
    </p:extLst>
  </p:cSld>
  <p:clrMapOvr>
    <a:masterClrMapping/>
  </p:clrMapOvr>
  <p:transition spd="slow" advTm="12737">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93825250"/>
      </p:ext>
    </p:extLst>
  </p:cSld>
  <p:clrMapOvr>
    <a:masterClrMapping/>
  </p:clrMapOvr>
  <p:transition spd="slow" advTm="12737">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53295965"/>
      </p:ext>
    </p:extLst>
  </p:cSld>
  <p:clrMapOvr>
    <a:masterClrMapping/>
  </p:clrMapOvr>
  <p:transition spd="slow" advTm="12737">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51578587"/>
      </p:ext>
    </p:extLst>
  </p:cSld>
  <p:clrMapOvr>
    <a:masterClrMapping/>
  </p:clrMapOvr>
  <p:transition spd="slow" advTm="12737">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6154317"/>
      </p:ext>
    </p:extLst>
  </p:cSld>
  <p:clrMapOvr>
    <a:masterClrMapping/>
  </p:clrMapOvr>
  <p:transition spd="slow" advTm="12737">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99365109"/>
      </p:ext>
    </p:extLst>
  </p:cSld>
  <p:clrMapOvr>
    <a:masterClrMapping/>
  </p:clrMapOvr>
  <p:transition spd="slow" advTm="12737">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2022/9/13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01826379"/>
      </p:ext>
    </p:extLst>
  </p:cSld>
  <p:clrMapOvr>
    <a:masterClrMapping/>
  </p:clrMapOvr>
  <p:transition spd="slow">
    <p:cove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6223425"/>
      </p:ext>
    </p:extLst>
  </p:cSld>
  <p:clrMapOvr>
    <a:masterClrMapping/>
  </p:clrMapOvr>
  <p:transition spd="slow" advTm="12737">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0348245"/>
      </p:ext>
    </p:extLst>
  </p:cSld>
  <p:clrMapOvr>
    <a:masterClrMapping/>
  </p:clrMapOvr>
  <p:transition spd="slow" advTm="12737">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05029759"/>
      </p:ext>
    </p:extLst>
  </p:cSld>
  <p:clrMapOvr>
    <a:masterClrMapping/>
  </p:clrMapOvr>
  <p:transition spd="slow" advTm="12737">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3574259"/>
      </p:ext>
    </p:extLst>
  </p:cSld>
  <p:clrMapOvr>
    <a:masterClrMapping/>
  </p:clrMapOvr>
  <p:transition spd="slow" advTm="12737">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23C3EED-3624-4FC9-8F19-5B8570DD8B3B}"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8252777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C3EED-3624-4FC9-8F19-5B8570DD8B3B}"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3007726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3C3EED-3624-4FC9-8F19-5B8570DD8B3B}"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535222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3C3EED-3624-4FC9-8F19-5B8570DD8B3B}" type="datetimeFigureOut">
              <a:rPr lang="en-US" smtClean="0"/>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4177798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3C3EED-3624-4FC9-8F19-5B8570DD8B3B}" type="datetimeFigureOut">
              <a:rPr lang="en-US" smtClean="0"/>
              <a:t>9/13/2022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488053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3C3EED-3624-4FC9-8F19-5B8570DD8B3B}" type="datetimeFigureOut">
              <a:rPr lang="en-US" smtClean="0"/>
              <a:t>9/13/2022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485129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2022/9/13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913818394"/>
      </p:ext>
    </p:extLst>
  </p:cSld>
  <p:clrMapOvr>
    <a:masterClrMapping/>
  </p:clrMapOvr>
  <p:transition spd="slow">
    <p:cove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3C3EED-3624-4FC9-8F19-5B8570DD8B3B}" type="datetimeFigureOut">
              <a:rPr lang="en-US" smtClean="0"/>
              <a:t>9/13/2022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3291312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3C3EED-3624-4FC9-8F19-5B8570DD8B3B}" type="datetimeFigureOut">
              <a:rPr lang="en-US" smtClean="0"/>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6412461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3C3EED-3624-4FC9-8F19-5B8570DD8B3B}" type="datetimeFigureOut">
              <a:rPr lang="en-US" smtClean="0"/>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068146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C3EED-3624-4FC9-8F19-5B8570DD8B3B}"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4375860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C3EED-3624-4FC9-8F19-5B8570DD8B3B}"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286490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336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2022/9/13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173441273"/>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2022/9/13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07174786"/>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2022/9/13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95514271"/>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2022/9/13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809670339"/>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3.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5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37975-6AF7-4301-9DC5-87C074AA59D1}" type="datetimeFigureOut">
              <a:rPr lang="zh-CN" altLang="en-US" smtClean="0"/>
              <a:t>2022/9/13</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987A4-0198-42B4-AAAE-EDBADA4485AB}"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20B77B7E-58E6-4A46-A704-2AC7BF488D90}"/>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2028825" y="0"/>
            <a:ext cx="1333202" cy="1333202"/>
          </a:xfrm>
          <a:prstGeom prst="rect">
            <a:avLst/>
          </a:prstGeom>
        </p:spPr>
      </p:pic>
    </p:spTree>
    <p:extLst>
      <p:ext uri="{BB962C8B-B14F-4D97-AF65-F5344CB8AC3E}">
        <p14:creationId xmlns:p14="http://schemas.microsoft.com/office/powerpoint/2010/main" val="1327890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Lst>
  <p:transition spd="slow">
    <p:cover/>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5" name="9Slide.vn - 2019">
            <a:extLst>
              <a:ext uri="{FF2B5EF4-FFF2-40B4-BE49-F238E27FC236}">
                <a16:creationId xmlns:a16="http://schemas.microsoft.com/office/drawing/2014/main" id="{51DCAFA3-7C16-4D70-9048-7DDBD94638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10" name="Picture 9">
            <a:extLst>
              <a:ext uri="{FF2B5EF4-FFF2-40B4-BE49-F238E27FC236}">
                <a16:creationId xmlns:a16="http://schemas.microsoft.com/office/drawing/2014/main" id="{ACD7E977-EBB1-4816-A78F-9F0E4559988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55F3A7A-6153-42D2-A064-3F89C3C99AB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CEAD1D79-642B-4B12-9CCA-6EFDD37489B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AA46BEC8-0321-4C13-AC69-12A41A94F91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0419014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8" name="9Slide.vn - 2019">
            <a:extLst>
              <a:ext uri="{FF2B5EF4-FFF2-40B4-BE49-F238E27FC236}">
                <a16:creationId xmlns:a16="http://schemas.microsoft.com/office/drawing/2014/main" id="{19A63E4C-EAD4-43AD-B426-4E68DD96518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3C3EED-3624-4FC9-8F19-5B8570DD8B3B}" type="datetimeFigureOut">
              <a:rPr lang="en-US" smtClean="0"/>
              <a:t>9/13/2022</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0C1DEC-A061-4A04-A135-6473A8358208}" type="slidenum">
              <a:rPr lang="en-US" smtClean="0"/>
              <a:t>‹#›</a:t>
            </a:fld>
            <a:endParaRPr lang="en-US"/>
          </a:p>
        </p:txBody>
      </p:sp>
    </p:spTree>
    <p:extLst>
      <p:ext uri="{BB962C8B-B14F-4D97-AF65-F5344CB8AC3E}">
        <p14:creationId xmlns:p14="http://schemas.microsoft.com/office/powerpoint/2010/main" val="392667731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1831015730"/>
      </p:ext>
    </p:extLst>
  </p:cSld>
  <p:clrMap bg1="lt1" tx1="dk1" bg2="lt2" tx2="dk2" accent1="accent1" accent2="accent2" accent3="accent3" accent4="accent4" accent5="accent5" accent6="accent6" hlink="hlink" folHlink="folHlink"/>
  <p:sldLayoutIdLst>
    <p:sldLayoutId id="2147483731"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39.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tags" Target="../tags/tag1.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4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jpe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55.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56.png"/></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4.gif"/><Relationship Id="rId13" Type="http://schemas.microsoft.com/office/2007/relationships/hdphoto" Target="../media/hdphoto1.wdp"/><Relationship Id="rId18" Type="http://schemas.openxmlformats.org/officeDocument/2006/relationships/slide" Target="slide3.xml"/><Relationship Id="rId3" Type="http://schemas.microsoft.com/office/2007/relationships/media" Target="../media/media2.mp3"/><Relationship Id="rId7" Type="http://schemas.openxmlformats.org/officeDocument/2006/relationships/image" Target="../media/image13.jpeg"/><Relationship Id="rId12" Type="http://schemas.openxmlformats.org/officeDocument/2006/relationships/image" Target="../media/image17.png"/><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12.png"/><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11.png"/><Relationship Id="rId5" Type="http://schemas.openxmlformats.org/officeDocument/2006/relationships/slideLayout" Target="../slideLayouts/slideLayout50.xml"/><Relationship Id="rId15" Type="http://schemas.openxmlformats.org/officeDocument/2006/relationships/image" Target="../media/image19.png"/><Relationship Id="rId10" Type="http://schemas.openxmlformats.org/officeDocument/2006/relationships/image" Target="../media/image16.gif"/><Relationship Id="rId19"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image" Target="../media/image15.gif"/><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slide" Target="slide6.xml"/><Relationship Id="rId18" Type="http://schemas.openxmlformats.org/officeDocument/2006/relationships/image" Target="../media/image15.gif"/><Relationship Id="rId3" Type="http://schemas.microsoft.com/office/2007/relationships/media" Target="../media/media2.mp3"/><Relationship Id="rId7" Type="http://schemas.openxmlformats.org/officeDocument/2006/relationships/image" Target="../media/image14.gif"/><Relationship Id="rId12" Type="http://schemas.openxmlformats.org/officeDocument/2006/relationships/image" Target="../media/image18.png"/><Relationship Id="rId17"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slide" Target="slide7.xml"/><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slide" Target="slide4.xml"/><Relationship Id="rId5" Type="http://schemas.openxmlformats.org/officeDocument/2006/relationships/slideLayout" Target="../slideLayouts/slideLayout50.xml"/><Relationship Id="rId15" Type="http://schemas.openxmlformats.org/officeDocument/2006/relationships/image" Target="../media/image20.png"/><Relationship Id="rId10" Type="http://schemas.openxmlformats.org/officeDocument/2006/relationships/image" Target="../media/image11.png"/><Relationship Id="rId4" Type="http://schemas.openxmlformats.org/officeDocument/2006/relationships/audio" Target="../media/media2.mp3"/><Relationship Id="rId9" Type="http://schemas.openxmlformats.org/officeDocument/2006/relationships/slide" Target="slide5.xml"/><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slideLayout" Target="../slideLayouts/slideLayout50.xml"/><Relationship Id="rId7" Type="http://schemas.openxmlformats.org/officeDocument/2006/relationships/audio" Target="../media/audio3.wav"/><Relationship Id="rId12" Type="http://schemas.openxmlformats.org/officeDocument/2006/relationships/image" Target="../media/image25.png"/><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0.png"/><Relationship Id="rId5" Type="http://schemas.openxmlformats.org/officeDocument/2006/relationships/audio" Target="../media/audio1.wav"/><Relationship Id="rId15" Type="http://schemas.openxmlformats.org/officeDocument/2006/relationships/slide" Target="slide3.xml"/><Relationship Id="rId10" Type="http://schemas.openxmlformats.org/officeDocument/2006/relationships/image" Target="../media/image16.gif"/><Relationship Id="rId4" Type="http://schemas.openxmlformats.org/officeDocument/2006/relationships/notesSlide" Target="../notesSlides/notesSlide4.xml"/><Relationship Id="rId9" Type="http://schemas.openxmlformats.org/officeDocument/2006/relationships/image" Target="../media/image24.pn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slideLayout" Target="../slideLayouts/slideLayout50.xml"/><Relationship Id="rId7" Type="http://schemas.openxmlformats.org/officeDocument/2006/relationships/audio" Target="../media/audio3.wav"/><Relationship Id="rId12" Type="http://schemas.openxmlformats.org/officeDocument/2006/relationships/image" Target="../media/image25.png"/><Relationship Id="rId2" Type="http://schemas.openxmlformats.org/officeDocument/2006/relationships/audio" Target="../media/media1.mp3"/><Relationship Id="rId16" Type="http://schemas.openxmlformats.org/officeDocument/2006/relationships/image" Target="../media/image28.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0.png"/><Relationship Id="rId5" Type="http://schemas.openxmlformats.org/officeDocument/2006/relationships/audio" Target="../media/audio1.wav"/><Relationship Id="rId15" Type="http://schemas.openxmlformats.org/officeDocument/2006/relationships/slide" Target="slide3.xml"/><Relationship Id="rId10" Type="http://schemas.openxmlformats.org/officeDocument/2006/relationships/image" Target="../media/image16.gif"/><Relationship Id="rId4" Type="http://schemas.openxmlformats.org/officeDocument/2006/relationships/notesSlide" Target="../notesSlides/notesSlide5.xml"/><Relationship Id="rId9" Type="http://schemas.openxmlformats.org/officeDocument/2006/relationships/image" Target="../media/image24.pn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3.xml"/><Relationship Id="rId3" Type="http://schemas.openxmlformats.org/officeDocument/2006/relationships/slideLayout" Target="../slideLayouts/slideLayout50.xml"/><Relationship Id="rId7" Type="http://schemas.openxmlformats.org/officeDocument/2006/relationships/audio" Target="../media/audio3.wav"/><Relationship Id="rId12" Type="http://schemas.openxmlformats.org/officeDocument/2006/relationships/image" Target="../media/image25.png"/><Relationship Id="rId2" Type="http://schemas.openxmlformats.org/officeDocument/2006/relationships/audio" Target="../media/media1.mp3"/><Relationship Id="rId16" Type="http://schemas.openxmlformats.org/officeDocument/2006/relationships/image" Target="../media/image27.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0.png"/><Relationship Id="rId5" Type="http://schemas.openxmlformats.org/officeDocument/2006/relationships/audio" Target="../media/audio1.wav"/><Relationship Id="rId15" Type="http://schemas.openxmlformats.org/officeDocument/2006/relationships/image" Target="../media/image26.png"/><Relationship Id="rId10" Type="http://schemas.openxmlformats.org/officeDocument/2006/relationships/image" Target="../media/image16.gif"/><Relationship Id="rId4" Type="http://schemas.openxmlformats.org/officeDocument/2006/relationships/notesSlide" Target="../notesSlides/notesSlide6.xml"/><Relationship Id="rId9" Type="http://schemas.openxmlformats.org/officeDocument/2006/relationships/image" Target="../media/image24.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0EC82E-4A7F-42E8-AB24-D7E8549D29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9" y="23178"/>
            <a:ext cx="12192000" cy="7768271"/>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645" y="3951165"/>
            <a:ext cx="1430276" cy="2412848"/>
          </a:xfrm>
          <a:prstGeom prst="rect">
            <a:avLst/>
          </a:prstGeom>
        </p:spPr>
      </p:pic>
      <p:sp>
        <p:nvSpPr>
          <p:cNvPr id="12" name="Rounded Rectangular Callout 8">
            <a:extLst>
              <a:ext uri="{FF2B5EF4-FFF2-40B4-BE49-F238E27FC236}">
                <a16:creationId xmlns:a16="http://schemas.microsoft.com/office/drawing/2014/main" id="{86D12F0A-D6DF-484B-AE15-E46F0B360BA1}"/>
              </a:ext>
            </a:extLst>
          </p:cNvPr>
          <p:cNvSpPr/>
          <p:nvPr/>
        </p:nvSpPr>
        <p:spPr>
          <a:xfrm>
            <a:off x="3157997" y="-3831828"/>
            <a:ext cx="5817735" cy="1129553"/>
          </a:xfrm>
          <a:prstGeom prst="wedgeRoundRectCallout">
            <a:avLst>
              <a:gd name="adj1" fmla="val -9130"/>
              <a:gd name="adj2" fmla="val 4753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B0F0"/>
                </a:solidFill>
                <a:effectLst/>
                <a:uLnTx/>
                <a:uFillTx/>
                <a:latin typeface="Coiny" panose="02000903060500060000" pitchFamily="2" charset="0"/>
                <a:ea typeface="+mn-ea"/>
                <a:cs typeface="+mn-cs"/>
              </a:rPr>
              <a:t>KHỞI ĐỘNG</a:t>
            </a:r>
            <a:endParaRPr kumimoji="0" lang="en-US" sz="6000" b="0" i="0" u="none" strike="noStrike" kern="1200" cap="none" spc="0" normalizeH="0" baseline="0" noProof="0" dirty="0">
              <a:ln>
                <a:noFill/>
              </a:ln>
              <a:solidFill>
                <a:srgbClr val="00B0F0"/>
              </a:solidFill>
              <a:effectLst/>
              <a:uLnTx/>
              <a:uFillTx/>
              <a:latin typeface="Coiny" panose="02000903060500060000" pitchFamily="2" charset="0"/>
              <a:ea typeface="+mn-ea"/>
              <a:cs typeface="+mn-cs"/>
            </a:endParaRPr>
          </a:p>
        </p:txBody>
      </p:sp>
      <p:pic>
        <p:nvPicPr>
          <p:cNvPr id="2" name="Picture 1">
            <a:extLst>
              <a:ext uri="{FF2B5EF4-FFF2-40B4-BE49-F238E27FC236}">
                <a16:creationId xmlns:a16="http://schemas.microsoft.com/office/drawing/2014/main" id="{3F7B737D-5C66-4396-939E-97AC563FDCD9}"/>
              </a:ext>
            </a:extLst>
          </p:cNvPr>
          <p:cNvPicPr>
            <a:picLocks noChangeAspect="1"/>
          </p:cNvPicPr>
          <p:nvPr/>
        </p:nvPicPr>
        <p:blipFill>
          <a:blip r:embed="rId5"/>
          <a:stretch>
            <a:fillRect/>
          </a:stretch>
        </p:blipFill>
        <p:spPr>
          <a:xfrm>
            <a:off x="2881867" y="1032562"/>
            <a:ext cx="5828281" cy="1609483"/>
          </a:xfrm>
          <a:prstGeom prst="rect">
            <a:avLst/>
          </a:prstGeom>
        </p:spPr>
      </p:pic>
      <p:pic>
        <p:nvPicPr>
          <p:cNvPr id="14" name="Picture 13">
            <a:extLst>
              <a:ext uri="{FF2B5EF4-FFF2-40B4-BE49-F238E27FC236}">
                <a16:creationId xmlns:a16="http://schemas.microsoft.com/office/drawing/2014/main" id="{BEE5AD07-0EEF-421E-AF3B-99203B9E3F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1867" y="2906604"/>
            <a:ext cx="1961471" cy="2618703"/>
          </a:xfrm>
          <a:prstGeom prst="rect">
            <a:avLst/>
          </a:prstGeom>
        </p:spPr>
      </p:pic>
      <p:pic>
        <p:nvPicPr>
          <p:cNvPr id="15" name="Picture 14">
            <a:extLst>
              <a:ext uri="{FF2B5EF4-FFF2-40B4-BE49-F238E27FC236}">
                <a16:creationId xmlns:a16="http://schemas.microsoft.com/office/drawing/2014/main" id="{4935902B-F3BB-4E52-A82A-DE76BE7857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9253" y="1837303"/>
            <a:ext cx="3452957" cy="3653999"/>
          </a:xfrm>
          <a:prstGeom prst="rect">
            <a:avLst/>
          </a:prstGeom>
        </p:spPr>
      </p:pic>
    </p:spTree>
    <p:extLst>
      <p:ext uri="{BB962C8B-B14F-4D97-AF65-F5344CB8AC3E}">
        <p14:creationId xmlns:p14="http://schemas.microsoft.com/office/powerpoint/2010/main" val="4239878134"/>
      </p:ext>
    </p:extLst>
  </p:cSld>
  <p:clrMapOvr>
    <a:masterClrMapping/>
  </p:clrMapOvr>
  <mc:AlternateContent xmlns:mc="http://schemas.openxmlformats.org/markup-compatibility/2006" xmlns:p14="http://schemas.microsoft.com/office/powerpoint/2010/main">
    <mc:Choice Requires="p14">
      <p:transition spd="slow" p14:dur="1500" advTm="12737">
        <p:random/>
      </p:transition>
    </mc:Choice>
    <mc:Fallback xmlns="">
      <p:transition spd="slow" advTm="1273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4"/>
                                        </p:tgtEl>
                                        <p:attrNameLst>
                                          <p:attrName>r</p:attrName>
                                        </p:attrNameLst>
                                      </p:cBhvr>
                                    </p:animRot>
                                    <p:animRot by="-240000">
                                      <p:cBhvr>
                                        <p:cTn id="12" dur="200" fill="hold">
                                          <p:stCondLst>
                                            <p:cond delay="200"/>
                                          </p:stCondLst>
                                        </p:cTn>
                                        <p:tgtEl>
                                          <p:spTgt spid="14"/>
                                        </p:tgtEl>
                                        <p:attrNameLst>
                                          <p:attrName>r</p:attrName>
                                        </p:attrNameLst>
                                      </p:cBhvr>
                                    </p:animRot>
                                    <p:animRot by="240000">
                                      <p:cBhvr>
                                        <p:cTn id="13" dur="200" fill="hold">
                                          <p:stCondLst>
                                            <p:cond delay="400"/>
                                          </p:stCondLst>
                                        </p:cTn>
                                        <p:tgtEl>
                                          <p:spTgt spid="14"/>
                                        </p:tgtEl>
                                        <p:attrNameLst>
                                          <p:attrName>r</p:attrName>
                                        </p:attrNameLst>
                                      </p:cBhvr>
                                    </p:animRot>
                                    <p:animRot by="-240000">
                                      <p:cBhvr>
                                        <p:cTn id="14" dur="200" fill="hold">
                                          <p:stCondLst>
                                            <p:cond delay="600"/>
                                          </p:stCondLst>
                                        </p:cTn>
                                        <p:tgtEl>
                                          <p:spTgt spid="14"/>
                                        </p:tgtEl>
                                        <p:attrNameLst>
                                          <p:attrName>r</p:attrName>
                                        </p:attrNameLst>
                                      </p:cBhvr>
                                    </p:animRot>
                                    <p:animRot by="120000">
                                      <p:cBhvr>
                                        <p:cTn id="15" dur="200" fill="hold">
                                          <p:stCondLst>
                                            <p:cond delay="800"/>
                                          </p:stCondLst>
                                        </p:cTn>
                                        <p:tgtEl>
                                          <p:spTgt spid="14"/>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15"/>
                                        </p:tgtEl>
                                        <p:attrNameLst>
                                          <p:attrName>r</p:attrName>
                                        </p:attrNameLst>
                                      </p:cBhvr>
                                    </p:animRot>
                                    <p:animRot by="-240000">
                                      <p:cBhvr>
                                        <p:cTn id="18" dur="200" fill="hold">
                                          <p:stCondLst>
                                            <p:cond delay="200"/>
                                          </p:stCondLst>
                                        </p:cTn>
                                        <p:tgtEl>
                                          <p:spTgt spid="15"/>
                                        </p:tgtEl>
                                        <p:attrNameLst>
                                          <p:attrName>r</p:attrName>
                                        </p:attrNameLst>
                                      </p:cBhvr>
                                    </p:animRot>
                                    <p:animRot by="240000">
                                      <p:cBhvr>
                                        <p:cTn id="19" dur="200" fill="hold">
                                          <p:stCondLst>
                                            <p:cond delay="400"/>
                                          </p:stCondLst>
                                        </p:cTn>
                                        <p:tgtEl>
                                          <p:spTgt spid="15"/>
                                        </p:tgtEl>
                                        <p:attrNameLst>
                                          <p:attrName>r</p:attrName>
                                        </p:attrNameLst>
                                      </p:cBhvr>
                                    </p:animRot>
                                    <p:animRot by="-240000">
                                      <p:cBhvr>
                                        <p:cTn id="20" dur="200" fill="hold">
                                          <p:stCondLst>
                                            <p:cond delay="600"/>
                                          </p:stCondLst>
                                        </p:cTn>
                                        <p:tgtEl>
                                          <p:spTgt spid="15"/>
                                        </p:tgtEl>
                                        <p:attrNameLst>
                                          <p:attrName>r</p:attrName>
                                        </p:attrNameLst>
                                      </p:cBhvr>
                                    </p:animRot>
                                    <p:animRot by="120000">
                                      <p:cBhvr>
                                        <p:cTn id="21"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A63C8B-CD36-4251-BBDB-6A385C043975}"/>
              </a:ext>
            </a:extLst>
          </p:cNvPr>
          <p:cNvPicPr>
            <a:picLocks noChangeAspect="1"/>
          </p:cNvPicPr>
          <p:nvPr/>
        </p:nvPicPr>
        <p:blipFill>
          <a:blip r:embed="rId3"/>
          <a:stretch>
            <a:fillRect/>
          </a:stretch>
        </p:blipFill>
        <p:spPr>
          <a:xfrm>
            <a:off x="528637" y="1323974"/>
            <a:ext cx="2469876" cy="4238626"/>
          </a:xfrm>
          <a:prstGeom prst="rect">
            <a:avLst/>
          </a:prstGeom>
        </p:spPr>
      </p:pic>
      <p:sp>
        <p:nvSpPr>
          <p:cNvPr id="44" name="Google Shape;973;p10">
            <a:extLst>
              <a:ext uri="{FF2B5EF4-FFF2-40B4-BE49-F238E27FC236}">
                <a16:creationId xmlns:a16="http://schemas.microsoft.com/office/drawing/2014/main" id="{204FE7D0-9FAA-4938-8EC7-1907F48A5BA9}"/>
              </a:ext>
            </a:extLst>
          </p:cNvPr>
          <p:cNvSpPr/>
          <p:nvPr/>
        </p:nvSpPr>
        <p:spPr>
          <a:xfrm>
            <a:off x="289206" y="0"/>
            <a:ext cx="11655143" cy="715045"/>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en-US" sz="3600" b="1" dirty="0">
                <a:solidFill>
                  <a:srgbClr val="002060"/>
                </a:solidFill>
                <a:ea typeface="Calibri"/>
                <a:cs typeface="Calibri"/>
                <a:sym typeface="Calibri"/>
              </a:rPr>
              <a:t>2. </a:t>
            </a:r>
            <a:r>
              <a:rPr lang="en-US" sz="3600" b="1" dirty="0" err="1">
                <a:solidFill>
                  <a:srgbClr val="002060"/>
                </a:solidFill>
                <a:ea typeface="Calibri"/>
                <a:cs typeface="Calibri"/>
                <a:sym typeface="Calibri"/>
              </a:rPr>
              <a:t>Hoa</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và</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quả</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có</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chức</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năng</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gì</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đối</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với</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cây</a:t>
            </a:r>
            <a:r>
              <a:rPr lang="en-US" sz="3600" b="1" dirty="0">
                <a:solidFill>
                  <a:srgbClr val="002060"/>
                </a:solidFill>
                <a:ea typeface="Calibri"/>
                <a:cs typeface="Calibri"/>
                <a:sym typeface="Calibri"/>
              </a:rPr>
              <a:t>?</a:t>
            </a:r>
            <a:endParaRPr sz="3600" b="1" dirty="0">
              <a:solidFill>
                <a:srgbClr val="002060"/>
              </a:solidFill>
              <a:latin typeface="Calibri"/>
              <a:ea typeface="Calibri"/>
              <a:cs typeface="Calibri"/>
              <a:sym typeface="Calibri"/>
            </a:endParaRPr>
          </a:p>
        </p:txBody>
      </p:sp>
      <p:sp>
        <p:nvSpPr>
          <p:cNvPr id="45" name="TextBox 44">
            <a:extLst>
              <a:ext uri="{FF2B5EF4-FFF2-40B4-BE49-F238E27FC236}">
                <a16:creationId xmlns:a16="http://schemas.microsoft.com/office/drawing/2014/main" id="{B8F0B552-1CD0-4D5C-89C5-A34C62614932}"/>
              </a:ext>
            </a:extLst>
          </p:cNvPr>
          <p:cNvSpPr txBox="1"/>
          <p:nvPr/>
        </p:nvSpPr>
        <p:spPr>
          <a:xfrm>
            <a:off x="3737610" y="1046186"/>
            <a:ext cx="6797040" cy="584775"/>
          </a:xfrm>
          <a:custGeom>
            <a:avLst/>
            <a:gdLst>
              <a:gd name="connsiteX0" fmla="*/ 0 w 6797040"/>
              <a:gd name="connsiteY0" fmla="*/ 0 h 584775"/>
              <a:gd name="connsiteX1" fmla="*/ 6797040 w 6797040"/>
              <a:gd name="connsiteY1" fmla="*/ 0 h 584775"/>
              <a:gd name="connsiteX2" fmla="*/ 6797040 w 6797040"/>
              <a:gd name="connsiteY2" fmla="*/ 584775 h 584775"/>
              <a:gd name="connsiteX3" fmla="*/ 0 w 6797040"/>
              <a:gd name="connsiteY3" fmla="*/ 584775 h 584775"/>
              <a:gd name="connsiteX4" fmla="*/ 0 w 679704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7040" h="584775" fill="none" extrusionOk="0">
                <a:moveTo>
                  <a:pt x="0" y="0"/>
                </a:moveTo>
                <a:cubicBezTo>
                  <a:pt x="1091663" y="5222"/>
                  <a:pt x="5586747" y="24918"/>
                  <a:pt x="6797040" y="0"/>
                </a:cubicBezTo>
                <a:cubicBezTo>
                  <a:pt x="6754197" y="115750"/>
                  <a:pt x="6802715" y="445323"/>
                  <a:pt x="6797040" y="584775"/>
                </a:cubicBezTo>
                <a:cubicBezTo>
                  <a:pt x="5391949" y="420014"/>
                  <a:pt x="2498953" y="702925"/>
                  <a:pt x="0" y="584775"/>
                </a:cubicBezTo>
                <a:cubicBezTo>
                  <a:pt x="-7476" y="472120"/>
                  <a:pt x="34986" y="279470"/>
                  <a:pt x="0" y="0"/>
                </a:cubicBezTo>
                <a:close/>
              </a:path>
              <a:path w="6797040" h="584775" stroke="0" extrusionOk="0">
                <a:moveTo>
                  <a:pt x="0" y="0"/>
                </a:moveTo>
                <a:cubicBezTo>
                  <a:pt x="2287509" y="11849"/>
                  <a:pt x="4527290" y="-161459"/>
                  <a:pt x="6797040" y="0"/>
                </a:cubicBezTo>
                <a:cubicBezTo>
                  <a:pt x="6770594" y="254320"/>
                  <a:pt x="6754776" y="509640"/>
                  <a:pt x="6797040" y="584775"/>
                </a:cubicBezTo>
                <a:cubicBezTo>
                  <a:pt x="5610177" y="438915"/>
                  <a:pt x="1660871"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defRPr/>
            </a:pPr>
            <a:r>
              <a:rPr lang="nl-NL" sz="3200" dirty="0">
                <a:latin typeface="Arial" panose="020B0604020202020204" pitchFamily="34" charset="0"/>
                <a:cs typeface="Arial" panose="020B0604020202020204" pitchFamily="34" charset="0"/>
              </a:rPr>
              <a:t>Bên trong quả đu đủ chứa gì?</a:t>
            </a:r>
            <a:endParaRPr kumimoji="0" lang="vi-VN" sz="32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B7D88C09-5F59-40A4-B661-70E5A1B98DD5}"/>
              </a:ext>
            </a:extLst>
          </p:cNvPr>
          <p:cNvSpPr txBox="1"/>
          <p:nvPr/>
        </p:nvSpPr>
        <p:spPr>
          <a:xfrm>
            <a:off x="5057148" y="1943772"/>
            <a:ext cx="1943727" cy="584775"/>
          </a:xfrm>
          <a:custGeom>
            <a:avLst/>
            <a:gdLst>
              <a:gd name="connsiteX0" fmla="*/ 0 w 1943727"/>
              <a:gd name="connsiteY0" fmla="*/ 0 h 584775"/>
              <a:gd name="connsiteX1" fmla="*/ 1943727 w 1943727"/>
              <a:gd name="connsiteY1" fmla="*/ 0 h 584775"/>
              <a:gd name="connsiteX2" fmla="*/ 1943727 w 1943727"/>
              <a:gd name="connsiteY2" fmla="*/ 584775 h 584775"/>
              <a:gd name="connsiteX3" fmla="*/ 0 w 1943727"/>
              <a:gd name="connsiteY3" fmla="*/ 584775 h 584775"/>
              <a:gd name="connsiteX4" fmla="*/ 0 w 1943727"/>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727" h="584775" fill="none" extrusionOk="0">
                <a:moveTo>
                  <a:pt x="0" y="0"/>
                </a:moveTo>
                <a:cubicBezTo>
                  <a:pt x="279499" y="5222"/>
                  <a:pt x="1114934" y="24918"/>
                  <a:pt x="1943727" y="0"/>
                </a:cubicBezTo>
                <a:cubicBezTo>
                  <a:pt x="1900884" y="115750"/>
                  <a:pt x="1949402" y="445323"/>
                  <a:pt x="1943727" y="584775"/>
                </a:cubicBezTo>
                <a:cubicBezTo>
                  <a:pt x="1220816" y="420014"/>
                  <a:pt x="378241" y="702925"/>
                  <a:pt x="0" y="584775"/>
                </a:cubicBezTo>
                <a:cubicBezTo>
                  <a:pt x="-7476" y="472120"/>
                  <a:pt x="34986" y="279470"/>
                  <a:pt x="0" y="0"/>
                </a:cubicBezTo>
                <a:close/>
              </a:path>
              <a:path w="1943727" h="584775" stroke="0" extrusionOk="0">
                <a:moveTo>
                  <a:pt x="0" y="0"/>
                </a:moveTo>
                <a:cubicBezTo>
                  <a:pt x="402723" y="11849"/>
                  <a:pt x="1576800" y="-161459"/>
                  <a:pt x="1943727" y="0"/>
                </a:cubicBezTo>
                <a:cubicBezTo>
                  <a:pt x="1917281" y="254320"/>
                  <a:pt x="1901463" y="509640"/>
                  <a:pt x="1943727" y="584775"/>
                </a:cubicBezTo>
                <a:cubicBezTo>
                  <a:pt x="1237235" y="438915"/>
                  <a:pt x="905954"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nl-NL" sz="3200" dirty="0">
                <a:latin typeface="Arial" panose="020B0604020202020204" pitchFamily="34" charset="0"/>
                <a:cs typeface="Arial" panose="020B0604020202020204" pitchFamily="34" charset="0"/>
              </a:rPr>
              <a:t>Chứa hạt</a:t>
            </a:r>
            <a:endParaRPr lang="en-US" sz="3200" dirty="0">
              <a:latin typeface="Arial" panose="020B0604020202020204" pitchFamily="34" charset="0"/>
              <a:cs typeface="Arial" panose="020B0604020202020204" pitchFamily="34" charset="0"/>
            </a:endParaRPr>
          </a:p>
        </p:txBody>
      </p:sp>
      <p:sp>
        <p:nvSpPr>
          <p:cNvPr id="49" name="Freeform: Shape 34">
            <a:extLst>
              <a:ext uri="{FF2B5EF4-FFF2-40B4-BE49-F238E27FC236}">
                <a16:creationId xmlns:a16="http://schemas.microsoft.com/office/drawing/2014/main" id="{530E06A1-EA47-4BEE-B078-74598DF7649C}"/>
              </a:ext>
            </a:extLst>
          </p:cNvPr>
          <p:cNvSpPr/>
          <p:nvPr/>
        </p:nvSpPr>
        <p:spPr>
          <a:xfrm>
            <a:off x="3597693" y="1587458"/>
            <a:ext cx="1402932" cy="66996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50" name="TextBox 49">
            <a:extLst>
              <a:ext uri="{FF2B5EF4-FFF2-40B4-BE49-F238E27FC236}">
                <a16:creationId xmlns:a16="http://schemas.microsoft.com/office/drawing/2014/main" id="{8E36C468-4CAD-47F2-9DB1-C5371C0ADAE2}"/>
              </a:ext>
            </a:extLst>
          </p:cNvPr>
          <p:cNvSpPr txBox="1"/>
          <p:nvPr/>
        </p:nvSpPr>
        <p:spPr>
          <a:xfrm>
            <a:off x="3937635" y="2798786"/>
            <a:ext cx="6797040" cy="584775"/>
          </a:xfrm>
          <a:custGeom>
            <a:avLst/>
            <a:gdLst>
              <a:gd name="connsiteX0" fmla="*/ 0 w 6797040"/>
              <a:gd name="connsiteY0" fmla="*/ 0 h 584775"/>
              <a:gd name="connsiteX1" fmla="*/ 6797040 w 6797040"/>
              <a:gd name="connsiteY1" fmla="*/ 0 h 584775"/>
              <a:gd name="connsiteX2" fmla="*/ 6797040 w 6797040"/>
              <a:gd name="connsiteY2" fmla="*/ 584775 h 584775"/>
              <a:gd name="connsiteX3" fmla="*/ 0 w 6797040"/>
              <a:gd name="connsiteY3" fmla="*/ 584775 h 584775"/>
              <a:gd name="connsiteX4" fmla="*/ 0 w 679704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7040" h="584775" fill="none" extrusionOk="0">
                <a:moveTo>
                  <a:pt x="0" y="0"/>
                </a:moveTo>
                <a:cubicBezTo>
                  <a:pt x="1091663" y="5222"/>
                  <a:pt x="5586747" y="24918"/>
                  <a:pt x="6797040" y="0"/>
                </a:cubicBezTo>
                <a:cubicBezTo>
                  <a:pt x="6754197" y="115750"/>
                  <a:pt x="6802715" y="445323"/>
                  <a:pt x="6797040" y="584775"/>
                </a:cubicBezTo>
                <a:cubicBezTo>
                  <a:pt x="5391949" y="420014"/>
                  <a:pt x="2498953" y="702925"/>
                  <a:pt x="0" y="584775"/>
                </a:cubicBezTo>
                <a:cubicBezTo>
                  <a:pt x="-7476" y="472120"/>
                  <a:pt x="34986" y="279470"/>
                  <a:pt x="0" y="0"/>
                </a:cubicBezTo>
                <a:close/>
              </a:path>
              <a:path w="6797040" h="584775" stroke="0" extrusionOk="0">
                <a:moveTo>
                  <a:pt x="0" y="0"/>
                </a:moveTo>
                <a:cubicBezTo>
                  <a:pt x="2287509" y="11849"/>
                  <a:pt x="4527290" y="-161459"/>
                  <a:pt x="6797040" y="0"/>
                </a:cubicBezTo>
                <a:cubicBezTo>
                  <a:pt x="6770594" y="254320"/>
                  <a:pt x="6754776" y="509640"/>
                  <a:pt x="6797040" y="584775"/>
                </a:cubicBezTo>
                <a:cubicBezTo>
                  <a:pt x="5610177" y="438915"/>
                  <a:pt x="1660871"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defRPr/>
            </a:pPr>
            <a:r>
              <a:rPr lang="nl-NL" sz="3200" dirty="0">
                <a:latin typeface="Arial" panose="020B0604020202020204" pitchFamily="34" charset="0"/>
                <a:cs typeface="Arial" panose="020B0604020202020204" pitchFamily="34" charset="0"/>
              </a:rPr>
              <a:t>Hoa có chức năng gì?</a:t>
            </a:r>
            <a:endParaRPr kumimoji="0" lang="vi-VN" sz="32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76366C42-754B-4AC3-937A-644412CF31E3}"/>
              </a:ext>
            </a:extLst>
          </p:cNvPr>
          <p:cNvSpPr txBox="1"/>
          <p:nvPr/>
        </p:nvSpPr>
        <p:spPr>
          <a:xfrm>
            <a:off x="5257173" y="3696372"/>
            <a:ext cx="4124952" cy="584775"/>
          </a:xfrm>
          <a:custGeom>
            <a:avLst/>
            <a:gdLst>
              <a:gd name="connsiteX0" fmla="*/ 0 w 4124952"/>
              <a:gd name="connsiteY0" fmla="*/ 0 h 584775"/>
              <a:gd name="connsiteX1" fmla="*/ 4124952 w 4124952"/>
              <a:gd name="connsiteY1" fmla="*/ 0 h 584775"/>
              <a:gd name="connsiteX2" fmla="*/ 4124952 w 4124952"/>
              <a:gd name="connsiteY2" fmla="*/ 584775 h 584775"/>
              <a:gd name="connsiteX3" fmla="*/ 0 w 4124952"/>
              <a:gd name="connsiteY3" fmla="*/ 584775 h 584775"/>
              <a:gd name="connsiteX4" fmla="*/ 0 w 4124952"/>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4952" h="584775" fill="none" extrusionOk="0">
                <a:moveTo>
                  <a:pt x="0" y="0"/>
                </a:moveTo>
                <a:cubicBezTo>
                  <a:pt x="1278430" y="5222"/>
                  <a:pt x="3427078" y="24918"/>
                  <a:pt x="4124952" y="0"/>
                </a:cubicBezTo>
                <a:cubicBezTo>
                  <a:pt x="4082109" y="115750"/>
                  <a:pt x="4130627" y="445323"/>
                  <a:pt x="4124952" y="584775"/>
                </a:cubicBezTo>
                <a:cubicBezTo>
                  <a:pt x="2210045" y="420014"/>
                  <a:pt x="525346" y="702925"/>
                  <a:pt x="0" y="584775"/>
                </a:cubicBezTo>
                <a:cubicBezTo>
                  <a:pt x="-7476" y="472120"/>
                  <a:pt x="34986" y="279470"/>
                  <a:pt x="0" y="0"/>
                </a:cubicBezTo>
                <a:close/>
              </a:path>
              <a:path w="4124952" h="584775" stroke="0" extrusionOk="0">
                <a:moveTo>
                  <a:pt x="0" y="0"/>
                </a:moveTo>
                <a:cubicBezTo>
                  <a:pt x="1748461" y="11849"/>
                  <a:pt x="2481478" y="-161459"/>
                  <a:pt x="4124952" y="0"/>
                </a:cubicBezTo>
                <a:cubicBezTo>
                  <a:pt x="4098506" y="254320"/>
                  <a:pt x="4082688" y="509640"/>
                  <a:pt x="4124952" y="584775"/>
                </a:cubicBezTo>
                <a:cubicBezTo>
                  <a:pt x="3402200" y="438915"/>
                  <a:pt x="1722941"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nl-NL" sz="3200" dirty="0">
                <a:latin typeface="Arial" panose="020B0604020202020204" pitchFamily="34" charset="0"/>
                <a:cs typeface="Arial" panose="020B0604020202020204" pitchFamily="34" charset="0"/>
              </a:rPr>
              <a:t>Hoa giúp cây tạo quả</a:t>
            </a:r>
            <a:endParaRPr lang="en-US" sz="3200" dirty="0">
              <a:latin typeface="Arial" panose="020B0604020202020204" pitchFamily="34" charset="0"/>
              <a:cs typeface="Arial" panose="020B0604020202020204" pitchFamily="34" charset="0"/>
            </a:endParaRPr>
          </a:p>
        </p:txBody>
      </p:sp>
      <p:sp>
        <p:nvSpPr>
          <p:cNvPr id="52" name="Freeform: Shape 34">
            <a:extLst>
              <a:ext uri="{FF2B5EF4-FFF2-40B4-BE49-F238E27FC236}">
                <a16:creationId xmlns:a16="http://schemas.microsoft.com/office/drawing/2014/main" id="{BB6CC36B-44D3-479A-B382-3818DB96EA97}"/>
              </a:ext>
            </a:extLst>
          </p:cNvPr>
          <p:cNvSpPr/>
          <p:nvPr/>
        </p:nvSpPr>
        <p:spPr>
          <a:xfrm>
            <a:off x="3797718" y="3340058"/>
            <a:ext cx="1402932" cy="66996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53" name="TextBox 52">
            <a:extLst>
              <a:ext uri="{FF2B5EF4-FFF2-40B4-BE49-F238E27FC236}">
                <a16:creationId xmlns:a16="http://schemas.microsoft.com/office/drawing/2014/main" id="{10FA27BE-8235-440C-9315-DA4457FA863E}"/>
              </a:ext>
            </a:extLst>
          </p:cNvPr>
          <p:cNvSpPr txBox="1"/>
          <p:nvPr/>
        </p:nvSpPr>
        <p:spPr>
          <a:xfrm>
            <a:off x="4013835" y="4599011"/>
            <a:ext cx="6797040" cy="584775"/>
          </a:xfrm>
          <a:custGeom>
            <a:avLst/>
            <a:gdLst>
              <a:gd name="connsiteX0" fmla="*/ 0 w 6797040"/>
              <a:gd name="connsiteY0" fmla="*/ 0 h 584775"/>
              <a:gd name="connsiteX1" fmla="*/ 6797040 w 6797040"/>
              <a:gd name="connsiteY1" fmla="*/ 0 h 584775"/>
              <a:gd name="connsiteX2" fmla="*/ 6797040 w 6797040"/>
              <a:gd name="connsiteY2" fmla="*/ 584775 h 584775"/>
              <a:gd name="connsiteX3" fmla="*/ 0 w 6797040"/>
              <a:gd name="connsiteY3" fmla="*/ 584775 h 584775"/>
              <a:gd name="connsiteX4" fmla="*/ 0 w 679704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7040" h="584775" fill="none" extrusionOk="0">
                <a:moveTo>
                  <a:pt x="0" y="0"/>
                </a:moveTo>
                <a:cubicBezTo>
                  <a:pt x="1091663" y="5222"/>
                  <a:pt x="5586747" y="24918"/>
                  <a:pt x="6797040" y="0"/>
                </a:cubicBezTo>
                <a:cubicBezTo>
                  <a:pt x="6754197" y="115750"/>
                  <a:pt x="6802715" y="445323"/>
                  <a:pt x="6797040" y="584775"/>
                </a:cubicBezTo>
                <a:cubicBezTo>
                  <a:pt x="5391949" y="420014"/>
                  <a:pt x="2498953" y="702925"/>
                  <a:pt x="0" y="584775"/>
                </a:cubicBezTo>
                <a:cubicBezTo>
                  <a:pt x="-7476" y="472120"/>
                  <a:pt x="34986" y="279470"/>
                  <a:pt x="0" y="0"/>
                </a:cubicBezTo>
                <a:close/>
              </a:path>
              <a:path w="6797040" h="584775" stroke="0" extrusionOk="0">
                <a:moveTo>
                  <a:pt x="0" y="0"/>
                </a:moveTo>
                <a:cubicBezTo>
                  <a:pt x="2287509" y="11849"/>
                  <a:pt x="4527290" y="-161459"/>
                  <a:pt x="6797040" y="0"/>
                </a:cubicBezTo>
                <a:cubicBezTo>
                  <a:pt x="6770594" y="254320"/>
                  <a:pt x="6754776" y="509640"/>
                  <a:pt x="6797040" y="584775"/>
                </a:cubicBezTo>
                <a:cubicBezTo>
                  <a:pt x="5610177" y="438915"/>
                  <a:pt x="1660871"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defRPr/>
            </a:pPr>
            <a:r>
              <a:rPr lang="nl-NL" sz="3200" dirty="0">
                <a:latin typeface="Arial" panose="020B0604020202020204" pitchFamily="34" charset="0"/>
                <a:cs typeface="Arial" panose="020B0604020202020204" pitchFamily="34" charset="0"/>
              </a:rPr>
              <a:t>Quả có chức năng gì? </a:t>
            </a:r>
            <a:endParaRPr kumimoji="0" lang="vi-VN" sz="32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1781DB0E-EB0D-4770-85F9-743220511E73}"/>
              </a:ext>
            </a:extLst>
          </p:cNvPr>
          <p:cNvSpPr txBox="1"/>
          <p:nvPr/>
        </p:nvSpPr>
        <p:spPr>
          <a:xfrm>
            <a:off x="5333373" y="5496597"/>
            <a:ext cx="5048877" cy="1077218"/>
          </a:xfrm>
          <a:custGeom>
            <a:avLst/>
            <a:gdLst>
              <a:gd name="connsiteX0" fmla="*/ 0 w 5048877"/>
              <a:gd name="connsiteY0" fmla="*/ 0 h 1077218"/>
              <a:gd name="connsiteX1" fmla="*/ 5048877 w 5048877"/>
              <a:gd name="connsiteY1" fmla="*/ 0 h 1077218"/>
              <a:gd name="connsiteX2" fmla="*/ 5048877 w 5048877"/>
              <a:gd name="connsiteY2" fmla="*/ 1077218 h 1077218"/>
              <a:gd name="connsiteX3" fmla="*/ 0 w 5048877"/>
              <a:gd name="connsiteY3" fmla="*/ 1077218 h 1077218"/>
              <a:gd name="connsiteX4" fmla="*/ 0 w 5048877"/>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8877" h="1077218" fill="none" extrusionOk="0">
                <a:moveTo>
                  <a:pt x="0" y="0"/>
                </a:moveTo>
                <a:cubicBezTo>
                  <a:pt x="956899" y="5222"/>
                  <a:pt x="3692428" y="24918"/>
                  <a:pt x="5048877" y="0"/>
                </a:cubicBezTo>
                <a:cubicBezTo>
                  <a:pt x="5086739" y="476103"/>
                  <a:pt x="4990274" y="631043"/>
                  <a:pt x="5048877" y="1077218"/>
                </a:cubicBezTo>
                <a:cubicBezTo>
                  <a:pt x="3308467" y="912457"/>
                  <a:pt x="1633489" y="1195368"/>
                  <a:pt x="0" y="1077218"/>
                </a:cubicBezTo>
                <a:cubicBezTo>
                  <a:pt x="-64117" y="630482"/>
                  <a:pt x="88888" y="487727"/>
                  <a:pt x="0" y="0"/>
                </a:cubicBezTo>
                <a:close/>
              </a:path>
              <a:path w="5048877" h="1077218" stroke="0" extrusionOk="0">
                <a:moveTo>
                  <a:pt x="0" y="0"/>
                </a:moveTo>
                <a:cubicBezTo>
                  <a:pt x="1276656" y="11849"/>
                  <a:pt x="4344476" y="-161459"/>
                  <a:pt x="5048877" y="0"/>
                </a:cubicBezTo>
                <a:cubicBezTo>
                  <a:pt x="5100912" y="144312"/>
                  <a:pt x="5141020" y="673209"/>
                  <a:pt x="5048877" y="1077218"/>
                </a:cubicBezTo>
                <a:cubicBezTo>
                  <a:pt x="3556889" y="931358"/>
                  <a:pt x="1323398" y="998894"/>
                  <a:pt x="0" y="1077218"/>
                </a:cubicBezTo>
                <a:cubicBezTo>
                  <a:pt x="7265" y="907874"/>
                  <a:pt x="-51671" y="219525"/>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nl-NL" sz="3200" dirty="0">
                <a:latin typeface="Arial" panose="020B0604020202020204" pitchFamily="34" charset="0"/>
                <a:cs typeface="Arial" panose="020B0604020202020204" pitchFamily="34" charset="0"/>
              </a:rPr>
              <a:t>Quả chứa hạt, hạt mọc thành cây mới.</a:t>
            </a:r>
            <a:endParaRPr lang="en-US" sz="3200" dirty="0">
              <a:latin typeface="Arial" panose="020B0604020202020204" pitchFamily="34" charset="0"/>
              <a:cs typeface="Arial" panose="020B0604020202020204" pitchFamily="34" charset="0"/>
            </a:endParaRPr>
          </a:p>
        </p:txBody>
      </p:sp>
      <p:sp>
        <p:nvSpPr>
          <p:cNvPr id="55" name="Freeform: Shape 34">
            <a:extLst>
              <a:ext uri="{FF2B5EF4-FFF2-40B4-BE49-F238E27FC236}">
                <a16:creationId xmlns:a16="http://schemas.microsoft.com/office/drawing/2014/main" id="{CBFF31C8-63DA-482F-A3AC-3DED41CBBDA5}"/>
              </a:ext>
            </a:extLst>
          </p:cNvPr>
          <p:cNvSpPr/>
          <p:nvPr/>
        </p:nvSpPr>
        <p:spPr>
          <a:xfrm>
            <a:off x="3873918" y="5140283"/>
            <a:ext cx="1402932" cy="66996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57361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250"/>
                                        <p:tgtEl>
                                          <p:spTgt spid="44"/>
                                        </p:tgtEl>
                                      </p:cBhvr>
                                    </p:animEffect>
                                    <p:anim calcmode="lin" valueType="num">
                                      <p:cBhvr>
                                        <p:cTn id="8" dur="250" fill="hold"/>
                                        <p:tgtEl>
                                          <p:spTgt spid="44"/>
                                        </p:tgtEl>
                                        <p:attrNameLst>
                                          <p:attrName>ppt_x</p:attrName>
                                        </p:attrNameLst>
                                      </p:cBhvr>
                                      <p:tavLst>
                                        <p:tav tm="0">
                                          <p:val>
                                            <p:strVal val="#ppt_x"/>
                                          </p:val>
                                        </p:tav>
                                        <p:tav tm="100000">
                                          <p:val>
                                            <p:strVal val="#ppt_x"/>
                                          </p:val>
                                        </p:tav>
                                      </p:tavLst>
                                    </p:anim>
                                    <p:anim calcmode="lin" valueType="num">
                                      <p:cBhvr>
                                        <p:cTn id="9" dur="25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10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wipe(up)">
                                      <p:cBhvr>
                                        <p:cTn id="24" dur="500"/>
                                        <p:tgtEl>
                                          <p:spTgt spid="4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left)">
                                      <p:cBhvr>
                                        <p:cTn id="29" dur="1000"/>
                                        <p:tgtEl>
                                          <p:spTgt spid="48"/>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wipe(left)">
                                      <p:cBhvr>
                                        <p:cTn id="33" dur="1000"/>
                                        <p:tgtEl>
                                          <p:spTgt spid="5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up)">
                                      <p:cBhvr>
                                        <p:cTn id="38" dur="5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wipe(left)">
                                      <p:cBhvr>
                                        <p:cTn id="43" dur="1000"/>
                                        <p:tgtEl>
                                          <p:spTgt spid="51"/>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1000"/>
                                        <p:tgtEl>
                                          <p:spTgt spid="5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up)">
                                      <p:cBhvr>
                                        <p:cTn id="52" dur="500"/>
                                        <p:tgtEl>
                                          <p:spTgt spid="5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wipe(left)">
                                      <p:cBhvr>
                                        <p:cTn id="5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8" grpId="0" animBg="1"/>
      <p:bldP spid="49" grpId="0" animBg="1"/>
      <p:bldP spid="50" grpId="0" animBg="1"/>
      <p:bldP spid="51" grpId="0" animBg="1"/>
      <p:bldP spid="52" grpId="0" animBg="1"/>
      <p:bldP spid="53" grpId="0" animBg="1"/>
      <p:bldP spid="54" grpId="0" animBg="1"/>
      <p:bldP spid="5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8" descr="https://i.pinimg.com/564x/3b/10/37/3b1037fde6f90055ff49d688133d9c45.jpg">
            <a:extLst>
              <a:ext uri="{FF2B5EF4-FFF2-40B4-BE49-F238E27FC236}">
                <a16:creationId xmlns:a16="http://schemas.microsoft.com/office/drawing/2014/main" id="{A721934A-FD9F-4BD9-9126-A091E0CC520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643197" y="3515248"/>
            <a:ext cx="4594712" cy="345529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BD1CBE7-AE8C-4C24-AF3C-1970479210EA}"/>
              </a:ext>
            </a:extLst>
          </p:cNvPr>
          <p:cNvSpPr txBox="1"/>
          <p:nvPr/>
        </p:nvSpPr>
        <p:spPr>
          <a:xfrm>
            <a:off x="1949635" y="1311643"/>
            <a:ext cx="9286010" cy="2308324"/>
          </a:xfrm>
          <a:custGeom>
            <a:avLst/>
            <a:gdLst>
              <a:gd name="connsiteX0" fmla="*/ 0 w 9286010"/>
              <a:gd name="connsiteY0" fmla="*/ 0 h 2308324"/>
              <a:gd name="connsiteX1" fmla="*/ 9286010 w 9286010"/>
              <a:gd name="connsiteY1" fmla="*/ 0 h 2308324"/>
              <a:gd name="connsiteX2" fmla="*/ 9286010 w 9286010"/>
              <a:gd name="connsiteY2" fmla="*/ 2308324 h 2308324"/>
              <a:gd name="connsiteX3" fmla="*/ 0 w 9286010"/>
              <a:gd name="connsiteY3" fmla="*/ 2308324 h 2308324"/>
              <a:gd name="connsiteX4" fmla="*/ 0 w 928601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6010" h="2308324" fill="none" extrusionOk="0">
                <a:moveTo>
                  <a:pt x="0" y="0"/>
                </a:moveTo>
                <a:cubicBezTo>
                  <a:pt x="3386047" y="5222"/>
                  <a:pt x="8048495" y="24918"/>
                  <a:pt x="9286010" y="0"/>
                </a:cubicBezTo>
                <a:cubicBezTo>
                  <a:pt x="9124765" y="295473"/>
                  <a:pt x="9242250" y="1186317"/>
                  <a:pt x="9286010" y="2308324"/>
                </a:cubicBezTo>
                <a:cubicBezTo>
                  <a:pt x="7528388" y="2143563"/>
                  <a:pt x="1732310" y="2426474"/>
                  <a:pt x="0" y="2308324"/>
                </a:cubicBezTo>
                <a:cubicBezTo>
                  <a:pt x="-55725" y="1490219"/>
                  <a:pt x="17072" y="609588"/>
                  <a:pt x="0" y="0"/>
                </a:cubicBezTo>
                <a:close/>
              </a:path>
              <a:path w="9286010" h="2308324" stroke="0" extrusionOk="0">
                <a:moveTo>
                  <a:pt x="0" y="0"/>
                </a:moveTo>
                <a:cubicBezTo>
                  <a:pt x="2538900" y="11849"/>
                  <a:pt x="7908426" y="-161459"/>
                  <a:pt x="9286010" y="0"/>
                </a:cubicBezTo>
                <a:cubicBezTo>
                  <a:pt x="9289140" y="699270"/>
                  <a:pt x="9184834" y="2031698"/>
                  <a:pt x="9286010" y="2308324"/>
                </a:cubicBezTo>
                <a:cubicBezTo>
                  <a:pt x="5846604" y="2162464"/>
                  <a:pt x="1811122" y="2230000"/>
                  <a:pt x="0" y="2308324"/>
                </a:cubicBezTo>
                <a:cubicBezTo>
                  <a:pt x="74291" y="1581858"/>
                  <a:pt x="168006" y="1077334"/>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nl-NL" sz="3600" i="1" dirty="0">
                <a:latin typeface="Arial" panose="020B0604020202020204" pitchFamily="34" charset="0"/>
                <a:cs typeface="Arial" panose="020B0604020202020204" pitchFamily="34" charset="0"/>
              </a:rPr>
              <a:t>Hoa có chức năng giúp cây tạo quả.</a:t>
            </a:r>
          </a:p>
          <a:p>
            <a:pPr marL="571500" lvl="0" indent="-571500" algn="just">
              <a:buFont typeface="Arial" panose="020B0604020202020204" pitchFamily="34" charset="0"/>
              <a:buChar char="•"/>
            </a:pPr>
            <a:r>
              <a:rPr lang="nl-NL" sz="3600" i="1" dirty="0">
                <a:latin typeface="Arial" panose="020B0604020202020204" pitchFamily="34" charset="0"/>
                <a:cs typeface="Arial" panose="020B0604020202020204" pitchFamily="34" charset="0"/>
              </a:rPr>
              <a:t>Quả có chức năng chứa hạt. Khi gặp điều kiện thích hợp, hạt sẽ mọc thành cây mới, duy trì giống nòi.</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B0A3E803-D94E-44FB-9765-8B5C72EDA87C}"/>
              </a:ext>
            </a:extLst>
          </p:cNvPr>
          <p:cNvPicPr>
            <a:picLocks noChangeAspect="1"/>
          </p:cNvPicPr>
          <p:nvPr/>
        </p:nvPicPr>
        <p:blipFill>
          <a:blip r:embed="rId5"/>
          <a:stretch>
            <a:fillRect/>
          </a:stretch>
        </p:blipFill>
        <p:spPr>
          <a:xfrm>
            <a:off x="4331396" y="-255945"/>
            <a:ext cx="4871126" cy="1603387"/>
          </a:xfrm>
          <a:prstGeom prst="rect">
            <a:avLst/>
          </a:prstGeom>
        </p:spPr>
      </p:pic>
    </p:spTree>
    <p:extLst>
      <p:ext uri="{BB962C8B-B14F-4D97-AF65-F5344CB8AC3E}">
        <p14:creationId xmlns:p14="http://schemas.microsoft.com/office/powerpoint/2010/main" val="400938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8"/>
                                        </p:tgtEl>
                                      </p:cBhvr>
                                    </p:animEffect>
                                    <p:animScale>
                                      <p:cBhvr>
                                        <p:cTn id="7" dur="250" autoRev="1" fill="hold"/>
                                        <p:tgtEl>
                                          <p:spTgt spid="2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529" y="-66343"/>
            <a:ext cx="12193057" cy="6990685"/>
          </a:xfrm>
          <a:prstGeom prst="rect">
            <a:avLst/>
          </a:prstGeom>
        </p:spPr>
      </p:pic>
      <p:sp>
        <p:nvSpPr>
          <p:cNvPr id="65" name="Freeform 5"/>
          <p:cNvSpPr>
            <a:spLocks/>
          </p:cNvSpPr>
          <p:nvPr/>
        </p:nvSpPr>
        <p:spPr bwMode="auto">
          <a:xfrm>
            <a:off x="1456962" y="1994989"/>
            <a:ext cx="9429749" cy="2023796"/>
          </a:xfrm>
          <a:custGeom>
            <a:avLst/>
            <a:gdLst>
              <a:gd name="T0" fmla="*/ 97 w 9549"/>
              <a:gd name="T1" fmla="*/ 0 h 4700"/>
              <a:gd name="T2" fmla="*/ 9452 w 9549"/>
              <a:gd name="T3" fmla="*/ 0 h 4700"/>
              <a:gd name="T4" fmla="*/ 9549 w 9549"/>
              <a:gd name="T5" fmla="*/ 97 h 4700"/>
              <a:gd name="T6" fmla="*/ 9549 w 9549"/>
              <a:gd name="T7" fmla="*/ 4603 h 4700"/>
              <a:gd name="T8" fmla="*/ 9452 w 9549"/>
              <a:gd name="T9" fmla="*/ 4700 h 4700"/>
              <a:gd name="T10" fmla="*/ 97 w 9549"/>
              <a:gd name="T11" fmla="*/ 4700 h 4700"/>
              <a:gd name="T12" fmla="*/ 0 w 9549"/>
              <a:gd name="T13" fmla="*/ 4603 h 4700"/>
              <a:gd name="T14" fmla="*/ 0 w 9549"/>
              <a:gd name="T15" fmla="*/ 97 h 4700"/>
              <a:gd name="T16" fmla="*/ 97 w 9549"/>
              <a:gd name="T17"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9" h="4700">
                <a:moveTo>
                  <a:pt x="97" y="0"/>
                </a:moveTo>
                <a:lnTo>
                  <a:pt x="9452" y="0"/>
                </a:lnTo>
                <a:cubicBezTo>
                  <a:pt x="9505" y="0"/>
                  <a:pt x="9549" y="43"/>
                  <a:pt x="9549" y="97"/>
                </a:cubicBezTo>
                <a:lnTo>
                  <a:pt x="9549" y="4603"/>
                </a:lnTo>
                <a:cubicBezTo>
                  <a:pt x="9549" y="4656"/>
                  <a:pt x="9505" y="4700"/>
                  <a:pt x="9452" y="4700"/>
                </a:cubicBezTo>
                <a:lnTo>
                  <a:pt x="97" y="4700"/>
                </a:lnTo>
                <a:cubicBezTo>
                  <a:pt x="44" y="4700"/>
                  <a:pt x="0" y="4656"/>
                  <a:pt x="0" y="4603"/>
                </a:cubicBezTo>
                <a:lnTo>
                  <a:pt x="0" y="97"/>
                </a:lnTo>
                <a:cubicBezTo>
                  <a:pt x="0" y="43"/>
                  <a:pt x="44" y="0"/>
                  <a:pt x="97" y="0"/>
                </a:cubicBezTo>
                <a:close/>
              </a:path>
            </a:pathLst>
          </a:cu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endParaRPr>
          </a:p>
        </p:txBody>
      </p:sp>
      <p:sp>
        <p:nvSpPr>
          <p:cNvPr id="67" name="Freeform 6"/>
          <p:cNvSpPr>
            <a:spLocks/>
          </p:cNvSpPr>
          <p:nvPr/>
        </p:nvSpPr>
        <p:spPr bwMode="auto">
          <a:xfrm>
            <a:off x="1325729" y="1726172"/>
            <a:ext cx="3230033" cy="258233"/>
          </a:xfrm>
          <a:custGeom>
            <a:avLst/>
            <a:gdLst>
              <a:gd name="T0" fmla="*/ 249 w 3270"/>
              <a:gd name="T1" fmla="*/ 261 h 261"/>
              <a:gd name="T2" fmla="*/ 3270 w 3270"/>
              <a:gd name="T3" fmla="*/ 261 h 261"/>
              <a:gd name="T4" fmla="*/ 3022 w 3270"/>
              <a:gd name="T5" fmla="*/ 0 h 261"/>
              <a:gd name="T6" fmla="*/ 0 w 3270"/>
              <a:gd name="T7" fmla="*/ 0 h 261"/>
              <a:gd name="T8" fmla="*/ 249 w 3270"/>
              <a:gd name="T9" fmla="*/ 261 h 261"/>
            </a:gdLst>
            <a:ahLst/>
            <a:cxnLst>
              <a:cxn ang="0">
                <a:pos x="T0" y="T1"/>
              </a:cxn>
              <a:cxn ang="0">
                <a:pos x="T2" y="T3"/>
              </a:cxn>
              <a:cxn ang="0">
                <a:pos x="T4" y="T5"/>
              </a:cxn>
              <a:cxn ang="0">
                <a:pos x="T6" y="T7"/>
              </a:cxn>
              <a:cxn ang="0">
                <a:pos x="T8" y="T9"/>
              </a:cxn>
            </a:cxnLst>
            <a:rect l="0" t="0" r="r" b="b"/>
            <a:pathLst>
              <a:path w="3270" h="261">
                <a:moveTo>
                  <a:pt x="249" y="261"/>
                </a:moveTo>
                <a:lnTo>
                  <a:pt x="3270" y="261"/>
                </a:lnTo>
                <a:lnTo>
                  <a:pt x="3022" y="0"/>
                </a:lnTo>
                <a:lnTo>
                  <a:pt x="0" y="0"/>
                </a:lnTo>
                <a:lnTo>
                  <a:pt x="249" y="261"/>
                </a:lnTo>
                <a:close/>
              </a:path>
            </a:pathLst>
          </a:custGeom>
          <a:solidFill>
            <a:srgbClr val="067C0C"/>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AE01"/>
              </a:solidFill>
              <a:effectLst/>
              <a:uLnTx/>
              <a:uFillTx/>
              <a:latin typeface="微软雅黑" panose="020B0503020204020204" pitchFamily="34" charset="-122"/>
              <a:ea typeface="微软雅黑" panose="020B0503020204020204" pitchFamily="34" charset="-122"/>
              <a:cs typeface="+mn-cs"/>
            </a:endParaRPr>
          </a:p>
        </p:txBody>
      </p:sp>
      <p:sp>
        <p:nvSpPr>
          <p:cNvPr id="68" name="Freeform 7"/>
          <p:cNvSpPr>
            <a:spLocks/>
          </p:cNvSpPr>
          <p:nvPr/>
        </p:nvSpPr>
        <p:spPr bwMode="auto">
          <a:xfrm>
            <a:off x="1325729" y="1726172"/>
            <a:ext cx="2984500" cy="2072217"/>
          </a:xfrm>
          <a:custGeom>
            <a:avLst/>
            <a:gdLst>
              <a:gd name="T0" fmla="*/ 3022 w 3022"/>
              <a:gd name="T1" fmla="*/ 0 h 2098"/>
              <a:gd name="T2" fmla="*/ 0 w 3022"/>
              <a:gd name="T3" fmla="*/ 0 h 2098"/>
              <a:gd name="T4" fmla="*/ 0 w 3022"/>
              <a:gd name="T5" fmla="*/ 2098 h 2098"/>
              <a:gd name="T6" fmla="*/ 2165 w 3022"/>
              <a:gd name="T7" fmla="*/ 2098 h 2098"/>
              <a:gd name="T8" fmla="*/ 3022 w 3022"/>
              <a:gd name="T9" fmla="*/ 0 h 2098"/>
            </a:gdLst>
            <a:ahLst/>
            <a:cxnLst>
              <a:cxn ang="0">
                <a:pos x="T0" y="T1"/>
              </a:cxn>
              <a:cxn ang="0">
                <a:pos x="T2" y="T3"/>
              </a:cxn>
              <a:cxn ang="0">
                <a:pos x="T4" y="T5"/>
              </a:cxn>
              <a:cxn ang="0">
                <a:pos x="T6" y="T7"/>
              </a:cxn>
              <a:cxn ang="0">
                <a:pos x="T8" y="T9"/>
              </a:cxn>
            </a:cxnLst>
            <a:rect l="0" t="0" r="r" b="b"/>
            <a:pathLst>
              <a:path w="3022" h="2098">
                <a:moveTo>
                  <a:pt x="3022" y="0"/>
                </a:moveTo>
                <a:lnTo>
                  <a:pt x="0" y="0"/>
                </a:lnTo>
                <a:lnTo>
                  <a:pt x="0" y="2098"/>
                </a:lnTo>
                <a:lnTo>
                  <a:pt x="2165" y="2098"/>
                </a:lnTo>
                <a:lnTo>
                  <a:pt x="3022" y="0"/>
                </a:lnTo>
                <a:close/>
              </a:path>
            </a:pathLst>
          </a:custGeom>
          <a:solidFill>
            <a:srgbClr val="08A810"/>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AE01"/>
              </a:solidFill>
              <a:effectLst/>
              <a:uLnTx/>
              <a:uFillTx/>
              <a:latin typeface="微软雅黑" panose="020B0503020204020204" pitchFamily="34" charset="-122"/>
              <a:ea typeface="微软雅黑" panose="020B0503020204020204" pitchFamily="34" charset="-122"/>
              <a:cs typeface="+mn-cs"/>
            </a:endParaRPr>
          </a:p>
        </p:txBody>
      </p:sp>
      <p:sp>
        <p:nvSpPr>
          <p:cNvPr id="69" name="Freeform 9"/>
          <p:cNvSpPr>
            <a:spLocks noEditPoints="1"/>
          </p:cNvSpPr>
          <p:nvPr/>
        </p:nvSpPr>
        <p:spPr bwMode="auto">
          <a:xfrm>
            <a:off x="10622129" y="5506840"/>
            <a:ext cx="264583" cy="264584"/>
          </a:xfrm>
          <a:custGeom>
            <a:avLst/>
            <a:gdLst>
              <a:gd name="T0" fmla="*/ 146 w 268"/>
              <a:gd name="T1" fmla="*/ 226 h 268"/>
              <a:gd name="T2" fmla="*/ 125 w 268"/>
              <a:gd name="T3" fmla="*/ 209 h 268"/>
              <a:gd name="T4" fmla="*/ 177 w 268"/>
              <a:gd name="T5" fmla="*/ 148 h 268"/>
              <a:gd name="T6" fmla="*/ 43 w 268"/>
              <a:gd name="T7" fmla="*/ 148 h 268"/>
              <a:gd name="T8" fmla="*/ 43 w 268"/>
              <a:gd name="T9" fmla="*/ 120 h 268"/>
              <a:gd name="T10" fmla="*/ 177 w 268"/>
              <a:gd name="T11" fmla="*/ 120 h 268"/>
              <a:gd name="T12" fmla="*/ 125 w 268"/>
              <a:gd name="T13" fmla="*/ 60 h 268"/>
              <a:gd name="T14" fmla="*/ 146 w 268"/>
              <a:gd name="T15" fmla="*/ 42 h 268"/>
              <a:gd name="T16" fmla="*/ 224 w 268"/>
              <a:gd name="T17" fmla="*/ 134 h 268"/>
              <a:gd name="T18" fmla="*/ 146 w 268"/>
              <a:gd name="T19" fmla="*/ 226 h 268"/>
              <a:gd name="T20" fmla="*/ 134 w 268"/>
              <a:gd name="T21" fmla="*/ 0 h 268"/>
              <a:gd name="T22" fmla="*/ 268 w 268"/>
              <a:gd name="T23" fmla="*/ 134 h 268"/>
              <a:gd name="T24" fmla="*/ 134 w 268"/>
              <a:gd name="T25" fmla="*/ 268 h 268"/>
              <a:gd name="T26" fmla="*/ 0 w 268"/>
              <a:gd name="T27" fmla="*/ 134 h 268"/>
              <a:gd name="T28" fmla="*/ 134 w 268"/>
              <a:gd name="T29" fmla="*/ 0 h 268"/>
              <a:gd name="T30" fmla="*/ 134 w 268"/>
              <a:gd name="T31" fmla="*/ 17 h 268"/>
              <a:gd name="T32" fmla="*/ 250 w 268"/>
              <a:gd name="T33" fmla="*/ 134 h 268"/>
              <a:gd name="T34" fmla="*/ 134 w 268"/>
              <a:gd name="T35" fmla="*/ 251 h 268"/>
              <a:gd name="T36" fmla="*/ 17 w 268"/>
              <a:gd name="T37" fmla="*/ 134 h 268"/>
              <a:gd name="T38" fmla="*/ 134 w 268"/>
              <a:gd name="T39" fmla="*/ 1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8" h="268">
                <a:moveTo>
                  <a:pt x="146" y="226"/>
                </a:moveTo>
                <a:lnTo>
                  <a:pt x="125" y="209"/>
                </a:lnTo>
                <a:lnTo>
                  <a:pt x="177" y="148"/>
                </a:lnTo>
                <a:lnTo>
                  <a:pt x="43" y="148"/>
                </a:lnTo>
                <a:lnTo>
                  <a:pt x="43" y="120"/>
                </a:lnTo>
                <a:lnTo>
                  <a:pt x="177" y="120"/>
                </a:lnTo>
                <a:lnTo>
                  <a:pt x="125" y="60"/>
                </a:lnTo>
                <a:lnTo>
                  <a:pt x="146" y="42"/>
                </a:lnTo>
                <a:lnTo>
                  <a:pt x="224" y="134"/>
                </a:lnTo>
                <a:lnTo>
                  <a:pt x="146" y="226"/>
                </a:lnTo>
                <a:close/>
                <a:moveTo>
                  <a:pt x="134" y="0"/>
                </a:moveTo>
                <a:cubicBezTo>
                  <a:pt x="208" y="0"/>
                  <a:pt x="268" y="60"/>
                  <a:pt x="268" y="134"/>
                </a:cubicBezTo>
                <a:cubicBezTo>
                  <a:pt x="268" y="208"/>
                  <a:pt x="208" y="268"/>
                  <a:pt x="134" y="268"/>
                </a:cubicBezTo>
                <a:cubicBezTo>
                  <a:pt x="60" y="268"/>
                  <a:pt x="0" y="208"/>
                  <a:pt x="0" y="134"/>
                </a:cubicBezTo>
                <a:cubicBezTo>
                  <a:pt x="0" y="60"/>
                  <a:pt x="60" y="0"/>
                  <a:pt x="134" y="0"/>
                </a:cubicBezTo>
                <a:close/>
                <a:moveTo>
                  <a:pt x="134" y="17"/>
                </a:moveTo>
                <a:cubicBezTo>
                  <a:pt x="198" y="17"/>
                  <a:pt x="250" y="70"/>
                  <a:pt x="250" y="134"/>
                </a:cubicBezTo>
                <a:cubicBezTo>
                  <a:pt x="250" y="199"/>
                  <a:pt x="198" y="251"/>
                  <a:pt x="134" y="251"/>
                </a:cubicBezTo>
                <a:cubicBezTo>
                  <a:pt x="69" y="251"/>
                  <a:pt x="17" y="199"/>
                  <a:pt x="17" y="134"/>
                </a:cubicBezTo>
                <a:cubicBezTo>
                  <a:pt x="17" y="70"/>
                  <a:pt x="69" y="17"/>
                  <a:pt x="134"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AE01"/>
              </a:solidFill>
              <a:effectLst/>
              <a:uLnTx/>
              <a:uFillTx/>
              <a:latin typeface="微软雅黑" panose="020B0503020204020204" pitchFamily="34" charset="-122"/>
              <a:ea typeface="微软雅黑" panose="020B0503020204020204" pitchFamily="34" charset="-122"/>
              <a:cs typeface="+mn-cs"/>
            </a:endParaRPr>
          </a:p>
        </p:txBody>
      </p:sp>
      <p:sp>
        <p:nvSpPr>
          <p:cNvPr id="70" name="TextBox 69"/>
          <p:cNvSpPr txBox="1"/>
          <p:nvPr/>
        </p:nvSpPr>
        <p:spPr>
          <a:xfrm>
            <a:off x="2138897" y="1946567"/>
            <a:ext cx="931724" cy="173368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0666"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2</a:t>
            </a:r>
            <a:endParaRPr kumimoji="0" lang="zh-CN" altLang="en-US" sz="10666"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p:txBody>
      </p:sp>
      <p:sp>
        <p:nvSpPr>
          <p:cNvPr id="71" name="TextBox 70"/>
          <p:cNvSpPr txBox="1"/>
          <p:nvPr/>
        </p:nvSpPr>
        <p:spPr>
          <a:xfrm>
            <a:off x="4202807" y="2327647"/>
            <a:ext cx="6941443" cy="144655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zh-CN" sz="8800" b="1" dirty="0">
                <a:ln>
                  <a:solidFill>
                    <a:sysClr val="windowText" lastClr="000000"/>
                  </a:solidFill>
                </a:ln>
                <a:solidFill>
                  <a:srgbClr val="00B050"/>
                </a:solidFill>
                <a:latin typeface="iCiel Cadena" panose="02000503000000020004" pitchFamily="50" charset="0"/>
                <a:ea typeface="微软雅黑" panose="020B0503020204020204" pitchFamily="34" charset="-122"/>
              </a:rPr>
              <a:t>THỰC HÀNH</a:t>
            </a:r>
            <a:endParaRPr kumimoji="0" lang="zh-CN" altLang="en-US" sz="8800" b="1" i="0" u="none" strike="noStrike" kern="1200" cap="none" spc="0" normalizeH="0" baseline="0" noProof="0" dirty="0">
              <a:ln>
                <a:solidFill>
                  <a:sysClr val="windowText" lastClr="000000"/>
                </a:solidFill>
              </a:ln>
              <a:solidFill>
                <a:srgbClr val="00B050"/>
              </a:solidFill>
              <a:effectLst/>
              <a:uLnTx/>
              <a:uFillTx/>
              <a:latin typeface="iCiel Cadena" panose="02000503000000020004" pitchFamily="50" charset="0"/>
              <a:ea typeface="微软雅黑" panose="020B0503020204020204" pitchFamily="34" charset="-122"/>
              <a:cs typeface="+mn-cs"/>
            </a:endParaRPr>
          </a:p>
        </p:txBody>
      </p:sp>
    </p:spTree>
    <p:extLst>
      <p:ext uri="{BB962C8B-B14F-4D97-AF65-F5344CB8AC3E}">
        <p14:creationId xmlns:p14="http://schemas.microsoft.com/office/powerpoint/2010/main" val="3618606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1+#ppt_w/2"/>
                                          </p:val>
                                        </p:tav>
                                        <p:tav tm="100000">
                                          <p:val>
                                            <p:strVal val="#ppt_x"/>
                                          </p:val>
                                        </p:tav>
                                      </p:tavLst>
                                    </p:anim>
                                    <p:anim calcmode="lin" valueType="num">
                                      <p:cBhvr additive="base">
                                        <p:cTn id="8" dur="500" fill="hold"/>
                                        <p:tgtEl>
                                          <p:spTgt spid="6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down)">
                                      <p:cBhvr>
                                        <p:cTn id="12" dur="500"/>
                                        <p:tgtEl>
                                          <p:spTgt spid="67"/>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up)">
                                      <p:cBhvr>
                                        <p:cTn id="16" dur="500"/>
                                        <p:tgtEl>
                                          <p:spTgt spid="68"/>
                                        </p:tgtEl>
                                      </p:cBhvr>
                                    </p:animEffect>
                                  </p:childTnLst>
                                </p:cTn>
                              </p:par>
                            </p:childTnLst>
                          </p:cTn>
                        </p:par>
                        <p:par>
                          <p:cTn id="17" fill="hold">
                            <p:stCondLst>
                              <p:cond delay="1500"/>
                            </p:stCondLst>
                            <p:childTnLst>
                              <p:par>
                                <p:cTn id="18" presetID="31" presetClass="entr" presetSubtype="0" fill="hold" grpId="0" nodeType="afterEffect">
                                  <p:stCondLst>
                                    <p:cond delay="0"/>
                                  </p:stCondLst>
                                  <p:childTnLst>
                                    <p:set>
                                      <p:cBhvr>
                                        <p:cTn id="19" dur="1" fill="hold">
                                          <p:stCondLst>
                                            <p:cond delay="0"/>
                                          </p:stCondLst>
                                        </p:cTn>
                                        <p:tgtEl>
                                          <p:spTgt spid="70"/>
                                        </p:tgtEl>
                                        <p:attrNameLst>
                                          <p:attrName>style.visibility</p:attrName>
                                        </p:attrNameLst>
                                      </p:cBhvr>
                                      <p:to>
                                        <p:strVal val="visible"/>
                                      </p:to>
                                    </p:set>
                                    <p:anim calcmode="lin" valueType="num">
                                      <p:cBhvr>
                                        <p:cTn id="20" dur="500" fill="hold"/>
                                        <p:tgtEl>
                                          <p:spTgt spid="70"/>
                                        </p:tgtEl>
                                        <p:attrNameLst>
                                          <p:attrName>ppt_w</p:attrName>
                                        </p:attrNameLst>
                                      </p:cBhvr>
                                      <p:tavLst>
                                        <p:tav tm="0">
                                          <p:val>
                                            <p:fltVal val="0"/>
                                          </p:val>
                                        </p:tav>
                                        <p:tav tm="100000">
                                          <p:val>
                                            <p:strVal val="#ppt_w"/>
                                          </p:val>
                                        </p:tav>
                                      </p:tavLst>
                                    </p:anim>
                                    <p:anim calcmode="lin" valueType="num">
                                      <p:cBhvr>
                                        <p:cTn id="21" dur="500" fill="hold"/>
                                        <p:tgtEl>
                                          <p:spTgt spid="70"/>
                                        </p:tgtEl>
                                        <p:attrNameLst>
                                          <p:attrName>ppt_h</p:attrName>
                                        </p:attrNameLst>
                                      </p:cBhvr>
                                      <p:tavLst>
                                        <p:tav tm="0">
                                          <p:val>
                                            <p:fltVal val="0"/>
                                          </p:val>
                                        </p:tav>
                                        <p:tav tm="100000">
                                          <p:val>
                                            <p:strVal val="#ppt_h"/>
                                          </p:val>
                                        </p:tav>
                                      </p:tavLst>
                                    </p:anim>
                                    <p:anim calcmode="lin" valueType="num">
                                      <p:cBhvr>
                                        <p:cTn id="22" dur="500" fill="hold"/>
                                        <p:tgtEl>
                                          <p:spTgt spid="70"/>
                                        </p:tgtEl>
                                        <p:attrNameLst>
                                          <p:attrName>style.rotation</p:attrName>
                                        </p:attrNameLst>
                                      </p:cBhvr>
                                      <p:tavLst>
                                        <p:tav tm="0">
                                          <p:val>
                                            <p:fltVal val="90"/>
                                          </p:val>
                                        </p:tav>
                                        <p:tav tm="100000">
                                          <p:val>
                                            <p:fltVal val="0"/>
                                          </p:val>
                                        </p:tav>
                                      </p:tavLst>
                                    </p:anim>
                                    <p:animEffect transition="in" filter="fade">
                                      <p:cBhvr>
                                        <p:cTn id="23" dur="500"/>
                                        <p:tgtEl>
                                          <p:spTgt spid="70"/>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ipe(left)">
                                      <p:cBhvr>
                                        <p:cTn id="2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7" grpId="0" animBg="1"/>
      <p:bldP spid="68" grpId="0" animBg="1"/>
      <p:bldP spid="70" grpId="0"/>
      <p:bldP spid="7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B0A251-C105-4F5E-A20E-5D38CD03BB34}"/>
              </a:ext>
            </a:extLst>
          </p:cNvPr>
          <p:cNvPicPr>
            <a:picLocks noChangeAspect="1"/>
          </p:cNvPicPr>
          <p:nvPr/>
        </p:nvPicPr>
        <p:blipFill>
          <a:blip r:embed="rId4"/>
          <a:stretch>
            <a:fillRect/>
          </a:stretch>
        </p:blipFill>
        <p:spPr>
          <a:xfrm>
            <a:off x="2180081" y="0"/>
            <a:ext cx="8803387" cy="859611"/>
          </a:xfrm>
          <a:prstGeom prst="rect">
            <a:avLst/>
          </a:prstGeom>
        </p:spPr>
      </p:pic>
      <p:pic>
        <p:nvPicPr>
          <p:cNvPr id="5" name="Picture 4">
            <a:extLst>
              <a:ext uri="{FF2B5EF4-FFF2-40B4-BE49-F238E27FC236}">
                <a16:creationId xmlns:a16="http://schemas.microsoft.com/office/drawing/2014/main" id="{A6BA79D9-FE8A-4B95-A263-A6CE24AA396E}"/>
              </a:ext>
            </a:extLst>
          </p:cNvPr>
          <p:cNvPicPr>
            <a:picLocks noChangeAspect="1"/>
          </p:cNvPicPr>
          <p:nvPr/>
        </p:nvPicPr>
        <p:blipFill>
          <a:blip r:embed="rId5"/>
          <a:stretch>
            <a:fillRect/>
          </a:stretch>
        </p:blipFill>
        <p:spPr>
          <a:xfrm>
            <a:off x="0" y="1233487"/>
            <a:ext cx="6748373" cy="4666298"/>
          </a:xfrm>
          <a:prstGeom prst="rect">
            <a:avLst/>
          </a:prstGeom>
        </p:spPr>
      </p:pic>
      <p:grpSp>
        <p:nvGrpSpPr>
          <p:cNvPr id="59" name="Group 58">
            <a:extLst>
              <a:ext uri="{FF2B5EF4-FFF2-40B4-BE49-F238E27FC236}">
                <a16:creationId xmlns:a16="http://schemas.microsoft.com/office/drawing/2014/main" id="{7B86E6E0-DA38-4A31-B5BE-0BD4E2D89B0E}"/>
              </a:ext>
            </a:extLst>
          </p:cNvPr>
          <p:cNvGrpSpPr/>
          <p:nvPr/>
        </p:nvGrpSpPr>
        <p:grpSpPr>
          <a:xfrm>
            <a:off x="5879700" y="1557971"/>
            <a:ext cx="7322967" cy="1509078"/>
            <a:chOff x="7278734" y="2284781"/>
            <a:chExt cx="4654790" cy="1257493"/>
          </a:xfrm>
        </p:grpSpPr>
        <p:sp>
          <p:nvSpPr>
            <p:cNvPr id="60" name="Freeform 48">
              <a:extLst>
                <a:ext uri="{FF2B5EF4-FFF2-40B4-BE49-F238E27FC236}">
                  <a16:creationId xmlns:a16="http://schemas.microsoft.com/office/drawing/2014/main" id="{252CCC4B-4871-499E-A0E5-5DEFCCF4DC6A}"/>
                </a:ext>
              </a:extLst>
            </p:cNvPr>
            <p:cNvSpPr>
              <a:spLocks/>
            </p:cNvSpPr>
            <p:nvPr>
              <p:custDataLst>
                <p:tags r:id="rId1"/>
              </p:custDataLst>
            </p:nvPr>
          </p:nvSpPr>
          <p:spPr bwMode="auto">
            <a:xfrm>
              <a:off x="7278734" y="2345962"/>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sp>
          <p:nvSpPr>
            <p:cNvPr id="61" name="Freeform: Shape 18">
              <a:extLst>
                <a:ext uri="{FF2B5EF4-FFF2-40B4-BE49-F238E27FC236}">
                  <a16:creationId xmlns:a16="http://schemas.microsoft.com/office/drawing/2014/main" id="{9A8A75E5-92C7-4271-B097-58937EE9482F}"/>
                </a:ext>
              </a:extLst>
            </p:cNvPr>
            <p:cNvSpPr/>
            <p:nvPr/>
          </p:nvSpPr>
          <p:spPr>
            <a:xfrm>
              <a:off x="7812958" y="2326729"/>
              <a:ext cx="3405489" cy="1215545"/>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en-US" sz="3200" dirty="0">
                  <a:solidFill>
                    <a:schemeClr val="bg1"/>
                  </a:solidFill>
                  <a:latin typeface="Arial" panose="020B0604020202020204" pitchFamily="34" charset="0"/>
                  <a:cs typeface="Arial" panose="020B0604020202020204" pitchFamily="34" charset="0"/>
                </a:rPr>
                <a:t>C</a:t>
              </a:r>
              <a:r>
                <a:rPr lang="vi-VN" sz="3200" dirty="0">
                  <a:solidFill>
                    <a:schemeClr val="bg1"/>
                  </a:solidFill>
                  <a:latin typeface="Arial" panose="020B0604020202020204" pitchFamily="34" charset="0"/>
                  <a:cs typeface="Arial" panose="020B0604020202020204" pitchFamily="34" charset="0"/>
                </a:rPr>
                <a:t>ác nhóm đố nhau về chức năng các bộ phận: rễ, thân, lá, hoa, quả của cây </a:t>
              </a:r>
              <a:endParaRPr kumimoji="0" lang="en-US" sz="32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7EE2E0A2-A713-4799-97B7-10977AC62CD4}"/>
                </a:ext>
              </a:extLst>
            </p:cNvPr>
            <p:cNvSpPr txBox="1"/>
            <p:nvPr/>
          </p:nvSpPr>
          <p:spPr>
            <a:xfrm>
              <a:off x="7895994" y="2284781"/>
              <a:ext cx="4037530" cy="435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75731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wipe(left)">
                                      <p:cBhvr>
                                        <p:cTn id="1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529" y="-66343"/>
            <a:ext cx="12193057" cy="6990685"/>
          </a:xfrm>
          <a:prstGeom prst="rect">
            <a:avLst/>
          </a:prstGeom>
        </p:spPr>
      </p:pic>
      <p:sp>
        <p:nvSpPr>
          <p:cNvPr id="65" name="Freeform 5"/>
          <p:cNvSpPr>
            <a:spLocks/>
          </p:cNvSpPr>
          <p:nvPr/>
        </p:nvSpPr>
        <p:spPr bwMode="auto">
          <a:xfrm>
            <a:off x="1456962" y="1994989"/>
            <a:ext cx="9429749" cy="2023796"/>
          </a:xfrm>
          <a:custGeom>
            <a:avLst/>
            <a:gdLst>
              <a:gd name="T0" fmla="*/ 97 w 9549"/>
              <a:gd name="T1" fmla="*/ 0 h 4700"/>
              <a:gd name="T2" fmla="*/ 9452 w 9549"/>
              <a:gd name="T3" fmla="*/ 0 h 4700"/>
              <a:gd name="T4" fmla="*/ 9549 w 9549"/>
              <a:gd name="T5" fmla="*/ 97 h 4700"/>
              <a:gd name="T6" fmla="*/ 9549 w 9549"/>
              <a:gd name="T7" fmla="*/ 4603 h 4700"/>
              <a:gd name="T8" fmla="*/ 9452 w 9549"/>
              <a:gd name="T9" fmla="*/ 4700 h 4700"/>
              <a:gd name="T10" fmla="*/ 97 w 9549"/>
              <a:gd name="T11" fmla="*/ 4700 h 4700"/>
              <a:gd name="T12" fmla="*/ 0 w 9549"/>
              <a:gd name="T13" fmla="*/ 4603 h 4700"/>
              <a:gd name="T14" fmla="*/ 0 w 9549"/>
              <a:gd name="T15" fmla="*/ 97 h 4700"/>
              <a:gd name="T16" fmla="*/ 97 w 9549"/>
              <a:gd name="T17"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9" h="4700">
                <a:moveTo>
                  <a:pt x="97" y="0"/>
                </a:moveTo>
                <a:lnTo>
                  <a:pt x="9452" y="0"/>
                </a:lnTo>
                <a:cubicBezTo>
                  <a:pt x="9505" y="0"/>
                  <a:pt x="9549" y="43"/>
                  <a:pt x="9549" y="97"/>
                </a:cubicBezTo>
                <a:lnTo>
                  <a:pt x="9549" y="4603"/>
                </a:lnTo>
                <a:cubicBezTo>
                  <a:pt x="9549" y="4656"/>
                  <a:pt x="9505" y="4700"/>
                  <a:pt x="9452" y="4700"/>
                </a:cubicBezTo>
                <a:lnTo>
                  <a:pt x="97" y="4700"/>
                </a:lnTo>
                <a:cubicBezTo>
                  <a:pt x="44" y="4700"/>
                  <a:pt x="0" y="4656"/>
                  <a:pt x="0" y="4603"/>
                </a:cubicBezTo>
                <a:lnTo>
                  <a:pt x="0" y="97"/>
                </a:lnTo>
                <a:cubicBezTo>
                  <a:pt x="0" y="43"/>
                  <a:pt x="44" y="0"/>
                  <a:pt x="97" y="0"/>
                </a:cubicBezTo>
                <a:close/>
              </a:path>
            </a:pathLst>
          </a:cu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endParaRPr>
          </a:p>
        </p:txBody>
      </p:sp>
      <p:sp>
        <p:nvSpPr>
          <p:cNvPr id="67" name="Freeform 6"/>
          <p:cNvSpPr>
            <a:spLocks/>
          </p:cNvSpPr>
          <p:nvPr/>
        </p:nvSpPr>
        <p:spPr bwMode="auto">
          <a:xfrm>
            <a:off x="1325729" y="1726172"/>
            <a:ext cx="3230033" cy="258233"/>
          </a:xfrm>
          <a:custGeom>
            <a:avLst/>
            <a:gdLst>
              <a:gd name="T0" fmla="*/ 249 w 3270"/>
              <a:gd name="T1" fmla="*/ 261 h 261"/>
              <a:gd name="T2" fmla="*/ 3270 w 3270"/>
              <a:gd name="T3" fmla="*/ 261 h 261"/>
              <a:gd name="T4" fmla="*/ 3022 w 3270"/>
              <a:gd name="T5" fmla="*/ 0 h 261"/>
              <a:gd name="T6" fmla="*/ 0 w 3270"/>
              <a:gd name="T7" fmla="*/ 0 h 261"/>
              <a:gd name="T8" fmla="*/ 249 w 3270"/>
              <a:gd name="T9" fmla="*/ 261 h 261"/>
            </a:gdLst>
            <a:ahLst/>
            <a:cxnLst>
              <a:cxn ang="0">
                <a:pos x="T0" y="T1"/>
              </a:cxn>
              <a:cxn ang="0">
                <a:pos x="T2" y="T3"/>
              </a:cxn>
              <a:cxn ang="0">
                <a:pos x="T4" y="T5"/>
              </a:cxn>
              <a:cxn ang="0">
                <a:pos x="T6" y="T7"/>
              </a:cxn>
              <a:cxn ang="0">
                <a:pos x="T8" y="T9"/>
              </a:cxn>
            </a:cxnLst>
            <a:rect l="0" t="0" r="r" b="b"/>
            <a:pathLst>
              <a:path w="3270" h="261">
                <a:moveTo>
                  <a:pt x="249" y="261"/>
                </a:moveTo>
                <a:lnTo>
                  <a:pt x="3270" y="261"/>
                </a:lnTo>
                <a:lnTo>
                  <a:pt x="3022" y="0"/>
                </a:lnTo>
                <a:lnTo>
                  <a:pt x="0" y="0"/>
                </a:lnTo>
                <a:lnTo>
                  <a:pt x="249" y="261"/>
                </a:lnTo>
                <a:close/>
              </a:path>
            </a:pathLst>
          </a:custGeom>
          <a:solidFill>
            <a:srgbClr val="067C0C"/>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AE01"/>
              </a:solidFill>
              <a:effectLst/>
              <a:uLnTx/>
              <a:uFillTx/>
              <a:latin typeface="微软雅黑" panose="020B0503020204020204" pitchFamily="34" charset="-122"/>
              <a:ea typeface="微软雅黑" panose="020B0503020204020204" pitchFamily="34" charset="-122"/>
              <a:cs typeface="+mn-cs"/>
            </a:endParaRPr>
          </a:p>
        </p:txBody>
      </p:sp>
      <p:sp>
        <p:nvSpPr>
          <p:cNvPr id="68" name="Freeform 7"/>
          <p:cNvSpPr>
            <a:spLocks/>
          </p:cNvSpPr>
          <p:nvPr/>
        </p:nvSpPr>
        <p:spPr bwMode="auto">
          <a:xfrm>
            <a:off x="1325729" y="1726172"/>
            <a:ext cx="2984500" cy="2072217"/>
          </a:xfrm>
          <a:custGeom>
            <a:avLst/>
            <a:gdLst>
              <a:gd name="T0" fmla="*/ 3022 w 3022"/>
              <a:gd name="T1" fmla="*/ 0 h 2098"/>
              <a:gd name="T2" fmla="*/ 0 w 3022"/>
              <a:gd name="T3" fmla="*/ 0 h 2098"/>
              <a:gd name="T4" fmla="*/ 0 w 3022"/>
              <a:gd name="T5" fmla="*/ 2098 h 2098"/>
              <a:gd name="T6" fmla="*/ 2165 w 3022"/>
              <a:gd name="T7" fmla="*/ 2098 h 2098"/>
              <a:gd name="T8" fmla="*/ 3022 w 3022"/>
              <a:gd name="T9" fmla="*/ 0 h 2098"/>
            </a:gdLst>
            <a:ahLst/>
            <a:cxnLst>
              <a:cxn ang="0">
                <a:pos x="T0" y="T1"/>
              </a:cxn>
              <a:cxn ang="0">
                <a:pos x="T2" y="T3"/>
              </a:cxn>
              <a:cxn ang="0">
                <a:pos x="T4" y="T5"/>
              </a:cxn>
              <a:cxn ang="0">
                <a:pos x="T6" y="T7"/>
              </a:cxn>
              <a:cxn ang="0">
                <a:pos x="T8" y="T9"/>
              </a:cxn>
            </a:cxnLst>
            <a:rect l="0" t="0" r="r" b="b"/>
            <a:pathLst>
              <a:path w="3022" h="2098">
                <a:moveTo>
                  <a:pt x="3022" y="0"/>
                </a:moveTo>
                <a:lnTo>
                  <a:pt x="0" y="0"/>
                </a:lnTo>
                <a:lnTo>
                  <a:pt x="0" y="2098"/>
                </a:lnTo>
                <a:lnTo>
                  <a:pt x="2165" y="2098"/>
                </a:lnTo>
                <a:lnTo>
                  <a:pt x="3022" y="0"/>
                </a:lnTo>
                <a:close/>
              </a:path>
            </a:pathLst>
          </a:custGeom>
          <a:solidFill>
            <a:srgbClr val="08A810"/>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AE01"/>
              </a:solidFill>
              <a:effectLst/>
              <a:uLnTx/>
              <a:uFillTx/>
              <a:latin typeface="微软雅黑" panose="020B0503020204020204" pitchFamily="34" charset="-122"/>
              <a:ea typeface="微软雅黑" panose="020B0503020204020204" pitchFamily="34" charset="-122"/>
              <a:cs typeface="+mn-cs"/>
            </a:endParaRPr>
          </a:p>
        </p:txBody>
      </p:sp>
      <p:sp>
        <p:nvSpPr>
          <p:cNvPr id="69" name="Freeform 9"/>
          <p:cNvSpPr>
            <a:spLocks noEditPoints="1"/>
          </p:cNvSpPr>
          <p:nvPr/>
        </p:nvSpPr>
        <p:spPr bwMode="auto">
          <a:xfrm>
            <a:off x="10622129" y="5506840"/>
            <a:ext cx="264583" cy="264584"/>
          </a:xfrm>
          <a:custGeom>
            <a:avLst/>
            <a:gdLst>
              <a:gd name="T0" fmla="*/ 146 w 268"/>
              <a:gd name="T1" fmla="*/ 226 h 268"/>
              <a:gd name="T2" fmla="*/ 125 w 268"/>
              <a:gd name="T3" fmla="*/ 209 h 268"/>
              <a:gd name="T4" fmla="*/ 177 w 268"/>
              <a:gd name="T5" fmla="*/ 148 h 268"/>
              <a:gd name="T6" fmla="*/ 43 w 268"/>
              <a:gd name="T7" fmla="*/ 148 h 268"/>
              <a:gd name="T8" fmla="*/ 43 w 268"/>
              <a:gd name="T9" fmla="*/ 120 h 268"/>
              <a:gd name="T10" fmla="*/ 177 w 268"/>
              <a:gd name="T11" fmla="*/ 120 h 268"/>
              <a:gd name="T12" fmla="*/ 125 w 268"/>
              <a:gd name="T13" fmla="*/ 60 h 268"/>
              <a:gd name="T14" fmla="*/ 146 w 268"/>
              <a:gd name="T15" fmla="*/ 42 h 268"/>
              <a:gd name="T16" fmla="*/ 224 w 268"/>
              <a:gd name="T17" fmla="*/ 134 h 268"/>
              <a:gd name="T18" fmla="*/ 146 w 268"/>
              <a:gd name="T19" fmla="*/ 226 h 268"/>
              <a:gd name="T20" fmla="*/ 134 w 268"/>
              <a:gd name="T21" fmla="*/ 0 h 268"/>
              <a:gd name="T22" fmla="*/ 268 w 268"/>
              <a:gd name="T23" fmla="*/ 134 h 268"/>
              <a:gd name="T24" fmla="*/ 134 w 268"/>
              <a:gd name="T25" fmla="*/ 268 h 268"/>
              <a:gd name="T26" fmla="*/ 0 w 268"/>
              <a:gd name="T27" fmla="*/ 134 h 268"/>
              <a:gd name="T28" fmla="*/ 134 w 268"/>
              <a:gd name="T29" fmla="*/ 0 h 268"/>
              <a:gd name="T30" fmla="*/ 134 w 268"/>
              <a:gd name="T31" fmla="*/ 17 h 268"/>
              <a:gd name="T32" fmla="*/ 250 w 268"/>
              <a:gd name="T33" fmla="*/ 134 h 268"/>
              <a:gd name="T34" fmla="*/ 134 w 268"/>
              <a:gd name="T35" fmla="*/ 251 h 268"/>
              <a:gd name="T36" fmla="*/ 17 w 268"/>
              <a:gd name="T37" fmla="*/ 134 h 268"/>
              <a:gd name="T38" fmla="*/ 134 w 268"/>
              <a:gd name="T39" fmla="*/ 1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8" h="268">
                <a:moveTo>
                  <a:pt x="146" y="226"/>
                </a:moveTo>
                <a:lnTo>
                  <a:pt x="125" y="209"/>
                </a:lnTo>
                <a:lnTo>
                  <a:pt x="177" y="148"/>
                </a:lnTo>
                <a:lnTo>
                  <a:pt x="43" y="148"/>
                </a:lnTo>
                <a:lnTo>
                  <a:pt x="43" y="120"/>
                </a:lnTo>
                <a:lnTo>
                  <a:pt x="177" y="120"/>
                </a:lnTo>
                <a:lnTo>
                  <a:pt x="125" y="60"/>
                </a:lnTo>
                <a:lnTo>
                  <a:pt x="146" y="42"/>
                </a:lnTo>
                <a:lnTo>
                  <a:pt x="224" y="134"/>
                </a:lnTo>
                <a:lnTo>
                  <a:pt x="146" y="226"/>
                </a:lnTo>
                <a:close/>
                <a:moveTo>
                  <a:pt x="134" y="0"/>
                </a:moveTo>
                <a:cubicBezTo>
                  <a:pt x="208" y="0"/>
                  <a:pt x="268" y="60"/>
                  <a:pt x="268" y="134"/>
                </a:cubicBezTo>
                <a:cubicBezTo>
                  <a:pt x="268" y="208"/>
                  <a:pt x="208" y="268"/>
                  <a:pt x="134" y="268"/>
                </a:cubicBezTo>
                <a:cubicBezTo>
                  <a:pt x="60" y="268"/>
                  <a:pt x="0" y="208"/>
                  <a:pt x="0" y="134"/>
                </a:cubicBezTo>
                <a:cubicBezTo>
                  <a:pt x="0" y="60"/>
                  <a:pt x="60" y="0"/>
                  <a:pt x="134" y="0"/>
                </a:cubicBezTo>
                <a:close/>
                <a:moveTo>
                  <a:pt x="134" y="17"/>
                </a:moveTo>
                <a:cubicBezTo>
                  <a:pt x="198" y="17"/>
                  <a:pt x="250" y="70"/>
                  <a:pt x="250" y="134"/>
                </a:cubicBezTo>
                <a:cubicBezTo>
                  <a:pt x="250" y="199"/>
                  <a:pt x="198" y="251"/>
                  <a:pt x="134" y="251"/>
                </a:cubicBezTo>
                <a:cubicBezTo>
                  <a:pt x="69" y="251"/>
                  <a:pt x="17" y="199"/>
                  <a:pt x="17" y="134"/>
                </a:cubicBezTo>
                <a:cubicBezTo>
                  <a:pt x="17" y="70"/>
                  <a:pt x="69" y="17"/>
                  <a:pt x="134"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AE01"/>
              </a:solidFill>
              <a:effectLst/>
              <a:uLnTx/>
              <a:uFillTx/>
              <a:latin typeface="微软雅黑" panose="020B0503020204020204" pitchFamily="34" charset="-122"/>
              <a:ea typeface="微软雅黑" panose="020B0503020204020204" pitchFamily="34" charset="-122"/>
              <a:cs typeface="+mn-cs"/>
            </a:endParaRPr>
          </a:p>
        </p:txBody>
      </p:sp>
      <p:sp>
        <p:nvSpPr>
          <p:cNvPr id="70" name="TextBox 69"/>
          <p:cNvSpPr txBox="1"/>
          <p:nvPr/>
        </p:nvSpPr>
        <p:spPr>
          <a:xfrm>
            <a:off x="2138897" y="1946567"/>
            <a:ext cx="931724" cy="173368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0666"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3</a:t>
            </a:r>
            <a:endParaRPr kumimoji="0" lang="zh-CN" altLang="en-US" sz="10666"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p:txBody>
      </p:sp>
      <p:sp>
        <p:nvSpPr>
          <p:cNvPr id="71" name="TextBox 70"/>
          <p:cNvSpPr txBox="1"/>
          <p:nvPr/>
        </p:nvSpPr>
        <p:spPr>
          <a:xfrm>
            <a:off x="4202807" y="2327647"/>
            <a:ext cx="6941443" cy="144655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solidFill>
                    <a:sysClr val="windowText" lastClr="000000"/>
                  </a:solidFill>
                </a:ln>
                <a:solidFill>
                  <a:srgbClr val="00B050"/>
                </a:solidFill>
                <a:effectLst/>
                <a:uLnTx/>
                <a:uFillTx/>
                <a:latin typeface="iCiel Cadena" panose="02000503000000020004" pitchFamily="50" charset="0"/>
                <a:ea typeface="微软雅黑" panose="020B0503020204020204" pitchFamily="34" charset="-122"/>
                <a:cs typeface="+mn-cs"/>
              </a:rPr>
              <a:t>VẬN</a:t>
            </a:r>
            <a:r>
              <a:rPr kumimoji="0" lang="en-US" altLang="zh-CN" sz="8800" b="1" i="0" u="none" strike="noStrike" kern="1200" cap="none" spc="0" normalizeH="0" noProof="0" dirty="0">
                <a:ln>
                  <a:solidFill>
                    <a:sysClr val="windowText" lastClr="000000"/>
                  </a:solidFill>
                </a:ln>
                <a:solidFill>
                  <a:srgbClr val="00B050"/>
                </a:solidFill>
                <a:effectLst/>
                <a:uLnTx/>
                <a:uFillTx/>
                <a:latin typeface="iCiel Cadena" panose="02000503000000020004" pitchFamily="50" charset="0"/>
                <a:ea typeface="微软雅黑" panose="020B0503020204020204" pitchFamily="34" charset="-122"/>
                <a:cs typeface="+mn-cs"/>
              </a:rPr>
              <a:t> DỤNG</a:t>
            </a:r>
            <a:endParaRPr kumimoji="0" lang="zh-CN" altLang="en-US" sz="8800" b="1" i="0" u="none" strike="noStrike" kern="1200" cap="none" spc="0" normalizeH="0" baseline="0" noProof="0" dirty="0">
              <a:ln>
                <a:solidFill>
                  <a:sysClr val="windowText" lastClr="000000"/>
                </a:solidFill>
              </a:ln>
              <a:solidFill>
                <a:srgbClr val="00B050"/>
              </a:solidFill>
              <a:effectLst/>
              <a:uLnTx/>
              <a:uFillTx/>
              <a:latin typeface="iCiel Cadena" panose="02000503000000020004" pitchFamily="50" charset="0"/>
              <a:ea typeface="微软雅黑" panose="020B0503020204020204" pitchFamily="34" charset="-122"/>
              <a:cs typeface="+mn-cs"/>
            </a:endParaRPr>
          </a:p>
        </p:txBody>
      </p:sp>
    </p:spTree>
    <p:extLst>
      <p:ext uri="{BB962C8B-B14F-4D97-AF65-F5344CB8AC3E}">
        <p14:creationId xmlns:p14="http://schemas.microsoft.com/office/powerpoint/2010/main" val="652637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1+#ppt_w/2"/>
                                          </p:val>
                                        </p:tav>
                                        <p:tav tm="100000">
                                          <p:val>
                                            <p:strVal val="#ppt_x"/>
                                          </p:val>
                                        </p:tav>
                                      </p:tavLst>
                                    </p:anim>
                                    <p:anim calcmode="lin" valueType="num">
                                      <p:cBhvr additive="base">
                                        <p:cTn id="8" dur="500" fill="hold"/>
                                        <p:tgtEl>
                                          <p:spTgt spid="6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down)">
                                      <p:cBhvr>
                                        <p:cTn id="12" dur="500"/>
                                        <p:tgtEl>
                                          <p:spTgt spid="67"/>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up)">
                                      <p:cBhvr>
                                        <p:cTn id="16" dur="500"/>
                                        <p:tgtEl>
                                          <p:spTgt spid="68"/>
                                        </p:tgtEl>
                                      </p:cBhvr>
                                    </p:animEffect>
                                  </p:childTnLst>
                                </p:cTn>
                              </p:par>
                            </p:childTnLst>
                          </p:cTn>
                        </p:par>
                        <p:par>
                          <p:cTn id="17" fill="hold">
                            <p:stCondLst>
                              <p:cond delay="1500"/>
                            </p:stCondLst>
                            <p:childTnLst>
                              <p:par>
                                <p:cTn id="18" presetID="31" presetClass="entr" presetSubtype="0" fill="hold" grpId="0" nodeType="afterEffect">
                                  <p:stCondLst>
                                    <p:cond delay="0"/>
                                  </p:stCondLst>
                                  <p:childTnLst>
                                    <p:set>
                                      <p:cBhvr>
                                        <p:cTn id="19" dur="1" fill="hold">
                                          <p:stCondLst>
                                            <p:cond delay="0"/>
                                          </p:stCondLst>
                                        </p:cTn>
                                        <p:tgtEl>
                                          <p:spTgt spid="70"/>
                                        </p:tgtEl>
                                        <p:attrNameLst>
                                          <p:attrName>style.visibility</p:attrName>
                                        </p:attrNameLst>
                                      </p:cBhvr>
                                      <p:to>
                                        <p:strVal val="visible"/>
                                      </p:to>
                                    </p:set>
                                    <p:anim calcmode="lin" valueType="num">
                                      <p:cBhvr>
                                        <p:cTn id="20" dur="500" fill="hold"/>
                                        <p:tgtEl>
                                          <p:spTgt spid="70"/>
                                        </p:tgtEl>
                                        <p:attrNameLst>
                                          <p:attrName>ppt_w</p:attrName>
                                        </p:attrNameLst>
                                      </p:cBhvr>
                                      <p:tavLst>
                                        <p:tav tm="0">
                                          <p:val>
                                            <p:fltVal val="0"/>
                                          </p:val>
                                        </p:tav>
                                        <p:tav tm="100000">
                                          <p:val>
                                            <p:strVal val="#ppt_w"/>
                                          </p:val>
                                        </p:tav>
                                      </p:tavLst>
                                    </p:anim>
                                    <p:anim calcmode="lin" valueType="num">
                                      <p:cBhvr>
                                        <p:cTn id="21" dur="500" fill="hold"/>
                                        <p:tgtEl>
                                          <p:spTgt spid="70"/>
                                        </p:tgtEl>
                                        <p:attrNameLst>
                                          <p:attrName>ppt_h</p:attrName>
                                        </p:attrNameLst>
                                      </p:cBhvr>
                                      <p:tavLst>
                                        <p:tav tm="0">
                                          <p:val>
                                            <p:fltVal val="0"/>
                                          </p:val>
                                        </p:tav>
                                        <p:tav tm="100000">
                                          <p:val>
                                            <p:strVal val="#ppt_h"/>
                                          </p:val>
                                        </p:tav>
                                      </p:tavLst>
                                    </p:anim>
                                    <p:anim calcmode="lin" valueType="num">
                                      <p:cBhvr>
                                        <p:cTn id="22" dur="500" fill="hold"/>
                                        <p:tgtEl>
                                          <p:spTgt spid="70"/>
                                        </p:tgtEl>
                                        <p:attrNameLst>
                                          <p:attrName>style.rotation</p:attrName>
                                        </p:attrNameLst>
                                      </p:cBhvr>
                                      <p:tavLst>
                                        <p:tav tm="0">
                                          <p:val>
                                            <p:fltVal val="90"/>
                                          </p:val>
                                        </p:tav>
                                        <p:tav tm="100000">
                                          <p:val>
                                            <p:fltVal val="0"/>
                                          </p:val>
                                        </p:tav>
                                      </p:tavLst>
                                    </p:anim>
                                    <p:animEffect transition="in" filter="fade">
                                      <p:cBhvr>
                                        <p:cTn id="23" dur="500"/>
                                        <p:tgtEl>
                                          <p:spTgt spid="70"/>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ipe(left)">
                                      <p:cBhvr>
                                        <p:cTn id="2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7" grpId="0" animBg="1"/>
      <p:bldP spid="68" grpId="0" animBg="1"/>
      <p:bldP spid="70" grpId="0"/>
      <p:bldP spid="7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973;p10">
            <a:extLst>
              <a:ext uri="{FF2B5EF4-FFF2-40B4-BE49-F238E27FC236}">
                <a16:creationId xmlns:a16="http://schemas.microsoft.com/office/drawing/2014/main" id="{1971276E-5585-4B44-8EB8-4C0C7C04B689}"/>
              </a:ext>
            </a:extLst>
          </p:cNvPr>
          <p:cNvSpPr/>
          <p:nvPr/>
        </p:nvSpPr>
        <p:spPr>
          <a:xfrm>
            <a:off x="289206" y="0"/>
            <a:ext cx="11655143" cy="2553846"/>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just"/>
            <a:r>
              <a:rPr lang="vi-VN" sz="2400" b="1" dirty="0">
                <a:solidFill>
                  <a:srgbClr val="FF0000"/>
                </a:solidFill>
                <a:latin typeface="Calibri" panose="020F0502020204030204" pitchFamily="34" charset="0"/>
                <a:ea typeface="Calibri"/>
                <a:cs typeface="Calibri" panose="020F0502020204030204" pitchFamily="34" charset="0"/>
                <a:sym typeface="Calibri"/>
              </a:rPr>
              <a:t>1. Trong một chuyến về quê thăm ông, Minh muốn đóng một chiếc hộp bằng giấy bìa cứng để đựng một cây nhỏ tặng ông. Hãy giúp Minh:</a:t>
            </a:r>
          </a:p>
          <a:p>
            <a:pPr marL="342900" lvl="0" indent="-342900" algn="just">
              <a:buFont typeface="Arial" panose="020B0604020202020204" pitchFamily="34" charset="0"/>
              <a:buChar char="•"/>
            </a:pPr>
            <a:r>
              <a:rPr lang="vi-VN" sz="2400" b="1" dirty="0">
                <a:solidFill>
                  <a:srgbClr val="244061"/>
                </a:solidFill>
                <a:latin typeface="Calibri" panose="020F0502020204030204" pitchFamily="34" charset="0"/>
                <a:ea typeface="Calibri"/>
                <a:cs typeface="Calibri" panose="020F0502020204030204" pitchFamily="34" charset="0"/>
                <a:sym typeface="Calibri"/>
              </a:rPr>
              <a:t>Trả lời câu hỏi: Chiếc hộp cần có đặc điểm gì để cây không bị hỏng sau một ngày vận chuyển?</a:t>
            </a:r>
          </a:p>
          <a:p>
            <a:pPr marL="342900" lvl="0" indent="-342900" algn="just">
              <a:buFont typeface="Arial" panose="020B0604020202020204" pitchFamily="34" charset="0"/>
              <a:buChar char="•"/>
            </a:pPr>
            <a:r>
              <a:rPr lang="vi-VN" sz="2400" b="1" dirty="0">
                <a:solidFill>
                  <a:srgbClr val="244061"/>
                </a:solidFill>
                <a:latin typeface="Calibri" panose="020F0502020204030204" pitchFamily="34" charset="0"/>
                <a:ea typeface="Calibri"/>
                <a:cs typeface="Calibri" panose="020F0502020204030204" pitchFamily="34" charset="0"/>
                <a:sym typeface="Calibri"/>
              </a:rPr>
              <a:t>Trao đổi với bạn để làm chiếc hộp có chiều cao, chiều rộng phù hợp với kích thước của cây.</a:t>
            </a:r>
          </a:p>
        </p:txBody>
      </p:sp>
      <p:pic>
        <p:nvPicPr>
          <p:cNvPr id="3" name="Picture 2">
            <a:extLst>
              <a:ext uri="{FF2B5EF4-FFF2-40B4-BE49-F238E27FC236}">
                <a16:creationId xmlns:a16="http://schemas.microsoft.com/office/drawing/2014/main" id="{A9DD20CE-7469-4249-AD2F-4B0BF6CFA71D}"/>
              </a:ext>
            </a:extLst>
          </p:cNvPr>
          <p:cNvPicPr>
            <a:picLocks noChangeAspect="1"/>
          </p:cNvPicPr>
          <p:nvPr/>
        </p:nvPicPr>
        <p:blipFill>
          <a:blip r:embed="rId5"/>
          <a:stretch>
            <a:fillRect/>
          </a:stretch>
        </p:blipFill>
        <p:spPr>
          <a:xfrm>
            <a:off x="85725" y="2971800"/>
            <a:ext cx="2876550" cy="2990850"/>
          </a:xfrm>
          <a:prstGeom prst="rect">
            <a:avLst/>
          </a:prstGeom>
        </p:spPr>
      </p:pic>
      <p:grpSp>
        <p:nvGrpSpPr>
          <p:cNvPr id="16" name="Group 15">
            <a:extLst>
              <a:ext uri="{FF2B5EF4-FFF2-40B4-BE49-F238E27FC236}">
                <a16:creationId xmlns:a16="http://schemas.microsoft.com/office/drawing/2014/main" id="{53D7420B-3DB8-44DF-9045-DBE5BA432E5E}"/>
              </a:ext>
            </a:extLst>
          </p:cNvPr>
          <p:cNvGrpSpPr/>
          <p:nvPr/>
        </p:nvGrpSpPr>
        <p:grpSpPr>
          <a:xfrm>
            <a:off x="7820025" y="3429000"/>
            <a:ext cx="4095750" cy="2305050"/>
            <a:chOff x="892354" y="3758439"/>
            <a:chExt cx="4278451" cy="2175001"/>
          </a:xfrm>
        </p:grpSpPr>
        <p:pic>
          <p:nvPicPr>
            <p:cNvPr id="17" name="Picture 16">
              <a:extLst>
                <a:ext uri="{FF2B5EF4-FFF2-40B4-BE49-F238E27FC236}">
                  <a16:creationId xmlns:a16="http://schemas.microsoft.com/office/drawing/2014/main" id="{E920648D-2DEE-443E-8523-D05D055CD08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6A370183-83C8-46D3-9FC4-DFF31C4294F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Arial" panose="020B0604020202020204" pitchFamily="34" charset="0"/>
                  <a:cs typeface="Arial" panose="020B0604020202020204" pitchFamily="34" charset="0"/>
                </a:rPr>
                <a:t>Thảo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luận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nhóm</a:t>
              </a:r>
              <a:r>
                <a:rPr lang="en-US" sz="2000" b="1" dirty="0">
                  <a:latin typeface="Arial" panose="020B0604020202020204" pitchFamily="34" charset="0"/>
                  <a:cs typeface="Arial" panose="020B0604020202020204" pitchFamily="34" charset="0"/>
                </a:rPr>
                <a:t> 4</a:t>
              </a:r>
            </a:p>
          </p:txBody>
        </p:sp>
      </p:grpSp>
      <p:grpSp>
        <p:nvGrpSpPr>
          <p:cNvPr id="19" name="Group 18">
            <a:extLst>
              <a:ext uri="{FF2B5EF4-FFF2-40B4-BE49-F238E27FC236}">
                <a16:creationId xmlns:a16="http://schemas.microsoft.com/office/drawing/2014/main" id="{39E4D63F-F341-4308-A43D-0FA94E41F3F9}"/>
              </a:ext>
            </a:extLst>
          </p:cNvPr>
          <p:cNvGrpSpPr/>
          <p:nvPr/>
        </p:nvGrpSpPr>
        <p:grpSpPr>
          <a:xfrm>
            <a:off x="2743199" y="4629136"/>
            <a:ext cx="9276239" cy="970911"/>
            <a:chOff x="7254516" y="2284781"/>
            <a:chExt cx="4720743" cy="809046"/>
          </a:xfrm>
        </p:grpSpPr>
        <p:sp>
          <p:nvSpPr>
            <p:cNvPr id="20" name="Freeform 48">
              <a:extLst>
                <a:ext uri="{FF2B5EF4-FFF2-40B4-BE49-F238E27FC236}">
                  <a16:creationId xmlns:a16="http://schemas.microsoft.com/office/drawing/2014/main" id="{ACC8B193-8E9D-49F9-ABA4-82AFF2FF0E18}"/>
                </a:ext>
              </a:extLst>
            </p:cNvPr>
            <p:cNvSpPr>
              <a:spLocks/>
            </p:cNvSpPr>
            <p:nvPr>
              <p:custDataLst>
                <p:tags r:id="rId2"/>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sp>
          <p:nvSpPr>
            <p:cNvPr id="21" name="Freeform: Shape 18">
              <a:extLst>
                <a:ext uri="{FF2B5EF4-FFF2-40B4-BE49-F238E27FC236}">
                  <a16:creationId xmlns:a16="http://schemas.microsoft.com/office/drawing/2014/main" id="{E1494CF2-C277-4B2E-948C-FDD49CAE8758}"/>
                </a:ext>
              </a:extLst>
            </p:cNvPr>
            <p:cNvSpPr/>
            <p:nvPr/>
          </p:nvSpPr>
          <p:spPr>
            <a:xfrm>
              <a:off x="7812958" y="2326729"/>
              <a:ext cx="4162301" cy="76709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78E7CEF6-FFD5-4022-847D-1389D1EDBB6F}"/>
                </a:ext>
              </a:extLst>
            </p:cNvPr>
            <p:cNvSpPr txBox="1"/>
            <p:nvPr/>
          </p:nvSpPr>
          <p:spPr>
            <a:xfrm>
              <a:off x="7895994" y="2284781"/>
              <a:ext cx="4037530" cy="781579"/>
            </a:xfrm>
            <a:prstGeom prst="rect">
              <a:avLst/>
            </a:prstGeom>
            <a:noFill/>
          </p:spPr>
          <p:txBody>
            <a:bodyPr wrap="square" rtlCol="0">
              <a:spAutoFit/>
            </a:bodyPr>
            <a:lstStyle/>
            <a:p>
              <a:pPr marL="0" marR="0" algn="just">
                <a:lnSpc>
                  <a:spcPct val="120000"/>
                </a:lnSpc>
                <a:spcBef>
                  <a:spcPts val="0"/>
                </a:spcBef>
                <a:spcAft>
                  <a:spcPts val="0"/>
                </a:spcAft>
              </a:pPr>
              <a:r>
                <a:rPr lang="vi-VN" sz="2400" dirty="0">
                  <a:latin typeface="Arial" panose="020B0604020202020204" pitchFamily="34" charset="0"/>
                  <a:ea typeface="Times New Roman" panose="02020603050405020304" pitchFamily="18" charset="0"/>
                  <a:cs typeface="Arial" panose="020B0604020202020204" pitchFamily="34" charset="0"/>
                </a:rPr>
                <a:t>Chiếc hộp có chiều cao 20, chiều rộng 15 phù hợp với kích thước của cây nhỏ.</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3" name="Group 32">
            <a:extLst>
              <a:ext uri="{FF2B5EF4-FFF2-40B4-BE49-F238E27FC236}">
                <a16:creationId xmlns:a16="http://schemas.microsoft.com/office/drawing/2014/main" id="{75AD86B2-5F7A-4A62-ADBB-ACD3B40FCB97}"/>
              </a:ext>
            </a:extLst>
          </p:cNvPr>
          <p:cNvGrpSpPr/>
          <p:nvPr/>
        </p:nvGrpSpPr>
        <p:grpSpPr>
          <a:xfrm>
            <a:off x="2733674" y="2695575"/>
            <a:ext cx="9229725" cy="1485899"/>
            <a:chOff x="6995355" y="3429000"/>
            <a:chExt cx="7007104" cy="1320355"/>
          </a:xfrm>
        </p:grpSpPr>
        <p:sp>
          <p:nvSpPr>
            <p:cNvPr id="34" name="Freeform: Shape 19">
              <a:extLst>
                <a:ext uri="{FF2B5EF4-FFF2-40B4-BE49-F238E27FC236}">
                  <a16:creationId xmlns:a16="http://schemas.microsoft.com/office/drawing/2014/main" id="{47059DE4-6E0E-4484-898B-1956F8D41E57}"/>
                </a:ext>
              </a:extLst>
            </p:cNvPr>
            <p:cNvSpPr/>
            <p:nvPr/>
          </p:nvSpPr>
          <p:spPr>
            <a:xfrm>
              <a:off x="7812958" y="3452036"/>
              <a:ext cx="6189501" cy="129731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98370AB9-B75E-4167-843A-5E09ED3CC975}"/>
                </a:ext>
              </a:extLst>
            </p:cNvPr>
            <p:cNvSpPr txBox="1"/>
            <p:nvPr/>
          </p:nvSpPr>
          <p:spPr>
            <a:xfrm>
              <a:off x="7905240" y="3465596"/>
              <a:ext cx="5812762" cy="1227273"/>
            </a:xfrm>
            <a:prstGeom prst="rect">
              <a:avLst/>
            </a:prstGeom>
            <a:noFill/>
          </p:spPr>
          <p:txBody>
            <a:bodyPr wrap="square" rtlCol="0">
              <a:spAutoFit/>
            </a:bodyPr>
            <a:lstStyle/>
            <a:p>
              <a:pPr marL="0" marR="0" algn="just">
                <a:lnSpc>
                  <a:spcPct val="120000"/>
                </a:lnSpc>
                <a:spcBef>
                  <a:spcPts val="0"/>
                </a:spcBef>
                <a:spcAft>
                  <a:spcPts val="0"/>
                </a:spcAft>
              </a:pPr>
              <a:r>
                <a:rPr lang="nl-NL" sz="2400" dirty="0">
                  <a:effectLst/>
                  <a:latin typeface="Arial" panose="020B0604020202020204" pitchFamily="34" charset="0"/>
                  <a:ea typeface="Times New Roman" panose="02020603050405020304" pitchFamily="18" charset="0"/>
                  <a:cs typeface="Arial" panose="020B0604020202020204" pitchFamily="34" charset="0"/>
                </a:rPr>
                <a:t>Chiếc hộp cần có đặc điểm chắn chắn, kín đáo, độ lớn vừa phải, không dễ bị móp méo để cây không bị hỏng sau một ngày vận chuyển.</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6" name="Freeform 48">
              <a:extLst>
                <a:ext uri="{FF2B5EF4-FFF2-40B4-BE49-F238E27FC236}">
                  <a16:creationId xmlns:a16="http://schemas.microsoft.com/office/drawing/2014/main" id="{7E66EC6F-D0B2-463E-9382-F6B1ED34E35D}"/>
                </a:ext>
              </a:extLst>
            </p:cNvPr>
            <p:cNvSpPr>
              <a:spLocks/>
            </p:cNvSpPr>
            <p:nvPr>
              <p:custDataLst>
                <p:tags r:id="rId1"/>
              </p:custDataLst>
            </p:nvPr>
          </p:nvSpPr>
          <p:spPr bwMode="auto">
            <a:xfrm>
              <a:off x="6995355" y="3429000"/>
              <a:ext cx="701497" cy="583916"/>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grpSp>
    </p:spTree>
    <p:extLst>
      <p:ext uri="{BB962C8B-B14F-4D97-AF65-F5344CB8AC3E}">
        <p14:creationId xmlns:p14="http://schemas.microsoft.com/office/powerpoint/2010/main" val="345366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973;p10">
            <a:extLst>
              <a:ext uri="{FF2B5EF4-FFF2-40B4-BE49-F238E27FC236}">
                <a16:creationId xmlns:a16="http://schemas.microsoft.com/office/drawing/2014/main" id="{1971276E-5585-4B44-8EB8-4C0C7C04B689}"/>
              </a:ext>
            </a:extLst>
          </p:cNvPr>
          <p:cNvSpPr/>
          <p:nvPr/>
        </p:nvSpPr>
        <p:spPr>
          <a:xfrm>
            <a:off x="3743325" y="0"/>
            <a:ext cx="5476874" cy="715045"/>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600" b="1" dirty="0">
                <a:solidFill>
                  <a:srgbClr val="FF0000"/>
                </a:solidFill>
                <a:latin typeface="Calibri" panose="020F0502020204030204" pitchFamily="34" charset="0"/>
                <a:ea typeface="Calibri"/>
                <a:cs typeface="Calibri" panose="020F0502020204030204" pitchFamily="34" charset="0"/>
                <a:sym typeface="Calibri"/>
              </a:rPr>
              <a:t>2</a:t>
            </a:r>
            <a:r>
              <a:rPr lang="en-US" sz="3600" b="1" dirty="0">
                <a:solidFill>
                  <a:srgbClr val="FF0000"/>
                </a:solidFill>
                <a:latin typeface="Calibri" panose="020F0502020204030204" pitchFamily="34" charset="0"/>
                <a:ea typeface="Calibri"/>
                <a:cs typeface="Calibri" panose="020F0502020204030204" pitchFamily="34" charset="0"/>
                <a:sym typeface="Calibri"/>
              </a:rPr>
              <a:t>.</a:t>
            </a:r>
            <a:r>
              <a:rPr lang="vi-VN" sz="3600" b="1" dirty="0">
                <a:solidFill>
                  <a:srgbClr val="FF0000"/>
                </a:solidFill>
                <a:latin typeface="Calibri" panose="020F0502020204030204" pitchFamily="34" charset="0"/>
                <a:ea typeface="Calibri"/>
                <a:cs typeface="Calibri" panose="020F0502020204030204" pitchFamily="34" charset="0"/>
                <a:sym typeface="Calibri"/>
              </a:rPr>
              <a:t> Thực hiện làm hộp.</a:t>
            </a:r>
            <a:endParaRPr kumimoji="0" lang="vi-VN" sz="3600" b="1" i="0" u="none" strike="noStrike" kern="1200" cap="none" spc="0" normalizeH="0" baseline="0" noProof="0" dirty="0">
              <a:ln>
                <a:noFill/>
              </a:ln>
              <a:solidFill>
                <a:srgbClr val="244061"/>
              </a:solidFill>
              <a:effectLst/>
              <a:uLnTx/>
              <a:uFillTx/>
              <a:latin typeface="Calibri" panose="020F0502020204030204" pitchFamily="34" charset="0"/>
              <a:ea typeface="Calibri"/>
              <a:cs typeface="Calibri" panose="020F0502020204030204" pitchFamily="34" charset="0"/>
              <a:sym typeface="Calibri"/>
            </a:endParaRPr>
          </a:p>
        </p:txBody>
      </p:sp>
      <p:pic>
        <p:nvPicPr>
          <p:cNvPr id="4" name="Picture 3">
            <a:extLst>
              <a:ext uri="{FF2B5EF4-FFF2-40B4-BE49-F238E27FC236}">
                <a16:creationId xmlns:a16="http://schemas.microsoft.com/office/drawing/2014/main" id="{207BDB8E-930A-426A-B6B4-A3653853E80D}"/>
              </a:ext>
            </a:extLst>
          </p:cNvPr>
          <p:cNvPicPr>
            <a:picLocks noChangeAspect="1"/>
          </p:cNvPicPr>
          <p:nvPr/>
        </p:nvPicPr>
        <p:blipFill>
          <a:blip r:embed="rId5"/>
          <a:stretch>
            <a:fillRect/>
          </a:stretch>
        </p:blipFill>
        <p:spPr>
          <a:xfrm>
            <a:off x="133350" y="1447800"/>
            <a:ext cx="6381750" cy="4232108"/>
          </a:xfrm>
          <a:prstGeom prst="rect">
            <a:avLst/>
          </a:prstGeom>
        </p:spPr>
      </p:pic>
      <p:grpSp>
        <p:nvGrpSpPr>
          <p:cNvPr id="22" name="Group 21">
            <a:extLst>
              <a:ext uri="{FF2B5EF4-FFF2-40B4-BE49-F238E27FC236}">
                <a16:creationId xmlns:a16="http://schemas.microsoft.com/office/drawing/2014/main" id="{6B0BFA8E-821E-49B4-885B-6AA74FC9F64E}"/>
              </a:ext>
            </a:extLst>
          </p:cNvPr>
          <p:cNvGrpSpPr/>
          <p:nvPr/>
        </p:nvGrpSpPr>
        <p:grpSpPr>
          <a:xfrm>
            <a:off x="6219825" y="1409701"/>
            <a:ext cx="5972175" cy="1770548"/>
            <a:chOff x="6995355" y="3429000"/>
            <a:chExt cx="7007104" cy="1573291"/>
          </a:xfrm>
        </p:grpSpPr>
        <p:sp>
          <p:nvSpPr>
            <p:cNvPr id="23" name="Freeform: Shape 19">
              <a:extLst>
                <a:ext uri="{FF2B5EF4-FFF2-40B4-BE49-F238E27FC236}">
                  <a16:creationId xmlns:a16="http://schemas.microsoft.com/office/drawing/2014/main" id="{A48E3E4D-5FFB-4710-B6FB-579324CFC1E0}"/>
                </a:ext>
              </a:extLst>
            </p:cNvPr>
            <p:cNvSpPr/>
            <p:nvPr/>
          </p:nvSpPr>
          <p:spPr>
            <a:xfrm>
              <a:off x="7812958" y="3452036"/>
              <a:ext cx="6189501" cy="129731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AD88393-A317-49CE-A7E6-E0295B09E8D1}"/>
                </a:ext>
              </a:extLst>
            </p:cNvPr>
            <p:cNvSpPr txBox="1"/>
            <p:nvPr/>
          </p:nvSpPr>
          <p:spPr>
            <a:xfrm>
              <a:off x="7928794" y="3584089"/>
              <a:ext cx="5932346" cy="1418202"/>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effectLst/>
                  <a:latin typeface="Arial" panose="020B0604020202020204" pitchFamily="34" charset="0"/>
                  <a:ea typeface="Times New Roman" panose="02020603050405020304" pitchFamily="18" charset="0"/>
                  <a:cs typeface="Arial" panose="020B0604020202020204" pitchFamily="34" charset="0"/>
                </a:rPr>
                <a:t>Chuẩn bị: Bìa catton, thước, kéo, keo dán, bút.....</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5" name="Freeform 48">
              <a:extLst>
                <a:ext uri="{FF2B5EF4-FFF2-40B4-BE49-F238E27FC236}">
                  <a16:creationId xmlns:a16="http://schemas.microsoft.com/office/drawing/2014/main" id="{3EAB278B-0CC0-4BBC-9941-83B55271BF54}"/>
                </a:ext>
              </a:extLst>
            </p:cNvPr>
            <p:cNvSpPr>
              <a:spLocks/>
            </p:cNvSpPr>
            <p:nvPr>
              <p:custDataLst>
                <p:tags r:id="rId2"/>
              </p:custDataLst>
            </p:nvPr>
          </p:nvSpPr>
          <p:spPr bwMode="auto">
            <a:xfrm>
              <a:off x="6995355" y="3429000"/>
              <a:ext cx="701497" cy="583916"/>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grpSp>
      <p:grpSp>
        <p:nvGrpSpPr>
          <p:cNvPr id="26" name="Group 25">
            <a:extLst>
              <a:ext uri="{FF2B5EF4-FFF2-40B4-BE49-F238E27FC236}">
                <a16:creationId xmlns:a16="http://schemas.microsoft.com/office/drawing/2014/main" id="{4EE6EDD1-1AB8-421A-AA4F-B333F31D8B26}"/>
              </a:ext>
            </a:extLst>
          </p:cNvPr>
          <p:cNvGrpSpPr/>
          <p:nvPr/>
        </p:nvGrpSpPr>
        <p:grpSpPr>
          <a:xfrm>
            <a:off x="6219825" y="3324223"/>
            <a:ext cx="5972175" cy="857251"/>
            <a:chOff x="6995355" y="3429000"/>
            <a:chExt cx="7007104" cy="761745"/>
          </a:xfrm>
        </p:grpSpPr>
        <p:sp>
          <p:nvSpPr>
            <p:cNvPr id="27" name="Freeform: Shape 19">
              <a:extLst>
                <a:ext uri="{FF2B5EF4-FFF2-40B4-BE49-F238E27FC236}">
                  <a16:creationId xmlns:a16="http://schemas.microsoft.com/office/drawing/2014/main" id="{22C050B0-1FBA-48E2-BE89-48FE3CB7E109}"/>
                </a:ext>
              </a:extLst>
            </p:cNvPr>
            <p:cNvSpPr/>
            <p:nvPr/>
          </p:nvSpPr>
          <p:spPr>
            <a:xfrm>
              <a:off x="7812958" y="3452037"/>
              <a:ext cx="6189501" cy="73870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6AAADB27-65E0-49D1-9FA1-3DFC993DBFCA}"/>
                </a:ext>
              </a:extLst>
            </p:cNvPr>
            <p:cNvSpPr txBox="1"/>
            <p:nvPr/>
          </p:nvSpPr>
          <p:spPr>
            <a:xfrm>
              <a:off x="7928794" y="3584089"/>
              <a:ext cx="5932346" cy="499285"/>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effectLst/>
                  <a:latin typeface="Arial" panose="020B0604020202020204" pitchFamily="34" charset="0"/>
                  <a:ea typeface="Times New Roman" panose="02020603050405020304" pitchFamily="18" charset="0"/>
                  <a:cs typeface="Arial" panose="020B0604020202020204" pitchFamily="34" charset="0"/>
                </a:rPr>
                <a:t>Thực hành làm hộp</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0" name="Freeform 48">
              <a:extLst>
                <a:ext uri="{FF2B5EF4-FFF2-40B4-BE49-F238E27FC236}">
                  <a16:creationId xmlns:a16="http://schemas.microsoft.com/office/drawing/2014/main" id="{D34E3383-05CF-4624-B702-4970EA994C6D}"/>
                </a:ext>
              </a:extLst>
            </p:cNvPr>
            <p:cNvSpPr>
              <a:spLocks/>
            </p:cNvSpPr>
            <p:nvPr>
              <p:custDataLst>
                <p:tags r:id="rId1"/>
              </p:custDataLst>
            </p:nvPr>
          </p:nvSpPr>
          <p:spPr bwMode="auto">
            <a:xfrm>
              <a:off x="6995355" y="3429000"/>
              <a:ext cx="701497" cy="583916"/>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grpSp>
    </p:spTree>
    <p:extLst>
      <p:ext uri="{BB962C8B-B14F-4D97-AF65-F5344CB8AC3E}">
        <p14:creationId xmlns:p14="http://schemas.microsoft.com/office/powerpoint/2010/main" val="1457775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F77F305-41D6-4811-B0A7-87B496F51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B60AE2D6-F871-4EB0-84BE-A1D82FADA7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24642" y="3905050"/>
            <a:ext cx="2867358" cy="2952950"/>
          </a:xfrm>
          <a:prstGeom prst="rect">
            <a:avLst/>
          </a:prstGeom>
        </p:spPr>
      </p:pic>
      <p:pic>
        <p:nvPicPr>
          <p:cNvPr id="11" name="Graphic 10">
            <a:extLst>
              <a:ext uri="{FF2B5EF4-FFF2-40B4-BE49-F238E27FC236}">
                <a16:creationId xmlns:a16="http://schemas.microsoft.com/office/drawing/2014/main" id="{41040F07-71B0-4F9C-A4E5-EE1E82C92E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26359" y="3610260"/>
            <a:ext cx="2867358" cy="3246066"/>
          </a:xfrm>
          <a:prstGeom prst="rect">
            <a:avLst/>
          </a:prstGeom>
        </p:spPr>
      </p:pic>
      <p:pic>
        <p:nvPicPr>
          <p:cNvPr id="8" name="Graphic 7">
            <a:extLst>
              <a:ext uri="{FF2B5EF4-FFF2-40B4-BE49-F238E27FC236}">
                <a16:creationId xmlns:a16="http://schemas.microsoft.com/office/drawing/2014/main" id="{9D76B61D-6F1A-4785-9743-76A0BE7D49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916032" y="1942241"/>
            <a:ext cx="1878754" cy="3824434"/>
          </a:xfrm>
          <a:prstGeom prst="rect">
            <a:avLst/>
          </a:prstGeom>
        </p:spPr>
      </p:pic>
      <p:pic>
        <p:nvPicPr>
          <p:cNvPr id="13" name="Graphic 12">
            <a:extLst>
              <a:ext uri="{FF2B5EF4-FFF2-40B4-BE49-F238E27FC236}">
                <a16:creationId xmlns:a16="http://schemas.microsoft.com/office/drawing/2014/main" id="{5DE92251-9090-476B-ABE5-A73C16749CA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649" y="3667703"/>
            <a:ext cx="2873317" cy="3134528"/>
          </a:xfrm>
          <a:prstGeom prst="rect">
            <a:avLst/>
          </a:prstGeom>
        </p:spPr>
      </p:pic>
      <p:pic>
        <p:nvPicPr>
          <p:cNvPr id="16" name="Graphic 15">
            <a:extLst>
              <a:ext uri="{FF2B5EF4-FFF2-40B4-BE49-F238E27FC236}">
                <a16:creationId xmlns:a16="http://schemas.microsoft.com/office/drawing/2014/main" id="{1E607861-D351-4371-A9A8-27D70B71859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3086334" y="3723472"/>
            <a:ext cx="2867358" cy="3132854"/>
          </a:xfrm>
          <a:prstGeom prst="rect">
            <a:avLst/>
          </a:prstGeom>
        </p:spPr>
      </p:pic>
      <p:pic>
        <p:nvPicPr>
          <p:cNvPr id="3" name="Picture 2">
            <a:extLst>
              <a:ext uri="{FF2B5EF4-FFF2-40B4-BE49-F238E27FC236}">
                <a16:creationId xmlns:a16="http://schemas.microsoft.com/office/drawing/2014/main" id="{E9BD4716-D32C-48A2-9673-1E9FB7484A0B}"/>
              </a:ext>
            </a:extLst>
          </p:cNvPr>
          <p:cNvPicPr>
            <a:picLocks noChangeAspect="1"/>
          </p:cNvPicPr>
          <p:nvPr/>
        </p:nvPicPr>
        <p:blipFill>
          <a:blip r:embed="rId14"/>
          <a:stretch>
            <a:fillRect/>
          </a:stretch>
        </p:blipFill>
        <p:spPr>
          <a:xfrm>
            <a:off x="3244339" y="1217600"/>
            <a:ext cx="5931922" cy="1755800"/>
          </a:xfrm>
          <a:prstGeom prst="rect">
            <a:avLst/>
          </a:prstGeom>
        </p:spPr>
      </p:pic>
    </p:spTree>
    <p:extLst>
      <p:ext uri="{BB962C8B-B14F-4D97-AF65-F5344CB8AC3E}">
        <p14:creationId xmlns:p14="http://schemas.microsoft.com/office/powerpoint/2010/main" val="3215852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89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 text&#10;&#10;Description automatically generated">
            <a:extLst>
              <a:ext uri="{FF2B5EF4-FFF2-40B4-BE49-F238E27FC236}">
                <a16:creationId xmlns:a16="http://schemas.microsoft.com/office/drawing/2014/main" id="{CB993073-CCE9-4FB2-86C5-A0A9ADF8494F}"/>
              </a:ext>
            </a:extLst>
          </p:cNvPr>
          <p:cNvPicPr>
            <a:picLocks noChangeAspect="1"/>
          </p:cNvPicPr>
          <p:nvPr/>
        </p:nvPicPr>
        <p:blipFill>
          <a:blip r:embed="rId2"/>
          <a:stretch>
            <a:fillRect/>
          </a:stretch>
        </p:blipFill>
        <p:spPr>
          <a:xfrm>
            <a:off x="864951" y="643467"/>
            <a:ext cx="10462097" cy="5571066"/>
          </a:xfrm>
          <a:prstGeom prst="rect">
            <a:avLst/>
          </a:prstGeom>
        </p:spPr>
      </p:pic>
    </p:spTree>
    <p:extLst>
      <p:ext uri="{BB962C8B-B14F-4D97-AF65-F5344CB8AC3E}">
        <p14:creationId xmlns:p14="http://schemas.microsoft.com/office/powerpoint/2010/main" val="5715448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8705"/>
            <a:ext cx="12192000" cy="6988448"/>
          </a:xfrm>
          <a:prstGeom prst="rect">
            <a:avLst/>
          </a:prstGeom>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819" y="4682219"/>
            <a:ext cx="6916356" cy="226752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23" y="1469581"/>
            <a:ext cx="4185573" cy="5388419"/>
          </a:xfrm>
          <a:prstGeom prst="rect">
            <a:avLst/>
          </a:prstGeom>
        </p:spPr>
      </p:pic>
      <p:pic>
        <p:nvPicPr>
          <p:cNvPr id="7" name="Picture 6">
            <a:extLst>
              <a:ext uri="{FF2B5EF4-FFF2-40B4-BE49-F238E27FC236}">
                <a16:creationId xmlns:a16="http://schemas.microsoft.com/office/drawing/2014/main" id="{14E88591-DEF4-4F6E-8526-E1FC7343374B}"/>
              </a:ext>
            </a:extLst>
          </p:cNvPr>
          <p:cNvPicPr>
            <a:picLocks noChangeAspect="1"/>
          </p:cNvPicPr>
          <p:nvPr/>
        </p:nvPicPr>
        <p:blipFill>
          <a:blip r:embed="rId5"/>
          <a:stretch>
            <a:fillRect/>
          </a:stretch>
        </p:blipFill>
        <p:spPr>
          <a:xfrm>
            <a:off x="4085037" y="211317"/>
            <a:ext cx="7011008" cy="4462659"/>
          </a:xfrm>
          <a:prstGeom prst="rect">
            <a:avLst/>
          </a:prstGeom>
        </p:spPr>
      </p:pic>
    </p:spTree>
    <p:extLst>
      <p:ext uri="{BB962C8B-B14F-4D97-AF65-F5344CB8AC3E}">
        <p14:creationId xmlns:p14="http://schemas.microsoft.com/office/powerpoint/2010/main" val="3050021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5+ Background Biển, Background Beach Đại Dương, Đảo Đẹp, Sắc Nét">
            <a:extLst>
              <a:ext uri="{FF2B5EF4-FFF2-40B4-BE49-F238E27FC236}">
                <a16:creationId xmlns:a16="http://schemas.microsoft.com/office/drawing/2014/main" id="{79D64C24-DF26-4CC5-AF92-CC3998D636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13" y="0"/>
            <a:ext cx="122539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6301" y="-463498"/>
            <a:ext cx="5886450" cy="5886450"/>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799" y="-238650"/>
            <a:ext cx="5886450" cy="588645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5687" y="76200"/>
            <a:ext cx="5886450" cy="5886450"/>
          </a:xfrm>
          <a:prstGeom prst="rect">
            <a:avLst/>
          </a:prstGeom>
        </p:spPr>
      </p:pic>
      <p:pic>
        <p:nvPicPr>
          <p:cNvPr id="23" name="Picture 22"/>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7921697" y="-565577"/>
            <a:ext cx="2114550" cy="2114550"/>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9273" y="-1905000"/>
            <a:ext cx="13681691" cy="8686799"/>
          </a:xfrm>
          <a:prstGeom prst="rect">
            <a:avLst/>
          </a:prstGeom>
        </p:spPr>
      </p:pic>
      <p:sp>
        <p:nvSpPr>
          <p:cNvPr id="4" name="TextBox 3"/>
          <p:cNvSpPr txBox="1"/>
          <p:nvPr/>
        </p:nvSpPr>
        <p:spPr>
          <a:xfrm>
            <a:off x="152400" y="76201"/>
            <a:ext cx="6248400" cy="830997"/>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Arial" pitchFamily="34" charset="0"/>
                <a:ea typeface="+mn-ea"/>
                <a:cs typeface="Arial" pitchFamily="34" charset="0"/>
              </a:rPr>
              <a:t>KHỞI ĐỘNG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Arial" pitchFamily="34" charset="0"/>
                <a:ea typeface="+mn-ea"/>
                <a:cs typeface="Arial" pitchFamily="34" charset="0"/>
              </a:rPr>
              <a:t>TRÒ CHƠI: ĐƯA THUYỀN VÀO BỜ</a:t>
            </a:r>
          </a:p>
        </p:txBody>
      </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53000" y="3429000"/>
            <a:ext cx="1245610" cy="1662978"/>
          </a:xfrm>
          <a:prstGeom prst="rect">
            <a:avLst/>
          </a:prstGeom>
        </p:spPr>
      </p:pic>
      <p:pic>
        <p:nvPicPr>
          <p:cNvPr id="7" name="Picture 6"/>
          <p:cNvPicPr>
            <a:picLocks noChangeAspect="1"/>
          </p:cNvPicPr>
          <p:nvPr/>
        </p:nvPicPr>
        <p:blipFill>
          <a:blip r:embed="rId12">
            <a:extLst>
              <a:ext uri="{BEBA8EAE-BF5A-486C-A8C5-ECC9F3942E4B}">
                <a14:imgProps xmlns:a14="http://schemas.microsoft.com/office/drawing/2010/main">
                  <a14:imgLayer r:embed="rId13">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7020576" y="4098900"/>
            <a:ext cx="1030225" cy="1258600"/>
          </a:xfrm>
          <a:prstGeom prst="rect">
            <a:avLst/>
          </a:prstGeom>
        </p:spPr>
      </p:pic>
      <p:pic>
        <p:nvPicPr>
          <p:cNvPr id="8" name="Picture 7"/>
          <p:cNvPicPr>
            <a:picLocks noChangeAspect="1"/>
          </p:cNvPicPr>
          <p:nvPr/>
        </p:nvPicPr>
        <p:blipFill rotWithShape="1">
          <a:blip r:embed="rId14" cstate="print">
            <a:extLst>
              <a:ext uri="{28A0092B-C50C-407E-A947-70E740481C1C}">
                <a14:useLocalDpi xmlns:a14="http://schemas.microsoft.com/office/drawing/2010/main" val="0"/>
              </a:ext>
            </a:extLst>
          </a:blip>
          <a:srcRect l="17538" t="8029" r="13438" b="24064"/>
          <a:stretch/>
        </p:blipFill>
        <p:spPr>
          <a:xfrm>
            <a:off x="2514600" y="4439477"/>
            <a:ext cx="2840182" cy="2095656"/>
          </a:xfrm>
          <a:prstGeom prst="rect">
            <a:avLst/>
          </a:prstGeom>
        </p:spPr>
      </p:pic>
      <p:pic>
        <p:nvPicPr>
          <p:cNvPr id="9" name="Picture 8"/>
          <p:cNvPicPr>
            <a:picLocks noChangeAspect="1"/>
          </p:cNvPicPr>
          <p:nvPr/>
        </p:nvPicPr>
        <p:blipFill rotWithShape="1">
          <a:blip r:embed="rId15">
            <a:extLst>
              <a:ext uri="{28A0092B-C50C-407E-A947-70E740481C1C}">
                <a14:useLocalDpi xmlns:a14="http://schemas.microsoft.com/office/drawing/2010/main" val="0"/>
              </a:ext>
            </a:extLst>
          </a:blip>
          <a:srcRect b="24356"/>
          <a:stretch/>
        </p:blipFill>
        <p:spPr>
          <a:xfrm>
            <a:off x="779315" y="3429001"/>
            <a:ext cx="2187325" cy="1965537"/>
          </a:xfrm>
          <a:prstGeom prst="rect">
            <a:avLst/>
          </a:prstGeom>
        </p:spPr>
      </p:pic>
      <p:pic>
        <p:nvPicPr>
          <p:cNvPr id="10" name="Picture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05801" y="2771110"/>
            <a:ext cx="3452957" cy="3653999"/>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29481" y="1981200"/>
            <a:ext cx="609600" cy="609600"/>
          </a:xfrm>
          <a:prstGeom prst="rect">
            <a:avLst/>
          </a:prstGeom>
        </p:spPr>
      </p:pic>
      <p:pic>
        <p:nvPicPr>
          <p:cNvPr id="12" name="Picture 11">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197232" y="-153566"/>
            <a:ext cx="1322294" cy="1322294"/>
          </a:xfrm>
          <a:prstGeom prst="rect">
            <a:avLst/>
          </a:prstGeom>
        </p:spPr>
      </p:pic>
      <p:pic>
        <p:nvPicPr>
          <p:cNvPr id="16" name="Picture 15"/>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118269" y="723900"/>
            <a:ext cx="3124200" cy="3124200"/>
          </a:xfrm>
          <a:prstGeom prst="rect">
            <a:avLst/>
          </a:prstGeom>
        </p:spPr>
      </p:pic>
      <p:pic>
        <p:nvPicPr>
          <p:cNvPr id="18" name="Tieng-mua-roi-ti-tach-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3132418" y="1962150"/>
            <a:ext cx="609600" cy="609600"/>
          </a:xfrm>
          <a:prstGeom prst="rect">
            <a:avLst/>
          </a:prstGeom>
        </p:spPr>
      </p:pic>
      <p:pic>
        <p:nvPicPr>
          <p:cNvPr id="22" name="Picture 21"/>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10210800" y="1743075"/>
            <a:ext cx="2114550" cy="2114550"/>
          </a:xfrm>
          <a:prstGeom prst="rect">
            <a:avLst/>
          </a:prstGeom>
        </p:spPr>
      </p:pic>
    </p:spTree>
    <p:extLst>
      <p:ext uri="{BB962C8B-B14F-4D97-AF65-F5344CB8AC3E}">
        <p14:creationId xmlns:p14="http://schemas.microsoft.com/office/powerpoint/2010/main" val="212407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1" presetClass="mediacall" presetSubtype="0" fill="hold" nodeType="withEffect">
                                  <p:stCondLst>
                                    <p:cond delay="0"/>
                                  </p:stCondLst>
                                  <p:childTnLst>
                                    <p:cmd type="call" cmd="playFrom(0.0)">
                                      <p:cBhvr>
                                        <p:cTn id="8" dur="60427" fill="hold"/>
                                        <p:tgtEl>
                                          <p:spTgt spid="18"/>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8"/>
                                        </p:tgtEl>
                                        <p:attrNameLst>
                                          <p:attrName>r</p:attrName>
                                        </p:attrNameLst>
                                      </p:cBhvr>
                                    </p:animRot>
                                    <p:animRot by="-240000">
                                      <p:cBhvr>
                                        <p:cTn id="17" dur="200" fill="hold">
                                          <p:stCondLst>
                                            <p:cond delay="200"/>
                                          </p:stCondLst>
                                        </p:cTn>
                                        <p:tgtEl>
                                          <p:spTgt spid="8"/>
                                        </p:tgtEl>
                                        <p:attrNameLst>
                                          <p:attrName>r</p:attrName>
                                        </p:attrNameLst>
                                      </p:cBhvr>
                                    </p:animRot>
                                    <p:animRot by="240000">
                                      <p:cBhvr>
                                        <p:cTn id="18" dur="200" fill="hold">
                                          <p:stCondLst>
                                            <p:cond delay="400"/>
                                          </p:stCondLst>
                                        </p:cTn>
                                        <p:tgtEl>
                                          <p:spTgt spid="8"/>
                                        </p:tgtEl>
                                        <p:attrNameLst>
                                          <p:attrName>r</p:attrName>
                                        </p:attrNameLst>
                                      </p:cBhvr>
                                    </p:animRot>
                                    <p:animRot by="-240000">
                                      <p:cBhvr>
                                        <p:cTn id="19" dur="200" fill="hold">
                                          <p:stCondLst>
                                            <p:cond delay="600"/>
                                          </p:stCondLst>
                                        </p:cTn>
                                        <p:tgtEl>
                                          <p:spTgt spid="8"/>
                                        </p:tgtEl>
                                        <p:attrNameLst>
                                          <p:attrName>r</p:attrName>
                                        </p:attrNameLst>
                                      </p:cBhvr>
                                    </p:animRot>
                                    <p:animRot by="120000">
                                      <p:cBhvr>
                                        <p:cTn id="20" dur="200" fill="hold">
                                          <p:stCondLst>
                                            <p:cond delay="800"/>
                                          </p:stCondLst>
                                        </p:cTn>
                                        <p:tgtEl>
                                          <p:spTgt spid="8"/>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6"/>
                                        </p:tgtEl>
                                        <p:attrNameLst>
                                          <p:attrName>r</p:attrName>
                                        </p:attrNameLst>
                                      </p:cBhvr>
                                    </p:animRot>
                                    <p:animRot by="-240000">
                                      <p:cBhvr>
                                        <p:cTn id="23" dur="200" fill="hold">
                                          <p:stCondLst>
                                            <p:cond delay="200"/>
                                          </p:stCondLst>
                                        </p:cTn>
                                        <p:tgtEl>
                                          <p:spTgt spid="6"/>
                                        </p:tgtEl>
                                        <p:attrNameLst>
                                          <p:attrName>r</p:attrName>
                                        </p:attrNameLst>
                                      </p:cBhvr>
                                    </p:animRot>
                                    <p:animRot by="240000">
                                      <p:cBhvr>
                                        <p:cTn id="24" dur="200" fill="hold">
                                          <p:stCondLst>
                                            <p:cond delay="400"/>
                                          </p:stCondLst>
                                        </p:cTn>
                                        <p:tgtEl>
                                          <p:spTgt spid="6"/>
                                        </p:tgtEl>
                                        <p:attrNameLst>
                                          <p:attrName>r</p:attrName>
                                        </p:attrNameLst>
                                      </p:cBhvr>
                                    </p:animRot>
                                    <p:animRot by="-240000">
                                      <p:cBhvr>
                                        <p:cTn id="25" dur="200" fill="hold">
                                          <p:stCondLst>
                                            <p:cond delay="600"/>
                                          </p:stCondLst>
                                        </p:cTn>
                                        <p:tgtEl>
                                          <p:spTgt spid="6"/>
                                        </p:tgtEl>
                                        <p:attrNameLst>
                                          <p:attrName>r</p:attrName>
                                        </p:attrNameLst>
                                      </p:cBhvr>
                                    </p:animRot>
                                    <p:animRot by="120000">
                                      <p:cBhvr>
                                        <p:cTn id="26" dur="200" fill="hold">
                                          <p:stCondLst>
                                            <p:cond delay="800"/>
                                          </p:stCondLst>
                                        </p:cTn>
                                        <p:tgtEl>
                                          <p:spTgt spid="6"/>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0"/>
                                        </p:tgtEl>
                                        <p:attrNameLst>
                                          <p:attrName>r</p:attrName>
                                        </p:attrNameLst>
                                      </p:cBhvr>
                                    </p:animRot>
                                    <p:animRot by="-240000">
                                      <p:cBhvr>
                                        <p:cTn id="35" dur="200" fill="hold">
                                          <p:stCondLst>
                                            <p:cond delay="200"/>
                                          </p:stCondLst>
                                        </p:cTn>
                                        <p:tgtEl>
                                          <p:spTgt spid="10"/>
                                        </p:tgtEl>
                                        <p:attrNameLst>
                                          <p:attrName>r</p:attrName>
                                        </p:attrNameLst>
                                      </p:cBhvr>
                                    </p:animRot>
                                    <p:animRot by="240000">
                                      <p:cBhvr>
                                        <p:cTn id="36" dur="200" fill="hold">
                                          <p:stCondLst>
                                            <p:cond delay="400"/>
                                          </p:stCondLst>
                                        </p:cTn>
                                        <p:tgtEl>
                                          <p:spTgt spid="10"/>
                                        </p:tgtEl>
                                        <p:attrNameLst>
                                          <p:attrName>r</p:attrName>
                                        </p:attrNameLst>
                                      </p:cBhvr>
                                    </p:animRot>
                                    <p:animRot by="-240000">
                                      <p:cBhvr>
                                        <p:cTn id="37" dur="200" fill="hold">
                                          <p:stCondLst>
                                            <p:cond delay="600"/>
                                          </p:stCondLst>
                                        </p:cTn>
                                        <p:tgtEl>
                                          <p:spTgt spid="10"/>
                                        </p:tgtEl>
                                        <p:attrNameLst>
                                          <p:attrName>r</p:attrName>
                                        </p:attrNameLst>
                                      </p:cBhvr>
                                    </p:animRot>
                                    <p:animRot by="120000">
                                      <p:cBhvr>
                                        <p:cTn id="38"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repeatCount="indefinite" fill="hold" display="0">
                  <p:stCondLst>
                    <p:cond delay="indefinite"/>
                  </p:stCondLst>
                  <p:endCondLst>
                    <p:cond evt="onStopAudio" delay="0">
                      <p:tgtEl>
                        <p:sldTgt/>
                      </p:tgtEl>
                    </p:cond>
                  </p:endCondLst>
                </p:cTn>
                <p:tgtEl>
                  <p:spTgt spid="18"/>
                </p:tgtEl>
              </p:cMediaNode>
            </p:audio>
            <p:audio>
              <p:cMediaNode vol="15094" numSld="999">
                <p:cTn id="40"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6301" y="-463498"/>
            <a:ext cx="5886450" cy="5886450"/>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799" y="-238650"/>
            <a:ext cx="5886450" cy="588645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5687" y="76200"/>
            <a:ext cx="5886450" cy="588645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6" name="xanh xa">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7564" y="3429000"/>
            <a:ext cx="1245610" cy="1662978"/>
          </a:xfrm>
          <a:prstGeom prst="rect">
            <a:avLst/>
          </a:prstGeom>
        </p:spPr>
      </p:pic>
      <p:pic>
        <p:nvPicPr>
          <p:cNvPr id="8" name="da">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17539" t="13169" r="17266" b="24064"/>
          <a:stretch/>
        </p:blipFill>
        <p:spPr>
          <a:xfrm>
            <a:off x="933291" y="4536108"/>
            <a:ext cx="2682632" cy="1937025"/>
          </a:xfrm>
          <a:prstGeom prst="rect">
            <a:avLst/>
          </a:prstGeom>
        </p:spPr>
      </p:pic>
      <p:pic>
        <p:nvPicPr>
          <p:cNvPr id="10" name="đỏ gần">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37224" y="2590801"/>
            <a:ext cx="3452957" cy="3653999"/>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9481" y="1981200"/>
            <a:ext cx="609600" cy="609600"/>
          </a:xfrm>
          <a:prstGeom prst="rect">
            <a:avLst/>
          </a:prstGeom>
        </p:spPr>
      </p:pic>
      <p:pic>
        <p:nvPicPr>
          <p:cNvPr id="2" name="Picture 1">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74538" y="6190008"/>
            <a:ext cx="1187543" cy="667993"/>
          </a:xfrm>
          <a:prstGeom prst="rect">
            <a:avLst/>
          </a:prstGeom>
        </p:spPr>
      </p:pic>
      <p:pic>
        <p:nvPicPr>
          <p:cNvPr id="16" name="Picture 15"/>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2290117" y="-679877"/>
            <a:ext cx="3124200" cy="3124200"/>
          </a:xfrm>
          <a:prstGeom prst="rect">
            <a:avLst/>
          </a:prstGeom>
        </p:spPr>
      </p:pic>
      <p:pic>
        <p:nvPicPr>
          <p:cNvPr id="17" name="Tieng-mua-roi-ti-tach-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132418" y="1962150"/>
            <a:ext cx="609600" cy="609600"/>
          </a:xfrm>
          <a:prstGeom prst="rect">
            <a:avLst/>
          </a:prstGeom>
        </p:spPr>
      </p:pic>
      <p:pic>
        <p:nvPicPr>
          <p:cNvPr id="18" name="Picture 17"/>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10263701" y="1314450"/>
            <a:ext cx="2114550" cy="2114550"/>
          </a:xfrm>
          <a:prstGeom prst="rect">
            <a:avLst/>
          </a:prstGeom>
        </p:spPr>
      </p:pic>
      <p:pic>
        <p:nvPicPr>
          <p:cNvPr id="19" name="Picture 18"/>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7921697" y="-565577"/>
            <a:ext cx="2114550" cy="2114550"/>
          </a:xfrm>
          <a:prstGeom prst="rect">
            <a:avLst/>
          </a:prstGeom>
        </p:spPr>
      </p:pic>
    </p:spTree>
    <p:extLst>
      <p:ext uri="{BB962C8B-B14F-4D97-AF65-F5344CB8AC3E}">
        <p14:creationId xmlns:p14="http://schemas.microsoft.com/office/powerpoint/2010/main" val="1457362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 presetClass="mediacall" presetSubtype="0" fill="hold" nodeType="withEffect">
                                  <p:stCondLst>
                                    <p:cond delay="0"/>
                                  </p:stCondLst>
                                  <p:childTnLst>
                                    <p:cmd type="call" cmd="playFrom(0.0)">
                                      <p:cBhvr>
                                        <p:cTn id="8" dur="60427" fill="hold"/>
                                        <p:tgtEl>
                                          <p:spTgt spid="17"/>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8"/>
                                        </p:tgtEl>
                                        <p:attrNameLst>
                                          <p:attrName>r</p:attrName>
                                        </p:attrNameLst>
                                      </p:cBhvr>
                                    </p:animRot>
                                    <p:animRot by="-240000">
                                      <p:cBhvr>
                                        <p:cTn id="11" dur="200" fill="hold">
                                          <p:stCondLst>
                                            <p:cond delay="200"/>
                                          </p:stCondLst>
                                        </p:cTn>
                                        <p:tgtEl>
                                          <p:spTgt spid="8"/>
                                        </p:tgtEl>
                                        <p:attrNameLst>
                                          <p:attrName>r</p:attrName>
                                        </p:attrNameLst>
                                      </p:cBhvr>
                                    </p:animRot>
                                    <p:animRot by="240000">
                                      <p:cBhvr>
                                        <p:cTn id="12" dur="200" fill="hold">
                                          <p:stCondLst>
                                            <p:cond delay="400"/>
                                          </p:stCondLst>
                                        </p:cTn>
                                        <p:tgtEl>
                                          <p:spTgt spid="8"/>
                                        </p:tgtEl>
                                        <p:attrNameLst>
                                          <p:attrName>r</p:attrName>
                                        </p:attrNameLst>
                                      </p:cBhvr>
                                    </p:animRot>
                                    <p:animRot by="-240000">
                                      <p:cBhvr>
                                        <p:cTn id="13" dur="200" fill="hold">
                                          <p:stCondLst>
                                            <p:cond delay="600"/>
                                          </p:stCondLst>
                                        </p:cTn>
                                        <p:tgtEl>
                                          <p:spTgt spid="8"/>
                                        </p:tgtEl>
                                        <p:attrNameLst>
                                          <p:attrName>r</p:attrName>
                                        </p:attrNameLst>
                                      </p:cBhvr>
                                    </p:animRot>
                                    <p:animRot by="120000">
                                      <p:cBhvr>
                                        <p:cTn id="14" dur="200" fill="hold">
                                          <p:stCondLst>
                                            <p:cond delay="800"/>
                                          </p:stCondLst>
                                        </p:cTn>
                                        <p:tgtEl>
                                          <p:spTgt spid="8"/>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0"/>
                                        </p:tgtEl>
                                        <p:attrNameLst>
                                          <p:attrName>r</p:attrName>
                                        </p:attrNameLst>
                                      </p:cBhvr>
                                    </p:animRot>
                                    <p:animRot by="-240000">
                                      <p:cBhvr>
                                        <p:cTn id="23" dur="200" fill="hold">
                                          <p:stCondLst>
                                            <p:cond delay="200"/>
                                          </p:stCondLst>
                                        </p:cTn>
                                        <p:tgtEl>
                                          <p:spTgt spid="10"/>
                                        </p:tgtEl>
                                        <p:attrNameLst>
                                          <p:attrName>r</p:attrName>
                                        </p:attrNameLst>
                                      </p:cBhvr>
                                    </p:animRot>
                                    <p:animRot by="240000">
                                      <p:cBhvr>
                                        <p:cTn id="24" dur="200" fill="hold">
                                          <p:stCondLst>
                                            <p:cond delay="400"/>
                                          </p:stCondLst>
                                        </p:cTn>
                                        <p:tgtEl>
                                          <p:spTgt spid="10"/>
                                        </p:tgtEl>
                                        <p:attrNameLst>
                                          <p:attrName>r</p:attrName>
                                        </p:attrNameLst>
                                      </p:cBhvr>
                                    </p:animRot>
                                    <p:animRot by="-240000">
                                      <p:cBhvr>
                                        <p:cTn id="25" dur="200" fill="hold">
                                          <p:stCondLst>
                                            <p:cond delay="600"/>
                                          </p:stCondLst>
                                        </p:cTn>
                                        <p:tgtEl>
                                          <p:spTgt spid="10"/>
                                        </p:tgtEl>
                                        <p:attrNameLst>
                                          <p:attrName>r</p:attrName>
                                        </p:attrNameLst>
                                      </p:cBhvr>
                                    </p:animRot>
                                    <p:animRot by="120000">
                                      <p:cBhvr>
                                        <p:cTn id="2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27" repeatCount="indefinite" fill="hold" display="0">
                  <p:stCondLst>
                    <p:cond delay="indefinite"/>
                  </p:stCondLst>
                  <p:endCondLst>
                    <p:cond evt="onStopAudio" delay="0">
                      <p:tgtEl>
                        <p:sldTgt/>
                      </p:tgtEl>
                    </p:cond>
                  </p:endCondLst>
                </p:cTn>
                <p:tgtEl>
                  <p:spTgt spid="11"/>
                </p:tgtEl>
              </p:cMediaNode>
            </p:audio>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1.45833E-6 3.7037E-6 L -0.85847 -0.04167 " pathEditMode="relative" rAng="0" ptsTypes="AA">
                                      <p:cBhvr>
                                        <p:cTn id="32" dur="2000" fill="hold"/>
                                        <p:tgtEl>
                                          <p:spTgt spid="8"/>
                                        </p:tgtEl>
                                        <p:attrNameLst>
                                          <p:attrName>ppt_x</p:attrName>
                                          <p:attrName>ppt_y</p:attrName>
                                        </p:attrNameLst>
                                      </p:cBhvr>
                                      <p:rCtr x="-42917" y="-2083"/>
                                    </p:animMotion>
                                  </p:childTnLst>
                                </p:cTn>
                              </p:par>
                            </p:childTnLst>
                          </p:cTn>
                        </p:par>
                      </p:childTnLst>
                    </p:cTn>
                  </p:par>
                </p:childTnLst>
              </p:cTn>
              <p:nextCondLst>
                <p:cond evt="onClick" delay="0">
                  <p:tgtEl>
                    <p:spTgt spid="8"/>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79167E-6 3.7037E-6 L 1.00052 -0.05463 " pathEditMode="relative" rAng="0" ptsTypes="AA">
                                      <p:cBhvr>
                                        <p:cTn id="37" dur="2000" fill="hold"/>
                                        <p:tgtEl>
                                          <p:spTgt spid="6"/>
                                        </p:tgtEl>
                                        <p:attrNameLst>
                                          <p:attrName>ppt_x</p:attrName>
                                          <p:attrName>ppt_y</p:attrName>
                                        </p:attrNameLst>
                                      </p:cBhvr>
                                      <p:rCtr x="50026" y="-2731"/>
                                    </p:animMotion>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1.19979E-7 -2.96296E-6 L -1.42527 0.00023 " pathEditMode="relative" rAng="0" ptsTypes="AA">
                                      <p:cBhvr>
                                        <p:cTn id="42" dur="2000" fill="hold"/>
                                        <p:tgtEl>
                                          <p:spTgt spid="10"/>
                                        </p:tgtEl>
                                        <p:attrNameLst>
                                          <p:attrName>ppt_x</p:attrName>
                                          <p:attrName>ppt_y</p:attrName>
                                        </p:attrNameLst>
                                      </p:cBhvr>
                                      <p:rCtr x="-71270" y="0"/>
                                    </p:animMotion>
                                  </p:childTnLst>
                                </p:cTn>
                              </p:par>
                            </p:childTnLst>
                          </p:cTn>
                        </p:par>
                      </p:childTnLst>
                    </p:cTn>
                  </p:par>
                </p:childTnLst>
              </p:cTn>
              <p:nextCondLst>
                <p:cond evt="onClick" delay="0">
                  <p:tgtEl>
                    <p:spTgt spid="10"/>
                  </p:tgtEl>
                </p:cond>
              </p:nextCondLst>
            </p:seq>
            <p:audio>
              <p:cMediaNode vol="80000">
                <p:cTn id="43" repeatCount="indefinite"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564398" y="5479250"/>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C.</a:t>
            </a:r>
            <a:r>
              <a:rPr kumimoji="0" lang="en-US" sz="5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Cả</a:t>
            </a:r>
            <a:r>
              <a:rPr kumimoji="0" lang="en-US" sz="5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2 </a:t>
            </a:r>
            <a:r>
              <a:rPr kumimoji="0" lang="en-US" sz="5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đáp</a:t>
            </a:r>
            <a:r>
              <a:rPr kumimoji="0" lang="en-US" sz="5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án</a:t>
            </a:r>
            <a:r>
              <a:rPr kumimoji="0" lang="en-US" sz="5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trên</a:t>
            </a:r>
            <a:endParaRPr kumimoji="0" lang="vi-VN"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17" name="Rectangle 16"/>
          <p:cNvSpPr/>
          <p:nvPr/>
        </p:nvSpPr>
        <p:spPr>
          <a:xfrm>
            <a:off x="1556945" y="3895725"/>
            <a:ext cx="8851392" cy="128587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ctr"/>
            <a:r>
              <a:rPr lang="en-US" sz="4000" dirty="0">
                <a:solidFill>
                  <a:srgbClr val="002060"/>
                </a:solidFill>
                <a:latin typeface="Arial-Rounded" pitchFamily="34" charset="0"/>
                <a:ea typeface="Arial-Rounded" pitchFamily="34" charset="0"/>
                <a:cs typeface="Arial-Rounded" pitchFamily="34" charset="0"/>
              </a:rPr>
              <a:t>B. </a:t>
            </a:r>
            <a:r>
              <a:rPr lang="en-US" sz="4000" dirty="0" err="1">
                <a:solidFill>
                  <a:srgbClr val="002060"/>
                </a:solidFill>
                <a:latin typeface="Arial-Rounded" pitchFamily="34" charset="0"/>
                <a:ea typeface="Arial-Rounded" pitchFamily="34" charset="0"/>
                <a:cs typeface="Arial-Rounded" pitchFamily="34" charset="0"/>
              </a:rPr>
              <a:t>Rễ</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lan</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rộng</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cắm</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sâu</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vào</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đất</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giúp</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cây</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không</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bị</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đổ</a:t>
            </a:r>
            <a:endParaRPr kumimoji="0" lang="en-US" sz="40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12704" y="5539189"/>
            <a:ext cx="798097" cy="782741"/>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29335" y="4306778"/>
            <a:ext cx="807556" cy="778352"/>
          </a:xfrm>
          <a:prstGeom prst="rect">
            <a:avLst/>
          </a:prstGeom>
        </p:spPr>
      </p:pic>
      <p:sp>
        <p:nvSpPr>
          <p:cNvPr id="20" name="Rectangle 19"/>
          <p:cNvSpPr/>
          <p:nvPr/>
        </p:nvSpPr>
        <p:spPr>
          <a:xfrm>
            <a:off x="1533339" y="2538955"/>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ctr"/>
            <a:r>
              <a:rPr lang="en-US" sz="4000" dirty="0">
                <a:solidFill>
                  <a:srgbClr val="002060"/>
                </a:solidFill>
                <a:latin typeface="Arial-Rounded" pitchFamily="34" charset="0"/>
                <a:ea typeface="Arial-Rounded" pitchFamily="34" charset="0"/>
                <a:cs typeface="Arial-Rounded" pitchFamily="34" charset="0"/>
              </a:rPr>
              <a:t>A. </a:t>
            </a:r>
            <a:r>
              <a:rPr lang="vi-VN" sz="4000" dirty="0">
                <a:solidFill>
                  <a:srgbClr val="002060"/>
                </a:solidFill>
                <a:latin typeface="Arial-Rounded" pitchFamily="34" charset="0"/>
                <a:ea typeface="Arial-Rounded" pitchFamily="34" charset="0"/>
                <a:cs typeface="Arial-Rounded" pitchFamily="34" charset="0"/>
              </a:rPr>
              <a:t>Rễ hút nước, muối khoáng nuôi cây</a:t>
            </a:r>
            <a:endParaRPr kumimoji="0" lang="en-US" sz="40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24635" y="2615909"/>
            <a:ext cx="807556" cy="778352"/>
          </a:xfrm>
          <a:prstGeom prst="rect">
            <a:avLst/>
          </a:prstGeom>
        </p:spPr>
      </p:pic>
      <p:sp>
        <p:nvSpPr>
          <p:cNvPr id="22" name="Rectangle 21"/>
          <p:cNvSpPr/>
          <p:nvPr/>
        </p:nvSpPr>
        <p:spPr>
          <a:xfrm>
            <a:off x="1419225" y="335450"/>
            <a:ext cx="10130349" cy="86157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Chức</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năng</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của</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rễ</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là</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gì</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a:t>
            </a:r>
          </a:p>
        </p:txBody>
      </p:sp>
      <p:pic>
        <p:nvPicPr>
          <p:cNvPr id="23" name="da">
            <a:hlinkClick r:id="rId15" action="ppaction://hlinksldjump"/>
            <a:extLst>
              <a:ext uri="{FF2B5EF4-FFF2-40B4-BE49-F238E27FC236}">
                <a16:creationId xmlns:a16="http://schemas.microsoft.com/office/drawing/2014/main" id="{ECB6536D-EB4F-43F7-B83D-5F7C412F737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7539" t="13169" r="17266" b="24064"/>
          <a:stretch/>
        </p:blipFill>
        <p:spPr>
          <a:xfrm>
            <a:off x="-196732" y="4790663"/>
            <a:ext cx="2682632" cy="1937025"/>
          </a:xfrm>
          <a:prstGeom prst="rect">
            <a:avLst/>
          </a:prstGeom>
        </p:spPr>
      </p:pic>
    </p:spTree>
    <p:extLst>
      <p:ext uri="{BB962C8B-B14F-4D97-AF65-F5344CB8AC3E}">
        <p14:creationId xmlns:p14="http://schemas.microsoft.com/office/powerpoint/2010/main" val="212599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55"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000" fill="hold"/>
                                        <p:tgtEl>
                                          <p:spTgt spid="16"/>
                                        </p:tgtEl>
                                        <p:attrNameLst>
                                          <p:attrName>ppt_w</p:attrName>
                                        </p:attrNameLst>
                                      </p:cBhvr>
                                      <p:tavLst>
                                        <p:tav tm="0">
                                          <p:val>
                                            <p:strVal val="#ppt_w*0.70"/>
                                          </p:val>
                                        </p:tav>
                                        <p:tav tm="100000">
                                          <p:val>
                                            <p:strVal val="#ppt_w"/>
                                          </p:val>
                                        </p:tav>
                                      </p:tavLst>
                                    </p:anim>
                                    <p:anim calcmode="lin" valueType="num">
                                      <p:cBhvr>
                                        <p:cTn id="11" dur="1000" fill="hold"/>
                                        <p:tgtEl>
                                          <p:spTgt spid="16"/>
                                        </p:tgtEl>
                                        <p:attrNameLst>
                                          <p:attrName>ppt_h</p:attrName>
                                        </p:attrNameLst>
                                      </p:cBhvr>
                                      <p:tavLst>
                                        <p:tav tm="0">
                                          <p:val>
                                            <p:strVal val="#ppt_h"/>
                                          </p:val>
                                        </p:tav>
                                        <p:tav tm="100000">
                                          <p:val>
                                            <p:strVal val="#ppt_h"/>
                                          </p:val>
                                        </p:tav>
                                      </p:tavLst>
                                    </p:anim>
                                    <p:animEffect transition="in" filter="fade">
                                      <p:cBhvr>
                                        <p:cTn id="12" dur="1000"/>
                                        <p:tgtEl>
                                          <p:spTgt spid="16"/>
                                        </p:tgtEl>
                                      </p:cBhvr>
                                    </p:animEffec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strVal val="#ppt_w*0.70"/>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Effect transition="in" filter="fade">
                                      <p:cBhvr>
                                        <p:cTn id="18" dur="1000"/>
                                        <p:tgtEl>
                                          <p:spTgt spid="17"/>
                                        </p:tgtEl>
                                      </p:cBhvr>
                                    </p:animEffect>
                                  </p:childTnLst>
                                </p:cTn>
                              </p:par>
                            </p:childTnLst>
                          </p:cTn>
                        </p:par>
                        <p:par>
                          <p:cTn id="19" fill="hold">
                            <p:stCondLst>
                              <p:cond delay="2000"/>
                            </p:stCondLst>
                            <p:childTnLst>
                              <p:par>
                                <p:cTn id="20" presetID="55"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strVal val="#ppt_w*0.70"/>
                                          </p:val>
                                        </p:tav>
                                        <p:tav tm="100000">
                                          <p:val>
                                            <p:strVal val="#ppt_w"/>
                                          </p:val>
                                        </p:tav>
                                      </p:tavLst>
                                    </p:anim>
                                    <p:anim calcmode="lin" valueType="num">
                                      <p:cBhvr>
                                        <p:cTn id="23" dur="1000" fill="hold"/>
                                        <p:tgtEl>
                                          <p:spTgt spid="20"/>
                                        </p:tgtEl>
                                        <p:attrNameLst>
                                          <p:attrName>ppt_h</p:attrName>
                                        </p:attrNameLst>
                                      </p:cBhvr>
                                      <p:tavLst>
                                        <p:tav tm="0">
                                          <p:val>
                                            <p:strVal val="#ppt_h"/>
                                          </p:val>
                                        </p:tav>
                                        <p:tav tm="100000">
                                          <p:val>
                                            <p:strVal val="#ppt_h"/>
                                          </p:val>
                                        </p:tav>
                                      </p:tavLst>
                                    </p:anim>
                                    <p:animEffect transition="in" filter="fade">
                                      <p:cBhvr>
                                        <p:cTn id="24" dur="1000"/>
                                        <p:tgtEl>
                                          <p:spTgt spid="20"/>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23"/>
                                        </p:tgtEl>
                                        <p:attrNameLst>
                                          <p:attrName>r</p:attrName>
                                        </p:attrNameLst>
                                      </p:cBhvr>
                                    </p:animRot>
                                    <p:animRot by="-240000">
                                      <p:cBhvr>
                                        <p:cTn id="27" dur="200" fill="hold">
                                          <p:stCondLst>
                                            <p:cond delay="200"/>
                                          </p:stCondLst>
                                        </p:cTn>
                                        <p:tgtEl>
                                          <p:spTgt spid="23"/>
                                        </p:tgtEl>
                                        <p:attrNameLst>
                                          <p:attrName>r</p:attrName>
                                        </p:attrNameLst>
                                      </p:cBhvr>
                                    </p:animRot>
                                    <p:animRot by="240000">
                                      <p:cBhvr>
                                        <p:cTn id="28" dur="200" fill="hold">
                                          <p:stCondLst>
                                            <p:cond delay="400"/>
                                          </p:stCondLst>
                                        </p:cTn>
                                        <p:tgtEl>
                                          <p:spTgt spid="23"/>
                                        </p:tgtEl>
                                        <p:attrNameLst>
                                          <p:attrName>r</p:attrName>
                                        </p:attrNameLst>
                                      </p:cBhvr>
                                    </p:animRot>
                                    <p:animRot by="-240000">
                                      <p:cBhvr>
                                        <p:cTn id="29" dur="200" fill="hold">
                                          <p:stCondLst>
                                            <p:cond delay="600"/>
                                          </p:stCondLst>
                                        </p:cTn>
                                        <p:tgtEl>
                                          <p:spTgt spid="23"/>
                                        </p:tgtEl>
                                        <p:attrNameLst>
                                          <p:attrName>r</p:attrName>
                                        </p:attrNameLst>
                                      </p:cBhvr>
                                    </p:animRot>
                                    <p:animRot by="120000">
                                      <p:cBhvr>
                                        <p:cTn id="30"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31" repeatCount="indefinite"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16"/>
                                        </p:tgtEl>
                                        <p:attrNameLst>
                                          <p:attrName>fillcolor</p:attrName>
                                        </p:attrNameLst>
                                      </p:cBhvr>
                                      <p:to>
                                        <a:schemeClr val="bg2"/>
                                      </p:to>
                                    </p:animClr>
                                    <p:set>
                                      <p:cBhvr>
                                        <p:cTn id="37" dur="250" fill="hold"/>
                                        <p:tgtEl>
                                          <p:spTgt spid="16"/>
                                        </p:tgtEl>
                                        <p:attrNameLst>
                                          <p:attrName>fill.type</p:attrName>
                                        </p:attrNameLst>
                                      </p:cBhvr>
                                      <p:to>
                                        <p:strVal val="solid"/>
                                      </p:to>
                                    </p:set>
                                    <p:set>
                                      <p:cBhvr>
                                        <p:cTn id="38" dur="250" fill="hold"/>
                                        <p:tgtEl>
                                          <p:spTgt spid="1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5" name="click.wav"/>
                                        </p:tgtEl>
                                      </p:cMediaNode>
                                    </p:audio>
                                  </p:subTnLst>
                                </p:cTn>
                              </p:par>
                              <p:par>
                                <p:cTn id="39" presetID="1" presetClass="emph" presetSubtype="2" fill="hold" nodeType="withEffect">
                                  <p:stCondLst>
                                    <p:cond delay="500"/>
                                  </p:stCondLst>
                                  <p:childTnLst>
                                    <p:animClr clrSpc="rgb" dir="cw">
                                      <p:cBhvr>
                                        <p:cTn id="40" dur="250" fill="hold"/>
                                        <p:tgtEl>
                                          <p:spTgt spid="16"/>
                                        </p:tgtEl>
                                        <p:attrNameLst>
                                          <p:attrName>fillcolor</p:attrName>
                                        </p:attrNameLst>
                                      </p:cBhvr>
                                      <p:to>
                                        <a:schemeClr val="bg2"/>
                                      </p:to>
                                    </p:animClr>
                                    <p:set>
                                      <p:cBhvr>
                                        <p:cTn id="41" dur="250" fill="hold"/>
                                        <p:tgtEl>
                                          <p:spTgt spid="16"/>
                                        </p:tgtEl>
                                        <p:attrNameLst>
                                          <p:attrName>fill.type</p:attrName>
                                        </p:attrNameLst>
                                      </p:cBhvr>
                                      <p:to>
                                        <p:strVal val="solid"/>
                                      </p:to>
                                    </p:set>
                                    <p:set>
                                      <p:cBhvr>
                                        <p:cTn id="42" dur="250" fill="hold"/>
                                        <p:tgtEl>
                                          <p:spTgt spid="16"/>
                                        </p:tgtEl>
                                        <p:attrNameLst>
                                          <p:attrName>fill.on</p:attrName>
                                        </p:attrNameLst>
                                      </p:cBhvr>
                                      <p:to>
                                        <p:strVal val="true"/>
                                      </p:to>
                                    </p:set>
                                  </p:childTnLst>
                                </p:cTn>
                              </p:par>
                              <p:par>
                                <p:cTn id="43" presetID="23" presetClass="entr" presetSubtype="32" fill="hold" nodeType="withEffect">
                                  <p:stCondLst>
                                    <p:cond delay="500"/>
                                  </p:stCondLst>
                                  <p:childTnLst>
                                    <p:set>
                                      <p:cBhvr>
                                        <p:cTn id="44" dur="1" fill="hold">
                                          <p:stCondLst>
                                            <p:cond delay="0"/>
                                          </p:stCondLst>
                                        </p:cTn>
                                        <p:tgtEl>
                                          <p:spTgt spid="18"/>
                                        </p:tgtEl>
                                        <p:attrNameLst>
                                          <p:attrName>style.visibility</p:attrName>
                                        </p:attrNameLst>
                                      </p:cBhvr>
                                      <p:to>
                                        <p:strVal val="visible"/>
                                      </p:to>
                                    </p:set>
                                    <p:anim calcmode="lin" valueType="num">
                                      <p:cBhvr>
                                        <p:cTn id="45" dur="250" fill="hold"/>
                                        <p:tgtEl>
                                          <p:spTgt spid="18"/>
                                        </p:tgtEl>
                                        <p:attrNameLst>
                                          <p:attrName>ppt_w</p:attrName>
                                        </p:attrNameLst>
                                      </p:cBhvr>
                                      <p:tavLst>
                                        <p:tav tm="0">
                                          <p:val>
                                            <p:strVal val="4*#ppt_w"/>
                                          </p:val>
                                        </p:tav>
                                        <p:tav tm="100000">
                                          <p:val>
                                            <p:strVal val="#ppt_w"/>
                                          </p:val>
                                        </p:tav>
                                      </p:tavLst>
                                    </p:anim>
                                    <p:anim calcmode="lin" valueType="num">
                                      <p:cBhvr>
                                        <p:cTn id="46"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withEffect">
                                  <p:stCondLst>
                                    <p:cond delay="0"/>
                                  </p:stCondLst>
                                  <p:childTnLst>
                                    <p:animClr clrSpc="rgb" dir="cw">
                                      <p:cBhvr>
                                        <p:cTn id="51" dur="250" fill="hold"/>
                                        <p:tgtEl>
                                          <p:spTgt spid="17"/>
                                        </p:tgtEl>
                                        <p:attrNameLst>
                                          <p:attrName>fillcolor</p:attrName>
                                        </p:attrNameLst>
                                      </p:cBhvr>
                                      <p:to>
                                        <a:schemeClr val="accent1"/>
                                      </p:to>
                                    </p:animClr>
                                    <p:set>
                                      <p:cBhvr>
                                        <p:cTn id="52" dur="250" fill="hold"/>
                                        <p:tgtEl>
                                          <p:spTgt spid="17"/>
                                        </p:tgtEl>
                                        <p:attrNameLst>
                                          <p:attrName>fill.type</p:attrName>
                                        </p:attrNameLst>
                                      </p:cBhvr>
                                      <p:to>
                                        <p:strVal val="solid"/>
                                      </p:to>
                                    </p:set>
                                    <p:set>
                                      <p:cBhvr>
                                        <p:cTn id="53" dur="250" fill="hold"/>
                                        <p:tgtEl>
                                          <p:spTgt spid="17"/>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5" name="click.wav"/>
                                        </p:tgtEl>
                                      </p:cMediaNode>
                                    </p:audio>
                                  </p:subTnLst>
                                </p:cTn>
                              </p:par>
                              <p:par>
                                <p:cTn id="54" presetID="1" presetClass="emph" presetSubtype="2" fill="hold" nodeType="withEffect">
                                  <p:stCondLst>
                                    <p:cond delay="500"/>
                                  </p:stCondLst>
                                  <p:childTnLst>
                                    <p:animClr clrSpc="rgb" dir="cw">
                                      <p:cBhvr>
                                        <p:cTn id="55" dur="250" fill="hold"/>
                                        <p:tgtEl>
                                          <p:spTgt spid="17"/>
                                        </p:tgtEl>
                                        <p:attrNameLst>
                                          <p:attrName>fillcolor</p:attrName>
                                        </p:attrNameLst>
                                      </p:cBhvr>
                                      <p:to>
                                        <a:schemeClr val="accent1"/>
                                      </p:to>
                                    </p:animClr>
                                    <p:set>
                                      <p:cBhvr>
                                        <p:cTn id="56" dur="250" fill="hold"/>
                                        <p:tgtEl>
                                          <p:spTgt spid="17"/>
                                        </p:tgtEl>
                                        <p:attrNameLst>
                                          <p:attrName>fill.type</p:attrName>
                                        </p:attrNameLst>
                                      </p:cBhvr>
                                      <p:to>
                                        <p:strVal val="solid"/>
                                      </p:to>
                                    </p:set>
                                    <p:set>
                                      <p:cBhvr>
                                        <p:cTn id="57" dur="250" fill="hold"/>
                                        <p:tgtEl>
                                          <p:spTgt spid="17"/>
                                        </p:tgtEl>
                                        <p:attrNameLst>
                                          <p:attrName>fill.on</p:attrName>
                                        </p:attrNameLst>
                                      </p:cBhvr>
                                      <p:to>
                                        <p:strVal val="true"/>
                                      </p:to>
                                    </p:set>
                                  </p:childTnLst>
                                </p:cTn>
                              </p:par>
                              <p:par>
                                <p:cTn id="58" presetID="23" presetClass="entr" presetSubtype="32" fill="hold" nodeType="withEffect">
                                  <p:stCondLst>
                                    <p:cond delay="500"/>
                                  </p:stCondLst>
                                  <p:childTnLst>
                                    <p:set>
                                      <p:cBhvr>
                                        <p:cTn id="59" dur="1" fill="hold">
                                          <p:stCondLst>
                                            <p:cond delay="0"/>
                                          </p:stCondLst>
                                        </p:cTn>
                                        <p:tgtEl>
                                          <p:spTgt spid="19"/>
                                        </p:tgtEl>
                                        <p:attrNameLst>
                                          <p:attrName>style.visibility</p:attrName>
                                        </p:attrNameLst>
                                      </p:cBhvr>
                                      <p:to>
                                        <p:strVal val="visible"/>
                                      </p:to>
                                    </p:set>
                                    <p:anim calcmode="lin" valueType="num">
                                      <p:cBhvr>
                                        <p:cTn id="60" dur="250" fill="hold"/>
                                        <p:tgtEl>
                                          <p:spTgt spid="19"/>
                                        </p:tgtEl>
                                        <p:attrNameLst>
                                          <p:attrName>ppt_w</p:attrName>
                                        </p:attrNameLst>
                                      </p:cBhvr>
                                      <p:tavLst>
                                        <p:tav tm="0">
                                          <p:val>
                                            <p:strVal val="4*#ppt_w"/>
                                          </p:val>
                                        </p:tav>
                                        <p:tav tm="100000">
                                          <p:val>
                                            <p:strVal val="#ppt_w"/>
                                          </p:val>
                                        </p:tav>
                                      </p:tavLst>
                                    </p:anim>
                                    <p:anim calcmode="lin" valueType="num">
                                      <p:cBhvr>
                                        <p:cTn id="61"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withEffect">
                                  <p:stCondLst>
                                    <p:cond delay="0"/>
                                  </p:stCondLst>
                                  <p:childTnLst>
                                    <p:animClr clrSpc="rgb" dir="cw">
                                      <p:cBhvr>
                                        <p:cTn id="66" dur="250" fill="hold"/>
                                        <p:tgtEl>
                                          <p:spTgt spid="20"/>
                                        </p:tgtEl>
                                        <p:attrNameLst>
                                          <p:attrName>fillcolor</p:attrName>
                                        </p:attrNameLst>
                                      </p:cBhvr>
                                      <p:to>
                                        <a:schemeClr val="accent1"/>
                                      </p:to>
                                    </p:animClr>
                                    <p:set>
                                      <p:cBhvr>
                                        <p:cTn id="67" dur="250" fill="hold"/>
                                        <p:tgtEl>
                                          <p:spTgt spid="20"/>
                                        </p:tgtEl>
                                        <p:attrNameLst>
                                          <p:attrName>fill.type</p:attrName>
                                        </p:attrNameLst>
                                      </p:cBhvr>
                                      <p:to>
                                        <p:strVal val="solid"/>
                                      </p:to>
                                    </p:set>
                                    <p:set>
                                      <p:cBhvr>
                                        <p:cTn id="68" dur="250" fill="hold"/>
                                        <p:tgtEl>
                                          <p:spTgt spid="20"/>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5" name="click.wav"/>
                                        </p:tgtEl>
                                      </p:cMediaNode>
                                    </p:audio>
                                  </p:subTnLst>
                                </p:cTn>
                              </p:par>
                              <p:par>
                                <p:cTn id="69" presetID="1" presetClass="emph" presetSubtype="2" fill="hold" nodeType="withEffect">
                                  <p:stCondLst>
                                    <p:cond delay="500"/>
                                  </p:stCondLst>
                                  <p:childTnLst>
                                    <p:animClr clrSpc="rgb" dir="cw">
                                      <p:cBhvr>
                                        <p:cTn id="70" dur="250" fill="hold"/>
                                        <p:tgtEl>
                                          <p:spTgt spid="20"/>
                                        </p:tgtEl>
                                        <p:attrNameLst>
                                          <p:attrName>fillcolor</p:attrName>
                                        </p:attrNameLst>
                                      </p:cBhvr>
                                      <p:to>
                                        <a:schemeClr val="accent1"/>
                                      </p:to>
                                    </p:animClr>
                                    <p:set>
                                      <p:cBhvr>
                                        <p:cTn id="71" dur="250" fill="hold"/>
                                        <p:tgtEl>
                                          <p:spTgt spid="20"/>
                                        </p:tgtEl>
                                        <p:attrNameLst>
                                          <p:attrName>fill.type</p:attrName>
                                        </p:attrNameLst>
                                      </p:cBhvr>
                                      <p:to>
                                        <p:strVal val="solid"/>
                                      </p:to>
                                    </p:set>
                                    <p:set>
                                      <p:cBhvr>
                                        <p:cTn id="72" dur="250" fill="hold"/>
                                        <p:tgtEl>
                                          <p:spTgt spid="20"/>
                                        </p:tgtEl>
                                        <p:attrNameLst>
                                          <p:attrName>fill.on</p:attrName>
                                        </p:attrNameLst>
                                      </p:cBhvr>
                                      <p:to>
                                        <p:strVal val="true"/>
                                      </p:to>
                                    </p:set>
                                  </p:childTnLst>
                                </p:cTn>
                              </p:par>
                              <p:par>
                                <p:cTn id="73" presetID="23" presetClass="entr" presetSubtype="32" fill="hold" nodeType="withEffect">
                                  <p:stCondLst>
                                    <p:cond delay="500"/>
                                  </p:stCondLst>
                                  <p:childTnLst>
                                    <p:set>
                                      <p:cBhvr>
                                        <p:cTn id="74" dur="1" fill="hold">
                                          <p:stCondLst>
                                            <p:cond delay="0"/>
                                          </p:stCondLst>
                                        </p:cTn>
                                        <p:tgtEl>
                                          <p:spTgt spid="21"/>
                                        </p:tgtEl>
                                        <p:attrNameLst>
                                          <p:attrName>style.visibility</p:attrName>
                                        </p:attrNameLst>
                                      </p:cBhvr>
                                      <p:to>
                                        <p:strVal val="visible"/>
                                      </p:to>
                                    </p:set>
                                    <p:anim calcmode="lin" valueType="num">
                                      <p:cBhvr>
                                        <p:cTn id="75" dur="250" fill="hold"/>
                                        <p:tgtEl>
                                          <p:spTgt spid="21"/>
                                        </p:tgtEl>
                                        <p:attrNameLst>
                                          <p:attrName>ppt_w</p:attrName>
                                        </p:attrNameLst>
                                      </p:cBhvr>
                                      <p:tavLst>
                                        <p:tav tm="0">
                                          <p:val>
                                            <p:strVal val="4*#ppt_w"/>
                                          </p:val>
                                        </p:tav>
                                        <p:tav tm="100000">
                                          <p:val>
                                            <p:strVal val="#ppt_w"/>
                                          </p:val>
                                        </p:tav>
                                      </p:tavLst>
                                    </p:anim>
                                    <p:anim calcmode="lin" valueType="num">
                                      <p:cBhvr>
                                        <p:cTn id="76"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20"/>
                  </p:tgtEl>
                </p:cond>
              </p:nextCondLst>
            </p:seq>
          </p:childTnLst>
        </p:cTn>
      </p:par>
    </p:tnLst>
    <p:bldLst>
      <p:bldP spid="16" grpId="0" animBg="1"/>
      <p:bldP spid="17"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085850" y="1790701"/>
            <a:ext cx="9673590" cy="156259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defRPr/>
            </a:pPr>
            <a:r>
              <a:rPr lang="en-US" sz="4400" dirty="0">
                <a:solidFill>
                  <a:srgbClr val="002060"/>
                </a:solidFill>
                <a:latin typeface="Arial-Rounded" pitchFamily="34" charset="0"/>
                <a:ea typeface="Arial-Rounded" pitchFamily="34" charset="0"/>
                <a:cs typeface="Arial-Rounded" pitchFamily="34" charset="0"/>
              </a:rPr>
              <a:t>A. </a:t>
            </a:r>
            <a:r>
              <a:rPr lang="vi-VN" sz="4400" dirty="0">
                <a:solidFill>
                  <a:srgbClr val="002060"/>
                </a:solidFill>
                <a:latin typeface="Arial-Rounded" pitchFamily="34" charset="0"/>
                <a:ea typeface="Arial-Rounded" pitchFamily="34" charset="0"/>
                <a:cs typeface="Arial-Rounded" pitchFamily="34" charset="0"/>
              </a:rPr>
              <a:t>Thân vận chuyển nước, muối khoáng từ rễ lên cành, lá và nâng đỡ cho cây</a:t>
            </a:r>
            <a:endParaRPr kumimoji="0" lang="vi-VN"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16" name="Rectangle 15"/>
          <p:cNvSpPr/>
          <p:nvPr/>
        </p:nvSpPr>
        <p:spPr>
          <a:xfrm>
            <a:off x="1052869" y="4132192"/>
            <a:ext cx="9738955"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r>
              <a:rPr lang="en-US" sz="4400" dirty="0">
                <a:solidFill>
                  <a:srgbClr val="002060"/>
                </a:solidFill>
                <a:latin typeface="Arial-Rounded" pitchFamily="34" charset="0"/>
                <a:ea typeface="Arial-Rounded" pitchFamily="34" charset="0"/>
                <a:cs typeface="Arial-Rounded" pitchFamily="34" charset="0"/>
              </a:rPr>
              <a:t>B. </a:t>
            </a:r>
            <a:r>
              <a:rPr lang="vi-VN" sz="4400" dirty="0">
                <a:solidFill>
                  <a:srgbClr val="002060"/>
                </a:solidFill>
                <a:latin typeface="Arial-Rounded" pitchFamily="34" charset="0"/>
                <a:ea typeface="Arial-Rounded" pitchFamily="34" charset="0"/>
                <a:cs typeface="Arial-Rounded" pitchFamily="34" charset="0"/>
              </a:rPr>
              <a:t>Thân vận chuyển </a:t>
            </a:r>
            <a:r>
              <a:rPr lang="en-US" sz="4400" dirty="0" err="1">
                <a:solidFill>
                  <a:srgbClr val="002060"/>
                </a:solidFill>
                <a:latin typeface="Arial-Rounded" pitchFamily="34" charset="0"/>
                <a:ea typeface="Arial-Rounded" pitchFamily="34" charset="0"/>
                <a:cs typeface="Arial-Rounded" pitchFamily="34" charset="0"/>
              </a:rPr>
              <a:t>khí</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oxi</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cho</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cây</a:t>
            </a:r>
            <a:endPar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66309" y="1768586"/>
            <a:ext cx="798097" cy="782741"/>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69962" y="4206052"/>
            <a:ext cx="807556" cy="778352"/>
          </a:xfrm>
          <a:prstGeom prst="rect">
            <a:avLst/>
          </a:prstGeom>
        </p:spPr>
      </p:pic>
      <p:sp>
        <p:nvSpPr>
          <p:cNvPr id="22" name="Rectangle 21">
            <a:extLst>
              <a:ext uri="{FF2B5EF4-FFF2-40B4-BE49-F238E27FC236}">
                <a16:creationId xmlns:a16="http://schemas.microsoft.com/office/drawing/2014/main" id="{A96F2BE6-BFBB-4444-8633-58CF7E14505A}"/>
              </a:ext>
            </a:extLst>
          </p:cNvPr>
          <p:cNvSpPr/>
          <p:nvPr/>
        </p:nvSpPr>
        <p:spPr>
          <a:xfrm>
            <a:off x="979733" y="102727"/>
            <a:ext cx="10871183" cy="86157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2.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Chức</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năng</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của</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thân</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là</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gì</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a:t>
            </a:r>
          </a:p>
        </p:txBody>
      </p:sp>
      <p:pic>
        <p:nvPicPr>
          <p:cNvPr id="24" name="Picture 23">
            <a:hlinkClick r:id="rId15" action="ppaction://hlinksldjump"/>
            <a:extLst>
              <a:ext uri="{FF2B5EF4-FFF2-40B4-BE49-F238E27FC236}">
                <a16:creationId xmlns:a16="http://schemas.microsoft.com/office/drawing/2014/main" id="{0F12A74E-C2E0-4D73-AEAD-15FDFCBB88F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0356" y="5396471"/>
            <a:ext cx="935845" cy="1249420"/>
          </a:xfrm>
          <a:prstGeom prst="rect">
            <a:avLst/>
          </a:prstGeom>
        </p:spPr>
      </p:pic>
    </p:spTree>
    <p:extLst>
      <p:ext uri="{BB962C8B-B14F-4D97-AF65-F5344CB8AC3E}">
        <p14:creationId xmlns:p14="http://schemas.microsoft.com/office/powerpoint/2010/main" val="4077009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55"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ppt_w*0.70"/>
                                          </p:val>
                                        </p:tav>
                                        <p:tav tm="100000">
                                          <p:val>
                                            <p:strVal val="#ppt_w"/>
                                          </p:val>
                                        </p:tav>
                                      </p:tavLst>
                                    </p:anim>
                                    <p:anim calcmode="lin" valueType="num">
                                      <p:cBhvr>
                                        <p:cTn id="11" dur="1000" fill="hold"/>
                                        <p:tgtEl>
                                          <p:spTgt spid="12"/>
                                        </p:tgtEl>
                                        <p:attrNameLst>
                                          <p:attrName>ppt_h</p:attrName>
                                        </p:attrNameLst>
                                      </p:cBhvr>
                                      <p:tavLst>
                                        <p:tav tm="0">
                                          <p:val>
                                            <p:strVal val="#ppt_h"/>
                                          </p:val>
                                        </p:tav>
                                        <p:tav tm="100000">
                                          <p:val>
                                            <p:strVal val="#ppt_h"/>
                                          </p:val>
                                        </p:tav>
                                      </p:tavLst>
                                    </p:anim>
                                    <p:animEffect transition="in" filter="fade">
                                      <p:cBhvr>
                                        <p:cTn id="12" dur="1000"/>
                                        <p:tgtEl>
                                          <p:spTgt spid="12"/>
                                        </p:tgtEl>
                                      </p:cBhvr>
                                    </p:animEffec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00" fill="hold"/>
                                        <p:tgtEl>
                                          <p:spTgt spid="16"/>
                                        </p:tgtEl>
                                        <p:attrNameLst>
                                          <p:attrName>ppt_w</p:attrName>
                                        </p:attrNameLst>
                                      </p:cBhvr>
                                      <p:tavLst>
                                        <p:tav tm="0">
                                          <p:val>
                                            <p:strVal val="#ppt_w*0.70"/>
                                          </p:val>
                                        </p:tav>
                                        <p:tav tm="100000">
                                          <p:val>
                                            <p:strVal val="#ppt_w"/>
                                          </p:val>
                                        </p:tav>
                                      </p:tavLst>
                                    </p:anim>
                                    <p:anim calcmode="lin" valueType="num">
                                      <p:cBhvr>
                                        <p:cTn id="17" dur="1000" fill="hold"/>
                                        <p:tgtEl>
                                          <p:spTgt spid="16"/>
                                        </p:tgtEl>
                                        <p:attrNameLst>
                                          <p:attrName>ppt_h</p:attrName>
                                        </p:attrNameLst>
                                      </p:cBhvr>
                                      <p:tavLst>
                                        <p:tav tm="0">
                                          <p:val>
                                            <p:strVal val="#ppt_h"/>
                                          </p:val>
                                        </p:tav>
                                        <p:tav tm="100000">
                                          <p:val>
                                            <p:strVal val="#ppt_h"/>
                                          </p:val>
                                        </p:tav>
                                      </p:tavLst>
                                    </p:anim>
                                    <p:animEffect transition="in" filter="fade">
                                      <p:cBhvr>
                                        <p:cTn id="18" dur="1000"/>
                                        <p:tgtEl>
                                          <p:spTgt spid="16"/>
                                        </p:tgtEl>
                                      </p:cBhvr>
                                    </p:animEffec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24"/>
                                        </p:tgtEl>
                                        <p:attrNameLst>
                                          <p:attrName>r</p:attrName>
                                        </p:attrNameLst>
                                      </p:cBhvr>
                                    </p:animRot>
                                    <p:animRot by="-240000">
                                      <p:cBhvr>
                                        <p:cTn id="21" dur="200" fill="hold">
                                          <p:stCondLst>
                                            <p:cond delay="200"/>
                                          </p:stCondLst>
                                        </p:cTn>
                                        <p:tgtEl>
                                          <p:spTgt spid="24"/>
                                        </p:tgtEl>
                                        <p:attrNameLst>
                                          <p:attrName>r</p:attrName>
                                        </p:attrNameLst>
                                      </p:cBhvr>
                                    </p:animRot>
                                    <p:animRot by="240000">
                                      <p:cBhvr>
                                        <p:cTn id="22" dur="200" fill="hold">
                                          <p:stCondLst>
                                            <p:cond delay="400"/>
                                          </p:stCondLst>
                                        </p:cTn>
                                        <p:tgtEl>
                                          <p:spTgt spid="24"/>
                                        </p:tgtEl>
                                        <p:attrNameLst>
                                          <p:attrName>r</p:attrName>
                                        </p:attrNameLst>
                                      </p:cBhvr>
                                    </p:animRot>
                                    <p:animRot by="-240000">
                                      <p:cBhvr>
                                        <p:cTn id="23" dur="200" fill="hold">
                                          <p:stCondLst>
                                            <p:cond delay="600"/>
                                          </p:stCondLst>
                                        </p:cTn>
                                        <p:tgtEl>
                                          <p:spTgt spid="24"/>
                                        </p:tgtEl>
                                        <p:attrNameLst>
                                          <p:attrName>r</p:attrName>
                                        </p:attrNameLst>
                                      </p:cBhvr>
                                    </p:animRot>
                                    <p:animRot by="120000">
                                      <p:cBhvr>
                                        <p:cTn id="24"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25" repeatCount="indefinite" fill="hold" display="0">
                  <p:stCondLst>
                    <p:cond delay="indefinite"/>
                  </p:stCondLst>
                  <p:endCondLst>
                    <p:cond evt="onStopAudio" delay="0">
                      <p:tgtEl>
                        <p:sldTgt/>
                      </p:tgtEl>
                    </p:cond>
                  </p:endCondLst>
                </p:cTn>
                <p:tgtEl>
                  <p:spTgt spid="11"/>
                </p:tgtEl>
              </p:cMediaNode>
            </p:audio>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2"/>
                                        </p:tgtEl>
                                        <p:attrNameLst>
                                          <p:attrName>fillcolor</p:attrName>
                                        </p:attrNameLst>
                                      </p:cBhvr>
                                      <p:to>
                                        <a:schemeClr val="bg2"/>
                                      </p:to>
                                    </p:animClr>
                                    <p:set>
                                      <p:cBhvr>
                                        <p:cTn id="31" dur="250" fill="hold"/>
                                        <p:tgtEl>
                                          <p:spTgt spid="12"/>
                                        </p:tgtEl>
                                        <p:attrNameLst>
                                          <p:attrName>fill.type</p:attrName>
                                        </p:attrNameLst>
                                      </p:cBhvr>
                                      <p:to>
                                        <p:strVal val="solid"/>
                                      </p:to>
                                    </p:set>
                                    <p:set>
                                      <p:cBhvr>
                                        <p:cTn id="32" dur="25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5" name="click.wav"/>
                                        </p:tgtEl>
                                      </p:cMediaNode>
                                    </p:audio>
                                  </p:subTnLst>
                                </p:cTn>
                              </p:par>
                              <p:par>
                                <p:cTn id="33" presetID="1" presetClass="emph" presetSubtype="2" fill="hold" nodeType="withEffect">
                                  <p:stCondLst>
                                    <p:cond delay="500"/>
                                  </p:stCondLst>
                                  <p:childTnLst>
                                    <p:animClr clrSpc="rgb" dir="cw">
                                      <p:cBhvr>
                                        <p:cTn id="34" dur="250" fill="hold"/>
                                        <p:tgtEl>
                                          <p:spTgt spid="12"/>
                                        </p:tgtEl>
                                        <p:attrNameLst>
                                          <p:attrName>fillcolor</p:attrName>
                                        </p:attrNameLst>
                                      </p:cBhvr>
                                      <p:to>
                                        <a:schemeClr val="bg2"/>
                                      </p:to>
                                    </p:animClr>
                                    <p:set>
                                      <p:cBhvr>
                                        <p:cTn id="35" dur="250" fill="hold"/>
                                        <p:tgtEl>
                                          <p:spTgt spid="12"/>
                                        </p:tgtEl>
                                        <p:attrNameLst>
                                          <p:attrName>fill.type</p:attrName>
                                        </p:attrNameLst>
                                      </p:cBhvr>
                                      <p:to>
                                        <p:strVal val="solid"/>
                                      </p:to>
                                    </p:set>
                                    <p:set>
                                      <p:cBhvr>
                                        <p:cTn id="36" dur="250" fill="hold"/>
                                        <p:tgtEl>
                                          <p:spTgt spid="12"/>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strVal val="4*#ppt_w"/>
                                          </p:val>
                                        </p:tav>
                                        <p:tav tm="100000">
                                          <p:val>
                                            <p:strVal val="#ppt_w"/>
                                          </p:val>
                                        </p:tav>
                                      </p:tavLst>
                                    </p:anim>
                                    <p:anim calcmode="lin" valueType="num">
                                      <p:cBhvr>
                                        <p:cTn id="4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6"/>
                                        </p:tgtEl>
                                        <p:attrNameLst>
                                          <p:attrName>fillcolor</p:attrName>
                                        </p:attrNameLst>
                                      </p:cBhvr>
                                      <p:to>
                                        <a:schemeClr val="accent1"/>
                                      </p:to>
                                    </p:animClr>
                                    <p:set>
                                      <p:cBhvr>
                                        <p:cTn id="46" dur="250" fill="hold"/>
                                        <p:tgtEl>
                                          <p:spTgt spid="16"/>
                                        </p:tgtEl>
                                        <p:attrNameLst>
                                          <p:attrName>fill.type</p:attrName>
                                        </p:attrNameLst>
                                      </p:cBhvr>
                                      <p:to>
                                        <p:strVal val="solid"/>
                                      </p:to>
                                    </p:set>
                                    <p:set>
                                      <p:cBhvr>
                                        <p:cTn id="47" dur="250" fill="hold"/>
                                        <p:tgtEl>
                                          <p:spTgt spid="16"/>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par>
                                <p:cTn id="48" presetID="1" presetClass="emph" presetSubtype="2" fill="hold" nodeType="withEffect">
                                  <p:stCondLst>
                                    <p:cond delay="500"/>
                                  </p:stCondLst>
                                  <p:childTnLst>
                                    <p:animClr clrSpc="rgb" dir="cw">
                                      <p:cBhvr>
                                        <p:cTn id="49" dur="250" fill="hold"/>
                                        <p:tgtEl>
                                          <p:spTgt spid="16"/>
                                        </p:tgtEl>
                                        <p:attrNameLst>
                                          <p:attrName>fillcolor</p:attrName>
                                        </p:attrNameLst>
                                      </p:cBhvr>
                                      <p:to>
                                        <a:schemeClr val="accent1"/>
                                      </p:to>
                                    </p:animClr>
                                    <p:set>
                                      <p:cBhvr>
                                        <p:cTn id="50" dur="250" fill="hold"/>
                                        <p:tgtEl>
                                          <p:spTgt spid="16"/>
                                        </p:tgtEl>
                                        <p:attrNameLst>
                                          <p:attrName>fill.type</p:attrName>
                                        </p:attrNameLst>
                                      </p:cBhvr>
                                      <p:to>
                                        <p:strVal val="solid"/>
                                      </p:to>
                                    </p:set>
                                    <p:set>
                                      <p:cBhvr>
                                        <p:cTn id="51" dur="250" fill="hold"/>
                                        <p:tgtEl>
                                          <p:spTgt spid="16"/>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18"/>
                                        </p:tgtEl>
                                        <p:attrNameLst>
                                          <p:attrName>style.visibility</p:attrName>
                                        </p:attrNameLst>
                                      </p:cBhvr>
                                      <p:to>
                                        <p:strVal val="visible"/>
                                      </p:to>
                                    </p:set>
                                    <p:anim calcmode="lin" valueType="num">
                                      <p:cBhvr>
                                        <p:cTn id="54" dur="250" fill="hold"/>
                                        <p:tgtEl>
                                          <p:spTgt spid="18"/>
                                        </p:tgtEl>
                                        <p:attrNameLst>
                                          <p:attrName>ppt_w</p:attrName>
                                        </p:attrNameLst>
                                      </p:cBhvr>
                                      <p:tavLst>
                                        <p:tav tm="0">
                                          <p:val>
                                            <p:strVal val="4*#ppt_w"/>
                                          </p:val>
                                        </p:tav>
                                        <p:tav tm="100000">
                                          <p:val>
                                            <p:strVal val="#ppt_w"/>
                                          </p:val>
                                        </p:tav>
                                      </p:tavLst>
                                    </p:anim>
                                    <p:anim calcmode="lin" valueType="num">
                                      <p:cBhvr>
                                        <p:cTn id="5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6"/>
                  </p:tgtEl>
                </p:cond>
              </p:nextCondLst>
            </p:seq>
          </p:childTnLst>
        </p:cTn>
      </p:par>
    </p:tnLst>
    <p:bldLst>
      <p:bldP spid="12"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55711D49-7852-4177-ABFA-2F3AA091B941}"/>
              </a:ext>
            </a:extLst>
          </p:cNvPr>
          <p:cNvSpPr/>
          <p:nvPr/>
        </p:nvSpPr>
        <p:spPr>
          <a:xfrm>
            <a:off x="796943" y="0"/>
            <a:ext cx="10871183" cy="86157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3.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Chức</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năng</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của</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lá</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là</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gì</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a:t>
            </a:r>
          </a:p>
        </p:txBody>
      </p:sp>
      <p:pic>
        <p:nvPicPr>
          <p:cNvPr id="23" name="đỏ gần">
            <a:hlinkClick r:id="rId13" action="ppaction://hlinksldjump"/>
            <a:extLst>
              <a:ext uri="{FF2B5EF4-FFF2-40B4-BE49-F238E27FC236}">
                <a16:creationId xmlns:a16="http://schemas.microsoft.com/office/drawing/2014/main" id="{47415D25-8700-4A1C-AA48-F9A8E71B000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9610" y="5140016"/>
            <a:ext cx="1528135" cy="1617108"/>
          </a:xfrm>
          <a:prstGeom prst="rect">
            <a:avLst/>
          </a:prstGeom>
        </p:spPr>
      </p:pic>
      <p:sp>
        <p:nvSpPr>
          <p:cNvPr id="31" name="Rectangle 30">
            <a:extLst>
              <a:ext uri="{FF2B5EF4-FFF2-40B4-BE49-F238E27FC236}">
                <a16:creationId xmlns:a16="http://schemas.microsoft.com/office/drawing/2014/main" id="{577C7D98-6AF5-44B8-9882-AD9462DE4DBA}"/>
              </a:ext>
            </a:extLst>
          </p:cNvPr>
          <p:cNvSpPr/>
          <p:nvPr/>
        </p:nvSpPr>
        <p:spPr>
          <a:xfrm>
            <a:off x="1631073" y="4545800"/>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C.</a:t>
            </a:r>
            <a:r>
              <a:rPr kumimoji="0" lang="en-US" sz="5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Cả</a:t>
            </a:r>
            <a:r>
              <a:rPr kumimoji="0" lang="en-US" sz="5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2 </a:t>
            </a:r>
            <a:r>
              <a:rPr kumimoji="0" lang="en-US" sz="5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đáp</a:t>
            </a:r>
            <a:r>
              <a:rPr kumimoji="0" lang="en-US" sz="5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án</a:t>
            </a:r>
            <a:r>
              <a:rPr kumimoji="0" lang="en-US" sz="5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trên</a:t>
            </a:r>
            <a:endParaRPr kumimoji="0" lang="vi-VN"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32" name="Rectangle 31">
            <a:extLst>
              <a:ext uri="{FF2B5EF4-FFF2-40B4-BE49-F238E27FC236}">
                <a16:creationId xmlns:a16="http://schemas.microsoft.com/office/drawing/2014/main" id="{32F2ADC2-3BF8-46C6-9798-93F8489A6C9D}"/>
              </a:ext>
            </a:extLst>
          </p:cNvPr>
          <p:cNvSpPr/>
          <p:nvPr/>
        </p:nvSpPr>
        <p:spPr>
          <a:xfrm>
            <a:off x="1623620" y="2962275"/>
            <a:ext cx="8851392" cy="128587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ctr"/>
            <a:r>
              <a:rPr lang="en-US" sz="4000" dirty="0">
                <a:solidFill>
                  <a:srgbClr val="002060"/>
                </a:solidFill>
                <a:latin typeface="Arial-Rounded" pitchFamily="34" charset="0"/>
                <a:ea typeface="Arial-Rounded" pitchFamily="34" charset="0"/>
                <a:cs typeface="Arial-Rounded" pitchFamily="34" charset="0"/>
              </a:rPr>
              <a:t>B. </a:t>
            </a:r>
            <a:r>
              <a:rPr lang="en-US" sz="4000" dirty="0" err="1">
                <a:solidFill>
                  <a:srgbClr val="002060"/>
                </a:solidFill>
                <a:latin typeface="Arial-Rounded" pitchFamily="34" charset="0"/>
                <a:ea typeface="Arial-Rounded" pitchFamily="34" charset="0"/>
                <a:cs typeface="Arial-Rounded" pitchFamily="34" charset="0"/>
              </a:rPr>
              <a:t>Lá</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giúp</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cây</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hô</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hấp</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suốt</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ngày</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đêm</a:t>
            </a:r>
            <a:endParaRPr kumimoji="0" lang="en-US" sz="40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33" name="Picture 32">
            <a:extLst>
              <a:ext uri="{FF2B5EF4-FFF2-40B4-BE49-F238E27FC236}">
                <a16:creationId xmlns:a16="http://schemas.microsoft.com/office/drawing/2014/main" id="{F58D860E-7E06-44C8-AF27-21E6D3FB655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79379" y="4605739"/>
            <a:ext cx="798097" cy="782741"/>
          </a:xfrm>
          <a:prstGeom prst="rect">
            <a:avLst/>
          </a:prstGeom>
        </p:spPr>
      </p:pic>
      <p:pic>
        <p:nvPicPr>
          <p:cNvPr id="34" name="Picture 33">
            <a:extLst>
              <a:ext uri="{FF2B5EF4-FFF2-40B4-BE49-F238E27FC236}">
                <a16:creationId xmlns:a16="http://schemas.microsoft.com/office/drawing/2014/main" id="{269139FA-6D27-4A75-801A-BF7528A0BDC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396010" y="3373328"/>
            <a:ext cx="807556" cy="778352"/>
          </a:xfrm>
          <a:prstGeom prst="rect">
            <a:avLst/>
          </a:prstGeom>
        </p:spPr>
      </p:pic>
      <p:sp>
        <p:nvSpPr>
          <p:cNvPr id="35" name="Rectangle 34">
            <a:extLst>
              <a:ext uri="{FF2B5EF4-FFF2-40B4-BE49-F238E27FC236}">
                <a16:creationId xmlns:a16="http://schemas.microsoft.com/office/drawing/2014/main" id="{89273723-1F58-47D5-8450-0A2C047B86F7}"/>
              </a:ext>
            </a:extLst>
          </p:cNvPr>
          <p:cNvSpPr/>
          <p:nvPr/>
        </p:nvSpPr>
        <p:spPr>
          <a:xfrm>
            <a:off x="1600014" y="1605505"/>
            <a:ext cx="8851392" cy="110912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ctr"/>
            <a:r>
              <a:rPr lang="en-US" sz="3600" dirty="0">
                <a:solidFill>
                  <a:srgbClr val="002060"/>
                </a:solidFill>
                <a:latin typeface="Arial-Rounded" pitchFamily="34" charset="0"/>
                <a:ea typeface="Arial-Rounded" pitchFamily="34" charset="0"/>
                <a:cs typeface="Arial-Rounded" pitchFamily="34" charset="0"/>
              </a:rPr>
              <a:t>A. </a:t>
            </a:r>
            <a:r>
              <a:rPr lang="en-US" sz="3600" dirty="0" err="1">
                <a:solidFill>
                  <a:srgbClr val="002060"/>
                </a:solidFill>
                <a:latin typeface="Arial-Rounded" pitchFamily="34" charset="0"/>
                <a:ea typeface="Arial-Rounded" pitchFamily="34" charset="0"/>
                <a:cs typeface="Arial-Rounded" pitchFamily="34" charset="0"/>
              </a:rPr>
              <a:t>Lá</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sử</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dụng</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ánh</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sáng</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mặt</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trời</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để</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quang</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hợp</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tạo</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ra</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chất</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dinh</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dưỡng</a:t>
            </a:r>
            <a:endParaRPr kumimoji="0" lang="en-US" sz="36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36" name="Picture 35">
            <a:extLst>
              <a:ext uri="{FF2B5EF4-FFF2-40B4-BE49-F238E27FC236}">
                <a16:creationId xmlns:a16="http://schemas.microsoft.com/office/drawing/2014/main" id="{467DBDAB-C16C-4126-BE3B-4125AF9CF99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891310" y="1682459"/>
            <a:ext cx="807556" cy="778352"/>
          </a:xfrm>
          <a:prstGeom prst="rect">
            <a:avLst/>
          </a:prstGeom>
        </p:spPr>
      </p:pic>
    </p:spTree>
    <p:extLst>
      <p:ext uri="{BB962C8B-B14F-4D97-AF65-F5344CB8AC3E}">
        <p14:creationId xmlns:p14="http://schemas.microsoft.com/office/powerpoint/2010/main" val="3525361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32" presetClass="emph" presetSubtype="0" fill="hold" nodeType="withEffect">
                                  <p:stCondLst>
                                    <p:cond delay="0"/>
                                  </p:stCondLst>
                                  <p:childTnLst>
                                    <p:animRot by="120000">
                                      <p:cBhvr>
                                        <p:cTn id="8" dur="100" fill="hold">
                                          <p:stCondLst>
                                            <p:cond delay="0"/>
                                          </p:stCondLst>
                                        </p:cTn>
                                        <p:tgtEl>
                                          <p:spTgt spid="23"/>
                                        </p:tgtEl>
                                        <p:attrNameLst>
                                          <p:attrName>r</p:attrName>
                                        </p:attrNameLst>
                                      </p:cBhvr>
                                    </p:animRot>
                                    <p:animRot by="-240000">
                                      <p:cBhvr>
                                        <p:cTn id="9" dur="200" fill="hold">
                                          <p:stCondLst>
                                            <p:cond delay="200"/>
                                          </p:stCondLst>
                                        </p:cTn>
                                        <p:tgtEl>
                                          <p:spTgt spid="23"/>
                                        </p:tgtEl>
                                        <p:attrNameLst>
                                          <p:attrName>r</p:attrName>
                                        </p:attrNameLst>
                                      </p:cBhvr>
                                    </p:animRot>
                                    <p:animRot by="240000">
                                      <p:cBhvr>
                                        <p:cTn id="10" dur="200" fill="hold">
                                          <p:stCondLst>
                                            <p:cond delay="400"/>
                                          </p:stCondLst>
                                        </p:cTn>
                                        <p:tgtEl>
                                          <p:spTgt spid="23"/>
                                        </p:tgtEl>
                                        <p:attrNameLst>
                                          <p:attrName>r</p:attrName>
                                        </p:attrNameLst>
                                      </p:cBhvr>
                                    </p:animRot>
                                    <p:animRot by="-240000">
                                      <p:cBhvr>
                                        <p:cTn id="11" dur="200" fill="hold">
                                          <p:stCondLst>
                                            <p:cond delay="600"/>
                                          </p:stCondLst>
                                        </p:cTn>
                                        <p:tgtEl>
                                          <p:spTgt spid="23"/>
                                        </p:tgtEl>
                                        <p:attrNameLst>
                                          <p:attrName>r</p:attrName>
                                        </p:attrNameLst>
                                      </p:cBhvr>
                                    </p:animRot>
                                    <p:animRot by="120000">
                                      <p:cBhvr>
                                        <p:cTn id="12" dur="200" fill="hold">
                                          <p:stCondLst>
                                            <p:cond delay="800"/>
                                          </p:stCondLst>
                                        </p:cTn>
                                        <p:tgtEl>
                                          <p:spTgt spid="23"/>
                                        </p:tgtEl>
                                        <p:attrNameLst>
                                          <p:attrName>r</p:attrName>
                                        </p:attrNameLst>
                                      </p:cBhvr>
                                    </p:animRo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p:cTn id="16" dur="1000" fill="hold"/>
                                        <p:tgtEl>
                                          <p:spTgt spid="31"/>
                                        </p:tgtEl>
                                        <p:attrNameLst>
                                          <p:attrName>ppt_w</p:attrName>
                                        </p:attrNameLst>
                                      </p:cBhvr>
                                      <p:tavLst>
                                        <p:tav tm="0">
                                          <p:val>
                                            <p:strVal val="#ppt_w*0.70"/>
                                          </p:val>
                                        </p:tav>
                                        <p:tav tm="100000">
                                          <p:val>
                                            <p:strVal val="#ppt_w"/>
                                          </p:val>
                                        </p:tav>
                                      </p:tavLst>
                                    </p:anim>
                                    <p:anim calcmode="lin" valueType="num">
                                      <p:cBhvr>
                                        <p:cTn id="17" dur="1000" fill="hold"/>
                                        <p:tgtEl>
                                          <p:spTgt spid="31"/>
                                        </p:tgtEl>
                                        <p:attrNameLst>
                                          <p:attrName>ppt_h</p:attrName>
                                        </p:attrNameLst>
                                      </p:cBhvr>
                                      <p:tavLst>
                                        <p:tav tm="0">
                                          <p:val>
                                            <p:strVal val="#ppt_h"/>
                                          </p:val>
                                        </p:tav>
                                        <p:tav tm="100000">
                                          <p:val>
                                            <p:strVal val="#ppt_h"/>
                                          </p:val>
                                        </p:tav>
                                      </p:tavLst>
                                    </p:anim>
                                    <p:animEffect transition="in" filter="fade">
                                      <p:cBhvr>
                                        <p:cTn id="18" dur="1000"/>
                                        <p:tgtEl>
                                          <p:spTgt spid="31"/>
                                        </p:tgtEl>
                                      </p:cBhvr>
                                    </p:animEffect>
                                  </p:childTnLst>
                                </p:cTn>
                              </p:par>
                            </p:childTnLst>
                          </p:cTn>
                        </p:par>
                        <p:par>
                          <p:cTn id="19" fill="hold">
                            <p:stCondLst>
                              <p:cond delay="2000"/>
                            </p:stCondLst>
                            <p:childTnLst>
                              <p:par>
                                <p:cTn id="20" presetID="55" presetClass="entr" presetSubtype="0" fill="hold" grpId="0"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1000" fill="hold"/>
                                        <p:tgtEl>
                                          <p:spTgt spid="32"/>
                                        </p:tgtEl>
                                        <p:attrNameLst>
                                          <p:attrName>ppt_w</p:attrName>
                                        </p:attrNameLst>
                                      </p:cBhvr>
                                      <p:tavLst>
                                        <p:tav tm="0">
                                          <p:val>
                                            <p:strVal val="#ppt_w*0.70"/>
                                          </p:val>
                                        </p:tav>
                                        <p:tav tm="100000">
                                          <p:val>
                                            <p:strVal val="#ppt_w"/>
                                          </p:val>
                                        </p:tav>
                                      </p:tavLst>
                                    </p:anim>
                                    <p:anim calcmode="lin" valueType="num">
                                      <p:cBhvr>
                                        <p:cTn id="23" dur="1000" fill="hold"/>
                                        <p:tgtEl>
                                          <p:spTgt spid="32"/>
                                        </p:tgtEl>
                                        <p:attrNameLst>
                                          <p:attrName>ppt_h</p:attrName>
                                        </p:attrNameLst>
                                      </p:cBhvr>
                                      <p:tavLst>
                                        <p:tav tm="0">
                                          <p:val>
                                            <p:strVal val="#ppt_h"/>
                                          </p:val>
                                        </p:tav>
                                        <p:tav tm="100000">
                                          <p:val>
                                            <p:strVal val="#ppt_h"/>
                                          </p:val>
                                        </p:tav>
                                      </p:tavLst>
                                    </p:anim>
                                    <p:animEffect transition="in" filter="fade">
                                      <p:cBhvr>
                                        <p:cTn id="24" dur="1000"/>
                                        <p:tgtEl>
                                          <p:spTgt spid="32"/>
                                        </p:tgtEl>
                                      </p:cBhvr>
                                    </p:animEffect>
                                  </p:childTnLst>
                                </p:cTn>
                              </p:par>
                            </p:childTnLst>
                          </p:cTn>
                        </p:par>
                        <p:par>
                          <p:cTn id="25" fill="hold">
                            <p:stCondLst>
                              <p:cond delay="3000"/>
                            </p:stCondLst>
                            <p:childTnLst>
                              <p:par>
                                <p:cTn id="26" presetID="55" presetClass="entr" presetSubtype="0"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p:cTn id="28" dur="1000" fill="hold"/>
                                        <p:tgtEl>
                                          <p:spTgt spid="35"/>
                                        </p:tgtEl>
                                        <p:attrNameLst>
                                          <p:attrName>ppt_w</p:attrName>
                                        </p:attrNameLst>
                                      </p:cBhvr>
                                      <p:tavLst>
                                        <p:tav tm="0">
                                          <p:val>
                                            <p:strVal val="#ppt_w*0.70"/>
                                          </p:val>
                                        </p:tav>
                                        <p:tav tm="100000">
                                          <p:val>
                                            <p:strVal val="#ppt_w"/>
                                          </p:val>
                                        </p:tav>
                                      </p:tavLst>
                                    </p:anim>
                                    <p:anim calcmode="lin" valueType="num">
                                      <p:cBhvr>
                                        <p:cTn id="29" dur="1000" fill="hold"/>
                                        <p:tgtEl>
                                          <p:spTgt spid="35"/>
                                        </p:tgtEl>
                                        <p:attrNameLst>
                                          <p:attrName>ppt_h</p:attrName>
                                        </p:attrNameLst>
                                      </p:cBhvr>
                                      <p:tavLst>
                                        <p:tav tm="0">
                                          <p:val>
                                            <p:strVal val="#ppt_h"/>
                                          </p:val>
                                        </p:tav>
                                        <p:tav tm="100000">
                                          <p:val>
                                            <p:strVal val="#ppt_h"/>
                                          </p:val>
                                        </p:tav>
                                      </p:tavLst>
                                    </p:anim>
                                    <p:animEffect transition="in" filter="fade">
                                      <p:cBhvr>
                                        <p:cTn id="3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31" repeatCount="indefinite"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31"/>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31"/>
                                        </p:tgtEl>
                                        <p:attrNameLst>
                                          <p:attrName>fillcolor</p:attrName>
                                        </p:attrNameLst>
                                      </p:cBhvr>
                                      <p:to>
                                        <a:schemeClr val="bg2"/>
                                      </p:to>
                                    </p:animClr>
                                    <p:set>
                                      <p:cBhvr>
                                        <p:cTn id="37" dur="250" fill="hold"/>
                                        <p:tgtEl>
                                          <p:spTgt spid="31"/>
                                        </p:tgtEl>
                                        <p:attrNameLst>
                                          <p:attrName>fill.type</p:attrName>
                                        </p:attrNameLst>
                                      </p:cBhvr>
                                      <p:to>
                                        <p:strVal val="solid"/>
                                      </p:to>
                                    </p:set>
                                    <p:set>
                                      <p:cBhvr>
                                        <p:cTn id="38" dur="250" fill="hold"/>
                                        <p:tgtEl>
                                          <p:spTgt spid="31"/>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5" name="click.wav"/>
                                        </p:tgtEl>
                                      </p:cMediaNode>
                                    </p:audio>
                                  </p:subTnLst>
                                </p:cTn>
                              </p:par>
                              <p:par>
                                <p:cTn id="39" presetID="1" presetClass="emph" presetSubtype="2" fill="hold" nodeType="withEffect">
                                  <p:stCondLst>
                                    <p:cond delay="500"/>
                                  </p:stCondLst>
                                  <p:childTnLst>
                                    <p:animClr clrSpc="rgb" dir="cw">
                                      <p:cBhvr>
                                        <p:cTn id="40" dur="250" fill="hold"/>
                                        <p:tgtEl>
                                          <p:spTgt spid="31"/>
                                        </p:tgtEl>
                                        <p:attrNameLst>
                                          <p:attrName>fillcolor</p:attrName>
                                        </p:attrNameLst>
                                      </p:cBhvr>
                                      <p:to>
                                        <a:schemeClr val="bg2"/>
                                      </p:to>
                                    </p:animClr>
                                    <p:set>
                                      <p:cBhvr>
                                        <p:cTn id="41" dur="250" fill="hold"/>
                                        <p:tgtEl>
                                          <p:spTgt spid="31"/>
                                        </p:tgtEl>
                                        <p:attrNameLst>
                                          <p:attrName>fill.type</p:attrName>
                                        </p:attrNameLst>
                                      </p:cBhvr>
                                      <p:to>
                                        <p:strVal val="solid"/>
                                      </p:to>
                                    </p:set>
                                    <p:set>
                                      <p:cBhvr>
                                        <p:cTn id="42" dur="250" fill="hold"/>
                                        <p:tgtEl>
                                          <p:spTgt spid="31"/>
                                        </p:tgtEl>
                                        <p:attrNameLst>
                                          <p:attrName>fill.on</p:attrName>
                                        </p:attrNameLst>
                                      </p:cBhvr>
                                      <p:to>
                                        <p:strVal val="true"/>
                                      </p:to>
                                    </p:set>
                                  </p:childTnLst>
                                </p:cTn>
                              </p:par>
                              <p:par>
                                <p:cTn id="43" presetID="23" presetClass="entr" presetSubtype="32" fill="hold" nodeType="withEffect">
                                  <p:stCondLst>
                                    <p:cond delay="500"/>
                                  </p:stCondLst>
                                  <p:childTnLst>
                                    <p:set>
                                      <p:cBhvr>
                                        <p:cTn id="44" dur="1" fill="hold">
                                          <p:stCondLst>
                                            <p:cond delay="0"/>
                                          </p:stCondLst>
                                        </p:cTn>
                                        <p:tgtEl>
                                          <p:spTgt spid="33"/>
                                        </p:tgtEl>
                                        <p:attrNameLst>
                                          <p:attrName>style.visibility</p:attrName>
                                        </p:attrNameLst>
                                      </p:cBhvr>
                                      <p:to>
                                        <p:strVal val="visible"/>
                                      </p:to>
                                    </p:set>
                                    <p:anim calcmode="lin" valueType="num">
                                      <p:cBhvr>
                                        <p:cTn id="45" dur="250" fill="hold"/>
                                        <p:tgtEl>
                                          <p:spTgt spid="33"/>
                                        </p:tgtEl>
                                        <p:attrNameLst>
                                          <p:attrName>ppt_w</p:attrName>
                                        </p:attrNameLst>
                                      </p:cBhvr>
                                      <p:tavLst>
                                        <p:tav tm="0">
                                          <p:val>
                                            <p:strVal val="4*#ppt_w"/>
                                          </p:val>
                                        </p:tav>
                                        <p:tav tm="100000">
                                          <p:val>
                                            <p:strVal val="#ppt_w"/>
                                          </p:val>
                                        </p:tav>
                                      </p:tavLst>
                                    </p:anim>
                                    <p:anim calcmode="lin" valueType="num">
                                      <p:cBhvr>
                                        <p:cTn id="46"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31"/>
                  </p:tgtEl>
                </p:cond>
              </p:nextCondLst>
            </p:seq>
            <p:seq concurrent="1" nextAc="seek">
              <p:cTn id="47" restart="whenNotActive" fill="hold" evtFilter="cancelBubble" nodeType="interactiveSeq">
                <p:stCondLst>
                  <p:cond evt="onClick" delay="0">
                    <p:tgtEl>
                      <p:spTgt spid="3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withEffect">
                                  <p:stCondLst>
                                    <p:cond delay="0"/>
                                  </p:stCondLst>
                                  <p:childTnLst>
                                    <p:animClr clrSpc="rgb" dir="cw">
                                      <p:cBhvr>
                                        <p:cTn id="51" dur="250" fill="hold"/>
                                        <p:tgtEl>
                                          <p:spTgt spid="32"/>
                                        </p:tgtEl>
                                        <p:attrNameLst>
                                          <p:attrName>fillcolor</p:attrName>
                                        </p:attrNameLst>
                                      </p:cBhvr>
                                      <p:to>
                                        <a:schemeClr val="accent1"/>
                                      </p:to>
                                    </p:animClr>
                                    <p:set>
                                      <p:cBhvr>
                                        <p:cTn id="52" dur="250" fill="hold"/>
                                        <p:tgtEl>
                                          <p:spTgt spid="32"/>
                                        </p:tgtEl>
                                        <p:attrNameLst>
                                          <p:attrName>fill.type</p:attrName>
                                        </p:attrNameLst>
                                      </p:cBhvr>
                                      <p:to>
                                        <p:strVal val="solid"/>
                                      </p:to>
                                    </p:set>
                                    <p:set>
                                      <p:cBhvr>
                                        <p:cTn id="53" dur="250" fill="hold"/>
                                        <p:tgtEl>
                                          <p:spTgt spid="32"/>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5" name="click.wav"/>
                                        </p:tgtEl>
                                      </p:cMediaNode>
                                    </p:audio>
                                  </p:subTnLst>
                                </p:cTn>
                              </p:par>
                              <p:par>
                                <p:cTn id="54" presetID="1" presetClass="emph" presetSubtype="2" fill="hold" nodeType="withEffect">
                                  <p:stCondLst>
                                    <p:cond delay="500"/>
                                  </p:stCondLst>
                                  <p:childTnLst>
                                    <p:animClr clrSpc="rgb" dir="cw">
                                      <p:cBhvr>
                                        <p:cTn id="55" dur="250" fill="hold"/>
                                        <p:tgtEl>
                                          <p:spTgt spid="32"/>
                                        </p:tgtEl>
                                        <p:attrNameLst>
                                          <p:attrName>fillcolor</p:attrName>
                                        </p:attrNameLst>
                                      </p:cBhvr>
                                      <p:to>
                                        <a:schemeClr val="accent1"/>
                                      </p:to>
                                    </p:animClr>
                                    <p:set>
                                      <p:cBhvr>
                                        <p:cTn id="56" dur="250" fill="hold"/>
                                        <p:tgtEl>
                                          <p:spTgt spid="32"/>
                                        </p:tgtEl>
                                        <p:attrNameLst>
                                          <p:attrName>fill.type</p:attrName>
                                        </p:attrNameLst>
                                      </p:cBhvr>
                                      <p:to>
                                        <p:strVal val="solid"/>
                                      </p:to>
                                    </p:set>
                                    <p:set>
                                      <p:cBhvr>
                                        <p:cTn id="57" dur="250" fill="hold"/>
                                        <p:tgtEl>
                                          <p:spTgt spid="32"/>
                                        </p:tgtEl>
                                        <p:attrNameLst>
                                          <p:attrName>fill.on</p:attrName>
                                        </p:attrNameLst>
                                      </p:cBhvr>
                                      <p:to>
                                        <p:strVal val="true"/>
                                      </p:to>
                                    </p:set>
                                  </p:childTnLst>
                                </p:cTn>
                              </p:par>
                              <p:par>
                                <p:cTn id="58" presetID="23" presetClass="entr" presetSubtype="32" fill="hold" nodeType="withEffect">
                                  <p:stCondLst>
                                    <p:cond delay="500"/>
                                  </p:stCondLst>
                                  <p:childTnLst>
                                    <p:set>
                                      <p:cBhvr>
                                        <p:cTn id="59" dur="1" fill="hold">
                                          <p:stCondLst>
                                            <p:cond delay="0"/>
                                          </p:stCondLst>
                                        </p:cTn>
                                        <p:tgtEl>
                                          <p:spTgt spid="34"/>
                                        </p:tgtEl>
                                        <p:attrNameLst>
                                          <p:attrName>style.visibility</p:attrName>
                                        </p:attrNameLst>
                                      </p:cBhvr>
                                      <p:to>
                                        <p:strVal val="visible"/>
                                      </p:to>
                                    </p:set>
                                    <p:anim calcmode="lin" valueType="num">
                                      <p:cBhvr>
                                        <p:cTn id="60" dur="250" fill="hold"/>
                                        <p:tgtEl>
                                          <p:spTgt spid="34"/>
                                        </p:tgtEl>
                                        <p:attrNameLst>
                                          <p:attrName>ppt_w</p:attrName>
                                        </p:attrNameLst>
                                      </p:cBhvr>
                                      <p:tavLst>
                                        <p:tav tm="0">
                                          <p:val>
                                            <p:strVal val="4*#ppt_w"/>
                                          </p:val>
                                        </p:tav>
                                        <p:tav tm="100000">
                                          <p:val>
                                            <p:strVal val="#ppt_w"/>
                                          </p:val>
                                        </p:tav>
                                      </p:tavLst>
                                    </p:anim>
                                    <p:anim calcmode="lin" valueType="num">
                                      <p:cBhvr>
                                        <p:cTn id="61"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32"/>
                  </p:tgtEl>
                </p:cond>
              </p:nextCondLst>
            </p:seq>
            <p:seq concurrent="1" nextAc="seek">
              <p:cTn id="62" restart="whenNotActive" fill="hold" evtFilter="cancelBubble" nodeType="interactiveSeq">
                <p:stCondLst>
                  <p:cond evt="onClick" delay="0">
                    <p:tgtEl>
                      <p:spTgt spid="3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withEffect">
                                  <p:stCondLst>
                                    <p:cond delay="0"/>
                                  </p:stCondLst>
                                  <p:childTnLst>
                                    <p:animClr clrSpc="rgb" dir="cw">
                                      <p:cBhvr>
                                        <p:cTn id="66" dur="250" fill="hold"/>
                                        <p:tgtEl>
                                          <p:spTgt spid="35"/>
                                        </p:tgtEl>
                                        <p:attrNameLst>
                                          <p:attrName>fillcolor</p:attrName>
                                        </p:attrNameLst>
                                      </p:cBhvr>
                                      <p:to>
                                        <a:schemeClr val="accent1"/>
                                      </p:to>
                                    </p:animClr>
                                    <p:set>
                                      <p:cBhvr>
                                        <p:cTn id="67" dur="250" fill="hold"/>
                                        <p:tgtEl>
                                          <p:spTgt spid="35"/>
                                        </p:tgtEl>
                                        <p:attrNameLst>
                                          <p:attrName>fill.type</p:attrName>
                                        </p:attrNameLst>
                                      </p:cBhvr>
                                      <p:to>
                                        <p:strVal val="solid"/>
                                      </p:to>
                                    </p:set>
                                    <p:set>
                                      <p:cBhvr>
                                        <p:cTn id="68" dur="250" fill="hold"/>
                                        <p:tgtEl>
                                          <p:spTgt spid="35"/>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5" name="click.wav"/>
                                        </p:tgtEl>
                                      </p:cMediaNode>
                                    </p:audio>
                                  </p:subTnLst>
                                </p:cTn>
                              </p:par>
                              <p:par>
                                <p:cTn id="69" presetID="1" presetClass="emph" presetSubtype="2" fill="hold" nodeType="withEffect">
                                  <p:stCondLst>
                                    <p:cond delay="500"/>
                                  </p:stCondLst>
                                  <p:childTnLst>
                                    <p:animClr clrSpc="rgb" dir="cw">
                                      <p:cBhvr>
                                        <p:cTn id="70" dur="250" fill="hold"/>
                                        <p:tgtEl>
                                          <p:spTgt spid="35"/>
                                        </p:tgtEl>
                                        <p:attrNameLst>
                                          <p:attrName>fillcolor</p:attrName>
                                        </p:attrNameLst>
                                      </p:cBhvr>
                                      <p:to>
                                        <a:schemeClr val="accent1"/>
                                      </p:to>
                                    </p:animClr>
                                    <p:set>
                                      <p:cBhvr>
                                        <p:cTn id="71" dur="250" fill="hold"/>
                                        <p:tgtEl>
                                          <p:spTgt spid="35"/>
                                        </p:tgtEl>
                                        <p:attrNameLst>
                                          <p:attrName>fill.type</p:attrName>
                                        </p:attrNameLst>
                                      </p:cBhvr>
                                      <p:to>
                                        <p:strVal val="solid"/>
                                      </p:to>
                                    </p:set>
                                    <p:set>
                                      <p:cBhvr>
                                        <p:cTn id="72" dur="250" fill="hold"/>
                                        <p:tgtEl>
                                          <p:spTgt spid="35"/>
                                        </p:tgtEl>
                                        <p:attrNameLst>
                                          <p:attrName>fill.on</p:attrName>
                                        </p:attrNameLst>
                                      </p:cBhvr>
                                      <p:to>
                                        <p:strVal val="true"/>
                                      </p:to>
                                    </p:set>
                                  </p:childTnLst>
                                </p:cTn>
                              </p:par>
                              <p:par>
                                <p:cTn id="73" presetID="23" presetClass="entr" presetSubtype="32" fill="hold" nodeType="withEffect">
                                  <p:stCondLst>
                                    <p:cond delay="500"/>
                                  </p:stCondLst>
                                  <p:childTnLst>
                                    <p:set>
                                      <p:cBhvr>
                                        <p:cTn id="74" dur="1" fill="hold">
                                          <p:stCondLst>
                                            <p:cond delay="0"/>
                                          </p:stCondLst>
                                        </p:cTn>
                                        <p:tgtEl>
                                          <p:spTgt spid="36"/>
                                        </p:tgtEl>
                                        <p:attrNameLst>
                                          <p:attrName>style.visibility</p:attrName>
                                        </p:attrNameLst>
                                      </p:cBhvr>
                                      <p:to>
                                        <p:strVal val="visible"/>
                                      </p:to>
                                    </p:set>
                                    <p:anim calcmode="lin" valueType="num">
                                      <p:cBhvr>
                                        <p:cTn id="75" dur="250" fill="hold"/>
                                        <p:tgtEl>
                                          <p:spTgt spid="36"/>
                                        </p:tgtEl>
                                        <p:attrNameLst>
                                          <p:attrName>ppt_w</p:attrName>
                                        </p:attrNameLst>
                                      </p:cBhvr>
                                      <p:tavLst>
                                        <p:tav tm="0">
                                          <p:val>
                                            <p:strVal val="4*#ppt_w"/>
                                          </p:val>
                                        </p:tav>
                                        <p:tav tm="100000">
                                          <p:val>
                                            <p:strVal val="#ppt_w"/>
                                          </p:val>
                                        </p:tav>
                                      </p:tavLst>
                                    </p:anim>
                                    <p:anim calcmode="lin" valueType="num">
                                      <p:cBhvr>
                                        <p:cTn id="7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35"/>
                  </p:tgtEl>
                </p:cond>
              </p:nextCondLst>
            </p:seq>
          </p:childTnLst>
        </p:cTn>
      </p:par>
    </p:tnLst>
    <p:bldLst>
      <p:bldP spid="31" grpId="0" animBg="1"/>
      <p:bldP spid="32"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8705"/>
            <a:ext cx="12192000" cy="6988448"/>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819" y="4682219"/>
            <a:ext cx="6916356" cy="2267524"/>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23" y="1469581"/>
            <a:ext cx="4185573" cy="5388419"/>
          </a:xfrm>
          <a:prstGeom prst="rect">
            <a:avLst/>
          </a:prstGeom>
        </p:spPr>
      </p:pic>
      <p:sp>
        <p:nvSpPr>
          <p:cNvPr id="7" name="TextBox 6">
            <a:extLst>
              <a:ext uri="{FF2B5EF4-FFF2-40B4-BE49-F238E27FC236}">
                <a16:creationId xmlns:a16="http://schemas.microsoft.com/office/drawing/2014/main" id="{C326D8F6-C61A-460C-A678-313E0274CBA7}"/>
              </a:ext>
            </a:extLst>
          </p:cNvPr>
          <p:cNvSpPr txBox="1"/>
          <p:nvPr/>
        </p:nvSpPr>
        <p:spPr>
          <a:xfrm>
            <a:off x="5024437" y="258435"/>
            <a:ext cx="6353175" cy="461665"/>
          </a:xfrm>
          <a:prstGeom prst="rect">
            <a:avLst/>
          </a:prstGeom>
          <a:noFill/>
        </p:spPr>
        <p:txBody>
          <a:bodyPr wrap="square" rtlCol="0">
            <a:spAutoFit/>
          </a:bodyPr>
          <a:lstStyle/>
          <a:p>
            <a:pPr algn="ctr"/>
            <a:r>
              <a:rPr lang="en-US" sz="2400" b="1" dirty="0" err="1">
                <a:solidFill>
                  <a:srgbClr val="0070C0"/>
                </a:solidFill>
                <a:latin typeface="Arial" panose="020B0604020202020204" pitchFamily="34" charset="0"/>
                <a:cs typeface="Arial" panose="020B0604020202020204" pitchFamily="34" charset="0"/>
              </a:rPr>
              <a:t>Thứ</a:t>
            </a:r>
            <a:r>
              <a:rPr lang="en-US" sz="2400" b="1" dirty="0">
                <a:solidFill>
                  <a:srgbClr val="0070C0"/>
                </a:solidFill>
                <a:latin typeface="Arial" panose="020B0604020202020204" pitchFamily="34" charset="0"/>
                <a:cs typeface="Arial" panose="020B0604020202020204" pitchFamily="34" charset="0"/>
              </a:rPr>
              <a:t>……</a:t>
            </a:r>
            <a:r>
              <a:rPr lang="en-US" sz="2400" b="1" dirty="0" err="1">
                <a:solidFill>
                  <a:srgbClr val="0070C0"/>
                </a:solidFill>
                <a:latin typeface="Arial" panose="020B0604020202020204" pitchFamily="34" charset="0"/>
                <a:cs typeface="Arial" panose="020B0604020202020204" pitchFamily="34" charset="0"/>
              </a:rPr>
              <a:t>ngày</a:t>
            </a:r>
            <a:r>
              <a:rPr lang="en-US" sz="2400" b="1" dirty="0">
                <a:solidFill>
                  <a:srgbClr val="0070C0"/>
                </a:solidFill>
                <a:latin typeface="Arial" panose="020B0604020202020204" pitchFamily="34" charset="0"/>
                <a:cs typeface="Arial" panose="020B0604020202020204" pitchFamily="34" charset="0"/>
              </a:rPr>
              <a:t>…..</a:t>
            </a:r>
            <a:r>
              <a:rPr lang="en-US" sz="2400" b="1" dirty="0" err="1">
                <a:solidFill>
                  <a:srgbClr val="0070C0"/>
                </a:solidFill>
                <a:latin typeface="Arial" panose="020B0604020202020204" pitchFamily="34" charset="0"/>
                <a:cs typeface="Arial" panose="020B0604020202020204" pitchFamily="34" charset="0"/>
              </a:rPr>
              <a:t>tháng</a:t>
            </a:r>
            <a:r>
              <a:rPr lang="en-US" sz="2400" b="1" dirty="0">
                <a:solidFill>
                  <a:srgbClr val="0070C0"/>
                </a:solidFill>
                <a:latin typeface="Arial" panose="020B0604020202020204" pitchFamily="34" charset="0"/>
                <a:cs typeface="Arial" panose="020B0604020202020204" pitchFamily="34" charset="0"/>
              </a:rPr>
              <a:t>……</a:t>
            </a:r>
            <a:r>
              <a:rPr lang="en-US" sz="2400" b="1" dirty="0" err="1">
                <a:solidFill>
                  <a:srgbClr val="0070C0"/>
                </a:solidFill>
                <a:latin typeface="Arial" panose="020B0604020202020204" pitchFamily="34" charset="0"/>
                <a:cs typeface="Arial" panose="020B0604020202020204" pitchFamily="34" charset="0"/>
              </a:rPr>
              <a:t>năm</a:t>
            </a:r>
            <a:r>
              <a:rPr lang="en-US" sz="2400" b="1" dirty="0">
                <a:solidFill>
                  <a:srgbClr val="0070C0"/>
                </a:solidFill>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1D3BB1DB-1F1E-4A1B-9BEA-49DC86188F94}"/>
              </a:ext>
            </a:extLst>
          </p:cNvPr>
          <p:cNvPicPr>
            <a:picLocks noChangeAspect="1"/>
          </p:cNvPicPr>
          <p:nvPr/>
        </p:nvPicPr>
        <p:blipFill>
          <a:blip r:embed="rId6"/>
          <a:stretch>
            <a:fillRect/>
          </a:stretch>
        </p:blipFill>
        <p:spPr>
          <a:xfrm>
            <a:off x="6744721" y="885418"/>
            <a:ext cx="2798307" cy="591363"/>
          </a:xfrm>
          <a:prstGeom prst="rect">
            <a:avLst/>
          </a:prstGeom>
        </p:spPr>
      </p:pic>
      <p:pic>
        <p:nvPicPr>
          <p:cNvPr id="10" name="Picture 9">
            <a:extLst>
              <a:ext uri="{FF2B5EF4-FFF2-40B4-BE49-F238E27FC236}">
                <a16:creationId xmlns:a16="http://schemas.microsoft.com/office/drawing/2014/main" id="{38486673-ED29-41FC-AFF3-783E914D3673}"/>
              </a:ext>
            </a:extLst>
          </p:cNvPr>
          <p:cNvPicPr>
            <a:picLocks noChangeAspect="1"/>
          </p:cNvPicPr>
          <p:nvPr/>
        </p:nvPicPr>
        <p:blipFill>
          <a:blip r:embed="rId7"/>
          <a:stretch>
            <a:fillRect/>
          </a:stretch>
        </p:blipFill>
        <p:spPr>
          <a:xfrm>
            <a:off x="4168969" y="1596305"/>
            <a:ext cx="8023031" cy="1950889"/>
          </a:xfrm>
          <a:prstGeom prst="rect">
            <a:avLst/>
          </a:prstGeom>
        </p:spPr>
      </p:pic>
      <p:pic>
        <p:nvPicPr>
          <p:cNvPr id="12" name="Picture 11">
            <a:extLst>
              <a:ext uri="{FF2B5EF4-FFF2-40B4-BE49-F238E27FC236}">
                <a16:creationId xmlns:a16="http://schemas.microsoft.com/office/drawing/2014/main" id="{A47E7390-FE79-4D9C-B165-54F25D23D017}"/>
              </a:ext>
            </a:extLst>
          </p:cNvPr>
          <p:cNvPicPr>
            <a:picLocks noChangeAspect="1"/>
          </p:cNvPicPr>
          <p:nvPr/>
        </p:nvPicPr>
        <p:blipFill>
          <a:blip r:embed="rId8"/>
          <a:stretch>
            <a:fillRect/>
          </a:stretch>
        </p:blipFill>
        <p:spPr>
          <a:xfrm>
            <a:off x="7387499" y="3199586"/>
            <a:ext cx="2103302" cy="1182727"/>
          </a:xfrm>
          <a:prstGeom prst="rect">
            <a:avLst/>
          </a:prstGeom>
        </p:spPr>
      </p:pic>
      <p:sp>
        <p:nvSpPr>
          <p:cNvPr id="11" name="TextBox 10">
            <a:extLst>
              <a:ext uri="{FF2B5EF4-FFF2-40B4-BE49-F238E27FC236}">
                <a16:creationId xmlns:a16="http://schemas.microsoft.com/office/drawing/2014/main" id="{562EDFB2-FE31-47C4-AE56-8E9A5C77AFF3}"/>
              </a:ext>
            </a:extLst>
          </p:cNvPr>
          <p:cNvSpPr txBox="1"/>
          <p:nvPr/>
        </p:nvSpPr>
        <p:spPr>
          <a:xfrm>
            <a:off x="5928189" y="6673334"/>
            <a:ext cx="710971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Tree>
    <p:extLst>
      <p:ext uri="{BB962C8B-B14F-4D97-AF65-F5344CB8AC3E}">
        <p14:creationId xmlns:p14="http://schemas.microsoft.com/office/powerpoint/2010/main" val="3988081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529" y="-66343"/>
            <a:ext cx="12193057" cy="6990685"/>
          </a:xfrm>
          <a:prstGeom prst="rect">
            <a:avLst/>
          </a:prstGeom>
        </p:spPr>
      </p:pic>
      <p:sp>
        <p:nvSpPr>
          <p:cNvPr id="65" name="Freeform 5"/>
          <p:cNvSpPr>
            <a:spLocks/>
          </p:cNvSpPr>
          <p:nvPr/>
        </p:nvSpPr>
        <p:spPr bwMode="auto">
          <a:xfrm>
            <a:off x="1456962" y="1994989"/>
            <a:ext cx="9429749" cy="2023796"/>
          </a:xfrm>
          <a:custGeom>
            <a:avLst/>
            <a:gdLst>
              <a:gd name="T0" fmla="*/ 97 w 9549"/>
              <a:gd name="T1" fmla="*/ 0 h 4700"/>
              <a:gd name="T2" fmla="*/ 9452 w 9549"/>
              <a:gd name="T3" fmla="*/ 0 h 4700"/>
              <a:gd name="T4" fmla="*/ 9549 w 9549"/>
              <a:gd name="T5" fmla="*/ 97 h 4700"/>
              <a:gd name="T6" fmla="*/ 9549 w 9549"/>
              <a:gd name="T7" fmla="*/ 4603 h 4700"/>
              <a:gd name="T8" fmla="*/ 9452 w 9549"/>
              <a:gd name="T9" fmla="*/ 4700 h 4700"/>
              <a:gd name="T10" fmla="*/ 97 w 9549"/>
              <a:gd name="T11" fmla="*/ 4700 h 4700"/>
              <a:gd name="T12" fmla="*/ 0 w 9549"/>
              <a:gd name="T13" fmla="*/ 4603 h 4700"/>
              <a:gd name="T14" fmla="*/ 0 w 9549"/>
              <a:gd name="T15" fmla="*/ 97 h 4700"/>
              <a:gd name="T16" fmla="*/ 97 w 9549"/>
              <a:gd name="T17"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9" h="4700">
                <a:moveTo>
                  <a:pt x="97" y="0"/>
                </a:moveTo>
                <a:lnTo>
                  <a:pt x="9452" y="0"/>
                </a:lnTo>
                <a:cubicBezTo>
                  <a:pt x="9505" y="0"/>
                  <a:pt x="9549" y="43"/>
                  <a:pt x="9549" y="97"/>
                </a:cubicBezTo>
                <a:lnTo>
                  <a:pt x="9549" y="4603"/>
                </a:lnTo>
                <a:cubicBezTo>
                  <a:pt x="9549" y="4656"/>
                  <a:pt x="9505" y="4700"/>
                  <a:pt x="9452" y="4700"/>
                </a:cubicBezTo>
                <a:lnTo>
                  <a:pt x="97" y="4700"/>
                </a:lnTo>
                <a:cubicBezTo>
                  <a:pt x="44" y="4700"/>
                  <a:pt x="0" y="4656"/>
                  <a:pt x="0" y="4603"/>
                </a:cubicBezTo>
                <a:lnTo>
                  <a:pt x="0" y="97"/>
                </a:lnTo>
                <a:cubicBezTo>
                  <a:pt x="0" y="43"/>
                  <a:pt x="44" y="0"/>
                  <a:pt x="97" y="0"/>
                </a:cubicBezTo>
                <a:close/>
              </a:path>
            </a:pathLst>
          </a:cu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67" name="Freeform 6"/>
          <p:cNvSpPr>
            <a:spLocks/>
          </p:cNvSpPr>
          <p:nvPr/>
        </p:nvSpPr>
        <p:spPr bwMode="auto">
          <a:xfrm>
            <a:off x="1325729" y="1726172"/>
            <a:ext cx="3230033" cy="258233"/>
          </a:xfrm>
          <a:custGeom>
            <a:avLst/>
            <a:gdLst>
              <a:gd name="T0" fmla="*/ 249 w 3270"/>
              <a:gd name="T1" fmla="*/ 261 h 261"/>
              <a:gd name="T2" fmla="*/ 3270 w 3270"/>
              <a:gd name="T3" fmla="*/ 261 h 261"/>
              <a:gd name="T4" fmla="*/ 3022 w 3270"/>
              <a:gd name="T5" fmla="*/ 0 h 261"/>
              <a:gd name="T6" fmla="*/ 0 w 3270"/>
              <a:gd name="T7" fmla="*/ 0 h 261"/>
              <a:gd name="T8" fmla="*/ 249 w 3270"/>
              <a:gd name="T9" fmla="*/ 261 h 261"/>
            </a:gdLst>
            <a:ahLst/>
            <a:cxnLst>
              <a:cxn ang="0">
                <a:pos x="T0" y="T1"/>
              </a:cxn>
              <a:cxn ang="0">
                <a:pos x="T2" y="T3"/>
              </a:cxn>
              <a:cxn ang="0">
                <a:pos x="T4" y="T5"/>
              </a:cxn>
              <a:cxn ang="0">
                <a:pos x="T6" y="T7"/>
              </a:cxn>
              <a:cxn ang="0">
                <a:pos x="T8" y="T9"/>
              </a:cxn>
            </a:cxnLst>
            <a:rect l="0" t="0" r="r" b="b"/>
            <a:pathLst>
              <a:path w="3270" h="261">
                <a:moveTo>
                  <a:pt x="249" y="261"/>
                </a:moveTo>
                <a:lnTo>
                  <a:pt x="3270" y="261"/>
                </a:lnTo>
                <a:lnTo>
                  <a:pt x="3022" y="0"/>
                </a:lnTo>
                <a:lnTo>
                  <a:pt x="0" y="0"/>
                </a:lnTo>
                <a:lnTo>
                  <a:pt x="249" y="261"/>
                </a:lnTo>
                <a:close/>
              </a:path>
            </a:pathLst>
          </a:custGeom>
          <a:solidFill>
            <a:srgbClr val="067C0C"/>
          </a:solidFill>
          <a:ln>
            <a:noFill/>
          </a:ln>
        </p:spPr>
        <p:txBody>
          <a:bodyPr vert="horz" wrap="square" lIns="121920" tIns="60960" rIns="121920" bIns="60960" numCol="1" anchor="t" anchorCtr="0" compatLnSpc="1">
            <a:prstTxWarp prst="textNoShape">
              <a:avLst/>
            </a:prstTxWarp>
          </a:bodyPr>
          <a:lstStyle/>
          <a:p>
            <a:pPr defTabSz="914377"/>
            <a:endParaRPr lang="zh-CN" altLang="en-US">
              <a:solidFill>
                <a:srgbClr val="FEAE01"/>
              </a:solidFill>
              <a:latin typeface="微软雅黑" panose="020B0503020204020204" pitchFamily="34" charset="-122"/>
              <a:ea typeface="微软雅黑" panose="020B0503020204020204" pitchFamily="34" charset="-122"/>
            </a:endParaRPr>
          </a:p>
        </p:txBody>
      </p:sp>
      <p:sp>
        <p:nvSpPr>
          <p:cNvPr id="68" name="Freeform 7"/>
          <p:cNvSpPr>
            <a:spLocks/>
          </p:cNvSpPr>
          <p:nvPr/>
        </p:nvSpPr>
        <p:spPr bwMode="auto">
          <a:xfrm>
            <a:off x="1325729" y="1726172"/>
            <a:ext cx="2984500" cy="2072217"/>
          </a:xfrm>
          <a:custGeom>
            <a:avLst/>
            <a:gdLst>
              <a:gd name="T0" fmla="*/ 3022 w 3022"/>
              <a:gd name="T1" fmla="*/ 0 h 2098"/>
              <a:gd name="T2" fmla="*/ 0 w 3022"/>
              <a:gd name="T3" fmla="*/ 0 h 2098"/>
              <a:gd name="T4" fmla="*/ 0 w 3022"/>
              <a:gd name="T5" fmla="*/ 2098 h 2098"/>
              <a:gd name="T6" fmla="*/ 2165 w 3022"/>
              <a:gd name="T7" fmla="*/ 2098 h 2098"/>
              <a:gd name="T8" fmla="*/ 3022 w 3022"/>
              <a:gd name="T9" fmla="*/ 0 h 2098"/>
            </a:gdLst>
            <a:ahLst/>
            <a:cxnLst>
              <a:cxn ang="0">
                <a:pos x="T0" y="T1"/>
              </a:cxn>
              <a:cxn ang="0">
                <a:pos x="T2" y="T3"/>
              </a:cxn>
              <a:cxn ang="0">
                <a:pos x="T4" y="T5"/>
              </a:cxn>
              <a:cxn ang="0">
                <a:pos x="T6" y="T7"/>
              </a:cxn>
              <a:cxn ang="0">
                <a:pos x="T8" y="T9"/>
              </a:cxn>
            </a:cxnLst>
            <a:rect l="0" t="0" r="r" b="b"/>
            <a:pathLst>
              <a:path w="3022" h="2098">
                <a:moveTo>
                  <a:pt x="3022" y="0"/>
                </a:moveTo>
                <a:lnTo>
                  <a:pt x="0" y="0"/>
                </a:lnTo>
                <a:lnTo>
                  <a:pt x="0" y="2098"/>
                </a:lnTo>
                <a:lnTo>
                  <a:pt x="2165" y="2098"/>
                </a:lnTo>
                <a:lnTo>
                  <a:pt x="3022" y="0"/>
                </a:lnTo>
                <a:close/>
              </a:path>
            </a:pathLst>
          </a:custGeom>
          <a:solidFill>
            <a:srgbClr val="08A810"/>
          </a:solidFill>
          <a:ln>
            <a:noFill/>
          </a:ln>
        </p:spPr>
        <p:txBody>
          <a:bodyPr vert="horz" wrap="square" lIns="121920" tIns="60960" rIns="121920" bIns="60960" numCol="1" anchor="t" anchorCtr="0" compatLnSpc="1">
            <a:prstTxWarp prst="textNoShape">
              <a:avLst/>
            </a:prstTxWarp>
          </a:bodyPr>
          <a:lstStyle/>
          <a:p>
            <a:pPr defTabSz="914377"/>
            <a:endParaRPr lang="zh-CN" altLang="en-US">
              <a:solidFill>
                <a:srgbClr val="FEAE01"/>
              </a:solidFill>
              <a:latin typeface="微软雅黑" panose="020B0503020204020204" pitchFamily="34" charset="-122"/>
              <a:ea typeface="微软雅黑" panose="020B0503020204020204" pitchFamily="34" charset="-122"/>
            </a:endParaRPr>
          </a:p>
        </p:txBody>
      </p:sp>
      <p:sp>
        <p:nvSpPr>
          <p:cNvPr id="69" name="Freeform 9"/>
          <p:cNvSpPr>
            <a:spLocks noEditPoints="1"/>
          </p:cNvSpPr>
          <p:nvPr/>
        </p:nvSpPr>
        <p:spPr bwMode="auto">
          <a:xfrm>
            <a:off x="10622129" y="5506840"/>
            <a:ext cx="264583" cy="264584"/>
          </a:xfrm>
          <a:custGeom>
            <a:avLst/>
            <a:gdLst>
              <a:gd name="T0" fmla="*/ 146 w 268"/>
              <a:gd name="T1" fmla="*/ 226 h 268"/>
              <a:gd name="T2" fmla="*/ 125 w 268"/>
              <a:gd name="T3" fmla="*/ 209 h 268"/>
              <a:gd name="T4" fmla="*/ 177 w 268"/>
              <a:gd name="T5" fmla="*/ 148 h 268"/>
              <a:gd name="T6" fmla="*/ 43 w 268"/>
              <a:gd name="T7" fmla="*/ 148 h 268"/>
              <a:gd name="T8" fmla="*/ 43 w 268"/>
              <a:gd name="T9" fmla="*/ 120 h 268"/>
              <a:gd name="T10" fmla="*/ 177 w 268"/>
              <a:gd name="T11" fmla="*/ 120 h 268"/>
              <a:gd name="T12" fmla="*/ 125 w 268"/>
              <a:gd name="T13" fmla="*/ 60 h 268"/>
              <a:gd name="T14" fmla="*/ 146 w 268"/>
              <a:gd name="T15" fmla="*/ 42 h 268"/>
              <a:gd name="T16" fmla="*/ 224 w 268"/>
              <a:gd name="T17" fmla="*/ 134 h 268"/>
              <a:gd name="T18" fmla="*/ 146 w 268"/>
              <a:gd name="T19" fmla="*/ 226 h 268"/>
              <a:gd name="T20" fmla="*/ 134 w 268"/>
              <a:gd name="T21" fmla="*/ 0 h 268"/>
              <a:gd name="T22" fmla="*/ 268 w 268"/>
              <a:gd name="T23" fmla="*/ 134 h 268"/>
              <a:gd name="T24" fmla="*/ 134 w 268"/>
              <a:gd name="T25" fmla="*/ 268 h 268"/>
              <a:gd name="T26" fmla="*/ 0 w 268"/>
              <a:gd name="T27" fmla="*/ 134 h 268"/>
              <a:gd name="T28" fmla="*/ 134 w 268"/>
              <a:gd name="T29" fmla="*/ 0 h 268"/>
              <a:gd name="T30" fmla="*/ 134 w 268"/>
              <a:gd name="T31" fmla="*/ 17 h 268"/>
              <a:gd name="T32" fmla="*/ 250 w 268"/>
              <a:gd name="T33" fmla="*/ 134 h 268"/>
              <a:gd name="T34" fmla="*/ 134 w 268"/>
              <a:gd name="T35" fmla="*/ 251 h 268"/>
              <a:gd name="T36" fmla="*/ 17 w 268"/>
              <a:gd name="T37" fmla="*/ 134 h 268"/>
              <a:gd name="T38" fmla="*/ 134 w 268"/>
              <a:gd name="T39" fmla="*/ 1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8" h="268">
                <a:moveTo>
                  <a:pt x="146" y="226"/>
                </a:moveTo>
                <a:lnTo>
                  <a:pt x="125" y="209"/>
                </a:lnTo>
                <a:lnTo>
                  <a:pt x="177" y="148"/>
                </a:lnTo>
                <a:lnTo>
                  <a:pt x="43" y="148"/>
                </a:lnTo>
                <a:lnTo>
                  <a:pt x="43" y="120"/>
                </a:lnTo>
                <a:lnTo>
                  <a:pt x="177" y="120"/>
                </a:lnTo>
                <a:lnTo>
                  <a:pt x="125" y="60"/>
                </a:lnTo>
                <a:lnTo>
                  <a:pt x="146" y="42"/>
                </a:lnTo>
                <a:lnTo>
                  <a:pt x="224" y="134"/>
                </a:lnTo>
                <a:lnTo>
                  <a:pt x="146" y="226"/>
                </a:lnTo>
                <a:close/>
                <a:moveTo>
                  <a:pt x="134" y="0"/>
                </a:moveTo>
                <a:cubicBezTo>
                  <a:pt x="208" y="0"/>
                  <a:pt x="268" y="60"/>
                  <a:pt x="268" y="134"/>
                </a:cubicBezTo>
                <a:cubicBezTo>
                  <a:pt x="268" y="208"/>
                  <a:pt x="208" y="268"/>
                  <a:pt x="134" y="268"/>
                </a:cubicBezTo>
                <a:cubicBezTo>
                  <a:pt x="60" y="268"/>
                  <a:pt x="0" y="208"/>
                  <a:pt x="0" y="134"/>
                </a:cubicBezTo>
                <a:cubicBezTo>
                  <a:pt x="0" y="60"/>
                  <a:pt x="60" y="0"/>
                  <a:pt x="134" y="0"/>
                </a:cubicBezTo>
                <a:close/>
                <a:moveTo>
                  <a:pt x="134" y="17"/>
                </a:moveTo>
                <a:cubicBezTo>
                  <a:pt x="198" y="17"/>
                  <a:pt x="250" y="70"/>
                  <a:pt x="250" y="134"/>
                </a:cubicBezTo>
                <a:cubicBezTo>
                  <a:pt x="250" y="199"/>
                  <a:pt x="198" y="251"/>
                  <a:pt x="134" y="251"/>
                </a:cubicBezTo>
                <a:cubicBezTo>
                  <a:pt x="69" y="251"/>
                  <a:pt x="17" y="199"/>
                  <a:pt x="17" y="134"/>
                </a:cubicBezTo>
                <a:cubicBezTo>
                  <a:pt x="17" y="70"/>
                  <a:pt x="69" y="17"/>
                  <a:pt x="134"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srgbClr val="FEAE01"/>
              </a:solidFill>
              <a:latin typeface="微软雅黑" panose="020B0503020204020204" pitchFamily="34" charset="-122"/>
              <a:ea typeface="微软雅黑" panose="020B0503020204020204" pitchFamily="34" charset="-122"/>
            </a:endParaRPr>
          </a:p>
        </p:txBody>
      </p:sp>
      <p:sp>
        <p:nvSpPr>
          <p:cNvPr id="70" name="TextBox 69"/>
          <p:cNvSpPr txBox="1"/>
          <p:nvPr/>
        </p:nvSpPr>
        <p:spPr>
          <a:xfrm>
            <a:off x="2138897" y="1946567"/>
            <a:ext cx="931724" cy="1733680"/>
          </a:xfrm>
          <a:prstGeom prst="rect">
            <a:avLst/>
          </a:prstGeom>
          <a:noFill/>
        </p:spPr>
        <p:txBody>
          <a:bodyPr wrap="square" rtlCol="0">
            <a:spAutoFit/>
          </a:bodyPr>
          <a:lstStyle/>
          <a:p>
            <a:pPr defTabSz="914377"/>
            <a:r>
              <a:rPr lang="en-US" altLang="zh-CN" sz="10666" b="1" dirty="0">
                <a:solidFill>
                  <a:srgbClr val="F8F8F8"/>
                </a:solidFill>
                <a:latin typeface="微软雅黑" panose="020B0503020204020204" pitchFamily="34" charset="-122"/>
                <a:ea typeface="微软雅黑" panose="020B0503020204020204" pitchFamily="34" charset="-122"/>
              </a:rPr>
              <a:t>1</a:t>
            </a:r>
            <a:endParaRPr lang="zh-CN" altLang="en-US" sz="10666" b="1" dirty="0">
              <a:solidFill>
                <a:srgbClr val="F8F8F8"/>
              </a:solidFill>
              <a:latin typeface="微软雅黑" panose="020B0503020204020204" pitchFamily="34" charset="-122"/>
              <a:ea typeface="微软雅黑" panose="020B0503020204020204" pitchFamily="34" charset="-122"/>
            </a:endParaRPr>
          </a:p>
        </p:txBody>
      </p:sp>
      <p:sp>
        <p:nvSpPr>
          <p:cNvPr id="71" name="TextBox 70"/>
          <p:cNvSpPr txBox="1"/>
          <p:nvPr/>
        </p:nvSpPr>
        <p:spPr>
          <a:xfrm>
            <a:off x="4202807" y="2327647"/>
            <a:ext cx="6941443" cy="1446550"/>
          </a:xfrm>
          <a:prstGeom prst="rect">
            <a:avLst/>
          </a:prstGeom>
          <a:noFill/>
        </p:spPr>
        <p:txBody>
          <a:bodyPr wrap="square" rtlCol="0">
            <a:spAutoFit/>
          </a:bodyPr>
          <a:lstStyle/>
          <a:p>
            <a:pPr defTabSz="914377"/>
            <a:r>
              <a:rPr lang="en-US" altLang="zh-CN" sz="8800" b="1" dirty="0">
                <a:ln>
                  <a:solidFill>
                    <a:sysClr val="windowText" lastClr="000000"/>
                  </a:solidFill>
                </a:ln>
                <a:solidFill>
                  <a:srgbClr val="00B050"/>
                </a:solidFill>
                <a:latin typeface="iCiel Cadena" panose="02000503000000020004" pitchFamily="50" charset="0"/>
                <a:ea typeface="微软雅黑" panose="020B0503020204020204" pitchFamily="34" charset="-122"/>
              </a:rPr>
              <a:t>KHÁM PHÁ</a:t>
            </a:r>
            <a:endParaRPr lang="zh-CN" altLang="en-US" sz="8800" b="1" dirty="0">
              <a:ln>
                <a:solidFill>
                  <a:sysClr val="windowText" lastClr="000000"/>
                </a:solidFill>
              </a:ln>
              <a:solidFill>
                <a:srgbClr val="00B050"/>
              </a:solidFill>
              <a:latin typeface="iCiel Cadena" panose="02000503000000020004" pitchFamily="50" charset="0"/>
              <a:ea typeface="微软雅黑" panose="020B0503020204020204" pitchFamily="34" charset="-122"/>
            </a:endParaRPr>
          </a:p>
        </p:txBody>
      </p:sp>
    </p:spTree>
    <p:extLst>
      <p:ext uri="{BB962C8B-B14F-4D97-AF65-F5344CB8AC3E}">
        <p14:creationId xmlns:p14="http://schemas.microsoft.com/office/powerpoint/2010/main" val="413725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1+#ppt_w/2"/>
                                          </p:val>
                                        </p:tav>
                                        <p:tav tm="100000">
                                          <p:val>
                                            <p:strVal val="#ppt_x"/>
                                          </p:val>
                                        </p:tav>
                                      </p:tavLst>
                                    </p:anim>
                                    <p:anim calcmode="lin" valueType="num">
                                      <p:cBhvr additive="base">
                                        <p:cTn id="8" dur="500" fill="hold"/>
                                        <p:tgtEl>
                                          <p:spTgt spid="6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down)">
                                      <p:cBhvr>
                                        <p:cTn id="12" dur="500"/>
                                        <p:tgtEl>
                                          <p:spTgt spid="67"/>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up)">
                                      <p:cBhvr>
                                        <p:cTn id="16" dur="500"/>
                                        <p:tgtEl>
                                          <p:spTgt spid="68"/>
                                        </p:tgtEl>
                                      </p:cBhvr>
                                    </p:animEffect>
                                  </p:childTnLst>
                                </p:cTn>
                              </p:par>
                            </p:childTnLst>
                          </p:cTn>
                        </p:par>
                        <p:par>
                          <p:cTn id="17" fill="hold">
                            <p:stCondLst>
                              <p:cond delay="1500"/>
                            </p:stCondLst>
                            <p:childTnLst>
                              <p:par>
                                <p:cTn id="18" presetID="31" presetClass="entr" presetSubtype="0" fill="hold" grpId="0" nodeType="afterEffect">
                                  <p:stCondLst>
                                    <p:cond delay="0"/>
                                  </p:stCondLst>
                                  <p:childTnLst>
                                    <p:set>
                                      <p:cBhvr>
                                        <p:cTn id="19" dur="1" fill="hold">
                                          <p:stCondLst>
                                            <p:cond delay="0"/>
                                          </p:stCondLst>
                                        </p:cTn>
                                        <p:tgtEl>
                                          <p:spTgt spid="70"/>
                                        </p:tgtEl>
                                        <p:attrNameLst>
                                          <p:attrName>style.visibility</p:attrName>
                                        </p:attrNameLst>
                                      </p:cBhvr>
                                      <p:to>
                                        <p:strVal val="visible"/>
                                      </p:to>
                                    </p:set>
                                    <p:anim calcmode="lin" valueType="num">
                                      <p:cBhvr>
                                        <p:cTn id="20" dur="500" fill="hold"/>
                                        <p:tgtEl>
                                          <p:spTgt spid="70"/>
                                        </p:tgtEl>
                                        <p:attrNameLst>
                                          <p:attrName>ppt_w</p:attrName>
                                        </p:attrNameLst>
                                      </p:cBhvr>
                                      <p:tavLst>
                                        <p:tav tm="0">
                                          <p:val>
                                            <p:fltVal val="0"/>
                                          </p:val>
                                        </p:tav>
                                        <p:tav tm="100000">
                                          <p:val>
                                            <p:strVal val="#ppt_w"/>
                                          </p:val>
                                        </p:tav>
                                      </p:tavLst>
                                    </p:anim>
                                    <p:anim calcmode="lin" valueType="num">
                                      <p:cBhvr>
                                        <p:cTn id="21" dur="500" fill="hold"/>
                                        <p:tgtEl>
                                          <p:spTgt spid="70"/>
                                        </p:tgtEl>
                                        <p:attrNameLst>
                                          <p:attrName>ppt_h</p:attrName>
                                        </p:attrNameLst>
                                      </p:cBhvr>
                                      <p:tavLst>
                                        <p:tav tm="0">
                                          <p:val>
                                            <p:fltVal val="0"/>
                                          </p:val>
                                        </p:tav>
                                        <p:tav tm="100000">
                                          <p:val>
                                            <p:strVal val="#ppt_h"/>
                                          </p:val>
                                        </p:tav>
                                      </p:tavLst>
                                    </p:anim>
                                    <p:anim calcmode="lin" valueType="num">
                                      <p:cBhvr>
                                        <p:cTn id="22" dur="500" fill="hold"/>
                                        <p:tgtEl>
                                          <p:spTgt spid="70"/>
                                        </p:tgtEl>
                                        <p:attrNameLst>
                                          <p:attrName>style.rotation</p:attrName>
                                        </p:attrNameLst>
                                      </p:cBhvr>
                                      <p:tavLst>
                                        <p:tav tm="0">
                                          <p:val>
                                            <p:fltVal val="90"/>
                                          </p:val>
                                        </p:tav>
                                        <p:tav tm="100000">
                                          <p:val>
                                            <p:fltVal val="0"/>
                                          </p:val>
                                        </p:tav>
                                      </p:tavLst>
                                    </p:anim>
                                    <p:animEffect transition="in" filter="fade">
                                      <p:cBhvr>
                                        <p:cTn id="23" dur="500"/>
                                        <p:tgtEl>
                                          <p:spTgt spid="70"/>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ipe(left)">
                                      <p:cBhvr>
                                        <p:cTn id="2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7" grpId="0" animBg="1"/>
      <p:bldP spid="68" grpId="0" animBg="1"/>
      <p:bldP spid="70" grpId="0"/>
      <p:bldP spid="7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973;p10">
            <a:extLst>
              <a:ext uri="{FF2B5EF4-FFF2-40B4-BE49-F238E27FC236}">
                <a16:creationId xmlns:a16="http://schemas.microsoft.com/office/drawing/2014/main" id="{511A9B58-FF66-413E-8E88-E8270C8D45DA}"/>
              </a:ext>
            </a:extLst>
          </p:cNvPr>
          <p:cNvSpPr/>
          <p:nvPr/>
        </p:nvSpPr>
        <p:spPr>
          <a:xfrm>
            <a:off x="289206" y="0"/>
            <a:ext cx="11655143" cy="1191771"/>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just"/>
            <a:r>
              <a:rPr lang="en-US" sz="3200" b="1" dirty="0">
                <a:solidFill>
                  <a:srgbClr val="244061"/>
                </a:solidFill>
                <a:ea typeface="Calibri"/>
                <a:cs typeface="Calibri"/>
                <a:sym typeface="Calibri"/>
              </a:rPr>
              <a:t>1. Quan </a:t>
            </a:r>
            <a:r>
              <a:rPr lang="en-US" sz="3200" b="1" dirty="0" err="1">
                <a:solidFill>
                  <a:srgbClr val="244061"/>
                </a:solidFill>
                <a:ea typeface="Calibri"/>
                <a:cs typeface="Calibri"/>
                <a:sym typeface="Calibri"/>
              </a:rPr>
              <a:t>sát</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từ</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hình</a:t>
            </a:r>
            <a:r>
              <a:rPr lang="en-US" sz="3200" b="1" dirty="0">
                <a:solidFill>
                  <a:srgbClr val="244061"/>
                </a:solidFill>
                <a:ea typeface="Calibri"/>
                <a:cs typeface="Calibri"/>
                <a:sym typeface="Calibri"/>
              </a:rPr>
              <a:t> 5 </a:t>
            </a:r>
            <a:r>
              <a:rPr lang="en-US" sz="3200" b="1" dirty="0" err="1">
                <a:solidFill>
                  <a:srgbClr val="244061"/>
                </a:solidFill>
                <a:ea typeface="Calibri"/>
                <a:cs typeface="Calibri"/>
                <a:sym typeface="Calibri"/>
              </a:rPr>
              <a:t>đến</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hình</a:t>
            </a:r>
            <a:r>
              <a:rPr lang="en-US" sz="3200" b="1" dirty="0">
                <a:solidFill>
                  <a:srgbClr val="244061"/>
                </a:solidFill>
                <a:ea typeface="Calibri"/>
                <a:cs typeface="Calibri"/>
                <a:sym typeface="Calibri"/>
              </a:rPr>
              <a:t> 9 </a:t>
            </a:r>
            <a:r>
              <a:rPr lang="en-US" sz="3200" b="1" dirty="0" err="1">
                <a:solidFill>
                  <a:srgbClr val="244061"/>
                </a:solidFill>
                <a:ea typeface="Calibri"/>
                <a:cs typeface="Calibri"/>
                <a:sym typeface="Calibri"/>
              </a:rPr>
              <a:t>và</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mô</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tả</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quá</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trình</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phát</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triển</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của</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cây</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đu</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đủ</a:t>
            </a:r>
            <a:r>
              <a:rPr lang="en-US" sz="3200" b="1" dirty="0">
                <a:solidFill>
                  <a:srgbClr val="244061"/>
                </a:solidFill>
                <a:ea typeface="Calibri"/>
                <a:cs typeface="Calibri"/>
                <a:sym typeface="Calibri"/>
              </a:rPr>
              <a:t>.</a:t>
            </a:r>
            <a:endParaRPr sz="3200" b="1" dirty="0">
              <a:solidFill>
                <a:srgbClr val="24406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6DE2323D-6D47-46BB-BBFB-B9FD6DF89814}"/>
              </a:ext>
            </a:extLst>
          </p:cNvPr>
          <p:cNvPicPr>
            <a:picLocks noChangeAspect="1"/>
          </p:cNvPicPr>
          <p:nvPr/>
        </p:nvPicPr>
        <p:blipFill>
          <a:blip r:embed="rId3"/>
          <a:stretch>
            <a:fillRect/>
          </a:stretch>
        </p:blipFill>
        <p:spPr>
          <a:xfrm>
            <a:off x="1533525" y="1266824"/>
            <a:ext cx="9610725" cy="3861214"/>
          </a:xfrm>
          <a:prstGeom prst="rect">
            <a:avLst/>
          </a:prstGeom>
        </p:spPr>
      </p:pic>
      <p:sp>
        <p:nvSpPr>
          <p:cNvPr id="47" name="Rectangle: Rounded Corners 46">
            <a:extLst>
              <a:ext uri="{FF2B5EF4-FFF2-40B4-BE49-F238E27FC236}">
                <a16:creationId xmlns:a16="http://schemas.microsoft.com/office/drawing/2014/main" id="{26F177CF-7DC8-4F00-BDE2-83507BA3879C}"/>
              </a:ext>
            </a:extLst>
          </p:cNvPr>
          <p:cNvSpPr/>
          <p:nvPr/>
        </p:nvSpPr>
        <p:spPr>
          <a:xfrm>
            <a:off x="1609724" y="5048249"/>
            <a:ext cx="1298155" cy="676276"/>
          </a:xfrm>
          <a:prstGeom prst="roundRect">
            <a:avLst/>
          </a:prstGeom>
          <a:solidFill>
            <a:schemeClr val="accent6">
              <a:lumMod val="20000"/>
              <a:lumOff val="80000"/>
            </a:schemeClr>
          </a:solidFill>
          <a:ln w="38100">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002060"/>
                </a:solidFill>
              </a:rPr>
              <a:t>Hạt</a:t>
            </a:r>
            <a:r>
              <a:rPr lang="en-US" sz="2200" b="1" dirty="0">
                <a:solidFill>
                  <a:srgbClr val="002060"/>
                </a:solidFill>
              </a:rPr>
              <a:t> </a:t>
            </a:r>
            <a:r>
              <a:rPr lang="en-US" sz="2200" b="1" dirty="0" err="1">
                <a:solidFill>
                  <a:srgbClr val="002060"/>
                </a:solidFill>
              </a:rPr>
              <a:t>nảy</a:t>
            </a:r>
            <a:r>
              <a:rPr lang="en-US" sz="2200" b="1" dirty="0">
                <a:solidFill>
                  <a:srgbClr val="002060"/>
                </a:solidFill>
              </a:rPr>
              <a:t> </a:t>
            </a:r>
            <a:r>
              <a:rPr lang="en-US" sz="2200" b="1" dirty="0" err="1">
                <a:solidFill>
                  <a:srgbClr val="002060"/>
                </a:solidFill>
              </a:rPr>
              <a:t>mầm</a:t>
            </a:r>
            <a:endParaRPr lang="en-US" sz="2200" b="1" dirty="0">
              <a:solidFill>
                <a:srgbClr val="002060"/>
              </a:solidFill>
            </a:endParaRPr>
          </a:p>
        </p:txBody>
      </p:sp>
      <p:sp>
        <p:nvSpPr>
          <p:cNvPr id="48" name="Rectangle: Rounded Corners 47">
            <a:extLst>
              <a:ext uri="{FF2B5EF4-FFF2-40B4-BE49-F238E27FC236}">
                <a16:creationId xmlns:a16="http://schemas.microsoft.com/office/drawing/2014/main" id="{5E685B4C-5892-4497-92C8-6F92F7DD68AE}"/>
              </a:ext>
            </a:extLst>
          </p:cNvPr>
          <p:cNvSpPr/>
          <p:nvPr/>
        </p:nvSpPr>
        <p:spPr>
          <a:xfrm>
            <a:off x="3019424" y="5029199"/>
            <a:ext cx="1298155" cy="676276"/>
          </a:xfrm>
          <a:prstGeom prst="roundRect">
            <a:avLst/>
          </a:prstGeom>
          <a:solidFill>
            <a:schemeClr val="accent6">
              <a:lumMod val="20000"/>
              <a:lumOff val="80000"/>
            </a:schemeClr>
          </a:solidFill>
          <a:ln w="38100">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002060"/>
                </a:solidFill>
              </a:rPr>
              <a:t>Lớn</a:t>
            </a:r>
            <a:r>
              <a:rPr lang="en-US" sz="2200" b="1" dirty="0">
                <a:solidFill>
                  <a:srgbClr val="002060"/>
                </a:solidFill>
              </a:rPr>
              <a:t> </a:t>
            </a:r>
            <a:r>
              <a:rPr lang="en-US" sz="2200" b="1" dirty="0" err="1">
                <a:solidFill>
                  <a:srgbClr val="002060"/>
                </a:solidFill>
              </a:rPr>
              <a:t>lên</a:t>
            </a:r>
            <a:endParaRPr lang="en-US" sz="2200" b="1" dirty="0">
              <a:solidFill>
                <a:srgbClr val="002060"/>
              </a:solidFill>
            </a:endParaRPr>
          </a:p>
        </p:txBody>
      </p:sp>
      <p:sp>
        <p:nvSpPr>
          <p:cNvPr id="49" name="Rectangle: Rounded Corners 48">
            <a:extLst>
              <a:ext uri="{FF2B5EF4-FFF2-40B4-BE49-F238E27FC236}">
                <a16:creationId xmlns:a16="http://schemas.microsoft.com/office/drawing/2014/main" id="{C8FDB9C3-E5A7-45ED-AC0B-5F40597E835B}"/>
              </a:ext>
            </a:extLst>
          </p:cNvPr>
          <p:cNvSpPr/>
          <p:nvPr/>
        </p:nvSpPr>
        <p:spPr>
          <a:xfrm>
            <a:off x="4476749" y="5048249"/>
            <a:ext cx="1298155" cy="676276"/>
          </a:xfrm>
          <a:prstGeom prst="roundRect">
            <a:avLst/>
          </a:prstGeom>
          <a:solidFill>
            <a:schemeClr val="accent6">
              <a:lumMod val="20000"/>
              <a:lumOff val="80000"/>
            </a:schemeClr>
          </a:solidFill>
          <a:ln w="38100">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002060"/>
                </a:solidFill>
              </a:rPr>
              <a:t>Nở</a:t>
            </a:r>
            <a:r>
              <a:rPr lang="en-US" sz="2200" b="1" dirty="0">
                <a:solidFill>
                  <a:srgbClr val="002060"/>
                </a:solidFill>
              </a:rPr>
              <a:t> </a:t>
            </a:r>
            <a:r>
              <a:rPr lang="en-US" sz="2200" b="1" dirty="0" err="1">
                <a:solidFill>
                  <a:srgbClr val="002060"/>
                </a:solidFill>
              </a:rPr>
              <a:t>hoa</a:t>
            </a:r>
            <a:endParaRPr lang="en-US" sz="2200" b="1" dirty="0">
              <a:solidFill>
                <a:srgbClr val="002060"/>
              </a:solidFill>
            </a:endParaRPr>
          </a:p>
        </p:txBody>
      </p:sp>
      <p:sp>
        <p:nvSpPr>
          <p:cNvPr id="50" name="Rectangle: Rounded Corners 49">
            <a:extLst>
              <a:ext uri="{FF2B5EF4-FFF2-40B4-BE49-F238E27FC236}">
                <a16:creationId xmlns:a16="http://schemas.microsoft.com/office/drawing/2014/main" id="{C0A5D4D2-7CFD-4CD3-923E-77F087F7A1A8}"/>
              </a:ext>
            </a:extLst>
          </p:cNvPr>
          <p:cNvSpPr/>
          <p:nvPr/>
        </p:nvSpPr>
        <p:spPr>
          <a:xfrm>
            <a:off x="6715124" y="5019674"/>
            <a:ext cx="1457326" cy="676276"/>
          </a:xfrm>
          <a:prstGeom prst="roundRect">
            <a:avLst/>
          </a:prstGeom>
          <a:solidFill>
            <a:schemeClr val="accent6">
              <a:lumMod val="20000"/>
              <a:lumOff val="80000"/>
            </a:schemeClr>
          </a:solidFill>
          <a:ln w="38100">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002060"/>
                </a:solidFill>
              </a:rPr>
              <a:t>Kết</a:t>
            </a:r>
            <a:r>
              <a:rPr lang="en-US" sz="2200" b="1" dirty="0">
                <a:solidFill>
                  <a:srgbClr val="002060"/>
                </a:solidFill>
              </a:rPr>
              <a:t> </a:t>
            </a:r>
            <a:r>
              <a:rPr lang="en-US" sz="2200" b="1" dirty="0" err="1">
                <a:solidFill>
                  <a:srgbClr val="002060"/>
                </a:solidFill>
              </a:rPr>
              <a:t>trái</a:t>
            </a:r>
            <a:endParaRPr lang="en-US" sz="2200" b="1" dirty="0">
              <a:solidFill>
                <a:srgbClr val="002060"/>
              </a:solidFill>
            </a:endParaRPr>
          </a:p>
        </p:txBody>
      </p:sp>
      <p:sp>
        <p:nvSpPr>
          <p:cNvPr id="51" name="Rectangle: Rounded Corners 50">
            <a:extLst>
              <a:ext uri="{FF2B5EF4-FFF2-40B4-BE49-F238E27FC236}">
                <a16:creationId xmlns:a16="http://schemas.microsoft.com/office/drawing/2014/main" id="{F2B1646B-CA4A-4BD0-95DD-71218C24FE28}"/>
              </a:ext>
            </a:extLst>
          </p:cNvPr>
          <p:cNvSpPr/>
          <p:nvPr/>
        </p:nvSpPr>
        <p:spPr>
          <a:xfrm>
            <a:off x="9105899" y="5038724"/>
            <a:ext cx="1457326" cy="676276"/>
          </a:xfrm>
          <a:prstGeom prst="roundRect">
            <a:avLst/>
          </a:prstGeom>
          <a:solidFill>
            <a:schemeClr val="accent6">
              <a:lumMod val="20000"/>
              <a:lumOff val="80000"/>
            </a:schemeClr>
          </a:solidFill>
          <a:ln w="38100">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002060"/>
                </a:solidFill>
              </a:rPr>
              <a:t>Gieo</a:t>
            </a:r>
            <a:r>
              <a:rPr lang="en-US" sz="2200" b="1" dirty="0">
                <a:solidFill>
                  <a:srgbClr val="002060"/>
                </a:solidFill>
              </a:rPr>
              <a:t> </a:t>
            </a:r>
            <a:r>
              <a:rPr lang="en-US" sz="2200" b="1" dirty="0" err="1">
                <a:solidFill>
                  <a:srgbClr val="002060"/>
                </a:solidFill>
              </a:rPr>
              <a:t>hạt</a:t>
            </a:r>
            <a:r>
              <a:rPr lang="en-US" sz="2200" b="1" dirty="0">
                <a:solidFill>
                  <a:srgbClr val="002060"/>
                </a:solidFill>
              </a:rPr>
              <a:t> </a:t>
            </a:r>
            <a:r>
              <a:rPr lang="en-US" sz="2200" b="1" dirty="0" err="1">
                <a:solidFill>
                  <a:srgbClr val="002060"/>
                </a:solidFill>
              </a:rPr>
              <a:t>mọc</a:t>
            </a:r>
            <a:r>
              <a:rPr lang="en-US" sz="2200" b="1" dirty="0">
                <a:solidFill>
                  <a:srgbClr val="002060"/>
                </a:solidFill>
              </a:rPr>
              <a:t> </a:t>
            </a:r>
            <a:r>
              <a:rPr lang="en-US" sz="2200" b="1" dirty="0" err="1">
                <a:solidFill>
                  <a:srgbClr val="002060"/>
                </a:solidFill>
              </a:rPr>
              <a:t>cây</a:t>
            </a:r>
            <a:endParaRPr lang="en-US" sz="2200" b="1" dirty="0">
              <a:solidFill>
                <a:srgbClr val="002060"/>
              </a:solidFill>
            </a:endParaRPr>
          </a:p>
        </p:txBody>
      </p:sp>
    </p:spTree>
    <p:extLst>
      <p:ext uri="{BB962C8B-B14F-4D97-AF65-F5344CB8AC3E}">
        <p14:creationId xmlns:p14="http://schemas.microsoft.com/office/powerpoint/2010/main" val="899472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250"/>
                                        <p:tgtEl>
                                          <p:spTgt spid="46"/>
                                        </p:tgtEl>
                                      </p:cBhvr>
                                    </p:animEffect>
                                    <p:anim calcmode="lin" valueType="num">
                                      <p:cBhvr>
                                        <p:cTn id="8" dur="250" fill="hold"/>
                                        <p:tgtEl>
                                          <p:spTgt spid="46"/>
                                        </p:tgtEl>
                                        <p:attrNameLst>
                                          <p:attrName>ppt_x</p:attrName>
                                        </p:attrNameLst>
                                      </p:cBhvr>
                                      <p:tavLst>
                                        <p:tav tm="0">
                                          <p:val>
                                            <p:strVal val="#ppt_x"/>
                                          </p:val>
                                        </p:tav>
                                        <p:tav tm="100000">
                                          <p:val>
                                            <p:strVal val="#ppt_x"/>
                                          </p:val>
                                        </p:tav>
                                      </p:tavLst>
                                    </p:anim>
                                    <p:anim calcmode="lin" valueType="num">
                                      <p:cBhvr>
                                        <p:cTn id="9" dur="25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down)">
                                      <p:cBhvr>
                                        <p:cTn id="19" dur="500"/>
                                        <p:tgtEl>
                                          <p:spTgt spid="4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down)">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down)">
                                      <p:cBhvr>
                                        <p:cTn id="29" dur="500"/>
                                        <p:tgtEl>
                                          <p:spTgt spid="4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down)">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ipe(down)">
                                      <p:cBhvr>
                                        <p:cTn id="3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5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2.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3.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4.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5.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581</Words>
  <Application>Microsoft Office PowerPoint</Application>
  <PresentationFormat>Widescreen</PresentationFormat>
  <Paragraphs>72</Paragraphs>
  <Slides>19</Slides>
  <Notes>17</Notes>
  <HiddenSlides>0</HiddenSlides>
  <MMClips>7</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19</vt:i4>
      </vt:variant>
    </vt:vector>
  </HeadingPairs>
  <TitlesOfParts>
    <vt:vector size="31" baseType="lpstr">
      <vt:lpstr>等线</vt:lpstr>
      <vt:lpstr>微软雅黑</vt:lpstr>
      <vt:lpstr>Arial</vt:lpstr>
      <vt:lpstr>Arial-Rounded</vt:lpstr>
      <vt:lpstr>Calibri</vt:lpstr>
      <vt:lpstr>Calibri Light</vt:lpstr>
      <vt:lpstr>Coiny</vt:lpstr>
      <vt:lpstr>iCiel Cadena</vt:lpstr>
      <vt:lpstr>Office 主题​​</vt:lpstr>
      <vt:lpstr>Office 主题</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27</cp:revision>
  <dcterms:created xsi:type="dcterms:W3CDTF">2022-09-13T00:31:04Z</dcterms:created>
  <dcterms:modified xsi:type="dcterms:W3CDTF">2022-09-13T01:26:51Z</dcterms:modified>
</cp:coreProperties>
</file>