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2"/>
  </p:notesMasterIdLst>
  <p:sldIdLst>
    <p:sldId id="256" r:id="rId3"/>
    <p:sldId id="266" r:id="rId4"/>
    <p:sldId id="302" r:id="rId5"/>
    <p:sldId id="267" r:id="rId6"/>
    <p:sldId id="292" r:id="rId7"/>
    <p:sldId id="293" r:id="rId8"/>
    <p:sldId id="299" r:id="rId9"/>
    <p:sldId id="303" r:id="rId10"/>
    <p:sldId id="269" r:id="rId11"/>
  </p:sldIdLst>
  <p:sldSz cx="18288000" cy="10287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B4BD"/>
    <a:srgbClr val="E2634D"/>
    <a:srgbClr val="FDE154"/>
    <a:srgbClr val="F58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FC8F0-7058-4441-AB59-AEA7B52BA5AE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B24A4-56F5-416B-A83A-44344074F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4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15FD-9266-BCE3-1340-C7CF9E87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DA149-6C87-2DB5-AAA0-9C6EF4FC0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D7604-707B-102F-9250-01EC67AF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8CA75-3379-7280-6CD1-084A5D07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98959-A263-35BC-6AE3-A00D6602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4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DA2E-0166-7416-AAF3-5FEAA475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91879-7559-E848-6B8F-B4284E3D9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FA73B-45B0-BF67-CAC2-56784B87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4D09-5AC4-C72D-8E18-54A96387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43B8D-112B-6DAF-023D-A54A3060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8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4C3CE-55C9-81A7-78BB-813D3C90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1A1D-563A-4852-9D94-891EF0D67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64E3A-6AC6-278E-FFD2-ECAE4240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BA3E7-C193-E03D-D7F8-DBBA7497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4532B-9712-487A-6EC5-42E8E03D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80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A638-484D-17A3-718A-E5098146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B6BDA-185A-0BB9-9AF6-DB9A46FC4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CB6FD-123E-2805-F4F7-0BE9F451C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0528A-50B9-85D9-FCD3-39BCEFB4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07ED3-B1A6-5CFD-6AA6-4F003611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482E6-A927-9A13-703E-56A97B0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3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D5A8-914E-A0D9-C264-33019745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A758B-9EB2-7A7A-28F4-AB2F6E6BC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97540-01B9-C150-66A0-5E8885B05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D0C43-5FA1-196D-3582-2AC05C2C3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62A42F-D3FD-F2D4-E921-0D22CDF39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89EB5-2A61-AB28-95AE-2755C634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07145A-EF70-F464-1838-6DCC6C47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D95F7-9A70-C096-E9BC-59248A6D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8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743A9-750B-5D7A-6977-4983D9F9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694E5-7792-9CBE-850E-854C687A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9E112-D5E6-3E55-10FE-07AFFE51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FAA50-BBA6-F411-35FB-90D2018A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46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11E11-AB95-89A6-12A0-5A6D7CBE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35FDC-6B98-7CCD-2208-49061ED7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1CC08-19C4-3EDB-9315-8BC4A583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71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7BD6-73D6-F42A-8E7A-2998C6BB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C982-9B8F-23A0-B46D-82A62C534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06401-BB84-0E03-818D-DED4D6097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8685A-1474-5300-8DE6-6A8AD434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D07C9-2122-726C-5E63-FC54DE86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59B14-9214-D97D-C575-A89322F9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9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F576D-E3CD-6707-489B-61893124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94E636-95A9-73EF-1F55-2ECF9D8681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B6FD9-06D6-1145-9050-A12C9F515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46CB4-7EC6-F41E-C827-B6ACC91A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9A4EB-8D73-AB4C-CBAC-A0832640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5D9B4-9FA6-5BDA-6990-E211E64B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1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91D5-DEC3-0F0F-B5BF-2F9A891D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F974E7-F277-E5A7-B4AC-E3B9D63A6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C3124-48F5-0A59-DBFF-2D65F178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00261-8365-525D-EAE2-6D0F65F3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1A5F0-68D9-9A39-FC39-C3A663D8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76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0F733-680D-A5D0-F2E9-E806BAA6B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9633F-258E-48A3-1ED1-1781AE5C0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5CBE5-81D6-F289-6112-6FF2604F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96879-CF57-94B4-5E85-0BDAD4CA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24868-4EB0-26B5-DCAB-03E5B2BD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3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955C000-A1A8-4FBA-E349-F77C3D2C025D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701B9-B90E-A5A3-762D-CC45C5EEDB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D7AC3E-4864-7E2F-5DAB-346B8A42369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B1B31D-7561-D8B1-869E-ECD81CAA180C}"/>
              </a:ext>
            </a:extLst>
          </p:cNvPr>
          <p:cNvSpPr/>
          <p:nvPr userDrawn="1"/>
        </p:nvSpPr>
        <p:spPr>
          <a:xfrm>
            <a:off x="762000" y="518160"/>
            <a:ext cx="16855440" cy="9189720"/>
          </a:xfrm>
          <a:custGeom>
            <a:avLst/>
            <a:gdLst>
              <a:gd name="connsiteX0" fmla="*/ 0 w 11277600"/>
              <a:gd name="connsiteY0" fmla="*/ 403061 h 6075680"/>
              <a:gd name="connsiteX1" fmla="*/ 403061 w 11277600"/>
              <a:gd name="connsiteY1" fmla="*/ 0 h 6075680"/>
              <a:gd name="connsiteX2" fmla="*/ 10874539 w 11277600"/>
              <a:gd name="connsiteY2" fmla="*/ 0 h 6075680"/>
              <a:gd name="connsiteX3" fmla="*/ 11277600 w 11277600"/>
              <a:gd name="connsiteY3" fmla="*/ 403061 h 6075680"/>
              <a:gd name="connsiteX4" fmla="*/ 11277600 w 11277600"/>
              <a:gd name="connsiteY4" fmla="*/ 5672619 h 6075680"/>
              <a:gd name="connsiteX5" fmla="*/ 10874539 w 11277600"/>
              <a:gd name="connsiteY5" fmla="*/ 6075680 h 6075680"/>
              <a:gd name="connsiteX6" fmla="*/ 403061 w 11277600"/>
              <a:gd name="connsiteY6" fmla="*/ 6075680 h 6075680"/>
              <a:gd name="connsiteX7" fmla="*/ 0 w 11277600"/>
              <a:gd name="connsiteY7" fmla="*/ 5672619 h 6075680"/>
              <a:gd name="connsiteX8" fmla="*/ 0 w 11277600"/>
              <a:gd name="connsiteY8" fmla="*/ 403061 h 6075680"/>
              <a:gd name="connsiteX0" fmla="*/ 60960 w 11277600"/>
              <a:gd name="connsiteY0" fmla="*/ 707861 h 6075680"/>
              <a:gd name="connsiteX1" fmla="*/ 403061 w 11277600"/>
              <a:gd name="connsiteY1" fmla="*/ 0 h 6075680"/>
              <a:gd name="connsiteX2" fmla="*/ 10874539 w 11277600"/>
              <a:gd name="connsiteY2" fmla="*/ 0 h 6075680"/>
              <a:gd name="connsiteX3" fmla="*/ 11277600 w 11277600"/>
              <a:gd name="connsiteY3" fmla="*/ 403061 h 6075680"/>
              <a:gd name="connsiteX4" fmla="*/ 11277600 w 11277600"/>
              <a:gd name="connsiteY4" fmla="*/ 5672619 h 6075680"/>
              <a:gd name="connsiteX5" fmla="*/ 10874539 w 11277600"/>
              <a:gd name="connsiteY5" fmla="*/ 6075680 h 6075680"/>
              <a:gd name="connsiteX6" fmla="*/ 403061 w 11277600"/>
              <a:gd name="connsiteY6" fmla="*/ 6075680 h 6075680"/>
              <a:gd name="connsiteX7" fmla="*/ 0 w 11277600"/>
              <a:gd name="connsiteY7" fmla="*/ 5672619 h 6075680"/>
              <a:gd name="connsiteX8" fmla="*/ 60960 w 11277600"/>
              <a:gd name="connsiteY8" fmla="*/ 707861 h 6075680"/>
              <a:gd name="connsiteX0" fmla="*/ 60960 w 11277600"/>
              <a:gd name="connsiteY0" fmla="*/ 758661 h 6126480"/>
              <a:gd name="connsiteX1" fmla="*/ 270981 w 11277600"/>
              <a:gd name="connsiteY1" fmla="*/ 0 h 6126480"/>
              <a:gd name="connsiteX2" fmla="*/ 10874539 w 11277600"/>
              <a:gd name="connsiteY2" fmla="*/ 50800 h 6126480"/>
              <a:gd name="connsiteX3" fmla="*/ 11277600 w 11277600"/>
              <a:gd name="connsiteY3" fmla="*/ 453861 h 6126480"/>
              <a:gd name="connsiteX4" fmla="*/ 11277600 w 11277600"/>
              <a:gd name="connsiteY4" fmla="*/ 5723419 h 6126480"/>
              <a:gd name="connsiteX5" fmla="*/ 10874539 w 11277600"/>
              <a:gd name="connsiteY5" fmla="*/ 6126480 h 6126480"/>
              <a:gd name="connsiteX6" fmla="*/ 403061 w 11277600"/>
              <a:gd name="connsiteY6" fmla="*/ 6126480 h 6126480"/>
              <a:gd name="connsiteX7" fmla="*/ 0 w 11277600"/>
              <a:gd name="connsiteY7" fmla="*/ 5723419 h 6126480"/>
              <a:gd name="connsiteX8" fmla="*/ 60960 w 11277600"/>
              <a:gd name="connsiteY8" fmla="*/ 758661 h 6126480"/>
              <a:gd name="connsiteX0" fmla="*/ 10160 w 11226800"/>
              <a:gd name="connsiteY0" fmla="*/ 758661 h 6126480"/>
              <a:gd name="connsiteX1" fmla="*/ 220181 w 11226800"/>
              <a:gd name="connsiteY1" fmla="*/ 0 h 6126480"/>
              <a:gd name="connsiteX2" fmla="*/ 10823739 w 11226800"/>
              <a:gd name="connsiteY2" fmla="*/ 50800 h 6126480"/>
              <a:gd name="connsiteX3" fmla="*/ 11226800 w 11226800"/>
              <a:gd name="connsiteY3" fmla="*/ 453861 h 6126480"/>
              <a:gd name="connsiteX4" fmla="*/ 11226800 w 11226800"/>
              <a:gd name="connsiteY4" fmla="*/ 5723419 h 6126480"/>
              <a:gd name="connsiteX5" fmla="*/ 10823739 w 11226800"/>
              <a:gd name="connsiteY5" fmla="*/ 6126480 h 6126480"/>
              <a:gd name="connsiteX6" fmla="*/ 352261 w 11226800"/>
              <a:gd name="connsiteY6" fmla="*/ 6126480 h 6126480"/>
              <a:gd name="connsiteX7" fmla="*/ 0 w 11226800"/>
              <a:gd name="connsiteY7" fmla="*/ 5692939 h 6126480"/>
              <a:gd name="connsiteX8" fmla="*/ 10160 w 11226800"/>
              <a:gd name="connsiteY8" fmla="*/ 758661 h 6126480"/>
              <a:gd name="connsiteX0" fmla="*/ 10160 w 11329422"/>
              <a:gd name="connsiteY0" fmla="*/ 758661 h 6126480"/>
              <a:gd name="connsiteX1" fmla="*/ 220181 w 11329422"/>
              <a:gd name="connsiteY1" fmla="*/ 0 h 6126480"/>
              <a:gd name="connsiteX2" fmla="*/ 10823739 w 11329422"/>
              <a:gd name="connsiteY2" fmla="*/ 50800 h 6126480"/>
              <a:gd name="connsiteX3" fmla="*/ 11329422 w 11329422"/>
              <a:gd name="connsiteY3" fmla="*/ 514821 h 6126480"/>
              <a:gd name="connsiteX4" fmla="*/ 11226800 w 11329422"/>
              <a:gd name="connsiteY4" fmla="*/ 5723419 h 6126480"/>
              <a:gd name="connsiteX5" fmla="*/ 10823739 w 11329422"/>
              <a:gd name="connsiteY5" fmla="*/ 6126480 h 6126480"/>
              <a:gd name="connsiteX6" fmla="*/ 352261 w 11329422"/>
              <a:gd name="connsiteY6" fmla="*/ 6126480 h 6126480"/>
              <a:gd name="connsiteX7" fmla="*/ 0 w 11329422"/>
              <a:gd name="connsiteY7" fmla="*/ 5692939 h 6126480"/>
              <a:gd name="connsiteX8" fmla="*/ 10160 w 11329422"/>
              <a:gd name="connsiteY8" fmla="*/ 758661 h 6126480"/>
              <a:gd name="connsiteX0" fmla="*/ 10160 w 11329422"/>
              <a:gd name="connsiteY0" fmla="*/ 758661 h 6126480"/>
              <a:gd name="connsiteX1" fmla="*/ 220181 w 11329422"/>
              <a:gd name="connsiteY1" fmla="*/ 0 h 6126480"/>
              <a:gd name="connsiteX2" fmla="*/ 10823739 w 11329422"/>
              <a:gd name="connsiteY2" fmla="*/ 50800 h 6126480"/>
              <a:gd name="connsiteX3" fmla="*/ 11329422 w 11329422"/>
              <a:gd name="connsiteY3" fmla="*/ 514821 h 6126480"/>
              <a:gd name="connsiteX4" fmla="*/ 11267849 w 11329422"/>
              <a:gd name="connsiteY4" fmla="*/ 5723419 h 6126480"/>
              <a:gd name="connsiteX5" fmla="*/ 10823739 w 11329422"/>
              <a:gd name="connsiteY5" fmla="*/ 6126480 h 6126480"/>
              <a:gd name="connsiteX6" fmla="*/ 352261 w 11329422"/>
              <a:gd name="connsiteY6" fmla="*/ 6126480 h 6126480"/>
              <a:gd name="connsiteX7" fmla="*/ 0 w 11329422"/>
              <a:gd name="connsiteY7" fmla="*/ 5692939 h 6126480"/>
              <a:gd name="connsiteX8" fmla="*/ 10160 w 11329422"/>
              <a:gd name="connsiteY8" fmla="*/ 758661 h 6126480"/>
              <a:gd name="connsiteX0" fmla="*/ 10160 w 11349946"/>
              <a:gd name="connsiteY0" fmla="*/ 758661 h 6126480"/>
              <a:gd name="connsiteX1" fmla="*/ 220181 w 11349946"/>
              <a:gd name="connsiteY1" fmla="*/ 0 h 6126480"/>
              <a:gd name="connsiteX2" fmla="*/ 10823739 w 11349946"/>
              <a:gd name="connsiteY2" fmla="*/ 50800 h 6126480"/>
              <a:gd name="connsiteX3" fmla="*/ 11329422 w 11349946"/>
              <a:gd name="connsiteY3" fmla="*/ 514821 h 6126480"/>
              <a:gd name="connsiteX4" fmla="*/ 11349946 w 11349946"/>
              <a:gd name="connsiteY4" fmla="*/ 5713259 h 6126480"/>
              <a:gd name="connsiteX5" fmla="*/ 10823739 w 11349946"/>
              <a:gd name="connsiteY5" fmla="*/ 6126480 h 6126480"/>
              <a:gd name="connsiteX6" fmla="*/ 352261 w 11349946"/>
              <a:gd name="connsiteY6" fmla="*/ 6126480 h 6126480"/>
              <a:gd name="connsiteX7" fmla="*/ 0 w 11349946"/>
              <a:gd name="connsiteY7" fmla="*/ 5692939 h 6126480"/>
              <a:gd name="connsiteX8" fmla="*/ 10160 w 11349946"/>
              <a:gd name="connsiteY8" fmla="*/ 758661 h 6126480"/>
              <a:gd name="connsiteX0" fmla="*/ 10160 w 11349946"/>
              <a:gd name="connsiteY0" fmla="*/ 758661 h 6126480"/>
              <a:gd name="connsiteX1" fmla="*/ 220181 w 11349946"/>
              <a:gd name="connsiteY1" fmla="*/ 0 h 6126480"/>
              <a:gd name="connsiteX2" fmla="*/ 10823739 w 11349946"/>
              <a:gd name="connsiteY2" fmla="*/ 50800 h 6126480"/>
              <a:gd name="connsiteX3" fmla="*/ 11329422 w 11349946"/>
              <a:gd name="connsiteY3" fmla="*/ 514821 h 6126480"/>
              <a:gd name="connsiteX4" fmla="*/ 11349946 w 11349946"/>
              <a:gd name="connsiteY4" fmla="*/ 5713259 h 6126480"/>
              <a:gd name="connsiteX5" fmla="*/ 10823739 w 11349946"/>
              <a:gd name="connsiteY5" fmla="*/ 6126480 h 6126480"/>
              <a:gd name="connsiteX6" fmla="*/ 352261 w 11349946"/>
              <a:gd name="connsiteY6" fmla="*/ 6126480 h 6126480"/>
              <a:gd name="connsiteX7" fmla="*/ 0 w 11349946"/>
              <a:gd name="connsiteY7" fmla="*/ 5692939 h 6126480"/>
              <a:gd name="connsiteX8" fmla="*/ 10160 w 11349946"/>
              <a:gd name="connsiteY8" fmla="*/ 758661 h 612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9946" h="6126480">
                <a:moveTo>
                  <a:pt x="10160" y="758661"/>
                </a:moveTo>
                <a:cubicBezTo>
                  <a:pt x="10160" y="536057"/>
                  <a:pt x="-2423" y="0"/>
                  <a:pt x="220181" y="0"/>
                </a:cubicBezTo>
                <a:lnTo>
                  <a:pt x="10823739" y="50800"/>
                </a:lnTo>
                <a:cubicBezTo>
                  <a:pt x="11046343" y="50800"/>
                  <a:pt x="11329422" y="292217"/>
                  <a:pt x="11329422" y="514821"/>
                </a:cubicBezTo>
                <a:cubicBezTo>
                  <a:pt x="11336263" y="2247634"/>
                  <a:pt x="11199435" y="3980446"/>
                  <a:pt x="11349946" y="5713259"/>
                </a:cubicBezTo>
                <a:cubicBezTo>
                  <a:pt x="11349946" y="5935863"/>
                  <a:pt x="11046343" y="6126480"/>
                  <a:pt x="10823739" y="6126480"/>
                </a:cubicBezTo>
                <a:lnTo>
                  <a:pt x="352261" y="6126480"/>
                </a:lnTo>
                <a:cubicBezTo>
                  <a:pt x="129657" y="6126480"/>
                  <a:pt x="0" y="5915543"/>
                  <a:pt x="0" y="5692939"/>
                </a:cubicBezTo>
                <a:cubicBezTo>
                  <a:pt x="0" y="3936420"/>
                  <a:pt x="10160" y="2515180"/>
                  <a:pt x="10160" y="758661"/>
                </a:cubicBezTo>
                <a:close/>
              </a:path>
            </a:pathLst>
          </a:cu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DC4DAEB-18C2-99E2-6E2A-3C2D0D1998FF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3B02A-E9A7-AD73-9E40-A76B6E013D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A8C405-DA15-A60C-BFAB-EC238FBEE6A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9CD88F-4E2F-FC2E-382A-98B2BD743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71" y="16864"/>
            <a:ext cx="17594581" cy="10095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7C5A37-E0F6-472C-10C4-51D707A21347}"/>
              </a:ext>
            </a:extLst>
          </p:cNvPr>
          <p:cNvSpPr/>
          <p:nvPr/>
        </p:nvSpPr>
        <p:spPr>
          <a:xfrm>
            <a:off x="1623060" y="2628902"/>
            <a:ext cx="14790420" cy="17304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spc="217" dirty="0">
              <a:solidFill>
                <a:srgbClr val="2F2E2D"/>
              </a:solidFill>
              <a:effectLst/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3C820-3A36-AFD0-2FA3-6D28A709906C}"/>
              </a:ext>
            </a:extLst>
          </p:cNvPr>
          <p:cNvSpPr txBox="1"/>
          <p:nvPr/>
        </p:nvSpPr>
        <p:spPr>
          <a:xfrm>
            <a:off x="1158240" y="689910"/>
            <a:ext cx="15971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5.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Chọn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từ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ngữ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để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hoàn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thiện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câu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câu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vào</a:t>
            </a:r>
            <a:r>
              <a:rPr lang="en-US" sz="6000" b="1" dirty="0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UTM Avo"/>
                <a:ea typeface="UTM Avo"/>
                <a:cs typeface="UTM Avo"/>
                <a:sym typeface="UTM Avo"/>
              </a:rPr>
              <a:t>vở</a:t>
            </a:r>
            <a:endParaRPr lang="en-US" sz="6000" b="1" dirty="0">
              <a:solidFill>
                <a:srgbClr val="FF0000"/>
              </a:solidFill>
              <a:effectLst/>
              <a:latin typeface="UTM Avo"/>
              <a:ea typeface="UTM Avo"/>
              <a:cs typeface="UTM Avo"/>
              <a:sym typeface="UTM Avo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8C880-5460-70F1-DC87-F9A351FD011A}"/>
              </a:ext>
            </a:extLst>
          </p:cNvPr>
          <p:cNvGrpSpPr/>
          <p:nvPr/>
        </p:nvGrpSpPr>
        <p:grpSpPr>
          <a:xfrm>
            <a:off x="2906446" y="3207954"/>
            <a:ext cx="12414763" cy="1696506"/>
            <a:chOff x="3269431" y="3314700"/>
            <a:chExt cx="11146076" cy="10446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DF3476-0A98-3829-D95F-B035E7A9A27A}"/>
                </a:ext>
              </a:extLst>
            </p:cNvPr>
            <p:cNvSpPr/>
            <p:nvPr/>
          </p:nvSpPr>
          <p:spPr>
            <a:xfrm>
              <a:off x="3886200" y="3314700"/>
              <a:ext cx="10529307" cy="1044678"/>
            </a:xfrm>
            <a:prstGeom prst="rect">
              <a:avLst/>
            </a:prstGeom>
            <a:solidFill>
              <a:srgbClr val="FFB4B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3269431" y="3778921"/>
              <a:ext cx="4259021" cy="3157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8"/>
                </a:lnSpc>
              </a:pPr>
              <a:r>
                <a:rPr lang="en-US" sz="6000" b="1" dirty="0" err="1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tô</a:t>
              </a:r>
              <a:r>
                <a:rPr lang="en-US" sz="6000" b="1" dirty="0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6000" b="1" dirty="0" err="1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vẽ</a:t>
              </a:r>
              <a:endParaRPr lang="en-US" sz="6000" b="1" dirty="0">
                <a:solidFill>
                  <a:srgbClr val="373422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6982764" y="3826959"/>
              <a:ext cx="3564620" cy="2861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16"/>
                </a:lnSpc>
              </a:pPr>
              <a:r>
                <a:rPr lang="en-US" sz="6000" b="1" dirty="0" err="1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dòng</a:t>
              </a:r>
              <a:r>
                <a:rPr lang="en-US" sz="6000" b="1" dirty="0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6000" b="1" dirty="0" err="1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chữ</a:t>
              </a:r>
              <a:endParaRPr lang="en-US" sz="6000" b="1" dirty="0">
                <a:solidFill>
                  <a:srgbClr val="373422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11263663" y="3854057"/>
              <a:ext cx="2966616" cy="2801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42"/>
                </a:lnSpc>
              </a:pPr>
              <a:r>
                <a:rPr lang="en-US" sz="6000" b="1" dirty="0" err="1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hí</a:t>
              </a:r>
              <a:r>
                <a:rPr lang="en-US" sz="6000" b="1" dirty="0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6000" b="1" dirty="0" err="1">
                  <a:solidFill>
                    <a:srgbClr val="373422"/>
                  </a:solidFill>
                  <a:latin typeface="UTM Avo"/>
                  <a:ea typeface="UTM Avo"/>
                  <a:cs typeface="UTM Avo"/>
                  <a:sym typeface="UTM Avo"/>
                </a:rPr>
                <a:t>hoáy</a:t>
              </a:r>
              <a:endParaRPr lang="en-US" sz="6000" b="1" dirty="0">
                <a:solidFill>
                  <a:srgbClr val="373422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1787103" y="5295309"/>
            <a:ext cx="13944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b="1" dirty="0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Phương </a:t>
            </a:r>
            <a:r>
              <a:rPr lang="en-US" sz="6600" b="1" dirty="0" err="1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ngắm</a:t>
            </a:r>
            <a:r>
              <a:rPr lang="en-US" sz="6600" b="1" dirty="0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nhìn</a:t>
            </a:r>
            <a:r>
              <a:rPr lang="en-US" sz="6600" b="1" dirty="0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 …………… </a:t>
            </a:r>
            <a:r>
              <a:rPr lang="en-US" sz="6600" b="1" dirty="0" err="1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nắn</a:t>
            </a:r>
            <a:r>
              <a:rPr lang="en-US" sz="6600" b="1" dirty="0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nót</a:t>
            </a:r>
            <a:r>
              <a:rPr lang="en-US" sz="6600" b="1" dirty="0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trên</a:t>
            </a:r>
            <a:r>
              <a:rPr lang="en-US" sz="6600" b="1" dirty="0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bảng</a:t>
            </a:r>
            <a:r>
              <a:rPr lang="en-US" sz="6600" b="1" dirty="0">
                <a:solidFill>
                  <a:srgbClr val="00206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FBBDA-DF7D-FC16-1565-A49DD6B6473C}"/>
              </a:ext>
            </a:extLst>
          </p:cNvPr>
          <p:cNvSpPr txBox="1"/>
          <p:nvPr/>
        </p:nvSpPr>
        <p:spPr>
          <a:xfrm>
            <a:off x="11076103" y="5295309"/>
            <a:ext cx="4773302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UTM Avo"/>
                <a:cs typeface="UTM Avo"/>
                <a:sym typeface="UTM Avo"/>
              </a:rPr>
              <a:t>dòng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UTM Avo"/>
                <a:cs typeface="UTM Avo"/>
                <a:sym typeface="UTM Avo"/>
              </a:rPr>
              <a:t>chữ</a:t>
            </a:r>
            <a:endParaRPr lang="en-US" sz="6600" b="1" dirty="0">
              <a:solidFill>
                <a:srgbClr val="FF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231346-0577-DBE1-21B5-C5685121A0A8}"/>
              </a:ext>
            </a:extLst>
          </p:cNvPr>
          <p:cNvGrpSpPr/>
          <p:nvPr/>
        </p:nvGrpSpPr>
        <p:grpSpPr>
          <a:xfrm>
            <a:off x="600312" y="6342913"/>
            <a:ext cx="9075411" cy="3988630"/>
            <a:chOff x="993058" y="6298370"/>
            <a:chExt cx="9075411" cy="398863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92CBECE-D3DA-178C-0CB7-40C6E3442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058" y="6298370"/>
              <a:ext cx="2373583" cy="398863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F7D830E-AD79-FB38-33A6-F9AE74E0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3287" y="7874700"/>
              <a:ext cx="8285182" cy="182286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CA5DC05-C7A6-4ACD-8EBF-1ED2F796D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7951481"/>
            <a:ext cx="10624659" cy="16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9211BF-8AFE-23CD-13CF-253239728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185786C-DF03-E585-C211-774B6B3285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AB8-C1BE-087C-7CE1-4CD4E751BF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63" t="11547" r="4910" b="50000"/>
          <a:stretch>
            <a:fillRect/>
          </a:stretch>
        </p:blipFill>
        <p:spPr>
          <a:xfrm>
            <a:off x="838200" y="1445194"/>
            <a:ext cx="16383000" cy="1856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6FA676-6C56-D962-DD76-F2DC46F1C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686300"/>
            <a:ext cx="12955123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2A4A4-6440-3639-4CFC-1575ADD9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C22E5ED-BAB8-B855-52B5-5B0A012F02BB}"/>
              </a:ext>
            </a:extLst>
          </p:cNvPr>
          <p:cNvSpPr txBox="1"/>
          <p:nvPr/>
        </p:nvSpPr>
        <p:spPr>
          <a:xfrm>
            <a:off x="609600" y="816231"/>
            <a:ext cx="17068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6. Quan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sát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tranh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và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dùng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từ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ngữ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khung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để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nói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theo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tranh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ea typeface="Hussar Bold"/>
              <a:cs typeface="Hussar Bold"/>
              <a:sym typeface="Hussar Bold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26E03C-B104-AC04-5550-BBC44E309B1B}"/>
              </a:ext>
            </a:extLst>
          </p:cNvPr>
          <p:cNvGrpSpPr/>
          <p:nvPr/>
        </p:nvGrpSpPr>
        <p:grpSpPr>
          <a:xfrm>
            <a:off x="4865481" y="2787984"/>
            <a:ext cx="9008068" cy="1143000"/>
            <a:chOff x="5450031" y="1790700"/>
            <a:chExt cx="9008068" cy="1143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A07D4-7B6F-72AC-710D-39CFC5359867}"/>
                </a:ext>
              </a:extLst>
            </p:cNvPr>
            <p:cNvSpPr/>
            <p:nvPr/>
          </p:nvSpPr>
          <p:spPr>
            <a:xfrm>
              <a:off x="5473477" y="1790700"/>
              <a:ext cx="8984622" cy="1143000"/>
            </a:xfrm>
            <a:prstGeom prst="roundRect">
              <a:avLst>
                <a:gd name="adj" fmla="val 35129"/>
              </a:avLst>
            </a:prstGeom>
            <a:solidFill>
              <a:srgbClr val="E2634D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5450031" y="2257055"/>
              <a:ext cx="4218453" cy="447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Inter"/>
                  <a:cs typeface="Inter"/>
                  <a:sym typeface="Inter"/>
                </a:rPr>
                <a:t>âu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  <a:ea typeface="Inter"/>
                  <a:cs typeface="Inter"/>
                  <a:sym typeface="Inter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Inter"/>
                  <a:cs typeface="Inter"/>
                  <a:sym typeface="Inter"/>
                </a:rPr>
                <a:t>yếm</a:t>
              </a:r>
              <a:endParaRPr lang="en-US" sz="5400" b="1" dirty="0">
                <a:solidFill>
                  <a:schemeClr val="bg1"/>
                </a:solidFill>
                <a:latin typeface="UTM Avo" panose="02040603050506020204" pitchFamily="18" charset="0"/>
                <a:ea typeface="Inter"/>
                <a:cs typeface="Inter"/>
                <a:sym typeface="Inter"/>
              </a:endParaRPr>
            </a:p>
          </p:txBody>
        </p:sp>
        <p:sp>
          <p:nvSpPr>
            <p:cNvPr id="18" name="TextBox 12"/>
            <p:cNvSpPr txBox="1"/>
            <p:nvPr/>
          </p:nvSpPr>
          <p:spPr>
            <a:xfrm>
              <a:off x="9697792" y="2242627"/>
              <a:ext cx="4372411" cy="4767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1"/>
                </a:lnSpc>
              </a:pPr>
              <a:r>
                <a:rPr lang="en-US" sz="5400" b="1" spc="119" dirty="0" err="1">
                  <a:solidFill>
                    <a:schemeClr val="bg1"/>
                  </a:solidFill>
                  <a:latin typeface="UTM Avo" panose="02040603050506020204" pitchFamily="18" charset="0"/>
                  <a:ea typeface="Sniglet"/>
                  <a:cs typeface="Sniglet"/>
                  <a:sym typeface="Sniglet"/>
                </a:rPr>
                <a:t>chúc</a:t>
              </a:r>
              <a:r>
                <a:rPr lang="en-US" sz="5400" b="1" spc="119" dirty="0">
                  <a:solidFill>
                    <a:schemeClr val="bg1"/>
                  </a:solidFill>
                  <a:latin typeface="UTM Avo" panose="02040603050506020204" pitchFamily="18" charset="0"/>
                  <a:ea typeface="Sniglet"/>
                  <a:cs typeface="Sniglet"/>
                  <a:sym typeface="Sniglet"/>
                </a:rPr>
                <a:t> </a:t>
              </a:r>
              <a:r>
                <a:rPr lang="en-US" sz="5400" b="1" spc="119" dirty="0" err="1">
                  <a:solidFill>
                    <a:schemeClr val="bg1"/>
                  </a:solidFill>
                  <a:latin typeface="UTM Avo" panose="02040603050506020204" pitchFamily="18" charset="0"/>
                  <a:ea typeface="Sniglet"/>
                  <a:cs typeface="Sniglet"/>
                  <a:sym typeface="Sniglet"/>
                </a:rPr>
                <a:t>mừng</a:t>
              </a:r>
              <a:endParaRPr lang="en-US" sz="5400" b="1" spc="119" dirty="0">
                <a:solidFill>
                  <a:schemeClr val="bg1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579E7CB-C180-322C-1BD2-151A66782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5" y="4386661"/>
            <a:ext cx="7924675" cy="5073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6D507-21EF-611A-0DCE-6C65D3031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74523"/>
            <a:ext cx="7967685" cy="5100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761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1F297-DC32-2B49-35C1-EBBA20BD3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2BA01-3F1A-0548-C5A9-87EEDDE6F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2500"/>
            <a:ext cx="9448800" cy="6049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B592D498-E482-7E4E-2631-968462EEAAC3}"/>
              </a:ext>
            </a:extLst>
          </p:cNvPr>
          <p:cNvSpPr txBox="1"/>
          <p:nvPr/>
        </p:nvSpPr>
        <p:spPr>
          <a:xfrm>
            <a:off x="1600200" y="7810500"/>
            <a:ext cx="15468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giáo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âu</a:t>
            </a:r>
            <a:r>
              <a:rPr lang="en-US" sz="7200" b="1" dirty="0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yếm</a:t>
            </a:r>
            <a:r>
              <a:rPr lang="en-US" sz="7200" b="1" dirty="0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nhìn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chúng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em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0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93E3F-3CDD-3EC0-5751-93AD44479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2F088-641B-58C4-F505-E976B7217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932568"/>
            <a:ext cx="9985385" cy="6392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BEC3A32-B03A-A747-2C47-6CF44E874821}"/>
              </a:ext>
            </a:extLst>
          </p:cNvPr>
          <p:cNvSpPr txBox="1"/>
          <p:nvPr/>
        </p:nvSpPr>
        <p:spPr>
          <a:xfrm>
            <a:off x="1524000" y="7353300"/>
            <a:ext cx="1546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Chúng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em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tặng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hoa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chúc</a:t>
            </a:r>
            <a:r>
              <a:rPr lang="en-US" sz="7200" b="1" dirty="0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mừng</a:t>
            </a:r>
            <a:r>
              <a:rPr lang="en-US" sz="7200" b="1" dirty="0">
                <a:solidFill>
                  <a:srgbClr val="FF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thầy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7200" dirty="0" err="1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giáo</a:t>
            </a:r>
            <a:r>
              <a:rPr lang="en-US" sz="7200" dirty="0">
                <a:solidFill>
                  <a:srgbClr val="363634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00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4F236-86E9-BD8F-FEB9-D950B176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91738D0-FEB7-BC5B-AF74-47D4C64BB781}"/>
              </a:ext>
            </a:extLst>
          </p:cNvPr>
          <p:cNvSpPr/>
          <p:nvPr/>
        </p:nvSpPr>
        <p:spPr>
          <a:xfrm>
            <a:off x="2590800" y="3561485"/>
            <a:ext cx="824601" cy="738895"/>
          </a:xfrm>
          <a:custGeom>
            <a:avLst/>
            <a:gdLst/>
            <a:ahLst/>
            <a:cxnLst/>
            <a:rect l="l" t="t" r="r" b="b"/>
            <a:pathLst>
              <a:path w="1676344" h="1653295">
                <a:moveTo>
                  <a:pt x="0" y="0"/>
                </a:moveTo>
                <a:lnTo>
                  <a:pt x="1676345" y="0"/>
                </a:lnTo>
                <a:lnTo>
                  <a:pt x="1676345" y="1653295"/>
                </a:lnTo>
                <a:lnTo>
                  <a:pt x="0" y="165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87AF58A-4C11-BECE-718D-AB247CDD577B}"/>
              </a:ext>
            </a:extLst>
          </p:cNvPr>
          <p:cNvSpPr txBox="1"/>
          <p:nvPr/>
        </p:nvSpPr>
        <p:spPr>
          <a:xfrm>
            <a:off x="807851" y="1192934"/>
            <a:ext cx="16672297" cy="493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8)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Chọn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chữ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phù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hợp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thay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cho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bông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hoa</a:t>
            </a:r>
            <a:endParaRPr lang="en-US" sz="6000" b="1" dirty="0">
              <a:solidFill>
                <a:srgbClr val="E2634D"/>
              </a:solidFill>
              <a:latin typeface="UTM Avo" panose="02040603050506020204" pitchFamily="18" charset="0"/>
              <a:ea typeface="Telegraf"/>
              <a:cs typeface="Telegraf"/>
              <a:sym typeface="Telegraf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DEDF2E1-A45D-BC5E-A979-9D044388A2CF}"/>
              </a:ext>
            </a:extLst>
          </p:cNvPr>
          <p:cNvSpPr txBox="1"/>
          <p:nvPr/>
        </p:nvSpPr>
        <p:spPr>
          <a:xfrm>
            <a:off x="807851" y="2353164"/>
            <a:ext cx="5248871" cy="54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4"/>
              </a:lnSpc>
            </a:pPr>
            <a:r>
              <a:rPr lang="en-US" sz="6000" b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a. </a:t>
            </a:r>
            <a:r>
              <a:rPr lang="en-US" sz="6000" b="1" i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n</a:t>
            </a:r>
            <a:r>
              <a:rPr lang="en-US" sz="6000" b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hay /?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5081F2F-4BDB-C3F9-3D92-9B561324196A}"/>
              </a:ext>
            </a:extLst>
          </p:cNvPr>
          <p:cNvSpPr txBox="1"/>
          <p:nvPr/>
        </p:nvSpPr>
        <p:spPr>
          <a:xfrm>
            <a:off x="2590800" y="3839106"/>
            <a:ext cx="3942213" cy="496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ắn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nót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822EC733-F17D-D620-56A2-A7FC9DA06D94}"/>
              </a:ext>
            </a:extLst>
          </p:cNvPr>
          <p:cNvSpPr txBox="1"/>
          <p:nvPr/>
        </p:nvSpPr>
        <p:spPr>
          <a:xfrm>
            <a:off x="7009619" y="3839106"/>
            <a:ext cx="4464116" cy="448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17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ánh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   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ắng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3CE3DBF-9CFC-5674-375B-197DF370E00A}"/>
              </a:ext>
            </a:extLst>
          </p:cNvPr>
          <p:cNvSpPr txBox="1"/>
          <p:nvPr/>
        </p:nvSpPr>
        <p:spPr>
          <a:xfrm>
            <a:off x="1291819" y="5331181"/>
            <a:ext cx="5248871" cy="560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b. </a:t>
            </a:r>
            <a:r>
              <a:rPr lang="en-US" sz="6000" b="1" i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</a:t>
            </a: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hay </a:t>
            </a:r>
            <a:r>
              <a:rPr lang="en-US" sz="6000" b="1" i="1" spc="61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gh</a:t>
            </a: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?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605429F-6C84-8AB9-67D1-3D9215DF392A}"/>
              </a:ext>
            </a:extLst>
          </p:cNvPr>
          <p:cNvSpPr txBox="1"/>
          <p:nvPr/>
        </p:nvSpPr>
        <p:spPr>
          <a:xfrm>
            <a:off x="1922640" y="6819900"/>
            <a:ext cx="4590477" cy="496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1"/>
              </a:lnSpc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  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i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chép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1BCD041E-94CF-3886-76F0-16F19EF23665}"/>
              </a:ext>
            </a:extLst>
          </p:cNvPr>
          <p:cNvSpPr txBox="1"/>
          <p:nvPr/>
        </p:nvSpPr>
        <p:spPr>
          <a:xfrm>
            <a:off x="6540690" y="6844013"/>
            <a:ext cx="4925137" cy="496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ần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gũi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50036462-1198-A747-F9F0-C1C7F492CEC1}"/>
              </a:ext>
            </a:extLst>
          </p:cNvPr>
          <p:cNvSpPr txBox="1"/>
          <p:nvPr/>
        </p:nvSpPr>
        <p:spPr>
          <a:xfrm>
            <a:off x="12192000" y="3794203"/>
            <a:ext cx="4380237" cy="496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3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im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  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ặng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4CF2AB51-A2A0-402B-9053-1BE6E8EAD3A1}"/>
              </a:ext>
            </a:extLst>
          </p:cNvPr>
          <p:cNvSpPr/>
          <p:nvPr/>
        </p:nvSpPr>
        <p:spPr>
          <a:xfrm>
            <a:off x="8915400" y="3566405"/>
            <a:ext cx="824601" cy="738895"/>
          </a:xfrm>
          <a:custGeom>
            <a:avLst/>
            <a:gdLst/>
            <a:ahLst/>
            <a:cxnLst/>
            <a:rect l="l" t="t" r="r" b="b"/>
            <a:pathLst>
              <a:path w="1676344" h="1653295">
                <a:moveTo>
                  <a:pt x="0" y="0"/>
                </a:moveTo>
                <a:lnTo>
                  <a:pt x="1676345" y="0"/>
                </a:lnTo>
                <a:lnTo>
                  <a:pt x="1676345" y="1653295"/>
                </a:lnTo>
                <a:lnTo>
                  <a:pt x="0" y="165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D2514C-7418-B6DF-FEF9-505AF04AEC9C}"/>
              </a:ext>
            </a:extLst>
          </p:cNvPr>
          <p:cNvSpPr txBox="1"/>
          <p:nvPr/>
        </p:nvSpPr>
        <p:spPr>
          <a:xfrm>
            <a:off x="12228148" y="6764549"/>
            <a:ext cx="4380237" cy="58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gọn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àng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1181824E-8944-433C-14C6-2E564DAD6C1B}"/>
              </a:ext>
            </a:extLst>
          </p:cNvPr>
          <p:cNvSpPr/>
          <p:nvPr/>
        </p:nvSpPr>
        <p:spPr>
          <a:xfrm>
            <a:off x="13168335" y="3561486"/>
            <a:ext cx="824601" cy="738895"/>
          </a:xfrm>
          <a:custGeom>
            <a:avLst/>
            <a:gdLst/>
            <a:ahLst/>
            <a:cxnLst/>
            <a:rect l="l" t="t" r="r" b="b"/>
            <a:pathLst>
              <a:path w="1676344" h="1653295">
                <a:moveTo>
                  <a:pt x="0" y="0"/>
                </a:moveTo>
                <a:lnTo>
                  <a:pt x="1676345" y="0"/>
                </a:lnTo>
                <a:lnTo>
                  <a:pt x="1676345" y="1653295"/>
                </a:lnTo>
                <a:lnTo>
                  <a:pt x="0" y="165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02C5B8A5-1678-D252-8E6C-D5C039485594}"/>
              </a:ext>
            </a:extLst>
          </p:cNvPr>
          <p:cNvSpPr/>
          <p:nvPr/>
        </p:nvSpPr>
        <p:spPr>
          <a:xfrm>
            <a:off x="2607685" y="6510793"/>
            <a:ext cx="824601" cy="738895"/>
          </a:xfrm>
          <a:custGeom>
            <a:avLst/>
            <a:gdLst/>
            <a:ahLst/>
            <a:cxnLst/>
            <a:rect l="l" t="t" r="r" b="b"/>
            <a:pathLst>
              <a:path w="1676344" h="1653295">
                <a:moveTo>
                  <a:pt x="0" y="0"/>
                </a:moveTo>
                <a:lnTo>
                  <a:pt x="1676345" y="0"/>
                </a:lnTo>
                <a:lnTo>
                  <a:pt x="1676345" y="1653295"/>
                </a:lnTo>
                <a:lnTo>
                  <a:pt x="0" y="165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0BE64939-4555-D1F7-5BF6-0D0469DE4821}"/>
              </a:ext>
            </a:extLst>
          </p:cNvPr>
          <p:cNvSpPr/>
          <p:nvPr/>
        </p:nvSpPr>
        <p:spPr>
          <a:xfrm>
            <a:off x="14034399" y="6554187"/>
            <a:ext cx="824601" cy="738895"/>
          </a:xfrm>
          <a:custGeom>
            <a:avLst/>
            <a:gdLst/>
            <a:ahLst/>
            <a:cxnLst/>
            <a:rect l="l" t="t" r="r" b="b"/>
            <a:pathLst>
              <a:path w="1676344" h="1653295">
                <a:moveTo>
                  <a:pt x="0" y="0"/>
                </a:moveTo>
                <a:lnTo>
                  <a:pt x="1676345" y="0"/>
                </a:lnTo>
                <a:lnTo>
                  <a:pt x="1676345" y="1653295"/>
                </a:lnTo>
                <a:lnTo>
                  <a:pt x="0" y="165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E1F7152-D2DE-4B74-4897-27B842376411}"/>
              </a:ext>
            </a:extLst>
          </p:cNvPr>
          <p:cNvSpPr/>
          <p:nvPr/>
        </p:nvSpPr>
        <p:spPr>
          <a:xfrm>
            <a:off x="7009619" y="6524428"/>
            <a:ext cx="824601" cy="738895"/>
          </a:xfrm>
          <a:custGeom>
            <a:avLst/>
            <a:gdLst/>
            <a:ahLst/>
            <a:cxnLst/>
            <a:rect l="l" t="t" r="r" b="b"/>
            <a:pathLst>
              <a:path w="1676344" h="1653295">
                <a:moveTo>
                  <a:pt x="0" y="0"/>
                </a:moveTo>
                <a:lnTo>
                  <a:pt x="1676345" y="0"/>
                </a:lnTo>
                <a:lnTo>
                  <a:pt x="1676345" y="1653295"/>
                </a:lnTo>
                <a:lnTo>
                  <a:pt x="0" y="1653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3A4C5A4-D4F6-D8FA-D7B2-9D26AE2F8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577013"/>
            <a:ext cx="9437426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1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03F46-82DC-A94F-CA9C-893372A8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142589CE-9B15-C604-D382-489D575B00AD}"/>
              </a:ext>
            </a:extLst>
          </p:cNvPr>
          <p:cNvSpPr txBox="1"/>
          <p:nvPr/>
        </p:nvSpPr>
        <p:spPr>
          <a:xfrm>
            <a:off x="807851" y="1192934"/>
            <a:ext cx="16672297" cy="493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8)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Chọn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chữ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phù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hợp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thay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cho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bông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hoa</a:t>
            </a:r>
            <a:endParaRPr lang="en-US" sz="6000" b="1" dirty="0">
              <a:solidFill>
                <a:srgbClr val="E2634D"/>
              </a:solidFill>
              <a:latin typeface="UTM Avo" panose="02040603050506020204" pitchFamily="18" charset="0"/>
              <a:ea typeface="Telegraf"/>
              <a:cs typeface="Telegraf"/>
              <a:sym typeface="Telegraf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6E8D9BD-D199-51A7-F356-AEE8FD1282C2}"/>
              </a:ext>
            </a:extLst>
          </p:cNvPr>
          <p:cNvSpPr txBox="1"/>
          <p:nvPr/>
        </p:nvSpPr>
        <p:spPr>
          <a:xfrm>
            <a:off x="807851" y="2353164"/>
            <a:ext cx="5248871" cy="54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4"/>
              </a:lnSpc>
            </a:pPr>
            <a:r>
              <a:rPr lang="en-US" sz="6000" b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a. </a:t>
            </a:r>
            <a:r>
              <a:rPr lang="en-US" sz="6000" b="1" i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n</a:t>
            </a:r>
            <a:r>
              <a:rPr lang="en-US" sz="6000" b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hay /?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3C81A3F-2840-9B2C-2DB7-BD75A9D6E217}"/>
              </a:ext>
            </a:extLst>
          </p:cNvPr>
          <p:cNvSpPr txBox="1"/>
          <p:nvPr/>
        </p:nvSpPr>
        <p:spPr>
          <a:xfrm>
            <a:off x="2590800" y="3839106"/>
            <a:ext cx="3942213" cy="50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n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ắn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nót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683B5393-73D3-F0C7-0F7C-63D2D9D7CE47}"/>
              </a:ext>
            </a:extLst>
          </p:cNvPr>
          <p:cNvSpPr txBox="1"/>
          <p:nvPr/>
        </p:nvSpPr>
        <p:spPr>
          <a:xfrm>
            <a:off x="7222544" y="3863151"/>
            <a:ext cx="4464116" cy="461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17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ánh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n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ắng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9EE2995-98E2-3F3E-B5EE-22A69D430B6C}"/>
              </a:ext>
            </a:extLst>
          </p:cNvPr>
          <p:cNvSpPr txBox="1"/>
          <p:nvPr/>
        </p:nvSpPr>
        <p:spPr>
          <a:xfrm>
            <a:off x="1291819" y="5331181"/>
            <a:ext cx="5248871" cy="560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b. </a:t>
            </a:r>
            <a:r>
              <a:rPr lang="en-US" sz="6000" b="1" i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</a:t>
            </a: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hay </a:t>
            </a:r>
            <a:r>
              <a:rPr lang="en-US" sz="6000" b="1" i="1" spc="61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gh</a:t>
            </a: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?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DADD427-72EF-C78B-6BD5-17900A70B313}"/>
              </a:ext>
            </a:extLst>
          </p:cNvPr>
          <p:cNvSpPr txBox="1"/>
          <p:nvPr/>
        </p:nvSpPr>
        <p:spPr>
          <a:xfrm>
            <a:off x="1922640" y="6819900"/>
            <a:ext cx="4590477" cy="50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1"/>
              </a:lnSpc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gh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i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chép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DB68567B-44DD-A2C2-2091-3152A1607BA9}"/>
              </a:ext>
            </a:extLst>
          </p:cNvPr>
          <p:cNvSpPr txBox="1"/>
          <p:nvPr/>
        </p:nvSpPr>
        <p:spPr>
          <a:xfrm>
            <a:off x="6779108" y="6868939"/>
            <a:ext cx="4925137" cy="50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g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ần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gũi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584467E-5857-ED71-4255-D78849D2172A}"/>
              </a:ext>
            </a:extLst>
          </p:cNvPr>
          <p:cNvSpPr txBox="1"/>
          <p:nvPr/>
        </p:nvSpPr>
        <p:spPr>
          <a:xfrm>
            <a:off x="12801600" y="3839106"/>
            <a:ext cx="4380237" cy="50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3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im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l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ặng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4FFEA1-5C41-7974-B69E-E77A1C5454BA}"/>
              </a:ext>
            </a:extLst>
          </p:cNvPr>
          <p:cNvSpPr txBox="1"/>
          <p:nvPr/>
        </p:nvSpPr>
        <p:spPr>
          <a:xfrm>
            <a:off x="12191999" y="6822772"/>
            <a:ext cx="4380237" cy="602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gọn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àng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E0D8D-3A5B-CB5D-F5EF-35C9BBA6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0" y="7942396"/>
            <a:ext cx="3901703" cy="1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A14A5-AD48-5323-9816-B50CAB153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730500"/>
            <a:ext cx="10134600" cy="67564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ACE70D9-6195-BC9C-8A1A-6E1F84C3C60B}"/>
              </a:ext>
            </a:extLst>
          </p:cNvPr>
          <p:cNvSpPr txBox="1"/>
          <p:nvPr/>
        </p:nvSpPr>
        <p:spPr>
          <a:xfrm>
            <a:off x="1219200" y="800100"/>
            <a:ext cx="158496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9)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Vẽ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bức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tranh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bè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,…)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đặt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tên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cho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bức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tranh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vẽ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77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163</Words>
  <Application>Microsoft Office PowerPoint</Application>
  <PresentationFormat>Custom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Times New Roman</vt:lpstr>
      <vt:lpstr>Calibri Light</vt:lpstr>
      <vt:lpstr>Calibri</vt:lpstr>
      <vt:lpstr>Sniglet</vt:lpstr>
      <vt:lpstr>Hussar Bold</vt:lpstr>
      <vt:lpstr>Inter</vt:lpstr>
      <vt:lpstr>Quicksand</vt:lpstr>
      <vt:lpstr>UTM Avo</vt:lpstr>
      <vt:lpstr>Telegraf</vt:lpstr>
      <vt:lpstr>SVN-Newton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Nụ hôn trên bàn tay</dc:title>
  <dc:creator>ADMIN</dc:creator>
  <cp:lastModifiedBy>HP</cp:lastModifiedBy>
  <cp:revision>12</cp:revision>
  <dcterms:created xsi:type="dcterms:W3CDTF">2006-08-16T00:00:00Z</dcterms:created>
  <dcterms:modified xsi:type="dcterms:W3CDTF">2026-04-20T14:07:00Z</dcterms:modified>
  <dc:identifier>DAG71-Z9EDs</dc:identifier>
</cp:coreProperties>
</file>