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1" r:id="rId6"/>
    <p:sldId id="267" r:id="rId7"/>
    <p:sldId id="262" r:id="rId8"/>
    <p:sldId id="263" r:id="rId9"/>
    <p:sldId id="264" r:id="rId10"/>
    <p:sldId id="260" r:id="rId11"/>
    <p:sldId id="265" r:id="rId12"/>
  </p:sldIdLst>
  <p:sldSz cx="18288000" cy="10287000"/>
  <p:notesSz cx="6858000" cy="9144000"/>
  <p:embeddedFontLst>
    <p:embeddedFont>
      <p:font typeface="#9Slide03 Arima Madurai Light" charset="-93"/>
      <p:regular r:id="rId13"/>
    </p:embeddedFont>
    <p:embeddedFont>
      <p:font typeface="#9Slide05 Dancing Script" charset="-93"/>
      <p:bold r:id="rId14"/>
    </p:embeddedFont>
    <p:embeddedFont>
      <p:font typeface="#9Slide07 HoneyCream" charset="-93"/>
      <p:regular r:id="rId15"/>
    </p:embeddedFont>
    <p:embeddedFont>
      <p:font typeface="SVN-Newton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" pitchFamily="18" charset="0"/>
      <p:regular r:id="rId21"/>
      <p:bold r:id="rId22"/>
      <p:italic r:id="rId23"/>
      <p:boldItalic r:id="rId24"/>
    </p:embeddedFont>
    <p:embeddedFont>
      <p:font typeface="Cambria Math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2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5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24" Type="http://schemas.openxmlformats.org/officeDocument/2006/relationships/image" Target="../media/image16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4.png"/><Relationship Id="rId7" Type="http://schemas.openxmlformats.org/officeDocument/2006/relationships/image" Target="../media/image46.sv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2.png"/><Relationship Id="rId5" Type="http://schemas.openxmlformats.org/officeDocument/2006/relationships/image" Target="../media/image44.sv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9" Type="http://schemas.openxmlformats.org/officeDocument/2006/relationships/image" Target="../media/image57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17" Type="http://schemas.openxmlformats.org/officeDocument/2006/relationships/image" Target="../media/image18.sv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4" Type="http://schemas.openxmlformats.org/officeDocument/2006/relationships/image" Target="../media/image6.png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svg"/><Relationship Id="rId18" Type="http://schemas.openxmlformats.org/officeDocument/2006/relationships/image" Target="../media/image27.png"/><Relationship Id="rId3" Type="http://schemas.openxmlformats.org/officeDocument/2006/relationships/image" Target="../media/image6.svg"/><Relationship Id="rId21" Type="http://schemas.openxmlformats.org/officeDocument/2006/relationships/image" Target="../media/image29.png"/><Relationship Id="rId7" Type="http://schemas.openxmlformats.org/officeDocument/2006/relationships/image" Target="../media/image26.svg"/><Relationship Id="rId12" Type="http://schemas.openxmlformats.org/officeDocument/2006/relationships/image" Target="../media/image24.png"/><Relationship Id="rId17" Type="http://schemas.openxmlformats.org/officeDocument/2006/relationships/image" Target="../media/image38.svg"/><Relationship Id="rId25" Type="http://schemas.openxmlformats.org/officeDocument/2006/relationships/image" Target="../media/image34.png"/><Relationship Id="rId2" Type="http://schemas.openxmlformats.org/officeDocument/2006/relationships/image" Target="../media/image6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2.svg"/><Relationship Id="rId24" Type="http://schemas.openxmlformats.org/officeDocument/2006/relationships/image" Target="../media/image330.png"/><Relationship Id="rId5" Type="http://schemas.openxmlformats.org/officeDocument/2006/relationships/image" Target="../media/image28.svg"/><Relationship Id="rId15" Type="http://schemas.openxmlformats.org/officeDocument/2006/relationships/image" Target="../media/image36.svg"/><Relationship Id="rId23" Type="http://schemas.openxmlformats.org/officeDocument/2006/relationships/image" Target="../media/image320.png"/><Relationship Id="rId10" Type="http://schemas.openxmlformats.org/officeDocument/2006/relationships/image" Target="../media/image23.png"/><Relationship Id="rId19" Type="http://schemas.openxmlformats.org/officeDocument/2006/relationships/image" Target="../media/image40.svg"/><Relationship Id="rId4" Type="http://schemas.openxmlformats.org/officeDocument/2006/relationships/image" Target="../media/image20.png"/><Relationship Id="rId9" Type="http://schemas.openxmlformats.org/officeDocument/2006/relationships/image" Target="../media/image30.svg"/><Relationship Id="rId14" Type="http://schemas.openxmlformats.org/officeDocument/2006/relationships/image" Target="../media/image25.pn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2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0" Type="http://schemas.openxmlformats.org/officeDocument/2006/relationships/image" Target="../media/image8.png"/><Relationship Id="rId19" Type="http://schemas.openxmlformats.org/officeDocument/2006/relationships/image" Target="../media/image18.sv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8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36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2.sv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605417">
            <a:off x="13164989" y="3305355"/>
            <a:ext cx="2579571" cy="3362000"/>
          </a:xfrm>
          <a:custGeom>
            <a:avLst/>
            <a:gdLst/>
            <a:ahLst/>
            <a:cxnLst/>
            <a:rect l="l" t="t" r="r" b="b"/>
            <a:pathLst>
              <a:path w="2579571" h="3362000">
                <a:moveTo>
                  <a:pt x="0" y="0"/>
                </a:moveTo>
                <a:lnTo>
                  <a:pt x="2579570" y="0"/>
                </a:lnTo>
                <a:lnTo>
                  <a:pt x="2579570" y="3361999"/>
                </a:lnTo>
                <a:lnTo>
                  <a:pt x="0" y="3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0200" y="3644372"/>
            <a:ext cx="19289416" cy="4499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23083" y="3105385"/>
            <a:ext cx="13034378" cy="1603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4" y="-229582"/>
            <a:ext cx="3278985" cy="32789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54" y="6975847"/>
            <a:ext cx="1566413" cy="160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485900"/>
            <a:ext cx="16764000" cy="8305799"/>
            <a:chOff x="0" y="0"/>
            <a:chExt cx="3880184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0184" cy="1754315"/>
            </a:xfrm>
            <a:custGeom>
              <a:avLst/>
              <a:gdLst/>
              <a:ahLst/>
              <a:cxnLst/>
              <a:rect l="l" t="t" r="r" b="b"/>
              <a:pathLst>
                <a:path w="3880184" h="1754315">
                  <a:moveTo>
                    <a:pt x="14617" y="0"/>
                  </a:moveTo>
                  <a:lnTo>
                    <a:pt x="3865567" y="0"/>
                  </a:lnTo>
                  <a:cubicBezTo>
                    <a:pt x="3873640" y="0"/>
                    <a:pt x="3880184" y="6544"/>
                    <a:pt x="3880184" y="14617"/>
                  </a:cubicBezTo>
                  <a:lnTo>
                    <a:pt x="3880184" y="1739698"/>
                  </a:lnTo>
                  <a:cubicBezTo>
                    <a:pt x="3880184" y="1747771"/>
                    <a:pt x="3873640" y="1754315"/>
                    <a:pt x="3865567" y="1754315"/>
                  </a:cubicBezTo>
                  <a:lnTo>
                    <a:pt x="14617" y="1754315"/>
                  </a:lnTo>
                  <a:cubicBezTo>
                    <a:pt x="6544" y="1754315"/>
                    <a:pt x="0" y="1747771"/>
                    <a:pt x="0" y="1739698"/>
                  </a:cubicBezTo>
                  <a:lnTo>
                    <a:pt x="0" y="14617"/>
                  </a:lnTo>
                  <a:cubicBezTo>
                    <a:pt x="0" y="6544"/>
                    <a:pt x="6544" y="0"/>
                    <a:pt x="14617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80184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524327">
            <a:off x="-460585" y="7090150"/>
            <a:ext cx="2358917" cy="3126276"/>
          </a:xfrm>
          <a:custGeom>
            <a:avLst/>
            <a:gdLst/>
            <a:ahLst/>
            <a:cxnLst/>
            <a:rect l="l" t="t" r="r" b="b"/>
            <a:pathLst>
              <a:path w="2358917" h="3126276">
                <a:moveTo>
                  <a:pt x="0" y="0"/>
                </a:moveTo>
                <a:lnTo>
                  <a:pt x="2358917" y="0"/>
                </a:lnTo>
                <a:lnTo>
                  <a:pt x="2358917" y="3126276"/>
                </a:lnTo>
                <a:lnTo>
                  <a:pt x="0" y="312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6349411" y="107350"/>
            <a:ext cx="2049919" cy="2057400"/>
          </a:xfrm>
          <a:custGeom>
            <a:avLst/>
            <a:gdLst/>
            <a:ahLst/>
            <a:cxnLst/>
            <a:rect l="l" t="t" r="r" b="b"/>
            <a:pathLst>
              <a:path w="2049919" h="2057400">
                <a:moveTo>
                  <a:pt x="0" y="0"/>
                </a:moveTo>
                <a:lnTo>
                  <a:pt x="2049919" y="0"/>
                </a:lnTo>
                <a:lnTo>
                  <a:pt x="2049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4856" y="148486"/>
            <a:ext cx="16076545" cy="17375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95400" y="1749252"/>
            <a:ext cx="15646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a) Chia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thẳng</a:t>
            </a:r>
            <a:r>
              <a:rPr lang="en-US" sz="4800" dirty="0" smtClean="0"/>
              <a:t> AB </a:t>
            </a:r>
            <a:r>
              <a:rPr lang="en-US" sz="4800" dirty="0" err="1" smtClean="0"/>
              <a:t>thành</a:t>
            </a:r>
            <a:r>
              <a:rPr lang="en-US" sz="4800" dirty="0" smtClean="0"/>
              <a:t> 5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bằng</a:t>
            </a:r>
            <a:r>
              <a:rPr lang="en-US" sz="4800" dirty="0" smtClean="0"/>
              <a:t> </a:t>
            </a:r>
            <a:r>
              <a:rPr lang="en-US" sz="4800" dirty="0" err="1" smtClean="0"/>
              <a:t>nhau</a:t>
            </a:r>
            <a:r>
              <a:rPr lang="en-US" sz="4800" dirty="0" smtClean="0"/>
              <a:t> (</a:t>
            </a:r>
            <a:r>
              <a:rPr lang="en-US" sz="4800" dirty="0" err="1" smtClean="0"/>
              <a:t>như</a:t>
            </a:r>
            <a:r>
              <a:rPr lang="en-US" sz="4800" dirty="0" smtClean="0"/>
              <a:t> </a:t>
            </a:r>
            <a:r>
              <a:rPr lang="en-US" sz="4800" dirty="0" err="1" smtClean="0"/>
              <a:t>hình</a:t>
            </a:r>
            <a:r>
              <a:rPr lang="en-US" sz="4800" dirty="0" smtClean="0"/>
              <a:t> </a:t>
            </a:r>
            <a:r>
              <a:rPr lang="en-US" sz="4800" dirty="0" err="1" smtClean="0"/>
              <a:t>vẽ</a:t>
            </a:r>
            <a:r>
              <a:rPr lang="en-US" sz="4800" dirty="0" smtClean="0"/>
              <a:t>).</a:t>
            </a:r>
            <a:endParaRPr lang="en-US" sz="48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739087"/>
            <a:ext cx="11797001" cy="1112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 smtClean="0"/>
                  <a:t>Mẫu: </a:t>
                </a:r>
                <a:r>
                  <a:rPr lang="en-US" sz="4800" dirty="0" smtClean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 smtClean="0"/>
                  <a:t> AB</a:t>
                </a:r>
                <a:endParaRPr lang="en-US" sz="4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blipFill>
                <a:blip r:embed="rId10"/>
                <a:stretch>
                  <a:fillRect l="-6785" r="-5752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890592" y="4177555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AD = 	   AB</a:t>
            </a:r>
            <a:endParaRPr lang="en-US" sz="4800" dirty="0"/>
          </a:p>
        </p:txBody>
      </p:sp>
      <p:sp>
        <p:nvSpPr>
          <p:cNvPr id="55" name="TextBox 54"/>
          <p:cNvSpPr txBox="1"/>
          <p:nvPr/>
        </p:nvSpPr>
        <p:spPr>
          <a:xfrm>
            <a:off x="9591269" y="4186339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AE = 	   AB</a:t>
            </a:r>
            <a:endParaRPr lang="en-US" sz="4800" dirty="0"/>
          </a:p>
        </p:txBody>
      </p:sp>
      <p:sp>
        <p:nvSpPr>
          <p:cNvPr id="56" name="TextBox 55"/>
          <p:cNvSpPr txBox="1"/>
          <p:nvPr/>
        </p:nvSpPr>
        <p:spPr>
          <a:xfrm>
            <a:off x="13596734" y="4177554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AG = 	   AB</a:t>
            </a:r>
            <a:endParaRPr lang="en-US" sz="4800" dirty="0"/>
          </a:p>
        </p:txBody>
      </p:sp>
      <p:sp>
        <p:nvSpPr>
          <p:cNvPr id="57" name="Rounded Rectangle 56"/>
          <p:cNvSpPr/>
          <p:nvPr/>
        </p:nvSpPr>
        <p:spPr>
          <a:xfrm>
            <a:off x="7241313" y="409415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0888366" y="4135288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4935200" y="4102936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95401" y="5638799"/>
            <a:ext cx="15646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r>
              <a:rPr lang="en-US" sz="4800" dirty="0" smtClean="0"/>
              <a:t>) </a:t>
            </a:r>
            <a:r>
              <a:rPr lang="en-US" sz="4800" dirty="0" err="1" smtClean="0"/>
              <a:t>Nếu</a:t>
            </a:r>
            <a:r>
              <a:rPr lang="en-US" sz="4800" dirty="0" smtClean="0"/>
              <a:t> AB = 1 </a:t>
            </a:r>
            <a:r>
              <a:rPr lang="en-US" sz="4800" i="1" dirty="0" smtClean="0"/>
              <a:t>m </a:t>
            </a:r>
            <a:r>
              <a:rPr lang="en-US" sz="4800" dirty="0" err="1" smtClean="0"/>
              <a:t>thì</a:t>
            </a:r>
            <a:r>
              <a:rPr lang="en-US" sz="4800" dirty="0" smtClean="0"/>
              <a:t> </a:t>
            </a:r>
            <a:r>
              <a:rPr lang="en-US" sz="4800" dirty="0" err="1" smtClean="0"/>
              <a:t>độ</a:t>
            </a:r>
            <a:r>
              <a:rPr lang="en-US" sz="4800" dirty="0" smtClean="0"/>
              <a:t> </a:t>
            </a:r>
            <a:r>
              <a:rPr lang="en-US" sz="4800" dirty="0" err="1" smtClean="0"/>
              <a:t>dài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thẳng</a:t>
            </a:r>
            <a:r>
              <a:rPr lang="en-US" sz="4800" dirty="0" smtClean="0"/>
              <a:t> AC, AD, AE, AG </a:t>
            </a:r>
            <a:r>
              <a:rPr lang="en-US" sz="4800" dirty="0" err="1" smtClean="0"/>
              <a:t>bằng</a:t>
            </a:r>
            <a:r>
              <a:rPr lang="en-US" sz="4800" dirty="0" smtClean="0"/>
              <a:t> </a:t>
            </a:r>
            <a:r>
              <a:rPr lang="en-US" sz="4800" dirty="0" err="1" smtClean="0"/>
              <a:t>mấy</a:t>
            </a:r>
            <a:r>
              <a:rPr lang="en-US" sz="4800" dirty="0" smtClean="0"/>
              <a:t> </a:t>
            </a:r>
            <a:r>
              <a:rPr lang="en-US" sz="4800" dirty="0" err="1" smtClean="0"/>
              <a:t>phần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1 </a:t>
            </a:r>
            <a:r>
              <a:rPr lang="en-US" sz="4800" i="1" dirty="0" smtClean="0"/>
              <a:t>m</a:t>
            </a:r>
            <a:r>
              <a:rPr lang="en-US" sz="4800" dirty="0" smtClean="0"/>
              <a:t> ?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 smtClean="0"/>
                  <a:t>Mẫu: </a:t>
                </a:r>
                <a:r>
                  <a:rPr lang="en-US" sz="4800" dirty="0" smtClean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 smtClean="0"/>
                  <a:t> m</a:t>
                </a:r>
                <a:endParaRPr lang="en-US" sz="4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blipFill>
                <a:blip r:embed="rId11"/>
                <a:stretch>
                  <a:fillRect l="-6955" r="-6028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896466" y="7806038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AD = 	   m</a:t>
            </a:r>
            <a:endParaRPr lang="en-US" sz="4800" dirty="0"/>
          </a:p>
        </p:txBody>
      </p:sp>
      <p:sp>
        <p:nvSpPr>
          <p:cNvPr id="63" name="TextBox 62"/>
          <p:cNvSpPr txBox="1"/>
          <p:nvPr/>
        </p:nvSpPr>
        <p:spPr>
          <a:xfrm>
            <a:off x="9597143" y="7814822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AE = 	   m</a:t>
            </a:r>
            <a:endParaRPr lang="en-US" sz="4800" dirty="0"/>
          </a:p>
        </p:txBody>
      </p:sp>
      <p:sp>
        <p:nvSpPr>
          <p:cNvPr id="64" name="TextBox 63"/>
          <p:cNvSpPr txBox="1"/>
          <p:nvPr/>
        </p:nvSpPr>
        <p:spPr>
          <a:xfrm>
            <a:off x="13602608" y="7806037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AG = 	   m</a:t>
            </a:r>
            <a:endParaRPr lang="en-US" sz="4800" dirty="0"/>
          </a:p>
        </p:txBody>
      </p:sp>
      <p:sp>
        <p:nvSpPr>
          <p:cNvPr id="65" name="Rounded Rectangle 64"/>
          <p:cNvSpPr/>
          <p:nvPr/>
        </p:nvSpPr>
        <p:spPr>
          <a:xfrm>
            <a:off x="7247187" y="7722634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0894240" y="776377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4941074" y="7731419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6421" y="1981127"/>
            <a:ext cx="11315157" cy="640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95400" y="2019300"/>
            <a:ext cx="15057470" cy="7620000"/>
            <a:chOff x="0" y="0"/>
            <a:chExt cx="1811806" cy="15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1806" cy="1569390"/>
            </a:xfrm>
            <a:custGeom>
              <a:avLst/>
              <a:gdLst/>
              <a:ahLst/>
              <a:cxnLst/>
              <a:rect l="l" t="t" r="r" b="b"/>
              <a:pathLst>
                <a:path w="1811806" h="1569390">
                  <a:moveTo>
                    <a:pt x="32637" y="0"/>
                  </a:moveTo>
                  <a:lnTo>
                    <a:pt x="1779169" y="0"/>
                  </a:lnTo>
                  <a:cubicBezTo>
                    <a:pt x="1797194" y="0"/>
                    <a:pt x="1811806" y="14612"/>
                    <a:pt x="1811806" y="32637"/>
                  </a:cubicBezTo>
                  <a:lnTo>
                    <a:pt x="1811806" y="1536753"/>
                  </a:lnTo>
                  <a:cubicBezTo>
                    <a:pt x="1811806" y="1554778"/>
                    <a:pt x="1797194" y="1569390"/>
                    <a:pt x="1779169" y="1569390"/>
                  </a:cubicBezTo>
                  <a:lnTo>
                    <a:pt x="32637" y="1569390"/>
                  </a:lnTo>
                  <a:cubicBezTo>
                    <a:pt x="14612" y="1569390"/>
                    <a:pt x="0" y="1554778"/>
                    <a:pt x="0" y="1536753"/>
                  </a:cubicBezTo>
                  <a:lnTo>
                    <a:pt x="0" y="32637"/>
                  </a:lnTo>
                  <a:cubicBezTo>
                    <a:pt x="0" y="14612"/>
                    <a:pt x="14612" y="0"/>
                    <a:pt x="3263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11806" cy="1607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99113">
            <a:off x="15455397" y="190242"/>
            <a:ext cx="2309944" cy="3240993"/>
          </a:xfrm>
          <a:custGeom>
            <a:avLst/>
            <a:gdLst/>
            <a:ahLst/>
            <a:cxnLst/>
            <a:rect l="l" t="t" r="r" b="b"/>
            <a:pathLst>
              <a:path w="2309944" h="3240993">
                <a:moveTo>
                  <a:pt x="0" y="0"/>
                </a:moveTo>
                <a:lnTo>
                  <a:pt x="2309944" y="0"/>
                </a:lnTo>
                <a:lnTo>
                  <a:pt x="2309944" y="3240993"/>
                </a:lnTo>
                <a:lnTo>
                  <a:pt x="0" y="324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42820"/>
            <a:ext cx="13456702" cy="22248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0200" y="2652652"/>
            <a:ext cx="14074249" cy="62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0349" y="2019299"/>
            <a:ext cx="14367303" cy="7239001"/>
            <a:chOff x="0" y="0"/>
            <a:chExt cx="3783981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3981" cy="1754315"/>
            </a:xfrm>
            <a:custGeom>
              <a:avLst/>
              <a:gdLst/>
              <a:ahLst/>
              <a:cxnLst/>
              <a:rect l="l" t="t" r="r" b="b"/>
              <a:pathLst>
                <a:path w="3783981" h="1754315">
                  <a:moveTo>
                    <a:pt x="15627" y="0"/>
                  </a:moveTo>
                  <a:lnTo>
                    <a:pt x="3768354" y="0"/>
                  </a:lnTo>
                  <a:cubicBezTo>
                    <a:pt x="3772499" y="0"/>
                    <a:pt x="3776473" y="1646"/>
                    <a:pt x="3779404" y="4577"/>
                  </a:cubicBezTo>
                  <a:cubicBezTo>
                    <a:pt x="3782335" y="7508"/>
                    <a:pt x="3783981" y="11482"/>
                    <a:pt x="3783981" y="15627"/>
                  </a:cubicBezTo>
                  <a:lnTo>
                    <a:pt x="3783981" y="1738688"/>
                  </a:lnTo>
                  <a:cubicBezTo>
                    <a:pt x="3783981" y="1747319"/>
                    <a:pt x="3776985" y="1754315"/>
                    <a:pt x="3768354" y="1754315"/>
                  </a:cubicBezTo>
                  <a:lnTo>
                    <a:pt x="15627" y="1754315"/>
                  </a:lnTo>
                  <a:cubicBezTo>
                    <a:pt x="11482" y="1754315"/>
                    <a:pt x="7508" y="1752669"/>
                    <a:pt x="4577" y="1749738"/>
                  </a:cubicBezTo>
                  <a:cubicBezTo>
                    <a:pt x="1646" y="1746807"/>
                    <a:pt x="0" y="1742833"/>
                    <a:pt x="0" y="1738688"/>
                  </a:cubicBezTo>
                  <a:lnTo>
                    <a:pt x="0" y="15627"/>
                  </a:lnTo>
                  <a:cubicBezTo>
                    <a:pt x="0" y="11482"/>
                    <a:pt x="1646" y="7508"/>
                    <a:pt x="4577" y="4577"/>
                  </a:cubicBezTo>
                  <a:cubicBezTo>
                    <a:pt x="7508" y="1646"/>
                    <a:pt x="11482" y="0"/>
                    <a:pt x="1562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83981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83264">
            <a:off x="68666" y="466596"/>
            <a:ext cx="789425" cy="1164032"/>
          </a:xfrm>
          <a:custGeom>
            <a:avLst/>
            <a:gdLst/>
            <a:ahLst/>
            <a:cxnLst/>
            <a:rect l="l" t="t" r="r" b="b"/>
            <a:pathLst>
              <a:path w="789425" h="1164032">
                <a:moveTo>
                  <a:pt x="0" y="0"/>
                </a:moveTo>
                <a:lnTo>
                  <a:pt x="789426" y="0"/>
                </a:lnTo>
                <a:lnTo>
                  <a:pt x="789426" y="1164032"/>
                </a:lnTo>
                <a:lnTo>
                  <a:pt x="0" y="116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53204">
            <a:off x="-133626" y="3007304"/>
            <a:ext cx="1009221" cy="1209306"/>
          </a:xfrm>
          <a:custGeom>
            <a:avLst/>
            <a:gdLst/>
            <a:ahLst/>
            <a:cxnLst/>
            <a:rect l="l" t="t" r="r" b="b"/>
            <a:pathLst>
              <a:path w="1009221" h="1209306">
                <a:moveTo>
                  <a:pt x="0" y="0"/>
                </a:moveTo>
                <a:lnTo>
                  <a:pt x="1009221" y="0"/>
                </a:lnTo>
                <a:lnTo>
                  <a:pt x="1009221" y="1209306"/>
                </a:lnTo>
                <a:lnTo>
                  <a:pt x="0" y="120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2160">
            <a:off x="-27271" y="5651171"/>
            <a:ext cx="921681" cy="1242462"/>
          </a:xfrm>
          <a:custGeom>
            <a:avLst/>
            <a:gdLst/>
            <a:ahLst/>
            <a:cxnLst/>
            <a:rect l="l" t="t" r="r" b="b"/>
            <a:pathLst>
              <a:path w="921681" h="1242462">
                <a:moveTo>
                  <a:pt x="0" y="0"/>
                </a:moveTo>
                <a:lnTo>
                  <a:pt x="921681" y="0"/>
                </a:lnTo>
                <a:lnTo>
                  <a:pt x="921681" y="1242461"/>
                </a:lnTo>
                <a:lnTo>
                  <a:pt x="0" y="1242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3264">
            <a:off x="-39369" y="8176964"/>
            <a:ext cx="733181" cy="1081098"/>
          </a:xfrm>
          <a:custGeom>
            <a:avLst/>
            <a:gdLst/>
            <a:ahLst/>
            <a:cxnLst/>
            <a:rect l="l" t="t" r="r" b="b"/>
            <a:pathLst>
              <a:path w="733181" h="1081098">
                <a:moveTo>
                  <a:pt x="0" y="0"/>
                </a:moveTo>
                <a:lnTo>
                  <a:pt x="733181" y="0"/>
                </a:lnTo>
                <a:lnTo>
                  <a:pt x="733181" y="1081098"/>
                </a:lnTo>
                <a:lnTo>
                  <a:pt x="0" y="1081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08235">
            <a:off x="643191" y="8262600"/>
            <a:ext cx="840037" cy="1129634"/>
          </a:xfrm>
          <a:custGeom>
            <a:avLst/>
            <a:gdLst/>
            <a:ahLst/>
            <a:cxnLst/>
            <a:rect l="l" t="t" r="r" b="b"/>
            <a:pathLst>
              <a:path w="840037" h="1129634">
                <a:moveTo>
                  <a:pt x="0" y="0"/>
                </a:moveTo>
                <a:lnTo>
                  <a:pt x="840037" y="0"/>
                </a:lnTo>
                <a:lnTo>
                  <a:pt x="840037" y="1129634"/>
                </a:lnTo>
                <a:lnTo>
                  <a:pt x="0" y="1129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0699">
            <a:off x="16715811" y="418482"/>
            <a:ext cx="822719" cy="1103648"/>
          </a:xfrm>
          <a:custGeom>
            <a:avLst/>
            <a:gdLst/>
            <a:ahLst/>
            <a:cxnLst/>
            <a:rect l="l" t="t" r="r" b="b"/>
            <a:pathLst>
              <a:path w="822719" h="1103648">
                <a:moveTo>
                  <a:pt x="0" y="0"/>
                </a:moveTo>
                <a:lnTo>
                  <a:pt x="822720" y="0"/>
                </a:lnTo>
                <a:lnTo>
                  <a:pt x="822720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60699">
            <a:off x="17581817" y="579366"/>
            <a:ext cx="764527" cy="1103648"/>
          </a:xfrm>
          <a:custGeom>
            <a:avLst/>
            <a:gdLst/>
            <a:ahLst/>
            <a:cxnLst/>
            <a:rect l="l" t="t" r="r" b="b"/>
            <a:pathLst>
              <a:path w="764527" h="1103648">
                <a:moveTo>
                  <a:pt x="0" y="0"/>
                </a:moveTo>
                <a:lnTo>
                  <a:pt x="764527" y="0"/>
                </a:lnTo>
                <a:lnTo>
                  <a:pt x="764527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60003">
            <a:off x="16662258" y="3178280"/>
            <a:ext cx="818498" cy="1160242"/>
          </a:xfrm>
          <a:custGeom>
            <a:avLst/>
            <a:gdLst/>
            <a:ahLst/>
            <a:cxnLst/>
            <a:rect l="l" t="t" r="r" b="b"/>
            <a:pathLst>
              <a:path w="818498" h="1160242">
                <a:moveTo>
                  <a:pt x="0" y="0"/>
                </a:moveTo>
                <a:lnTo>
                  <a:pt x="818498" y="0"/>
                </a:lnTo>
                <a:lnTo>
                  <a:pt x="8184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0003">
            <a:off x="17465310" y="3017876"/>
            <a:ext cx="862798" cy="1160242"/>
          </a:xfrm>
          <a:custGeom>
            <a:avLst/>
            <a:gdLst/>
            <a:ahLst/>
            <a:cxnLst/>
            <a:rect l="l" t="t" r="r" b="b"/>
            <a:pathLst>
              <a:path w="862798" h="1160242">
                <a:moveTo>
                  <a:pt x="0" y="0"/>
                </a:moveTo>
                <a:lnTo>
                  <a:pt x="862798" y="0"/>
                </a:lnTo>
                <a:lnTo>
                  <a:pt x="8627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87350">
            <a:off x="17614173" y="5901512"/>
            <a:ext cx="801068" cy="1079872"/>
          </a:xfrm>
          <a:custGeom>
            <a:avLst/>
            <a:gdLst/>
            <a:ahLst/>
            <a:cxnLst/>
            <a:rect l="l" t="t" r="r" b="b"/>
            <a:pathLst>
              <a:path w="801068" h="1079872">
                <a:moveTo>
                  <a:pt x="0" y="0"/>
                </a:moveTo>
                <a:lnTo>
                  <a:pt x="801068" y="0"/>
                </a:lnTo>
                <a:lnTo>
                  <a:pt x="801068" y="1079872"/>
                </a:lnTo>
                <a:lnTo>
                  <a:pt x="0" y="107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87350">
            <a:off x="16729927" y="5732466"/>
            <a:ext cx="901202" cy="1079872"/>
          </a:xfrm>
          <a:custGeom>
            <a:avLst/>
            <a:gdLst/>
            <a:ahLst/>
            <a:cxnLst/>
            <a:rect l="l" t="t" r="r" b="b"/>
            <a:pathLst>
              <a:path w="901202" h="1079872">
                <a:moveTo>
                  <a:pt x="0" y="0"/>
                </a:moveTo>
                <a:lnTo>
                  <a:pt x="901202" y="0"/>
                </a:lnTo>
                <a:lnTo>
                  <a:pt x="901202" y="1079871"/>
                </a:lnTo>
                <a:lnTo>
                  <a:pt x="0" y="1079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65515">
            <a:off x="17428866" y="8220177"/>
            <a:ext cx="911910" cy="1092703"/>
          </a:xfrm>
          <a:custGeom>
            <a:avLst/>
            <a:gdLst/>
            <a:ahLst/>
            <a:cxnLst/>
            <a:rect l="l" t="t" r="r" b="b"/>
            <a:pathLst>
              <a:path w="911910" h="1092703">
                <a:moveTo>
                  <a:pt x="0" y="0"/>
                </a:moveTo>
                <a:lnTo>
                  <a:pt x="911909" y="0"/>
                </a:lnTo>
                <a:lnTo>
                  <a:pt x="911909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65515">
            <a:off x="16589803" y="8394409"/>
            <a:ext cx="812573" cy="1092703"/>
          </a:xfrm>
          <a:custGeom>
            <a:avLst/>
            <a:gdLst/>
            <a:ahLst/>
            <a:cxnLst/>
            <a:rect l="l" t="t" r="r" b="b"/>
            <a:pathLst>
              <a:path w="812573" h="1092703">
                <a:moveTo>
                  <a:pt x="0" y="0"/>
                </a:moveTo>
                <a:lnTo>
                  <a:pt x="812573" y="0"/>
                </a:lnTo>
                <a:lnTo>
                  <a:pt x="812573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4913" y="190683"/>
            <a:ext cx="14363421" cy="23532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0600" y="1811066"/>
            <a:ext cx="8986283" cy="17801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2"/>
          <a:srcRect l="14981"/>
          <a:stretch/>
        </p:blipFill>
        <p:spPr>
          <a:xfrm>
            <a:off x="2465368" y="3110849"/>
            <a:ext cx="13944600" cy="151772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304529" y="3977872"/>
            <a:ext cx="131112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 : 5			17 : 1			0 : 10	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4700954" y="5750915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blipFill>
                <a:blip r:embed="rId23"/>
                <a:stretch>
                  <a:fillRect b="-5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blipFill>
                <a:blip r:embed="rId24"/>
                <a:stretch>
                  <a:fillRect l="-23770" b="-68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blipFill>
                <a:blip r:embed="rId25"/>
                <a:stretch>
                  <a:fillRect l="-10135" b="-59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Down Arrow 47"/>
          <p:cNvSpPr/>
          <p:nvPr/>
        </p:nvSpPr>
        <p:spPr>
          <a:xfrm>
            <a:off x="8579477" y="5668497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12954000" y="5582389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832" y="2526960"/>
            <a:ext cx="16984928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-538592">
            <a:off x="15646433" y="2737466"/>
            <a:ext cx="2144008" cy="2794323"/>
          </a:xfrm>
          <a:custGeom>
            <a:avLst/>
            <a:gdLst/>
            <a:ahLst/>
            <a:cxnLst/>
            <a:rect l="l" t="t" r="r" b="b"/>
            <a:pathLst>
              <a:path w="2144008" h="2794323">
                <a:moveTo>
                  <a:pt x="0" y="0"/>
                </a:moveTo>
                <a:lnTo>
                  <a:pt x="2144007" y="0"/>
                </a:lnTo>
                <a:lnTo>
                  <a:pt x="2144007" y="2794323"/>
                </a:lnTo>
                <a:lnTo>
                  <a:pt x="0" y="27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4"/>
          <p:cNvSpPr txBox="1"/>
          <p:nvPr/>
        </p:nvSpPr>
        <p:spPr>
          <a:xfrm>
            <a:off x="1676400" y="2588788"/>
            <a:ext cx="941796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	21 : 25		30 : 43		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61 : 69		17 : 100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		9 : 4			51 : 7		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60 : 39		200 : 163	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78" y="4819100"/>
            <a:ext cx="5035732" cy="446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53" y="969271"/>
            <a:ext cx="17393395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81449" y="1447832"/>
            <a:ext cx="5724644" cy="7902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	21 : 25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30 : 43		</a:t>
            </a:r>
          </a:p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61 : 69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17 : 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3" y="737286"/>
            <a:ext cx="17393395" cy="1609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blipFill>
                <a:blip r:embed="rId5"/>
                <a:stretch>
                  <a:fillRect l="-29179" t="-2121" b="-1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blipFill>
                <a:blip r:embed="rId6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blipFill>
                <a:blip r:embed="rId7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blipFill>
                <a:blip r:embed="rId8"/>
                <a:stretch>
                  <a:fillRect l="-23529" t="-2417" b="-14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44510" y="1445995"/>
            <a:ext cx="9144000" cy="7902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b)		9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4			</a:t>
            </a:r>
            <a:endParaRPr lang="en-US" sz="66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51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7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60 : 39		</a:t>
            </a:r>
            <a:endParaRPr lang="en-US" sz="66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200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163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blipFill>
                <a:blip r:embed="rId9"/>
                <a:stretch>
                  <a:fillRect l="-37698" t="-2128" r="-6349" b="-1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blipFill>
                <a:blip r:embed="rId10"/>
                <a:stretch>
                  <a:fillRect l="-29091" t="-1208" b="-15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blipFill>
                <a:blip r:embed="rId11"/>
                <a:stretch>
                  <a:fillRect l="-29091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blipFill>
                <a:blip r:embed="rId12"/>
                <a:stretch>
                  <a:fillRect l="-23284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678382">
            <a:off x="16718142" y="7186603"/>
            <a:ext cx="1652692" cy="2951236"/>
          </a:xfrm>
          <a:custGeom>
            <a:avLst/>
            <a:gdLst/>
            <a:ahLst/>
            <a:cxnLst/>
            <a:rect l="l" t="t" r="r" b="b"/>
            <a:pathLst>
              <a:path w="1652692" h="2951236">
                <a:moveTo>
                  <a:pt x="0" y="0"/>
                </a:moveTo>
                <a:lnTo>
                  <a:pt x="1652693" y="0"/>
                </a:lnTo>
                <a:lnTo>
                  <a:pt x="1652693" y="2951236"/>
                </a:lnTo>
                <a:lnTo>
                  <a:pt x="0" y="2951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149" y="2245130"/>
            <a:ext cx="11334480" cy="687898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7772400" y="3313322"/>
            <a:ext cx="2514600" cy="17578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92089" y="4805699"/>
            <a:ext cx="2328475" cy="32334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772400" y="2896397"/>
            <a:ext cx="2499979" cy="36604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782981" y="6422399"/>
            <a:ext cx="2489398" cy="17057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38" y="800439"/>
            <a:ext cx="17344623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6371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7" r="89665">
                        <a14:foregroundMark x1="19832" y1="56429" x2="19832" y2="56429"/>
                        <a14:foregroundMark x1="70670" y1="30714" x2="75698" y2="34286"/>
                        <a14:foregroundMark x1="81006" y1="55714" x2="81006" y2="55714"/>
                        <a14:foregroundMark x1="17039" y1="55000" x2="17039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863194"/>
            <a:ext cx="6850498" cy="26789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35" y="4566507"/>
            <a:ext cx="4564310" cy="2366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431">
                        <a14:foregroundMark x1="45122" y1="31214" x2="73171" y2="12717"/>
                        <a14:foregroundMark x1="69106" y1="30636" x2="57317" y2="35838"/>
                        <a14:foregroundMark x1="76423" y1="17341" x2="78049" y2="32370"/>
                        <a14:foregroundMark x1="69512" y1="27168" x2="63821" y2="26590"/>
                        <a14:foregroundMark x1="51626" y1="10983" x2="53659" y2="30636"/>
                        <a14:foregroundMark x1="44309" y1="14451" x2="44309" y2="14451"/>
                        <a14:foregroundMark x1="41463" y1="34104" x2="41870" y2="34104"/>
                        <a14:foregroundMark x1="41463" y1="45665" x2="41463" y2="45665"/>
                        <a14:foregroundMark x1="41057" y1="35838" x2="41463" y2="38150"/>
                        <a14:backgroundMark x1="813" y1="85549" x2="1220" y2="93064"/>
                        <a14:backgroundMark x1="64228" y1="98266" x2="17480" y2="99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6298" y="4487726"/>
            <a:ext cx="3588497" cy="252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2"/>
              <p:cNvSpPr txBox="1"/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spcBef>
                    <a:spcPct val="0"/>
                  </a:spcBef>
                </a:pPr>
                <a:r>
                  <a:rPr lang="en-US" sz="4000" b="1" i="1" u="none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Mẫu: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4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như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nhau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</a:pP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Một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nặng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cs typeface="#9Slide03 Arima Madurai Light" panose="000004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kg.</a:t>
                </a:r>
                <a:endParaRPr lang="en-US" sz="4000" u="none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  <a:blipFill>
                <a:blip r:embed="rId10"/>
                <a:stretch>
                  <a:fillRect l="-1878" t="-10246" b="-1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9144000" y="5067300"/>
            <a:ext cx="0" cy="427349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22"/>
          <p:cNvSpPr txBox="1"/>
          <p:nvPr/>
        </p:nvSpPr>
        <p:spPr>
          <a:xfrm>
            <a:off x="1530446" y="7077225"/>
            <a:ext cx="65586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2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nặng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kg.</a:t>
            </a:r>
            <a:endParaRPr lang="en-US" sz="4000" i="1" u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</p:txBody>
      </p:sp>
      <p:sp>
        <p:nvSpPr>
          <p:cNvPr id="43" name="TextBox 22"/>
          <p:cNvSpPr txBox="1"/>
          <p:nvPr/>
        </p:nvSpPr>
        <p:spPr>
          <a:xfrm>
            <a:off x="10214907" y="7077225"/>
            <a:ext cx="704439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Rót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hết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8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được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đầy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5 ca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ca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  <a:endParaRPr lang="en-US" sz="4000" u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</p:txBody>
      </p:sp>
      <p:sp>
        <p:nvSpPr>
          <p:cNvPr id="44" name="TextBox 22"/>
          <p:cNvSpPr txBox="1"/>
          <p:nvPr/>
        </p:nvSpPr>
        <p:spPr>
          <a:xfrm>
            <a:off x="1068796" y="4672317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 smtClean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a)</a:t>
            </a:r>
            <a:endParaRPr lang="en-US" sz="4000" b="1" u="none" dirty="0" smtClean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9759979" y="4733778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 smtClean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</a:t>
            </a:r>
            <a:endParaRPr lang="en-US" sz="4000" b="1" u="none" dirty="0" smtClean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96000" y="8603910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096000" y="784190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95999" y="8697241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4665688" y="8634788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665688" y="7872787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665687" y="872811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005" y="799791"/>
            <a:ext cx="16692295" cy="160948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096000" y="7810500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7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094153" y="8682794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4665687" y="786933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8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4663840" y="8741973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5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496742"/>
            <a:ext cx="17087850" cy="9523557"/>
            <a:chOff x="0" y="-38100"/>
            <a:chExt cx="4500504" cy="2508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470162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679503"/>
            <a:ext cx="16649619" cy="14936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835595"/>
            <a:ext cx="13411200" cy="792242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67400" y="2628900"/>
            <a:ext cx="2286000" cy="6096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134601" y="2861374"/>
            <a:ext cx="2457450" cy="41109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563099" y="4229100"/>
            <a:ext cx="3028951" cy="2362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67351" y="5796807"/>
            <a:ext cx="3486109" cy="226607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333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#9Slide03 Arima Madurai Light</vt:lpstr>
      <vt:lpstr>#9Slide05 Dancing Script</vt:lpstr>
      <vt:lpstr>#9Slide07 HoneyCream</vt:lpstr>
      <vt:lpstr>Times New Roman</vt:lpstr>
      <vt:lpstr>SVN-Newton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and Irrational Numbers Presentation in Beige Handdrawn Style</dc:title>
  <cp:lastModifiedBy>Administrator</cp:lastModifiedBy>
  <cp:revision>13</cp:revision>
  <dcterms:created xsi:type="dcterms:W3CDTF">2006-08-16T00:00:00Z</dcterms:created>
  <dcterms:modified xsi:type="dcterms:W3CDTF">2024-02-29T05:46:35Z</dcterms:modified>
  <dc:identifier>DAF9NkEB1Jg</dc:identifier>
</cp:coreProperties>
</file>