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79" r:id="rId3"/>
    <p:sldId id="257" r:id="rId4"/>
    <p:sldId id="283" r:id="rId5"/>
    <p:sldId id="280" r:id="rId6"/>
    <p:sldId id="270" r:id="rId7"/>
    <p:sldId id="273" r:id="rId8"/>
    <p:sldId id="272" r:id="rId9"/>
    <p:sldId id="271" r:id="rId10"/>
    <p:sldId id="274" r:id="rId11"/>
    <p:sldId id="277" r:id="rId12"/>
    <p:sldId id="275" r:id="rId13"/>
    <p:sldId id="276" r:id="rId14"/>
    <p:sldId id="281" r:id="rId15"/>
    <p:sldId id="278" r:id="rId16"/>
    <p:sldId id="284" r:id="rId17"/>
    <p:sldId id="282" r:id="rId18"/>
  </p:sldIdLst>
  <p:sldSz cx="18288000" cy="10287000"/>
  <p:notesSz cx="6858000" cy="9144000"/>
  <p:embeddedFontLst>
    <p:embeddedFont>
      <p:font typeface="Core Bandi Face" panose="020B0604020202020204" charset="-127"/>
      <p:regular r:id="rId19"/>
    </p:embeddedFont>
    <p:embeddedFont>
      <p:font typeface="Calibri" panose="020F0502020204030204" pitchFamily="34" charset="0"/>
      <p:regular r:id="rId20"/>
      <p:bold r:id="rId21"/>
      <p:italic r:id="rId22"/>
      <p:boldItalic r:id="rId23"/>
    </p:embeddedFont>
    <p:embeddedFont>
      <p:font typeface="Cambria" panose="02040503050406030204" pitchFamily="18" charset="0"/>
      <p:regular r:id="rId24"/>
      <p:bold r:id="rId25"/>
      <p:italic r:id="rId26"/>
      <p:boldItalic r:id="rId27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B7C5C"/>
    <a:srgbClr val="CD4F2E"/>
    <a:srgbClr val="355214"/>
    <a:srgbClr val="FCEED6"/>
    <a:srgbClr val="BFCAE7"/>
    <a:srgbClr val="EAEEF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50" autoAdjust="0"/>
    <p:restoredTop sz="94698" autoAdjust="0"/>
  </p:normalViewPr>
  <p:slideViewPr>
    <p:cSldViewPr>
      <p:cViewPr varScale="1">
        <p:scale>
          <a:sx n="58" d="100"/>
          <a:sy n="58" d="100"/>
        </p:scale>
        <p:origin x="684" y="4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8.fntdata"/><Relationship Id="rId3" Type="http://schemas.openxmlformats.org/officeDocument/2006/relationships/slide" Target="slides/slide2.xml"/><Relationship Id="rId21" Type="http://schemas.openxmlformats.org/officeDocument/2006/relationships/font" Target="fonts/font3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7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2.fntdata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6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5.fntdata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font" Target="fonts/font1.fntdata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4.fntdata"/><Relationship Id="rId27" Type="http://schemas.openxmlformats.org/officeDocument/2006/relationships/font" Target="fonts/font9.fntdata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2/14/2025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2/14/2025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2/14/2025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2/14/2025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2.png"/><Relationship Id="rId7" Type="http://schemas.openxmlformats.org/officeDocument/2006/relationships/image" Target="../media/image5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svg"/><Relationship Id="rId13" Type="http://schemas.openxmlformats.org/officeDocument/2006/relationships/image" Target="../media/image18.emf"/><Relationship Id="rId3" Type="http://schemas.openxmlformats.org/officeDocument/2006/relationships/image" Target="../media/image7.png"/><Relationship Id="rId7" Type="http://schemas.openxmlformats.org/officeDocument/2006/relationships/image" Target="../media/image9.png"/><Relationship Id="rId12" Type="http://schemas.openxmlformats.org/officeDocument/2006/relationships/image" Target="../media/image16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svg"/><Relationship Id="rId11" Type="http://schemas.openxmlformats.org/officeDocument/2006/relationships/image" Target="../media/image11.png"/><Relationship Id="rId5" Type="http://schemas.openxmlformats.org/officeDocument/2006/relationships/image" Target="../media/image8.png"/><Relationship Id="rId10" Type="http://schemas.openxmlformats.org/officeDocument/2006/relationships/image" Target="../media/image14.svg"/><Relationship Id="rId4" Type="http://schemas.openxmlformats.org/officeDocument/2006/relationships/image" Target="../media/image8.svg"/><Relationship Id="rId9" Type="http://schemas.openxmlformats.org/officeDocument/2006/relationships/image" Target="../media/image10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svg"/><Relationship Id="rId3" Type="http://schemas.openxmlformats.org/officeDocument/2006/relationships/image" Target="../media/image7.png"/><Relationship Id="rId7" Type="http://schemas.openxmlformats.org/officeDocument/2006/relationships/image" Target="../media/image9.png"/><Relationship Id="rId12" Type="http://schemas.openxmlformats.org/officeDocument/2006/relationships/image" Target="../media/image16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svg"/><Relationship Id="rId11" Type="http://schemas.openxmlformats.org/officeDocument/2006/relationships/image" Target="../media/image11.png"/><Relationship Id="rId5" Type="http://schemas.openxmlformats.org/officeDocument/2006/relationships/image" Target="../media/image8.png"/><Relationship Id="rId10" Type="http://schemas.openxmlformats.org/officeDocument/2006/relationships/image" Target="../media/image14.svg"/><Relationship Id="rId4" Type="http://schemas.openxmlformats.org/officeDocument/2006/relationships/image" Target="../media/image8.svg"/><Relationship Id="rId9" Type="http://schemas.openxmlformats.org/officeDocument/2006/relationships/image" Target="../media/image10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svg"/><Relationship Id="rId3" Type="http://schemas.openxmlformats.org/officeDocument/2006/relationships/image" Target="../media/image7.png"/><Relationship Id="rId7" Type="http://schemas.openxmlformats.org/officeDocument/2006/relationships/image" Target="../media/image9.png"/><Relationship Id="rId12" Type="http://schemas.openxmlformats.org/officeDocument/2006/relationships/image" Target="../media/image16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svg"/><Relationship Id="rId11" Type="http://schemas.openxmlformats.org/officeDocument/2006/relationships/image" Target="../media/image11.png"/><Relationship Id="rId5" Type="http://schemas.openxmlformats.org/officeDocument/2006/relationships/image" Target="../media/image8.png"/><Relationship Id="rId10" Type="http://schemas.openxmlformats.org/officeDocument/2006/relationships/image" Target="../media/image14.svg"/><Relationship Id="rId4" Type="http://schemas.openxmlformats.org/officeDocument/2006/relationships/image" Target="../media/image8.svg"/><Relationship Id="rId9" Type="http://schemas.openxmlformats.org/officeDocument/2006/relationships/image" Target="../media/image10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19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svg"/><Relationship Id="rId13" Type="http://schemas.openxmlformats.org/officeDocument/2006/relationships/image" Target="../media/image12.emf"/><Relationship Id="rId3" Type="http://schemas.openxmlformats.org/officeDocument/2006/relationships/image" Target="../media/image7.png"/><Relationship Id="rId7" Type="http://schemas.openxmlformats.org/officeDocument/2006/relationships/image" Target="../media/image9.png"/><Relationship Id="rId12" Type="http://schemas.openxmlformats.org/officeDocument/2006/relationships/image" Target="../media/image16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svg"/><Relationship Id="rId11" Type="http://schemas.openxmlformats.org/officeDocument/2006/relationships/image" Target="../media/image11.png"/><Relationship Id="rId5" Type="http://schemas.openxmlformats.org/officeDocument/2006/relationships/image" Target="../media/image8.png"/><Relationship Id="rId10" Type="http://schemas.openxmlformats.org/officeDocument/2006/relationships/image" Target="../media/image14.svg"/><Relationship Id="rId4" Type="http://schemas.openxmlformats.org/officeDocument/2006/relationships/image" Target="../media/image8.svg"/><Relationship Id="rId9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svg"/><Relationship Id="rId3" Type="http://schemas.openxmlformats.org/officeDocument/2006/relationships/image" Target="../media/image7.png"/><Relationship Id="rId7" Type="http://schemas.openxmlformats.org/officeDocument/2006/relationships/image" Target="../media/image9.png"/><Relationship Id="rId12" Type="http://schemas.openxmlformats.org/officeDocument/2006/relationships/image" Target="../media/image16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svg"/><Relationship Id="rId11" Type="http://schemas.openxmlformats.org/officeDocument/2006/relationships/image" Target="../media/image11.png"/><Relationship Id="rId5" Type="http://schemas.openxmlformats.org/officeDocument/2006/relationships/image" Target="../media/image8.png"/><Relationship Id="rId10" Type="http://schemas.openxmlformats.org/officeDocument/2006/relationships/image" Target="../media/image14.svg"/><Relationship Id="rId4" Type="http://schemas.openxmlformats.org/officeDocument/2006/relationships/image" Target="../media/image8.svg"/><Relationship Id="rId9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svg"/><Relationship Id="rId3" Type="http://schemas.openxmlformats.org/officeDocument/2006/relationships/image" Target="../media/image7.png"/><Relationship Id="rId7" Type="http://schemas.openxmlformats.org/officeDocument/2006/relationships/image" Target="../media/image9.png"/><Relationship Id="rId12" Type="http://schemas.openxmlformats.org/officeDocument/2006/relationships/image" Target="../media/image16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svg"/><Relationship Id="rId11" Type="http://schemas.openxmlformats.org/officeDocument/2006/relationships/image" Target="../media/image11.png"/><Relationship Id="rId5" Type="http://schemas.openxmlformats.org/officeDocument/2006/relationships/image" Target="../media/image8.png"/><Relationship Id="rId10" Type="http://schemas.openxmlformats.org/officeDocument/2006/relationships/image" Target="../media/image14.svg"/><Relationship Id="rId4" Type="http://schemas.openxmlformats.org/officeDocument/2006/relationships/image" Target="../media/image8.svg"/><Relationship Id="rId9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svg"/><Relationship Id="rId13" Type="http://schemas.openxmlformats.org/officeDocument/2006/relationships/image" Target="../media/image13.emf"/><Relationship Id="rId3" Type="http://schemas.openxmlformats.org/officeDocument/2006/relationships/image" Target="../media/image7.png"/><Relationship Id="rId7" Type="http://schemas.openxmlformats.org/officeDocument/2006/relationships/image" Target="../media/image9.png"/><Relationship Id="rId12" Type="http://schemas.openxmlformats.org/officeDocument/2006/relationships/image" Target="../media/image16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svg"/><Relationship Id="rId11" Type="http://schemas.openxmlformats.org/officeDocument/2006/relationships/image" Target="../media/image11.png"/><Relationship Id="rId5" Type="http://schemas.openxmlformats.org/officeDocument/2006/relationships/image" Target="../media/image8.png"/><Relationship Id="rId10" Type="http://schemas.openxmlformats.org/officeDocument/2006/relationships/image" Target="../media/image14.svg"/><Relationship Id="rId4" Type="http://schemas.openxmlformats.org/officeDocument/2006/relationships/image" Target="../media/image8.svg"/><Relationship Id="rId9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78969" t="-83012" r="-75285" b="-150343"/>
            </a:stretch>
          </a:blipFill>
        </p:spPr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00E41E30-982D-784A-9554-BA04693EFB4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64490" y="476087"/>
            <a:ext cx="2156600" cy="2156600"/>
          </a:xfrm>
          <a:prstGeom prst="rect">
            <a:avLst/>
          </a:prstGeom>
        </p:spPr>
      </p:pic>
      <p:grpSp>
        <p:nvGrpSpPr>
          <p:cNvPr id="35" name="Group 6">
            <a:extLst>
              <a:ext uri="{FF2B5EF4-FFF2-40B4-BE49-F238E27FC236}">
                <a16:creationId xmlns:a16="http://schemas.microsoft.com/office/drawing/2014/main" id="{518F4AE1-4D0D-E446-9905-B99ADC73AFAE}"/>
              </a:ext>
            </a:extLst>
          </p:cNvPr>
          <p:cNvGrpSpPr/>
          <p:nvPr/>
        </p:nvGrpSpPr>
        <p:grpSpPr>
          <a:xfrm>
            <a:off x="2038270" y="686144"/>
            <a:ext cx="9640344" cy="6286155"/>
            <a:chOff x="0" y="0"/>
            <a:chExt cx="41155826" cy="9580560"/>
          </a:xfrm>
        </p:grpSpPr>
        <p:sp>
          <p:nvSpPr>
            <p:cNvPr id="36" name="Freeform 7">
              <a:extLst>
                <a:ext uri="{FF2B5EF4-FFF2-40B4-BE49-F238E27FC236}">
                  <a16:creationId xmlns:a16="http://schemas.microsoft.com/office/drawing/2014/main" id="{08A0962F-95E5-A049-8A3D-5F4494B614DA}"/>
                </a:ext>
              </a:extLst>
            </p:cNvPr>
            <p:cNvSpPr/>
            <p:nvPr/>
          </p:nvSpPr>
          <p:spPr>
            <a:xfrm>
              <a:off x="72392" y="72389"/>
              <a:ext cx="41011047" cy="9508171"/>
            </a:xfrm>
            <a:custGeom>
              <a:avLst/>
              <a:gdLst/>
              <a:ahLst/>
              <a:cxnLst/>
              <a:rect l="l" t="t" r="r" b="b"/>
              <a:pathLst>
                <a:path w="41011047" h="9363393">
                  <a:moveTo>
                    <a:pt x="0" y="0"/>
                  </a:moveTo>
                  <a:lnTo>
                    <a:pt x="41011046" y="0"/>
                  </a:lnTo>
                  <a:lnTo>
                    <a:pt x="41011046" y="9363393"/>
                  </a:lnTo>
                  <a:lnTo>
                    <a:pt x="0" y="936339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37" name="Freeform 8">
              <a:extLst>
                <a:ext uri="{FF2B5EF4-FFF2-40B4-BE49-F238E27FC236}">
                  <a16:creationId xmlns:a16="http://schemas.microsoft.com/office/drawing/2014/main" id="{98FDB78C-A77F-4443-86F8-9E82110FE79B}"/>
                </a:ext>
              </a:extLst>
            </p:cNvPr>
            <p:cNvSpPr/>
            <p:nvPr/>
          </p:nvSpPr>
          <p:spPr>
            <a:xfrm>
              <a:off x="0" y="0"/>
              <a:ext cx="41155826" cy="9508173"/>
            </a:xfrm>
            <a:custGeom>
              <a:avLst/>
              <a:gdLst/>
              <a:ahLst/>
              <a:cxnLst/>
              <a:rect l="l" t="t" r="r" b="b"/>
              <a:pathLst>
                <a:path w="41155826" h="9508173">
                  <a:moveTo>
                    <a:pt x="41011047" y="9363393"/>
                  </a:moveTo>
                  <a:lnTo>
                    <a:pt x="41155826" y="9363393"/>
                  </a:lnTo>
                  <a:lnTo>
                    <a:pt x="41155826" y="9508173"/>
                  </a:lnTo>
                  <a:lnTo>
                    <a:pt x="41011047" y="9508173"/>
                  </a:lnTo>
                  <a:lnTo>
                    <a:pt x="41011047" y="9363393"/>
                  </a:lnTo>
                  <a:close/>
                  <a:moveTo>
                    <a:pt x="0" y="144780"/>
                  </a:moveTo>
                  <a:lnTo>
                    <a:pt x="144780" y="144780"/>
                  </a:lnTo>
                  <a:lnTo>
                    <a:pt x="144780" y="9363393"/>
                  </a:lnTo>
                  <a:lnTo>
                    <a:pt x="0" y="9363393"/>
                  </a:lnTo>
                  <a:lnTo>
                    <a:pt x="0" y="144780"/>
                  </a:lnTo>
                  <a:close/>
                  <a:moveTo>
                    <a:pt x="0" y="9363393"/>
                  </a:moveTo>
                  <a:lnTo>
                    <a:pt x="144780" y="9363393"/>
                  </a:lnTo>
                  <a:lnTo>
                    <a:pt x="144780" y="9508173"/>
                  </a:lnTo>
                  <a:lnTo>
                    <a:pt x="0" y="9508173"/>
                  </a:lnTo>
                  <a:lnTo>
                    <a:pt x="0" y="9363393"/>
                  </a:lnTo>
                  <a:close/>
                  <a:moveTo>
                    <a:pt x="41011047" y="144780"/>
                  </a:moveTo>
                  <a:lnTo>
                    <a:pt x="41155826" y="144780"/>
                  </a:lnTo>
                  <a:lnTo>
                    <a:pt x="41155826" y="9363393"/>
                  </a:lnTo>
                  <a:lnTo>
                    <a:pt x="41011047" y="9363393"/>
                  </a:lnTo>
                  <a:lnTo>
                    <a:pt x="41011047" y="144780"/>
                  </a:lnTo>
                  <a:close/>
                  <a:moveTo>
                    <a:pt x="144780" y="9363393"/>
                  </a:moveTo>
                  <a:lnTo>
                    <a:pt x="41011047" y="9363393"/>
                  </a:lnTo>
                  <a:lnTo>
                    <a:pt x="41011047" y="9508173"/>
                  </a:lnTo>
                  <a:lnTo>
                    <a:pt x="144780" y="9508173"/>
                  </a:lnTo>
                  <a:lnTo>
                    <a:pt x="144780" y="9363393"/>
                  </a:lnTo>
                  <a:close/>
                  <a:moveTo>
                    <a:pt x="41011047" y="0"/>
                  </a:moveTo>
                  <a:lnTo>
                    <a:pt x="41155826" y="0"/>
                  </a:lnTo>
                  <a:lnTo>
                    <a:pt x="41155826" y="144780"/>
                  </a:lnTo>
                  <a:lnTo>
                    <a:pt x="41011047" y="144780"/>
                  </a:lnTo>
                  <a:lnTo>
                    <a:pt x="41011047" y="0"/>
                  </a:lnTo>
                  <a:close/>
                  <a:moveTo>
                    <a:pt x="0" y="0"/>
                  </a:moveTo>
                  <a:lnTo>
                    <a:pt x="144780" y="0"/>
                  </a:lnTo>
                  <a:lnTo>
                    <a:pt x="144780" y="144780"/>
                  </a:lnTo>
                  <a:lnTo>
                    <a:pt x="0" y="144780"/>
                  </a:lnTo>
                  <a:lnTo>
                    <a:pt x="0" y="0"/>
                  </a:lnTo>
                  <a:close/>
                  <a:moveTo>
                    <a:pt x="144780" y="0"/>
                  </a:moveTo>
                  <a:lnTo>
                    <a:pt x="41011047" y="0"/>
                  </a:lnTo>
                  <a:lnTo>
                    <a:pt x="41011047" y="144780"/>
                  </a:lnTo>
                  <a:lnTo>
                    <a:pt x="144780" y="144780"/>
                  </a:lnTo>
                  <a:lnTo>
                    <a:pt x="144780" y="0"/>
                  </a:lnTo>
                  <a:close/>
                </a:path>
              </a:pathLst>
            </a:custGeom>
            <a:solidFill>
              <a:srgbClr val="000000"/>
            </a:solidFill>
          </p:spPr>
        </p:sp>
      </p:grpSp>
      <p:sp>
        <p:nvSpPr>
          <p:cNvPr id="30" name="Freeform 10">
            <a:extLst>
              <a:ext uri="{FF2B5EF4-FFF2-40B4-BE49-F238E27FC236}">
                <a16:creationId xmlns:a16="http://schemas.microsoft.com/office/drawing/2014/main" id="{2CB3876D-2551-E642-BCF1-C160B82D917A}"/>
              </a:ext>
            </a:extLst>
          </p:cNvPr>
          <p:cNvSpPr/>
          <p:nvPr/>
        </p:nvSpPr>
        <p:spPr>
          <a:xfrm>
            <a:off x="232719" y="4407771"/>
            <a:ext cx="4082146" cy="5918229"/>
          </a:xfrm>
          <a:custGeom>
            <a:avLst/>
            <a:gdLst/>
            <a:ahLst/>
            <a:cxnLst/>
            <a:rect l="l" t="t" r="r" b="b"/>
            <a:pathLst>
              <a:path w="4428849" h="5996304">
                <a:moveTo>
                  <a:pt x="0" y="0"/>
                </a:moveTo>
                <a:lnTo>
                  <a:pt x="4428849" y="0"/>
                </a:lnTo>
                <a:lnTo>
                  <a:pt x="4428849" y="5996304"/>
                </a:lnTo>
                <a:lnTo>
                  <a:pt x="0" y="5996304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=""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33" name="Freeform 4">
            <a:extLst>
              <a:ext uri="{FF2B5EF4-FFF2-40B4-BE49-F238E27FC236}">
                <a16:creationId xmlns:a16="http://schemas.microsoft.com/office/drawing/2014/main" id="{A53260E5-7928-1840-9ED2-1C90D178E999}"/>
              </a:ext>
            </a:extLst>
          </p:cNvPr>
          <p:cNvSpPr/>
          <p:nvPr/>
        </p:nvSpPr>
        <p:spPr>
          <a:xfrm>
            <a:off x="9354125" y="2643003"/>
            <a:ext cx="9432206" cy="8229600"/>
          </a:xfrm>
          <a:custGeom>
            <a:avLst/>
            <a:gdLst/>
            <a:ahLst/>
            <a:cxnLst/>
            <a:rect l="l" t="t" r="r" b="b"/>
            <a:pathLst>
              <a:path w="9432206" h="8229600">
                <a:moveTo>
                  <a:pt x="0" y="0"/>
                </a:moveTo>
                <a:lnTo>
                  <a:pt x="9432206" y="0"/>
                </a:lnTo>
                <a:lnTo>
                  <a:pt x="9432206" y="8229600"/>
                </a:lnTo>
                <a:lnTo>
                  <a:pt x="0" y="8229600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69B00F3-806E-5B4A-B3BE-BF11FF134A95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53991" t="69120" r="25352" b="8167"/>
          <a:stretch/>
        </p:blipFill>
        <p:spPr>
          <a:xfrm>
            <a:off x="7467600" y="4686299"/>
            <a:ext cx="3352800" cy="91440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68199" y="223580"/>
            <a:ext cx="11779311" cy="525130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78969" t="-83012" r="-75285" b="-150343"/>
            </a:stretch>
          </a:blipFill>
        </p:spPr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921CD0D6-D4FF-F340-A835-2D0F1E407526}"/>
              </a:ext>
            </a:extLst>
          </p:cNvPr>
          <p:cNvGrpSpPr/>
          <p:nvPr/>
        </p:nvGrpSpPr>
        <p:grpSpPr>
          <a:xfrm>
            <a:off x="605014" y="-1157054"/>
            <a:ext cx="8456318" cy="3397620"/>
            <a:chOff x="0" y="0"/>
            <a:chExt cx="23804198" cy="9564165"/>
          </a:xfrm>
        </p:grpSpPr>
        <p:sp>
          <p:nvSpPr>
            <p:cNvPr id="11" name="Freeform 10">
              <a:extLst>
                <a:ext uri="{FF2B5EF4-FFF2-40B4-BE49-F238E27FC236}">
                  <a16:creationId xmlns:a16="http://schemas.microsoft.com/office/drawing/2014/main" id="{DF41CD79-0163-FF41-8C6E-3AAF778B4A8E}"/>
                </a:ext>
              </a:extLst>
            </p:cNvPr>
            <p:cNvSpPr/>
            <p:nvPr/>
          </p:nvSpPr>
          <p:spPr>
            <a:xfrm>
              <a:off x="72390" y="72390"/>
              <a:ext cx="23659419" cy="9419385"/>
            </a:xfrm>
            <a:custGeom>
              <a:avLst/>
              <a:gdLst/>
              <a:ahLst/>
              <a:cxnLst/>
              <a:rect l="l" t="t" r="r" b="b"/>
              <a:pathLst>
                <a:path w="23659419" h="9419385">
                  <a:moveTo>
                    <a:pt x="0" y="0"/>
                  </a:moveTo>
                  <a:lnTo>
                    <a:pt x="23659419" y="0"/>
                  </a:lnTo>
                  <a:lnTo>
                    <a:pt x="23659419" y="9419385"/>
                  </a:lnTo>
                  <a:lnTo>
                    <a:pt x="0" y="941938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B7C5C"/>
            </a:solidFill>
          </p:spPr>
        </p:sp>
        <p:sp>
          <p:nvSpPr>
            <p:cNvPr id="12" name="Freeform 11">
              <a:extLst>
                <a:ext uri="{FF2B5EF4-FFF2-40B4-BE49-F238E27FC236}">
                  <a16:creationId xmlns:a16="http://schemas.microsoft.com/office/drawing/2014/main" id="{6CCF1EF4-9BCD-5242-AFD9-84F15657F87D}"/>
                </a:ext>
              </a:extLst>
            </p:cNvPr>
            <p:cNvSpPr/>
            <p:nvPr/>
          </p:nvSpPr>
          <p:spPr>
            <a:xfrm>
              <a:off x="0" y="0"/>
              <a:ext cx="23804198" cy="9564165"/>
            </a:xfrm>
            <a:custGeom>
              <a:avLst/>
              <a:gdLst/>
              <a:ahLst/>
              <a:cxnLst/>
              <a:rect l="l" t="t" r="r" b="b"/>
              <a:pathLst>
                <a:path w="23804198" h="9564165">
                  <a:moveTo>
                    <a:pt x="23659418" y="9419385"/>
                  </a:moveTo>
                  <a:lnTo>
                    <a:pt x="23804198" y="9419385"/>
                  </a:lnTo>
                  <a:lnTo>
                    <a:pt x="23804198" y="9564165"/>
                  </a:lnTo>
                  <a:lnTo>
                    <a:pt x="23659418" y="9564165"/>
                  </a:lnTo>
                  <a:lnTo>
                    <a:pt x="23659418" y="9419385"/>
                  </a:lnTo>
                  <a:close/>
                  <a:moveTo>
                    <a:pt x="0" y="144780"/>
                  </a:moveTo>
                  <a:lnTo>
                    <a:pt x="144780" y="144780"/>
                  </a:lnTo>
                  <a:lnTo>
                    <a:pt x="144780" y="9419385"/>
                  </a:lnTo>
                  <a:lnTo>
                    <a:pt x="0" y="9419385"/>
                  </a:lnTo>
                  <a:lnTo>
                    <a:pt x="0" y="144780"/>
                  </a:lnTo>
                  <a:close/>
                  <a:moveTo>
                    <a:pt x="0" y="9419385"/>
                  </a:moveTo>
                  <a:lnTo>
                    <a:pt x="144780" y="9419385"/>
                  </a:lnTo>
                  <a:lnTo>
                    <a:pt x="144780" y="9564165"/>
                  </a:lnTo>
                  <a:lnTo>
                    <a:pt x="0" y="9564165"/>
                  </a:lnTo>
                  <a:lnTo>
                    <a:pt x="0" y="9419385"/>
                  </a:lnTo>
                  <a:close/>
                  <a:moveTo>
                    <a:pt x="23659418" y="144780"/>
                  </a:moveTo>
                  <a:lnTo>
                    <a:pt x="23804198" y="144780"/>
                  </a:lnTo>
                  <a:lnTo>
                    <a:pt x="23804198" y="9419385"/>
                  </a:lnTo>
                  <a:lnTo>
                    <a:pt x="23659418" y="9419385"/>
                  </a:lnTo>
                  <a:lnTo>
                    <a:pt x="23659418" y="144780"/>
                  </a:lnTo>
                  <a:close/>
                  <a:moveTo>
                    <a:pt x="144780" y="9419385"/>
                  </a:moveTo>
                  <a:lnTo>
                    <a:pt x="23659418" y="9419385"/>
                  </a:lnTo>
                  <a:lnTo>
                    <a:pt x="23659418" y="9564165"/>
                  </a:lnTo>
                  <a:lnTo>
                    <a:pt x="144780" y="9564165"/>
                  </a:lnTo>
                  <a:lnTo>
                    <a:pt x="144780" y="9419385"/>
                  </a:lnTo>
                  <a:close/>
                  <a:moveTo>
                    <a:pt x="23659418" y="0"/>
                  </a:moveTo>
                  <a:lnTo>
                    <a:pt x="23804198" y="0"/>
                  </a:lnTo>
                  <a:lnTo>
                    <a:pt x="23804198" y="144780"/>
                  </a:lnTo>
                  <a:lnTo>
                    <a:pt x="23659418" y="144780"/>
                  </a:lnTo>
                  <a:lnTo>
                    <a:pt x="23659418" y="0"/>
                  </a:lnTo>
                  <a:close/>
                  <a:moveTo>
                    <a:pt x="0" y="0"/>
                  </a:moveTo>
                  <a:lnTo>
                    <a:pt x="144780" y="0"/>
                  </a:lnTo>
                  <a:lnTo>
                    <a:pt x="144780" y="144780"/>
                  </a:lnTo>
                  <a:lnTo>
                    <a:pt x="0" y="144780"/>
                  </a:lnTo>
                  <a:lnTo>
                    <a:pt x="0" y="0"/>
                  </a:lnTo>
                  <a:close/>
                  <a:moveTo>
                    <a:pt x="144780" y="0"/>
                  </a:moveTo>
                  <a:lnTo>
                    <a:pt x="23659418" y="0"/>
                  </a:lnTo>
                  <a:lnTo>
                    <a:pt x="23659418" y="144780"/>
                  </a:lnTo>
                  <a:lnTo>
                    <a:pt x="144780" y="144780"/>
                  </a:lnTo>
                  <a:lnTo>
                    <a:pt x="144780" y="0"/>
                  </a:lnTo>
                  <a:close/>
                </a:path>
              </a:pathLst>
            </a:custGeom>
            <a:solidFill>
              <a:srgbClr val="000000"/>
            </a:solidFill>
          </p:spPr>
        </p:sp>
      </p:grpSp>
      <p:grpSp>
        <p:nvGrpSpPr>
          <p:cNvPr id="14" name="Group 12">
            <a:extLst>
              <a:ext uri="{FF2B5EF4-FFF2-40B4-BE49-F238E27FC236}">
                <a16:creationId xmlns:a16="http://schemas.microsoft.com/office/drawing/2014/main" id="{5F1F45D5-7F9A-5941-84B5-8E4C4DC9A2F4}"/>
              </a:ext>
            </a:extLst>
          </p:cNvPr>
          <p:cNvGrpSpPr/>
          <p:nvPr/>
        </p:nvGrpSpPr>
        <p:grpSpPr>
          <a:xfrm>
            <a:off x="1028700" y="-911526"/>
            <a:ext cx="7753717" cy="2800976"/>
            <a:chOff x="0" y="0"/>
            <a:chExt cx="20577502" cy="7433479"/>
          </a:xfrm>
        </p:grpSpPr>
        <p:sp>
          <p:nvSpPr>
            <p:cNvPr id="15" name="Freeform 13">
              <a:extLst>
                <a:ext uri="{FF2B5EF4-FFF2-40B4-BE49-F238E27FC236}">
                  <a16:creationId xmlns:a16="http://schemas.microsoft.com/office/drawing/2014/main" id="{60A98268-D436-EF41-BA1E-E691C36A39F7}"/>
                </a:ext>
              </a:extLst>
            </p:cNvPr>
            <p:cNvSpPr/>
            <p:nvPr/>
          </p:nvSpPr>
          <p:spPr>
            <a:xfrm>
              <a:off x="72390" y="72390"/>
              <a:ext cx="20432723" cy="7288699"/>
            </a:xfrm>
            <a:custGeom>
              <a:avLst/>
              <a:gdLst/>
              <a:ahLst/>
              <a:cxnLst/>
              <a:rect l="l" t="t" r="r" b="b"/>
              <a:pathLst>
                <a:path w="20432723" h="7288699">
                  <a:moveTo>
                    <a:pt x="0" y="0"/>
                  </a:moveTo>
                  <a:lnTo>
                    <a:pt x="20432723" y="0"/>
                  </a:lnTo>
                  <a:lnTo>
                    <a:pt x="20432723" y="7288699"/>
                  </a:lnTo>
                  <a:lnTo>
                    <a:pt x="0" y="728869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16" name="Freeform 14">
              <a:extLst>
                <a:ext uri="{FF2B5EF4-FFF2-40B4-BE49-F238E27FC236}">
                  <a16:creationId xmlns:a16="http://schemas.microsoft.com/office/drawing/2014/main" id="{BF31B61C-DC73-F646-95BF-550B4BBAE391}"/>
                </a:ext>
              </a:extLst>
            </p:cNvPr>
            <p:cNvSpPr/>
            <p:nvPr/>
          </p:nvSpPr>
          <p:spPr>
            <a:xfrm>
              <a:off x="0" y="0"/>
              <a:ext cx="20577502" cy="7433479"/>
            </a:xfrm>
            <a:custGeom>
              <a:avLst/>
              <a:gdLst/>
              <a:ahLst/>
              <a:cxnLst/>
              <a:rect l="l" t="t" r="r" b="b"/>
              <a:pathLst>
                <a:path w="20577502" h="7433479">
                  <a:moveTo>
                    <a:pt x="20432722" y="7288699"/>
                  </a:moveTo>
                  <a:lnTo>
                    <a:pt x="20577502" y="7288699"/>
                  </a:lnTo>
                  <a:lnTo>
                    <a:pt x="20577502" y="7433479"/>
                  </a:lnTo>
                  <a:lnTo>
                    <a:pt x="20432722" y="7433479"/>
                  </a:lnTo>
                  <a:lnTo>
                    <a:pt x="20432722" y="7288699"/>
                  </a:lnTo>
                  <a:close/>
                  <a:moveTo>
                    <a:pt x="0" y="144780"/>
                  </a:moveTo>
                  <a:lnTo>
                    <a:pt x="144780" y="144780"/>
                  </a:lnTo>
                  <a:lnTo>
                    <a:pt x="144780" y="7288699"/>
                  </a:lnTo>
                  <a:lnTo>
                    <a:pt x="0" y="7288699"/>
                  </a:lnTo>
                  <a:lnTo>
                    <a:pt x="0" y="144780"/>
                  </a:lnTo>
                  <a:close/>
                  <a:moveTo>
                    <a:pt x="0" y="7288699"/>
                  </a:moveTo>
                  <a:lnTo>
                    <a:pt x="144780" y="7288699"/>
                  </a:lnTo>
                  <a:lnTo>
                    <a:pt x="144780" y="7433479"/>
                  </a:lnTo>
                  <a:lnTo>
                    <a:pt x="0" y="7433479"/>
                  </a:lnTo>
                  <a:lnTo>
                    <a:pt x="0" y="7288699"/>
                  </a:lnTo>
                  <a:close/>
                  <a:moveTo>
                    <a:pt x="20432722" y="144780"/>
                  </a:moveTo>
                  <a:lnTo>
                    <a:pt x="20577502" y="144780"/>
                  </a:lnTo>
                  <a:lnTo>
                    <a:pt x="20577502" y="7288699"/>
                  </a:lnTo>
                  <a:lnTo>
                    <a:pt x="20432722" y="7288699"/>
                  </a:lnTo>
                  <a:lnTo>
                    <a:pt x="20432722" y="144780"/>
                  </a:lnTo>
                  <a:close/>
                  <a:moveTo>
                    <a:pt x="144780" y="7288699"/>
                  </a:moveTo>
                  <a:lnTo>
                    <a:pt x="20432722" y="7288699"/>
                  </a:lnTo>
                  <a:lnTo>
                    <a:pt x="20432722" y="7433479"/>
                  </a:lnTo>
                  <a:lnTo>
                    <a:pt x="144780" y="7433479"/>
                  </a:lnTo>
                  <a:lnTo>
                    <a:pt x="144780" y="7288699"/>
                  </a:lnTo>
                  <a:close/>
                  <a:moveTo>
                    <a:pt x="20432722" y="0"/>
                  </a:moveTo>
                  <a:lnTo>
                    <a:pt x="20577502" y="0"/>
                  </a:lnTo>
                  <a:lnTo>
                    <a:pt x="20577502" y="144780"/>
                  </a:lnTo>
                  <a:lnTo>
                    <a:pt x="20432722" y="144780"/>
                  </a:lnTo>
                  <a:lnTo>
                    <a:pt x="20432722" y="0"/>
                  </a:lnTo>
                  <a:close/>
                  <a:moveTo>
                    <a:pt x="0" y="0"/>
                  </a:moveTo>
                  <a:lnTo>
                    <a:pt x="144780" y="0"/>
                  </a:lnTo>
                  <a:lnTo>
                    <a:pt x="144780" y="144780"/>
                  </a:lnTo>
                  <a:lnTo>
                    <a:pt x="0" y="144780"/>
                  </a:lnTo>
                  <a:lnTo>
                    <a:pt x="0" y="0"/>
                  </a:lnTo>
                  <a:close/>
                  <a:moveTo>
                    <a:pt x="144780" y="0"/>
                  </a:moveTo>
                  <a:lnTo>
                    <a:pt x="20432722" y="0"/>
                  </a:lnTo>
                  <a:lnTo>
                    <a:pt x="20432722" y="144780"/>
                  </a:lnTo>
                  <a:lnTo>
                    <a:pt x="144780" y="144780"/>
                  </a:lnTo>
                  <a:lnTo>
                    <a:pt x="144780" y="0"/>
                  </a:lnTo>
                  <a:close/>
                </a:path>
              </a:pathLst>
            </a:custGeom>
            <a:solidFill>
              <a:srgbClr val="000000"/>
            </a:solidFill>
          </p:spPr>
        </p:sp>
      </p:grpSp>
      <p:sp>
        <p:nvSpPr>
          <p:cNvPr id="17" name="TextBox 16">
            <a:extLst>
              <a:ext uri="{FF2B5EF4-FFF2-40B4-BE49-F238E27FC236}">
                <a16:creationId xmlns:a16="http://schemas.microsoft.com/office/drawing/2014/main" id="{925E0884-3D8A-444B-B766-0F33D346F5DB}"/>
              </a:ext>
            </a:extLst>
          </p:cNvPr>
          <p:cNvSpPr txBox="1"/>
          <p:nvPr/>
        </p:nvSpPr>
        <p:spPr>
          <a:xfrm>
            <a:off x="1270229" y="3145998"/>
            <a:ext cx="16178977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x-none" sz="5400" dirty="0">
                <a:latin typeface="Cambria" panose="02040503050406030204" pitchFamily="18" charset="0"/>
              </a:rPr>
              <a:t>Tính diện tích S của hình chữ nhật có chiều dài a và chiều rộng b theo công thức: </a:t>
            </a:r>
          </a:p>
          <a:p>
            <a:pPr algn="ctr"/>
            <a:r>
              <a:rPr lang="x-none" sz="5400" dirty="0">
                <a:solidFill>
                  <a:srgbClr val="C00000"/>
                </a:solidFill>
                <a:latin typeface="Cambria" panose="02040503050406030204" pitchFamily="18" charset="0"/>
              </a:rPr>
              <a:t>S = a x b (a,b cùng đơn vị đo)</a:t>
            </a:r>
          </a:p>
          <a:p>
            <a:pPr marL="914400" indent="-914400">
              <a:buAutoNum type="alphaLcParenR"/>
            </a:pPr>
            <a:r>
              <a:rPr lang="x-none" sz="5400" dirty="0">
                <a:latin typeface="Cambria" panose="02040503050406030204" pitchFamily="18" charset="0"/>
              </a:rPr>
              <a:t>Với a = 30 cm, b = 24 cm.</a:t>
            </a:r>
          </a:p>
          <a:p>
            <a:pPr marL="914400" indent="-914400">
              <a:buAutoNum type="alphaLcParenR"/>
            </a:pPr>
            <a:r>
              <a:rPr lang="x-none" sz="5400" dirty="0">
                <a:latin typeface="Cambria" panose="02040503050406030204" pitchFamily="18" charset="0"/>
              </a:rPr>
              <a:t>Với a = 25 m, b = 18 m.</a:t>
            </a:r>
          </a:p>
          <a:p>
            <a:pPr algn="ctr"/>
            <a:endParaRPr lang="x-none" sz="5400" dirty="0">
              <a:solidFill>
                <a:srgbClr val="C00000"/>
              </a:solidFill>
              <a:latin typeface="Cambria" panose="02040503050406030204" pitchFamily="18" charset="0"/>
            </a:endParaRP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9620EB00-F75C-4E45-ABBD-D4A48E403AE6}"/>
              </a:ext>
            </a:extLst>
          </p:cNvPr>
          <p:cNvGrpSpPr/>
          <p:nvPr/>
        </p:nvGrpSpPr>
        <p:grpSpPr>
          <a:xfrm>
            <a:off x="12115800" y="6153890"/>
            <a:ext cx="6881743" cy="3174507"/>
            <a:chOff x="11838878" y="5642357"/>
            <a:chExt cx="6881743" cy="3174507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F35148F8-EE9A-7743-BBC6-FFCF9F6F45BF}"/>
                </a:ext>
              </a:extLst>
            </p:cNvPr>
            <p:cNvSpPr/>
            <p:nvPr/>
          </p:nvSpPr>
          <p:spPr>
            <a:xfrm>
              <a:off x="11838878" y="6736152"/>
              <a:ext cx="4038600" cy="2080712"/>
            </a:xfrm>
            <a:prstGeom prst="rect">
              <a:avLst/>
            </a:prstGeom>
            <a:solidFill>
              <a:srgbClr val="BFCAE7"/>
            </a:solidFill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x-none" sz="6600" dirty="0">
                  <a:solidFill>
                    <a:schemeClr val="tx1"/>
                  </a:solidFill>
                  <a:latin typeface="Cambria" panose="02040503050406030204" pitchFamily="18" charset="0"/>
                </a:rPr>
                <a:t>S = ?</a:t>
              </a:r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0301C92E-F295-6F47-8FF1-AEC21945A72D}"/>
                </a:ext>
              </a:extLst>
            </p:cNvPr>
            <p:cNvSpPr txBox="1"/>
            <p:nvPr/>
          </p:nvSpPr>
          <p:spPr>
            <a:xfrm>
              <a:off x="13487400" y="5642357"/>
              <a:ext cx="2584332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x-none" sz="5400" dirty="0">
                  <a:latin typeface="Cambria" panose="02040503050406030204" pitchFamily="18" charset="0"/>
                </a:rPr>
                <a:t>a</a:t>
              </a: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0A9A6501-A674-F44B-8299-5DC1724F24DD}"/>
                </a:ext>
              </a:extLst>
            </p:cNvPr>
            <p:cNvSpPr txBox="1"/>
            <p:nvPr/>
          </p:nvSpPr>
          <p:spPr>
            <a:xfrm>
              <a:off x="16136289" y="7314843"/>
              <a:ext cx="2584332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x-none" sz="5400" dirty="0">
                  <a:latin typeface="Cambria" panose="02040503050406030204" pitchFamily="18" charset="0"/>
                </a:rPr>
                <a:t>b</a:t>
              </a:r>
            </a:p>
          </p:txBody>
        </p:sp>
      </p:grpSp>
      <p:sp>
        <p:nvSpPr>
          <p:cNvPr id="18" name="TextBox 17"/>
          <p:cNvSpPr txBox="1"/>
          <p:nvPr/>
        </p:nvSpPr>
        <p:spPr>
          <a:xfrm>
            <a:off x="2330571" y="250773"/>
            <a:ext cx="28956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b="1" dirty="0" err="1" smtClean="0"/>
              <a:t>Bài</a:t>
            </a:r>
            <a:r>
              <a:rPr lang="en-US" sz="8000" b="1" dirty="0" smtClean="0"/>
              <a:t> 3:</a:t>
            </a:r>
            <a:endParaRPr lang="en-US" sz="8000" b="1" dirty="0"/>
          </a:p>
        </p:txBody>
      </p:sp>
    </p:spTree>
    <p:extLst>
      <p:ext uri="{BB962C8B-B14F-4D97-AF65-F5344CB8AC3E}">
        <p14:creationId xmlns:p14="http://schemas.microsoft.com/office/powerpoint/2010/main" val="33005172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78969" t="-83012" r="-75285" b="-150343"/>
            </a:stretch>
          </a:blipFill>
        </p:spPr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921CD0D6-D4FF-F340-A835-2D0F1E407526}"/>
              </a:ext>
            </a:extLst>
          </p:cNvPr>
          <p:cNvGrpSpPr/>
          <p:nvPr/>
        </p:nvGrpSpPr>
        <p:grpSpPr>
          <a:xfrm>
            <a:off x="605014" y="-1157054"/>
            <a:ext cx="8456318" cy="3397620"/>
            <a:chOff x="0" y="0"/>
            <a:chExt cx="23804198" cy="9564165"/>
          </a:xfrm>
        </p:grpSpPr>
        <p:sp>
          <p:nvSpPr>
            <p:cNvPr id="11" name="Freeform 10">
              <a:extLst>
                <a:ext uri="{FF2B5EF4-FFF2-40B4-BE49-F238E27FC236}">
                  <a16:creationId xmlns:a16="http://schemas.microsoft.com/office/drawing/2014/main" id="{DF41CD79-0163-FF41-8C6E-3AAF778B4A8E}"/>
                </a:ext>
              </a:extLst>
            </p:cNvPr>
            <p:cNvSpPr/>
            <p:nvPr/>
          </p:nvSpPr>
          <p:spPr>
            <a:xfrm>
              <a:off x="72390" y="72390"/>
              <a:ext cx="23659419" cy="9419385"/>
            </a:xfrm>
            <a:custGeom>
              <a:avLst/>
              <a:gdLst/>
              <a:ahLst/>
              <a:cxnLst/>
              <a:rect l="l" t="t" r="r" b="b"/>
              <a:pathLst>
                <a:path w="23659419" h="9419385">
                  <a:moveTo>
                    <a:pt x="0" y="0"/>
                  </a:moveTo>
                  <a:lnTo>
                    <a:pt x="23659419" y="0"/>
                  </a:lnTo>
                  <a:lnTo>
                    <a:pt x="23659419" y="9419385"/>
                  </a:lnTo>
                  <a:lnTo>
                    <a:pt x="0" y="941938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B7C5C"/>
            </a:solidFill>
          </p:spPr>
        </p:sp>
        <p:sp>
          <p:nvSpPr>
            <p:cNvPr id="12" name="Freeform 11">
              <a:extLst>
                <a:ext uri="{FF2B5EF4-FFF2-40B4-BE49-F238E27FC236}">
                  <a16:creationId xmlns:a16="http://schemas.microsoft.com/office/drawing/2014/main" id="{6CCF1EF4-9BCD-5242-AFD9-84F15657F87D}"/>
                </a:ext>
              </a:extLst>
            </p:cNvPr>
            <p:cNvSpPr/>
            <p:nvPr/>
          </p:nvSpPr>
          <p:spPr>
            <a:xfrm>
              <a:off x="0" y="0"/>
              <a:ext cx="23804198" cy="9564165"/>
            </a:xfrm>
            <a:custGeom>
              <a:avLst/>
              <a:gdLst/>
              <a:ahLst/>
              <a:cxnLst/>
              <a:rect l="l" t="t" r="r" b="b"/>
              <a:pathLst>
                <a:path w="23804198" h="9564165">
                  <a:moveTo>
                    <a:pt x="23659418" y="9419385"/>
                  </a:moveTo>
                  <a:lnTo>
                    <a:pt x="23804198" y="9419385"/>
                  </a:lnTo>
                  <a:lnTo>
                    <a:pt x="23804198" y="9564165"/>
                  </a:lnTo>
                  <a:lnTo>
                    <a:pt x="23659418" y="9564165"/>
                  </a:lnTo>
                  <a:lnTo>
                    <a:pt x="23659418" y="9419385"/>
                  </a:lnTo>
                  <a:close/>
                  <a:moveTo>
                    <a:pt x="0" y="144780"/>
                  </a:moveTo>
                  <a:lnTo>
                    <a:pt x="144780" y="144780"/>
                  </a:lnTo>
                  <a:lnTo>
                    <a:pt x="144780" y="9419385"/>
                  </a:lnTo>
                  <a:lnTo>
                    <a:pt x="0" y="9419385"/>
                  </a:lnTo>
                  <a:lnTo>
                    <a:pt x="0" y="144780"/>
                  </a:lnTo>
                  <a:close/>
                  <a:moveTo>
                    <a:pt x="0" y="9419385"/>
                  </a:moveTo>
                  <a:lnTo>
                    <a:pt x="144780" y="9419385"/>
                  </a:lnTo>
                  <a:lnTo>
                    <a:pt x="144780" y="9564165"/>
                  </a:lnTo>
                  <a:lnTo>
                    <a:pt x="0" y="9564165"/>
                  </a:lnTo>
                  <a:lnTo>
                    <a:pt x="0" y="9419385"/>
                  </a:lnTo>
                  <a:close/>
                  <a:moveTo>
                    <a:pt x="23659418" y="144780"/>
                  </a:moveTo>
                  <a:lnTo>
                    <a:pt x="23804198" y="144780"/>
                  </a:lnTo>
                  <a:lnTo>
                    <a:pt x="23804198" y="9419385"/>
                  </a:lnTo>
                  <a:lnTo>
                    <a:pt x="23659418" y="9419385"/>
                  </a:lnTo>
                  <a:lnTo>
                    <a:pt x="23659418" y="144780"/>
                  </a:lnTo>
                  <a:close/>
                  <a:moveTo>
                    <a:pt x="144780" y="9419385"/>
                  </a:moveTo>
                  <a:lnTo>
                    <a:pt x="23659418" y="9419385"/>
                  </a:lnTo>
                  <a:lnTo>
                    <a:pt x="23659418" y="9564165"/>
                  </a:lnTo>
                  <a:lnTo>
                    <a:pt x="144780" y="9564165"/>
                  </a:lnTo>
                  <a:lnTo>
                    <a:pt x="144780" y="9419385"/>
                  </a:lnTo>
                  <a:close/>
                  <a:moveTo>
                    <a:pt x="23659418" y="0"/>
                  </a:moveTo>
                  <a:lnTo>
                    <a:pt x="23804198" y="0"/>
                  </a:lnTo>
                  <a:lnTo>
                    <a:pt x="23804198" y="144780"/>
                  </a:lnTo>
                  <a:lnTo>
                    <a:pt x="23659418" y="144780"/>
                  </a:lnTo>
                  <a:lnTo>
                    <a:pt x="23659418" y="0"/>
                  </a:lnTo>
                  <a:close/>
                  <a:moveTo>
                    <a:pt x="0" y="0"/>
                  </a:moveTo>
                  <a:lnTo>
                    <a:pt x="144780" y="0"/>
                  </a:lnTo>
                  <a:lnTo>
                    <a:pt x="144780" y="144780"/>
                  </a:lnTo>
                  <a:lnTo>
                    <a:pt x="0" y="144780"/>
                  </a:lnTo>
                  <a:lnTo>
                    <a:pt x="0" y="0"/>
                  </a:lnTo>
                  <a:close/>
                  <a:moveTo>
                    <a:pt x="144780" y="0"/>
                  </a:moveTo>
                  <a:lnTo>
                    <a:pt x="23659418" y="0"/>
                  </a:lnTo>
                  <a:lnTo>
                    <a:pt x="23659418" y="144780"/>
                  </a:lnTo>
                  <a:lnTo>
                    <a:pt x="144780" y="144780"/>
                  </a:lnTo>
                  <a:lnTo>
                    <a:pt x="144780" y="0"/>
                  </a:lnTo>
                  <a:close/>
                </a:path>
              </a:pathLst>
            </a:custGeom>
            <a:solidFill>
              <a:srgbClr val="000000"/>
            </a:solidFill>
          </p:spPr>
        </p:sp>
      </p:grpSp>
      <p:grpSp>
        <p:nvGrpSpPr>
          <p:cNvPr id="14" name="Group 12">
            <a:extLst>
              <a:ext uri="{FF2B5EF4-FFF2-40B4-BE49-F238E27FC236}">
                <a16:creationId xmlns:a16="http://schemas.microsoft.com/office/drawing/2014/main" id="{5F1F45D5-7F9A-5941-84B5-8E4C4DC9A2F4}"/>
              </a:ext>
            </a:extLst>
          </p:cNvPr>
          <p:cNvGrpSpPr/>
          <p:nvPr/>
        </p:nvGrpSpPr>
        <p:grpSpPr>
          <a:xfrm>
            <a:off x="1028700" y="-911526"/>
            <a:ext cx="7753717" cy="2800976"/>
            <a:chOff x="0" y="0"/>
            <a:chExt cx="20577502" cy="7433479"/>
          </a:xfrm>
        </p:grpSpPr>
        <p:sp>
          <p:nvSpPr>
            <p:cNvPr id="15" name="Freeform 13">
              <a:extLst>
                <a:ext uri="{FF2B5EF4-FFF2-40B4-BE49-F238E27FC236}">
                  <a16:creationId xmlns:a16="http://schemas.microsoft.com/office/drawing/2014/main" id="{60A98268-D436-EF41-BA1E-E691C36A39F7}"/>
                </a:ext>
              </a:extLst>
            </p:cNvPr>
            <p:cNvSpPr/>
            <p:nvPr/>
          </p:nvSpPr>
          <p:spPr>
            <a:xfrm>
              <a:off x="72390" y="72390"/>
              <a:ext cx="20432723" cy="7288699"/>
            </a:xfrm>
            <a:custGeom>
              <a:avLst/>
              <a:gdLst/>
              <a:ahLst/>
              <a:cxnLst/>
              <a:rect l="l" t="t" r="r" b="b"/>
              <a:pathLst>
                <a:path w="20432723" h="7288699">
                  <a:moveTo>
                    <a:pt x="0" y="0"/>
                  </a:moveTo>
                  <a:lnTo>
                    <a:pt x="20432723" y="0"/>
                  </a:lnTo>
                  <a:lnTo>
                    <a:pt x="20432723" y="7288699"/>
                  </a:lnTo>
                  <a:lnTo>
                    <a:pt x="0" y="728869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16" name="Freeform 14">
              <a:extLst>
                <a:ext uri="{FF2B5EF4-FFF2-40B4-BE49-F238E27FC236}">
                  <a16:creationId xmlns:a16="http://schemas.microsoft.com/office/drawing/2014/main" id="{BF31B61C-DC73-F646-95BF-550B4BBAE391}"/>
                </a:ext>
              </a:extLst>
            </p:cNvPr>
            <p:cNvSpPr/>
            <p:nvPr/>
          </p:nvSpPr>
          <p:spPr>
            <a:xfrm>
              <a:off x="0" y="0"/>
              <a:ext cx="20577502" cy="7433479"/>
            </a:xfrm>
            <a:custGeom>
              <a:avLst/>
              <a:gdLst/>
              <a:ahLst/>
              <a:cxnLst/>
              <a:rect l="l" t="t" r="r" b="b"/>
              <a:pathLst>
                <a:path w="20577502" h="7433479">
                  <a:moveTo>
                    <a:pt x="20432722" y="7288699"/>
                  </a:moveTo>
                  <a:lnTo>
                    <a:pt x="20577502" y="7288699"/>
                  </a:lnTo>
                  <a:lnTo>
                    <a:pt x="20577502" y="7433479"/>
                  </a:lnTo>
                  <a:lnTo>
                    <a:pt x="20432722" y="7433479"/>
                  </a:lnTo>
                  <a:lnTo>
                    <a:pt x="20432722" y="7288699"/>
                  </a:lnTo>
                  <a:close/>
                  <a:moveTo>
                    <a:pt x="0" y="144780"/>
                  </a:moveTo>
                  <a:lnTo>
                    <a:pt x="144780" y="144780"/>
                  </a:lnTo>
                  <a:lnTo>
                    <a:pt x="144780" y="7288699"/>
                  </a:lnTo>
                  <a:lnTo>
                    <a:pt x="0" y="7288699"/>
                  </a:lnTo>
                  <a:lnTo>
                    <a:pt x="0" y="144780"/>
                  </a:lnTo>
                  <a:close/>
                  <a:moveTo>
                    <a:pt x="0" y="7288699"/>
                  </a:moveTo>
                  <a:lnTo>
                    <a:pt x="144780" y="7288699"/>
                  </a:lnTo>
                  <a:lnTo>
                    <a:pt x="144780" y="7433479"/>
                  </a:lnTo>
                  <a:lnTo>
                    <a:pt x="0" y="7433479"/>
                  </a:lnTo>
                  <a:lnTo>
                    <a:pt x="0" y="7288699"/>
                  </a:lnTo>
                  <a:close/>
                  <a:moveTo>
                    <a:pt x="20432722" y="144780"/>
                  </a:moveTo>
                  <a:lnTo>
                    <a:pt x="20577502" y="144780"/>
                  </a:lnTo>
                  <a:lnTo>
                    <a:pt x="20577502" y="7288699"/>
                  </a:lnTo>
                  <a:lnTo>
                    <a:pt x="20432722" y="7288699"/>
                  </a:lnTo>
                  <a:lnTo>
                    <a:pt x="20432722" y="144780"/>
                  </a:lnTo>
                  <a:close/>
                  <a:moveTo>
                    <a:pt x="144780" y="7288699"/>
                  </a:moveTo>
                  <a:lnTo>
                    <a:pt x="20432722" y="7288699"/>
                  </a:lnTo>
                  <a:lnTo>
                    <a:pt x="20432722" y="7433479"/>
                  </a:lnTo>
                  <a:lnTo>
                    <a:pt x="144780" y="7433479"/>
                  </a:lnTo>
                  <a:lnTo>
                    <a:pt x="144780" y="7288699"/>
                  </a:lnTo>
                  <a:close/>
                  <a:moveTo>
                    <a:pt x="20432722" y="0"/>
                  </a:moveTo>
                  <a:lnTo>
                    <a:pt x="20577502" y="0"/>
                  </a:lnTo>
                  <a:lnTo>
                    <a:pt x="20577502" y="144780"/>
                  </a:lnTo>
                  <a:lnTo>
                    <a:pt x="20432722" y="144780"/>
                  </a:lnTo>
                  <a:lnTo>
                    <a:pt x="20432722" y="0"/>
                  </a:lnTo>
                  <a:close/>
                  <a:moveTo>
                    <a:pt x="0" y="0"/>
                  </a:moveTo>
                  <a:lnTo>
                    <a:pt x="144780" y="0"/>
                  </a:lnTo>
                  <a:lnTo>
                    <a:pt x="144780" y="144780"/>
                  </a:lnTo>
                  <a:lnTo>
                    <a:pt x="0" y="144780"/>
                  </a:lnTo>
                  <a:lnTo>
                    <a:pt x="0" y="0"/>
                  </a:lnTo>
                  <a:close/>
                  <a:moveTo>
                    <a:pt x="144780" y="0"/>
                  </a:moveTo>
                  <a:lnTo>
                    <a:pt x="20432722" y="0"/>
                  </a:lnTo>
                  <a:lnTo>
                    <a:pt x="20432722" y="144780"/>
                  </a:lnTo>
                  <a:lnTo>
                    <a:pt x="144780" y="144780"/>
                  </a:lnTo>
                  <a:lnTo>
                    <a:pt x="144780" y="0"/>
                  </a:lnTo>
                  <a:close/>
                </a:path>
              </a:pathLst>
            </a:custGeom>
            <a:solidFill>
              <a:srgbClr val="000000"/>
            </a:solidFill>
          </p:spPr>
        </p:sp>
      </p:grpSp>
      <p:sp>
        <p:nvSpPr>
          <p:cNvPr id="17" name="TextBox 16">
            <a:extLst>
              <a:ext uri="{FF2B5EF4-FFF2-40B4-BE49-F238E27FC236}">
                <a16:creationId xmlns:a16="http://schemas.microsoft.com/office/drawing/2014/main" id="{925E0884-3D8A-444B-B766-0F33D346F5DB}"/>
              </a:ext>
            </a:extLst>
          </p:cNvPr>
          <p:cNvSpPr txBox="1"/>
          <p:nvPr/>
        </p:nvSpPr>
        <p:spPr>
          <a:xfrm>
            <a:off x="-2137525" y="3358253"/>
            <a:ext cx="16178977" cy="55912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800"/>
              </a:spcAft>
              <a:tabLst>
                <a:tab pos="255270" algn="l"/>
              </a:tabLst>
            </a:pPr>
            <a:r>
              <a:rPr lang="pt-BR" sz="5400" dirty="0"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a. </a:t>
            </a:r>
            <a:r>
              <a:rPr lang="pt-BR" sz="5400" dirty="0" err="1"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Diện</a:t>
            </a:r>
            <a:r>
              <a:rPr lang="pt-BR" sz="5400" dirty="0"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 </a:t>
            </a:r>
            <a:r>
              <a:rPr lang="pt-BR" sz="5400" dirty="0" err="1"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tích</a:t>
            </a:r>
            <a:r>
              <a:rPr lang="pt-BR" sz="5400" dirty="0"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 </a:t>
            </a:r>
            <a:r>
              <a:rPr lang="pt-BR" sz="5400" dirty="0" err="1"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hình</a:t>
            </a:r>
            <a:r>
              <a:rPr lang="pt-BR" sz="5400" dirty="0"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 </a:t>
            </a:r>
            <a:r>
              <a:rPr lang="pt-BR" sz="5400" dirty="0" err="1"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chữ</a:t>
            </a:r>
            <a:r>
              <a:rPr lang="pt-BR" sz="5400" dirty="0"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 </a:t>
            </a:r>
            <a:r>
              <a:rPr lang="pt-BR" sz="5400" dirty="0" err="1"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nhật</a:t>
            </a:r>
            <a:r>
              <a:rPr lang="pt-BR" sz="5400" dirty="0"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 </a:t>
            </a:r>
            <a:r>
              <a:rPr lang="pt-BR" sz="5400" dirty="0" err="1"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là</a:t>
            </a:r>
            <a:r>
              <a:rPr lang="pt-BR" sz="5400" dirty="0"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:</a:t>
            </a:r>
            <a:endParaRPr lang="x-none" sz="5400" dirty="0">
              <a:effectLst/>
              <a:latin typeface="Cambria" panose="02040503050406030204" pitchFamily="18" charset="0"/>
              <a:ea typeface="Calibri" panose="020F0502020204030204" pitchFamily="34" charset="0"/>
            </a:endParaRPr>
          </a:p>
          <a:p>
            <a:pPr algn="ctr">
              <a:spcAft>
                <a:spcPts val="800"/>
              </a:spcAft>
              <a:tabLst>
                <a:tab pos="255270" algn="l"/>
              </a:tabLst>
            </a:pPr>
            <a:r>
              <a:rPr lang="pt-BR" sz="5400" dirty="0"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      30 × 24 = 720 (cm</a:t>
            </a:r>
            <a:r>
              <a:rPr lang="pt-BR" sz="5400" baseline="30000" dirty="0"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2</a:t>
            </a:r>
            <a:r>
              <a:rPr lang="pt-BR" sz="5400" dirty="0"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)</a:t>
            </a:r>
            <a:endParaRPr lang="x-none" sz="5400" dirty="0">
              <a:effectLst/>
              <a:latin typeface="Cambria" panose="02040503050406030204" pitchFamily="18" charset="0"/>
              <a:ea typeface="Calibri" panose="020F0502020204030204" pitchFamily="34" charset="0"/>
            </a:endParaRPr>
          </a:p>
          <a:p>
            <a:pPr algn="ctr">
              <a:spcAft>
                <a:spcPts val="800"/>
              </a:spcAft>
              <a:tabLst>
                <a:tab pos="255270" algn="l"/>
              </a:tabLst>
            </a:pPr>
            <a:r>
              <a:rPr lang="pt-BR" sz="5400" dirty="0"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                    </a:t>
            </a:r>
            <a:r>
              <a:rPr lang="pt-BR" sz="5400" dirty="0" err="1"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Đáp</a:t>
            </a:r>
            <a:r>
              <a:rPr lang="pt-BR" sz="5400" dirty="0"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 </a:t>
            </a:r>
            <a:r>
              <a:rPr lang="pt-BR" sz="5400" dirty="0" err="1"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số</a:t>
            </a:r>
            <a:r>
              <a:rPr lang="pt-BR" sz="5400" dirty="0"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: 720 cm</a:t>
            </a:r>
            <a:r>
              <a:rPr lang="pt-BR" sz="5400" baseline="30000" dirty="0"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2</a:t>
            </a:r>
            <a:endParaRPr lang="x-none" sz="5400" dirty="0">
              <a:effectLst/>
              <a:latin typeface="Cambria" panose="02040503050406030204" pitchFamily="18" charset="0"/>
              <a:ea typeface="Calibri" panose="020F0502020204030204" pitchFamily="34" charset="0"/>
            </a:endParaRPr>
          </a:p>
          <a:p>
            <a:pPr algn="ctr">
              <a:spcAft>
                <a:spcPts val="800"/>
              </a:spcAft>
              <a:tabLst>
                <a:tab pos="255270" algn="l"/>
              </a:tabLst>
            </a:pPr>
            <a:r>
              <a:rPr lang="pt-BR" sz="5400" dirty="0"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b. </a:t>
            </a:r>
            <a:r>
              <a:rPr lang="pt-BR" sz="5400" dirty="0" err="1"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Diện</a:t>
            </a:r>
            <a:r>
              <a:rPr lang="pt-BR" sz="5400" dirty="0"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 </a:t>
            </a:r>
            <a:r>
              <a:rPr lang="pt-BR" sz="5400" dirty="0" err="1"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tích</a:t>
            </a:r>
            <a:r>
              <a:rPr lang="pt-BR" sz="5400" dirty="0"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 </a:t>
            </a:r>
            <a:r>
              <a:rPr lang="pt-BR" sz="5400" dirty="0" err="1"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hình</a:t>
            </a:r>
            <a:r>
              <a:rPr lang="pt-BR" sz="5400" dirty="0"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 </a:t>
            </a:r>
            <a:r>
              <a:rPr lang="pt-BR" sz="5400" dirty="0" err="1"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chữ</a:t>
            </a:r>
            <a:r>
              <a:rPr lang="pt-BR" sz="5400" dirty="0"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 </a:t>
            </a:r>
            <a:r>
              <a:rPr lang="pt-BR" sz="5400" dirty="0" err="1"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nhật</a:t>
            </a:r>
            <a:r>
              <a:rPr lang="pt-BR" sz="5400" dirty="0"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 </a:t>
            </a:r>
            <a:r>
              <a:rPr lang="pt-BR" sz="5400" dirty="0" err="1"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là</a:t>
            </a:r>
            <a:r>
              <a:rPr lang="pt-BR" sz="5400" dirty="0"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:</a:t>
            </a:r>
            <a:endParaRPr lang="x-none" sz="5400" dirty="0">
              <a:effectLst/>
              <a:latin typeface="Cambria" panose="02040503050406030204" pitchFamily="18" charset="0"/>
              <a:ea typeface="Calibri" panose="020F0502020204030204" pitchFamily="34" charset="0"/>
            </a:endParaRPr>
          </a:p>
          <a:p>
            <a:pPr algn="ctr">
              <a:spcAft>
                <a:spcPts val="800"/>
              </a:spcAft>
              <a:tabLst>
                <a:tab pos="255270" algn="l"/>
              </a:tabLst>
            </a:pPr>
            <a:r>
              <a:rPr lang="pt-BR" sz="5400" dirty="0"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      25 </a:t>
            </a:r>
            <a:r>
              <a:rPr lang="en-US" sz="5400" dirty="0"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× 18 = 450 (m</a:t>
            </a:r>
            <a:r>
              <a:rPr lang="en-US" sz="5400" baseline="30000" dirty="0"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2</a:t>
            </a:r>
            <a:r>
              <a:rPr lang="en-US" sz="5400" dirty="0"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)</a:t>
            </a:r>
            <a:endParaRPr lang="x-none" sz="5400" dirty="0">
              <a:effectLst/>
              <a:latin typeface="Cambria" panose="02040503050406030204" pitchFamily="18" charset="0"/>
              <a:ea typeface="Calibri" panose="020F0502020204030204" pitchFamily="34" charset="0"/>
            </a:endParaRPr>
          </a:p>
          <a:p>
            <a:pPr algn="ctr"/>
            <a:r>
              <a:rPr lang="pt-BR" sz="5400" dirty="0"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                   </a:t>
            </a:r>
            <a:r>
              <a:rPr lang="pt-BR" sz="5400" dirty="0" err="1"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Đáp</a:t>
            </a:r>
            <a:r>
              <a:rPr lang="pt-BR" sz="5400" dirty="0"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 </a:t>
            </a:r>
            <a:r>
              <a:rPr lang="pt-BR" sz="5400" dirty="0" err="1"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số</a:t>
            </a:r>
            <a:r>
              <a:rPr lang="pt-BR" sz="5400" dirty="0"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: 450 m</a:t>
            </a:r>
            <a:r>
              <a:rPr lang="pt-BR" sz="5400" baseline="30000" dirty="0"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2</a:t>
            </a:r>
            <a:r>
              <a:rPr lang="x-none" sz="5400" dirty="0">
                <a:effectLst/>
                <a:latin typeface="Cambria" panose="02040503050406030204" pitchFamily="18" charset="0"/>
              </a:rPr>
              <a:t> </a:t>
            </a:r>
            <a:endParaRPr lang="x-none" sz="5400" dirty="0">
              <a:solidFill>
                <a:srgbClr val="C00000"/>
              </a:solidFill>
              <a:latin typeface="Cambria" panose="02040503050406030204" pitchFamily="18" charset="0"/>
            </a:endParaRP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9620EB00-F75C-4E45-ABBD-D4A48E403AE6}"/>
              </a:ext>
            </a:extLst>
          </p:cNvPr>
          <p:cNvGrpSpPr/>
          <p:nvPr/>
        </p:nvGrpSpPr>
        <p:grpSpPr>
          <a:xfrm>
            <a:off x="12344400" y="2271232"/>
            <a:ext cx="6881743" cy="3174507"/>
            <a:chOff x="11838878" y="5642357"/>
            <a:chExt cx="6881743" cy="3174507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F35148F8-EE9A-7743-BBC6-FFCF9F6F45BF}"/>
                </a:ext>
              </a:extLst>
            </p:cNvPr>
            <p:cNvSpPr/>
            <p:nvPr/>
          </p:nvSpPr>
          <p:spPr>
            <a:xfrm>
              <a:off x="11838878" y="6736152"/>
              <a:ext cx="4038600" cy="2080712"/>
            </a:xfrm>
            <a:prstGeom prst="rect">
              <a:avLst/>
            </a:prstGeom>
            <a:solidFill>
              <a:srgbClr val="BFCAE7"/>
            </a:solidFill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x-none" sz="6600" dirty="0">
                  <a:solidFill>
                    <a:schemeClr val="tx1"/>
                  </a:solidFill>
                  <a:latin typeface="Cambria" panose="02040503050406030204" pitchFamily="18" charset="0"/>
                </a:rPr>
                <a:t>S = ?</a:t>
              </a:r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0301C92E-F295-6F47-8FF1-AEC21945A72D}"/>
                </a:ext>
              </a:extLst>
            </p:cNvPr>
            <p:cNvSpPr txBox="1"/>
            <p:nvPr/>
          </p:nvSpPr>
          <p:spPr>
            <a:xfrm>
              <a:off x="13487400" y="5642357"/>
              <a:ext cx="2584332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x-none" sz="5400" dirty="0">
                  <a:latin typeface="Cambria" panose="02040503050406030204" pitchFamily="18" charset="0"/>
                </a:rPr>
                <a:t>30</a:t>
              </a: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0A9A6501-A674-F44B-8299-5DC1724F24DD}"/>
                </a:ext>
              </a:extLst>
            </p:cNvPr>
            <p:cNvSpPr txBox="1"/>
            <p:nvPr/>
          </p:nvSpPr>
          <p:spPr>
            <a:xfrm>
              <a:off x="16136289" y="7314843"/>
              <a:ext cx="2584332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x-none" sz="5400" dirty="0">
                  <a:latin typeface="Cambria" panose="02040503050406030204" pitchFamily="18" charset="0"/>
                </a:rPr>
                <a:t>24</a:t>
              </a:r>
            </a:p>
          </p:txBody>
        </p: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57BE7CA2-36C4-7C46-BE58-396BCE272BCD}"/>
              </a:ext>
            </a:extLst>
          </p:cNvPr>
          <p:cNvGrpSpPr/>
          <p:nvPr/>
        </p:nvGrpSpPr>
        <p:grpSpPr>
          <a:xfrm>
            <a:off x="12344400" y="5861226"/>
            <a:ext cx="6881743" cy="3174507"/>
            <a:chOff x="11838878" y="5642357"/>
            <a:chExt cx="6881743" cy="3174507"/>
          </a:xfrm>
        </p:grpSpPr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BC9A9137-0D76-0349-B2F0-1AF9F842AAF2}"/>
                </a:ext>
              </a:extLst>
            </p:cNvPr>
            <p:cNvSpPr/>
            <p:nvPr/>
          </p:nvSpPr>
          <p:spPr>
            <a:xfrm>
              <a:off x="11838878" y="6736152"/>
              <a:ext cx="4038600" cy="2080712"/>
            </a:xfrm>
            <a:prstGeom prst="rect">
              <a:avLst/>
            </a:prstGeom>
            <a:solidFill>
              <a:srgbClr val="BFCAE7"/>
            </a:solidFill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x-none" sz="6600" dirty="0">
                  <a:solidFill>
                    <a:schemeClr val="tx1"/>
                  </a:solidFill>
                  <a:latin typeface="Cambria" panose="02040503050406030204" pitchFamily="18" charset="0"/>
                </a:rPr>
                <a:t>S = ?</a:t>
              </a: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53B4365C-D81D-764A-B51C-51785662FC0D}"/>
                </a:ext>
              </a:extLst>
            </p:cNvPr>
            <p:cNvSpPr txBox="1"/>
            <p:nvPr/>
          </p:nvSpPr>
          <p:spPr>
            <a:xfrm>
              <a:off x="13487400" y="5642357"/>
              <a:ext cx="2584332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x-none" sz="5400" dirty="0">
                  <a:latin typeface="Cambria" panose="02040503050406030204" pitchFamily="18" charset="0"/>
                </a:rPr>
                <a:t>25</a:t>
              </a: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81477A10-E175-9143-919A-11B73292D398}"/>
                </a:ext>
              </a:extLst>
            </p:cNvPr>
            <p:cNvSpPr txBox="1"/>
            <p:nvPr/>
          </p:nvSpPr>
          <p:spPr>
            <a:xfrm>
              <a:off x="16136289" y="7314843"/>
              <a:ext cx="2584332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x-none" sz="5400" dirty="0">
                  <a:latin typeface="Cambria" panose="02040503050406030204" pitchFamily="18" charset="0"/>
                </a:rPr>
                <a:t>18</a:t>
              </a:r>
            </a:p>
          </p:txBody>
        </p:sp>
      </p:grpSp>
      <p:sp>
        <p:nvSpPr>
          <p:cNvPr id="24" name="TextBox 23"/>
          <p:cNvSpPr txBox="1"/>
          <p:nvPr/>
        </p:nvSpPr>
        <p:spPr>
          <a:xfrm>
            <a:off x="2330571" y="250773"/>
            <a:ext cx="28956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b="1" dirty="0" err="1" smtClean="0"/>
              <a:t>Bài</a:t>
            </a:r>
            <a:r>
              <a:rPr lang="en-US" sz="8000" b="1" dirty="0" smtClean="0"/>
              <a:t> 3:</a:t>
            </a:r>
            <a:endParaRPr lang="en-US" sz="8000" b="1" dirty="0"/>
          </a:p>
        </p:txBody>
      </p:sp>
    </p:spTree>
    <p:extLst>
      <p:ext uri="{BB962C8B-B14F-4D97-AF65-F5344CB8AC3E}">
        <p14:creationId xmlns:p14="http://schemas.microsoft.com/office/powerpoint/2010/main" val="4953334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78969" t="-83012" r="-75285" b="-150343"/>
            </a:stretch>
          </a:blipFill>
        </p:spPr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921CD0D6-D4FF-F340-A835-2D0F1E407526}"/>
              </a:ext>
            </a:extLst>
          </p:cNvPr>
          <p:cNvGrpSpPr/>
          <p:nvPr/>
        </p:nvGrpSpPr>
        <p:grpSpPr>
          <a:xfrm>
            <a:off x="605014" y="-1157054"/>
            <a:ext cx="8456318" cy="3397620"/>
            <a:chOff x="0" y="0"/>
            <a:chExt cx="23804198" cy="9564165"/>
          </a:xfrm>
        </p:grpSpPr>
        <p:sp>
          <p:nvSpPr>
            <p:cNvPr id="11" name="Freeform 10">
              <a:extLst>
                <a:ext uri="{FF2B5EF4-FFF2-40B4-BE49-F238E27FC236}">
                  <a16:creationId xmlns:a16="http://schemas.microsoft.com/office/drawing/2014/main" id="{DF41CD79-0163-FF41-8C6E-3AAF778B4A8E}"/>
                </a:ext>
              </a:extLst>
            </p:cNvPr>
            <p:cNvSpPr/>
            <p:nvPr/>
          </p:nvSpPr>
          <p:spPr>
            <a:xfrm>
              <a:off x="72390" y="72390"/>
              <a:ext cx="23659419" cy="9419385"/>
            </a:xfrm>
            <a:custGeom>
              <a:avLst/>
              <a:gdLst/>
              <a:ahLst/>
              <a:cxnLst/>
              <a:rect l="l" t="t" r="r" b="b"/>
              <a:pathLst>
                <a:path w="23659419" h="9419385">
                  <a:moveTo>
                    <a:pt x="0" y="0"/>
                  </a:moveTo>
                  <a:lnTo>
                    <a:pt x="23659419" y="0"/>
                  </a:lnTo>
                  <a:lnTo>
                    <a:pt x="23659419" y="9419385"/>
                  </a:lnTo>
                  <a:lnTo>
                    <a:pt x="0" y="941938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B7C5C"/>
            </a:solidFill>
          </p:spPr>
        </p:sp>
        <p:sp>
          <p:nvSpPr>
            <p:cNvPr id="12" name="Freeform 11">
              <a:extLst>
                <a:ext uri="{FF2B5EF4-FFF2-40B4-BE49-F238E27FC236}">
                  <a16:creationId xmlns:a16="http://schemas.microsoft.com/office/drawing/2014/main" id="{6CCF1EF4-9BCD-5242-AFD9-84F15657F87D}"/>
                </a:ext>
              </a:extLst>
            </p:cNvPr>
            <p:cNvSpPr/>
            <p:nvPr/>
          </p:nvSpPr>
          <p:spPr>
            <a:xfrm>
              <a:off x="0" y="0"/>
              <a:ext cx="23804198" cy="9564165"/>
            </a:xfrm>
            <a:custGeom>
              <a:avLst/>
              <a:gdLst/>
              <a:ahLst/>
              <a:cxnLst/>
              <a:rect l="l" t="t" r="r" b="b"/>
              <a:pathLst>
                <a:path w="23804198" h="9564165">
                  <a:moveTo>
                    <a:pt x="23659418" y="9419385"/>
                  </a:moveTo>
                  <a:lnTo>
                    <a:pt x="23804198" y="9419385"/>
                  </a:lnTo>
                  <a:lnTo>
                    <a:pt x="23804198" y="9564165"/>
                  </a:lnTo>
                  <a:lnTo>
                    <a:pt x="23659418" y="9564165"/>
                  </a:lnTo>
                  <a:lnTo>
                    <a:pt x="23659418" y="9419385"/>
                  </a:lnTo>
                  <a:close/>
                  <a:moveTo>
                    <a:pt x="0" y="144780"/>
                  </a:moveTo>
                  <a:lnTo>
                    <a:pt x="144780" y="144780"/>
                  </a:lnTo>
                  <a:lnTo>
                    <a:pt x="144780" y="9419385"/>
                  </a:lnTo>
                  <a:lnTo>
                    <a:pt x="0" y="9419385"/>
                  </a:lnTo>
                  <a:lnTo>
                    <a:pt x="0" y="144780"/>
                  </a:lnTo>
                  <a:close/>
                  <a:moveTo>
                    <a:pt x="0" y="9419385"/>
                  </a:moveTo>
                  <a:lnTo>
                    <a:pt x="144780" y="9419385"/>
                  </a:lnTo>
                  <a:lnTo>
                    <a:pt x="144780" y="9564165"/>
                  </a:lnTo>
                  <a:lnTo>
                    <a:pt x="0" y="9564165"/>
                  </a:lnTo>
                  <a:lnTo>
                    <a:pt x="0" y="9419385"/>
                  </a:lnTo>
                  <a:close/>
                  <a:moveTo>
                    <a:pt x="23659418" y="144780"/>
                  </a:moveTo>
                  <a:lnTo>
                    <a:pt x="23804198" y="144780"/>
                  </a:lnTo>
                  <a:lnTo>
                    <a:pt x="23804198" y="9419385"/>
                  </a:lnTo>
                  <a:lnTo>
                    <a:pt x="23659418" y="9419385"/>
                  </a:lnTo>
                  <a:lnTo>
                    <a:pt x="23659418" y="144780"/>
                  </a:lnTo>
                  <a:close/>
                  <a:moveTo>
                    <a:pt x="144780" y="9419385"/>
                  </a:moveTo>
                  <a:lnTo>
                    <a:pt x="23659418" y="9419385"/>
                  </a:lnTo>
                  <a:lnTo>
                    <a:pt x="23659418" y="9564165"/>
                  </a:lnTo>
                  <a:lnTo>
                    <a:pt x="144780" y="9564165"/>
                  </a:lnTo>
                  <a:lnTo>
                    <a:pt x="144780" y="9419385"/>
                  </a:lnTo>
                  <a:close/>
                  <a:moveTo>
                    <a:pt x="23659418" y="0"/>
                  </a:moveTo>
                  <a:lnTo>
                    <a:pt x="23804198" y="0"/>
                  </a:lnTo>
                  <a:lnTo>
                    <a:pt x="23804198" y="144780"/>
                  </a:lnTo>
                  <a:lnTo>
                    <a:pt x="23659418" y="144780"/>
                  </a:lnTo>
                  <a:lnTo>
                    <a:pt x="23659418" y="0"/>
                  </a:lnTo>
                  <a:close/>
                  <a:moveTo>
                    <a:pt x="0" y="0"/>
                  </a:moveTo>
                  <a:lnTo>
                    <a:pt x="144780" y="0"/>
                  </a:lnTo>
                  <a:lnTo>
                    <a:pt x="144780" y="144780"/>
                  </a:lnTo>
                  <a:lnTo>
                    <a:pt x="0" y="144780"/>
                  </a:lnTo>
                  <a:lnTo>
                    <a:pt x="0" y="0"/>
                  </a:lnTo>
                  <a:close/>
                  <a:moveTo>
                    <a:pt x="144780" y="0"/>
                  </a:moveTo>
                  <a:lnTo>
                    <a:pt x="23659418" y="0"/>
                  </a:lnTo>
                  <a:lnTo>
                    <a:pt x="23659418" y="144780"/>
                  </a:lnTo>
                  <a:lnTo>
                    <a:pt x="144780" y="144780"/>
                  </a:lnTo>
                  <a:lnTo>
                    <a:pt x="144780" y="0"/>
                  </a:lnTo>
                  <a:close/>
                </a:path>
              </a:pathLst>
            </a:custGeom>
            <a:solidFill>
              <a:srgbClr val="000000"/>
            </a:solidFill>
          </p:spPr>
        </p:sp>
      </p:grpSp>
      <p:grpSp>
        <p:nvGrpSpPr>
          <p:cNvPr id="14" name="Group 12">
            <a:extLst>
              <a:ext uri="{FF2B5EF4-FFF2-40B4-BE49-F238E27FC236}">
                <a16:creationId xmlns:a16="http://schemas.microsoft.com/office/drawing/2014/main" id="{5F1F45D5-7F9A-5941-84B5-8E4C4DC9A2F4}"/>
              </a:ext>
            </a:extLst>
          </p:cNvPr>
          <p:cNvGrpSpPr/>
          <p:nvPr/>
        </p:nvGrpSpPr>
        <p:grpSpPr>
          <a:xfrm>
            <a:off x="1028700" y="-911526"/>
            <a:ext cx="7753717" cy="2800976"/>
            <a:chOff x="0" y="0"/>
            <a:chExt cx="20577502" cy="7433479"/>
          </a:xfrm>
        </p:grpSpPr>
        <p:sp>
          <p:nvSpPr>
            <p:cNvPr id="15" name="Freeform 13">
              <a:extLst>
                <a:ext uri="{FF2B5EF4-FFF2-40B4-BE49-F238E27FC236}">
                  <a16:creationId xmlns:a16="http://schemas.microsoft.com/office/drawing/2014/main" id="{60A98268-D436-EF41-BA1E-E691C36A39F7}"/>
                </a:ext>
              </a:extLst>
            </p:cNvPr>
            <p:cNvSpPr/>
            <p:nvPr/>
          </p:nvSpPr>
          <p:spPr>
            <a:xfrm>
              <a:off x="72390" y="72390"/>
              <a:ext cx="20432723" cy="7288699"/>
            </a:xfrm>
            <a:custGeom>
              <a:avLst/>
              <a:gdLst/>
              <a:ahLst/>
              <a:cxnLst/>
              <a:rect l="l" t="t" r="r" b="b"/>
              <a:pathLst>
                <a:path w="20432723" h="7288699">
                  <a:moveTo>
                    <a:pt x="0" y="0"/>
                  </a:moveTo>
                  <a:lnTo>
                    <a:pt x="20432723" y="0"/>
                  </a:lnTo>
                  <a:lnTo>
                    <a:pt x="20432723" y="7288699"/>
                  </a:lnTo>
                  <a:lnTo>
                    <a:pt x="0" y="728869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16" name="Freeform 14">
              <a:extLst>
                <a:ext uri="{FF2B5EF4-FFF2-40B4-BE49-F238E27FC236}">
                  <a16:creationId xmlns:a16="http://schemas.microsoft.com/office/drawing/2014/main" id="{BF31B61C-DC73-F646-95BF-550B4BBAE391}"/>
                </a:ext>
              </a:extLst>
            </p:cNvPr>
            <p:cNvSpPr/>
            <p:nvPr/>
          </p:nvSpPr>
          <p:spPr>
            <a:xfrm>
              <a:off x="0" y="0"/>
              <a:ext cx="20577502" cy="7433479"/>
            </a:xfrm>
            <a:custGeom>
              <a:avLst/>
              <a:gdLst/>
              <a:ahLst/>
              <a:cxnLst/>
              <a:rect l="l" t="t" r="r" b="b"/>
              <a:pathLst>
                <a:path w="20577502" h="7433479">
                  <a:moveTo>
                    <a:pt x="20432722" y="7288699"/>
                  </a:moveTo>
                  <a:lnTo>
                    <a:pt x="20577502" y="7288699"/>
                  </a:lnTo>
                  <a:lnTo>
                    <a:pt x="20577502" y="7433479"/>
                  </a:lnTo>
                  <a:lnTo>
                    <a:pt x="20432722" y="7433479"/>
                  </a:lnTo>
                  <a:lnTo>
                    <a:pt x="20432722" y="7288699"/>
                  </a:lnTo>
                  <a:close/>
                  <a:moveTo>
                    <a:pt x="0" y="144780"/>
                  </a:moveTo>
                  <a:lnTo>
                    <a:pt x="144780" y="144780"/>
                  </a:lnTo>
                  <a:lnTo>
                    <a:pt x="144780" y="7288699"/>
                  </a:lnTo>
                  <a:lnTo>
                    <a:pt x="0" y="7288699"/>
                  </a:lnTo>
                  <a:lnTo>
                    <a:pt x="0" y="144780"/>
                  </a:lnTo>
                  <a:close/>
                  <a:moveTo>
                    <a:pt x="0" y="7288699"/>
                  </a:moveTo>
                  <a:lnTo>
                    <a:pt x="144780" y="7288699"/>
                  </a:lnTo>
                  <a:lnTo>
                    <a:pt x="144780" y="7433479"/>
                  </a:lnTo>
                  <a:lnTo>
                    <a:pt x="0" y="7433479"/>
                  </a:lnTo>
                  <a:lnTo>
                    <a:pt x="0" y="7288699"/>
                  </a:lnTo>
                  <a:close/>
                  <a:moveTo>
                    <a:pt x="20432722" y="144780"/>
                  </a:moveTo>
                  <a:lnTo>
                    <a:pt x="20577502" y="144780"/>
                  </a:lnTo>
                  <a:lnTo>
                    <a:pt x="20577502" y="7288699"/>
                  </a:lnTo>
                  <a:lnTo>
                    <a:pt x="20432722" y="7288699"/>
                  </a:lnTo>
                  <a:lnTo>
                    <a:pt x="20432722" y="144780"/>
                  </a:lnTo>
                  <a:close/>
                  <a:moveTo>
                    <a:pt x="144780" y="7288699"/>
                  </a:moveTo>
                  <a:lnTo>
                    <a:pt x="20432722" y="7288699"/>
                  </a:lnTo>
                  <a:lnTo>
                    <a:pt x="20432722" y="7433479"/>
                  </a:lnTo>
                  <a:lnTo>
                    <a:pt x="144780" y="7433479"/>
                  </a:lnTo>
                  <a:lnTo>
                    <a:pt x="144780" y="7288699"/>
                  </a:lnTo>
                  <a:close/>
                  <a:moveTo>
                    <a:pt x="20432722" y="0"/>
                  </a:moveTo>
                  <a:lnTo>
                    <a:pt x="20577502" y="0"/>
                  </a:lnTo>
                  <a:lnTo>
                    <a:pt x="20577502" y="144780"/>
                  </a:lnTo>
                  <a:lnTo>
                    <a:pt x="20432722" y="144780"/>
                  </a:lnTo>
                  <a:lnTo>
                    <a:pt x="20432722" y="0"/>
                  </a:lnTo>
                  <a:close/>
                  <a:moveTo>
                    <a:pt x="0" y="0"/>
                  </a:moveTo>
                  <a:lnTo>
                    <a:pt x="144780" y="0"/>
                  </a:lnTo>
                  <a:lnTo>
                    <a:pt x="144780" y="144780"/>
                  </a:lnTo>
                  <a:lnTo>
                    <a:pt x="0" y="144780"/>
                  </a:lnTo>
                  <a:lnTo>
                    <a:pt x="0" y="0"/>
                  </a:lnTo>
                  <a:close/>
                  <a:moveTo>
                    <a:pt x="144780" y="0"/>
                  </a:moveTo>
                  <a:lnTo>
                    <a:pt x="20432722" y="0"/>
                  </a:lnTo>
                  <a:lnTo>
                    <a:pt x="20432722" y="144780"/>
                  </a:lnTo>
                  <a:lnTo>
                    <a:pt x="144780" y="144780"/>
                  </a:lnTo>
                  <a:lnTo>
                    <a:pt x="144780" y="0"/>
                  </a:lnTo>
                  <a:close/>
                </a:path>
              </a:pathLst>
            </a:custGeom>
            <a:solidFill>
              <a:srgbClr val="000000"/>
            </a:solidFill>
          </p:spPr>
        </p:sp>
      </p:grpSp>
      <p:sp>
        <p:nvSpPr>
          <p:cNvPr id="17" name="TextBox 16">
            <a:extLst>
              <a:ext uri="{FF2B5EF4-FFF2-40B4-BE49-F238E27FC236}">
                <a16:creationId xmlns:a16="http://schemas.microsoft.com/office/drawing/2014/main" id="{925E0884-3D8A-444B-B766-0F33D346F5DB}"/>
              </a:ext>
            </a:extLst>
          </p:cNvPr>
          <p:cNvSpPr txBox="1"/>
          <p:nvPr/>
        </p:nvSpPr>
        <p:spPr>
          <a:xfrm>
            <a:off x="876300" y="2477402"/>
            <a:ext cx="165354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5400" b="1" dirty="0" smtClean="0">
                <a:latin typeface="Cambria" panose="02040503050406030204" pitchFamily="18" charset="0"/>
              </a:rPr>
              <a:t>             </a:t>
            </a:r>
            <a:r>
              <a:rPr lang="x-none" sz="5400" b="1" dirty="0" smtClean="0">
                <a:latin typeface="Cambria" panose="02040503050406030204" pitchFamily="18" charset="0"/>
              </a:rPr>
              <a:t>Một </a:t>
            </a:r>
            <a:r>
              <a:rPr lang="x-none" sz="5400" b="1" dirty="0">
                <a:latin typeface="Cambria" panose="02040503050406030204" pitchFamily="18" charset="0"/>
              </a:rPr>
              <a:t>cửa hàng hoa quả bán được 12 kg xoài </a:t>
            </a:r>
            <a:r>
              <a:rPr lang="x-none" sz="5400" b="1" dirty="0" smtClean="0">
                <a:latin typeface="Cambria" panose="02040503050406030204" pitchFamily="18" charset="0"/>
              </a:rPr>
              <a:t>và</a:t>
            </a:r>
            <a:endParaRPr lang="en-US" sz="5400" b="1" dirty="0" smtClean="0">
              <a:latin typeface="Cambria" panose="02040503050406030204" pitchFamily="18" charset="0"/>
            </a:endParaRPr>
          </a:p>
          <a:p>
            <a:pPr algn="just"/>
            <a:r>
              <a:rPr lang="x-none" sz="5400" b="1" dirty="0" smtClean="0">
                <a:latin typeface="Cambria" panose="02040503050406030204" pitchFamily="18" charset="0"/>
              </a:rPr>
              <a:t>20 </a:t>
            </a:r>
            <a:r>
              <a:rPr lang="x-none" sz="5400" b="1" dirty="0">
                <a:latin typeface="Cambria" panose="02040503050406030204" pitchFamily="18" charset="0"/>
              </a:rPr>
              <a:t>kg cam. Biết 1 kg xoài giá 30 000 đồng. 1 kg cam giá </a:t>
            </a:r>
            <a:r>
              <a:rPr lang="x-none" sz="5400" b="1" dirty="0" smtClean="0">
                <a:latin typeface="Cambria" panose="02040503050406030204" pitchFamily="18" charset="0"/>
              </a:rPr>
              <a:t>25 </a:t>
            </a:r>
            <a:r>
              <a:rPr lang="x-none" sz="5400" b="1" dirty="0">
                <a:latin typeface="Cambria" panose="02040503050406030204" pitchFamily="18" charset="0"/>
              </a:rPr>
              <a:t>000 đồng. Hỏi cửa hàng đó bán xoài và cam được bao nhiêu tiền?</a:t>
            </a:r>
            <a:endParaRPr lang="x-none" sz="5400" b="1" dirty="0">
              <a:solidFill>
                <a:srgbClr val="C00000"/>
              </a:solidFill>
              <a:latin typeface="Cambria" panose="020405030504060302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24155DB-9014-BF4D-98E4-043798D20F6C}"/>
              </a:ext>
            </a:extLst>
          </p:cNvPr>
          <p:cNvSpPr txBox="1"/>
          <p:nvPr/>
        </p:nvSpPr>
        <p:spPr>
          <a:xfrm>
            <a:off x="527988" y="6237218"/>
            <a:ext cx="10063812" cy="3416320"/>
          </a:xfrm>
          <a:prstGeom prst="rect">
            <a:avLst/>
          </a:prstGeom>
          <a:solidFill>
            <a:srgbClr val="FCEED6"/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x-none" sz="5400" u="sng" dirty="0">
                <a:latin typeface="Cambria" panose="02040503050406030204" pitchFamily="18" charset="0"/>
              </a:rPr>
              <a:t>Tóm tắt</a:t>
            </a:r>
            <a:r>
              <a:rPr lang="x-none" sz="5400" dirty="0">
                <a:latin typeface="Cambria" panose="02040503050406030204" pitchFamily="18" charset="0"/>
              </a:rPr>
              <a:t>:</a:t>
            </a:r>
          </a:p>
          <a:p>
            <a:r>
              <a:rPr lang="x-none" sz="5400" dirty="0">
                <a:latin typeface="Cambria" panose="02040503050406030204" pitchFamily="18" charset="0"/>
              </a:rPr>
              <a:t>1 kg cam: 25 000 đồng</a:t>
            </a:r>
          </a:p>
          <a:p>
            <a:r>
              <a:rPr lang="x-none" sz="5400" dirty="0">
                <a:latin typeface="Cambria" panose="02040503050406030204" pitchFamily="18" charset="0"/>
              </a:rPr>
              <a:t>1 kg xoài: 30 000 đồng</a:t>
            </a:r>
          </a:p>
          <a:p>
            <a:r>
              <a:rPr lang="x-none" sz="5400" dirty="0">
                <a:latin typeface="Cambria" panose="02040503050406030204" pitchFamily="18" charset="0"/>
              </a:rPr>
              <a:t>12 kg xoài và 20 kg cam: </a:t>
            </a:r>
            <a:r>
              <a:rPr lang="en-US" sz="5400" dirty="0" smtClean="0">
                <a:latin typeface="Cambria" panose="02040503050406030204" pitchFamily="18" charset="0"/>
              </a:rPr>
              <a:t>…</a:t>
            </a:r>
            <a:r>
              <a:rPr lang="x-none" sz="5400" dirty="0" smtClean="0">
                <a:latin typeface="Cambria" panose="02040503050406030204" pitchFamily="18" charset="0"/>
              </a:rPr>
              <a:t> đồng</a:t>
            </a:r>
            <a:r>
              <a:rPr lang="en-US" sz="5400" dirty="0" smtClean="0">
                <a:latin typeface="Cambria" panose="02040503050406030204" pitchFamily="18" charset="0"/>
              </a:rPr>
              <a:t>?</a:t>
            </a:r>
            <a:endParaRPr lang="x-none" sz="5400" dirty="0">
              <a:latin typeface="Cambria" panose="02040503050406030204" pitchFamily="18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2A2C9A5-2D1D-8F43-A3C9-56918F97F56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089308" y="5829352"/>
            <a:ext cx="6477000" cy="3824186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2330571" y="250773"/>
            <a:ext cx="28956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b="1" dirty="0" err="1" smtClean="0"/>
              <a:t>Bài</a:t>
            </a:r>
            <a:r>
              <a:rPr lang="en-US" sz="8000" b="1" dirty="0" smtClean="0"/>
              <a:t> 4:</a:t>
            </a:r>
            <a:endParaRPr lang="en-US" sz="8000" b="1" dirty="0"/>
          </a:p>
        </p:txBody>
      </p:sp>
    </p:spTree>
    <p:extLst>
      <p:ext uri="{BB962C8B-B14F-4D97-AF65-F5344CB8AC3E}">
        <p14:creationId xmlns:p14="http://schemas.microsoft.com/office/powerpoint/2010/main" val="18360939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78969" t="-83012" r="-75285" b="-150343"/>
            </a:stretch>
          </a:blipFill>
        </p:spPr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921CD0D6-D4FF-F340-A835-2D0F1E407526}"/>
              </a:ext>
            </a:extLst>
          </p:cNvPr>
          <p:cNvGrpSpPr/>
          <p:nvPr/>
        </p:nvGrpSpPr>
        <p:grpSpPr>
          <a:xfrm>
            <a:off x="605014" y="-1157054"/>
            <a:ext cx="8456318" cy="3397620"/>
            <a:chOff x="0" y="0"/>
            <a:chExt cx="23804198" cy="9564165"/>
          </a:xfrm>
        </p:grpSpPr>
        <p:sp>
          <p:nvSpPr>
            <p:cNvPr id="11" name="Freeform 10">
              <a:extLst>
                <a:ext uri="{FF2B5EF4-FFF2-40B4-BE49-F238E27FC236}">
                  <a16:creationId xmlns:a16="http://schemas.microsoft.com/office/drawing/2014/main" id="{DF41CD79-0163-FF41-8C6E-3AAF778B4A8E}"/>
                </a:ext>
              </a:extLst>
            </p:cNvPr>
            <p:cNvSpPr/>
            <p:nvPr/>
          </p:nvSpPr>
          <p:spPr>
            <a:xfrm>
              <a:off x="72390" y="72390"/>
              <a:ext cx="23659419" cy="9419385"/>
            </a:xfrm>
            <a:custGeom>
              <a:avLst/>
              <a:gdLst/>
              <a:ahLst/>
              <a:cxnLst/>
              <a:rect l="l" t="t" r="r" b="b"/>
              <a:pathLst>
                <a:path w="23659419" h="9419385">
                  <a:moveTo>
                    <a:pt x="0" y="0"/>
                  </a:moveTo>
                  <a:lnTo>
                    <a:pt x="23659419" y="0"/>
                  </a:lnTo>
                  <a:lnTo>
                    <a:pt x="23659419" y="9419385"/>
                  </a:lnTo>
                  <a:lnTo>
                    <a:pt x="0" y="941938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B7C5C"/>
            </a:solidFill>
          </p:spPr>
        </p:sp>
        <p:sp>
          <p:nvSpPr>
            <p:cNvPr id="12" name="Freeform 11">
              <a:extLst>
                <a:ext uri="{FF2B5EF4-FFF2-40B4-BE49-F238E27FC236}">
                  <a16:creationId xmlns:a16="http://schemas.microsoft.com/office/drawing/2014/main" id="{6CCF1EF4-9BCD-5242-AFD9-84F15657F87D}"/>
                </a:ext>
              </a:extLst>
            </p:cNvPr>
            <p:cNvSpPr/>
            <p:nvPr/>
          </p:nvSpPr>
          <p:spPr>
            <a:xfrm>
              <a:off x="0" y="0"/>
              <a:ext cx="23804198" cy="9564165"/>
            </a:xfrm>
            <a:custGeom>
              <a:avLst/>
              <a:gdLst/>
              <a:ahLst/>
              <a:cxnLst/>
              <a:rect l="l" t="t" r="r" b="b"/>
              <a:pathLst>
                <a:path w="23804198" h="9564165">
                  <a:moveTo>
                    <a:pt x="23659418" y="9419385"/>
                  </a:moveTo>
                  <a:lnTo>
                    <a:pt x="23804198" y="9419385"/>
                  </a:lnTo>
                  <a:lnTo>
                    <a:pt x="23804198" y="9564165"/>
                  </a:lnTo>
                  <a:lnTo>
                    <a:pt x="23659418" y="9564165"/>
                  </a:lnTo>
                  <a:lnTo>
                    <a:pt x="23659418" y="9419385"/>
                  </a:lnTo>
                  <a:close/>
                  <a:moveTo>
                    <a:pt x="0" y="144780"/>
                  </a:moveTo>
                  <a:lnTo>
                    <a:pt x="144780" y="144780"/>
                  </a:lnTo>
                  <a:lnTo>
                    <a:pt x="144780" y="9419385"/>
                  </a:lnTo>
                  <a:lnTo>
                    <a:pt x="0" y="9419385"/>
                  </a:lnTo>
                  <a:lnTo>
                    <a:pt x="0" y="144780"/>
                  </a:lnTo>
                  <a:close/>
                  <a:moveTo>
                    <a:pt x="0" y="9419385"/>
                  </a:moveTo>
                  <a:lnTo>
                    <a:pt x="144780" y="9419385"/>
                  </a:lnTo>
                  <a:lnTo>
                    <a:pt x="144780" y="9564165"/>
                  </a:lnTo>
                  <a:lnTo>
                    <a:pt x="0" y="9564165"/>
                  </a:lnTo>
                  <a:lnTo>
                    <a:pt x="0" y="9419385"/>
                  </a:lnTo>
                  <a:close/>
                  <a:moveTo>
                    <a:pt x="23659418" y="144780"/>
                  </a:moveTo>
                  <a:lnTo>
                    <a:pt x="23804198" y="144780"/>
                  </a:lnTo>
                  <a:lnTo>
                    <a:pt x="23804198" y="9419385"/>
                  </a:lnTo>
                  <a:lnTo>
                    <a:pt x="23659418" y="9419385"/>
                  </a:lnTo>
                  <a:lnTo>
                    <a:pt x="23659418" y="144780"/>
                  </a:lnTo>
                  <a:close/>
                  <a:moveTo>
                    <a:pt x="144780" y="9419385"/>
                  </a:moveTo>
                  <a:lnTo>
                    <a:pt x="23659418" y="9419385"/>
                  </a:lnTo>
                  <a:lnTo>
                    <a:pt x="23659418" y="9564165"/>
                  </a:lnTo>
                  <a:lnTo>
                    <a:pt x="144780" y="9564165"/>
                  </a:lnTo>
                  <a:lnTo>
                    <a:pt x="144780" y="9419385"/>
                  </a:lnTo>
                  <a:close/>
                  <a:moveTo>
                    <a:pt x="23659418" y="0"/>
                  </a:moveTo>
                  <a:lnTo>
                    <a:pt x="23804198" y="0"/>
                  </a:lnTo>
                  <a:lnTo>
                    <a:pt x="23804198" y="144780"/>
                  </a:lnTo>
                  <a:lnTo>
                    <a:pt x="23659418" y="144780"/>
                  </a:lnTo>
                  <a:lnTo>
                    <a:pt x="23659418" y="0"/>
                  </a:lnTo>
                  <a:close/>
                  <a:moveTo>
                    <a:pt x="0" y="0"/>
                  </a:moveTo>
                  <a:lnTo>
                    <a:pt x="144780" y="0"/>
                  </a:lnTo>
                  <a:lnTo>
                    <a:pt x="144780" y="144780"/>
                  </a:lnTo>
                  <a:lnTo>
                    <a:pt x="0" y="144780"/>
                  </a:lnTo>
                  <a:lnTo>
                    <a:pt x="0" y="0"/>
                  </a:lnTo>
                  <a:close/>
                  <a:moveTo>
                    <a:pt x="144780" y="0"/>
                  </a:moveTo>
                  <a:lnTo>
                    <a:pt x="23659418" y="0"/>
                  </a:lnTo>
                  <a:lnTo>
                    <a:pt x="23659418" y="144780"/>
                  </a:lnTo>
                  <a:lnTo>
                    <a:pt x="144780" y="144780"/>
                  </a:lnTo>
                  <a:lnTo>
                    <a:pt x="144780" y="0"/>
                  </a:lnTo>
                  <a:close/>
                </a:path>
              </a:pathLst>
            </a:custGeom>
            <a:solidFill>
              <a:srgbClr val="000000"/>
            </a:solidFill>
          </p:spPr>
        </p:sp>
      </p:grpSp>
      <p:grpSp>
        <p:nvGrpSpPr>
          <p:cNvPr id="14" name="Group 12">
            <a:extLst>
              <a:ext uri="{FF2B5EF4-FFF2-40B4-BE49-F238E27FC236}">
                <a16:creationId xmlns:a16="http://schemas.microsoft.com/office/drawing/2014/main" id="{5F1F45D5-7F9A-5941-84B5-8E4C4DC9A2F4}"/>
              </a:ext>
            </a:extLst>
          </p:cNvPr>
          <p:cNvGrpSpPr/>
          <p:nvPr/>
        </p:nvGrpSpPr>
        <p:grpSpPr>
          <a:xfrm>
            <a:off x="1028700" y="-911526"/>
            <a:ext cx="7753717" cy="2800976"/>
            <a:chOff x="0" y="0"/>
            <a:chExt cx="20577502" cy="7433479"/>
          </a:xfrm>
        </p:grpSpPr>
        <p:sp>
          <p:nvSpPr>
            <p:cNvPr id="15" name="Freeform 13">
              <a:extLst>
                <a:ext uri="{FF2B5EF4-FFF2-40B4-BE49-F238E27FC236}">
                  <a16:creationId xmlns:a16="http://schemas.microsoft.com/office/drawing/2014/main" id="{60A98268-D436-EF41-BA1E-E691C36A39F7}"/>
                </a:ext>
              </a:extLst>
            </p:cNvPr>
            <p:cNvSpPr/>
            <p:nvPr/>
          </p:nvSpPr>
          <p:spPr>
            <a:xfrm>
              <a:off x="72390" y="72390"/>
              <a:ext cx="20432723" cy="7288699"/>
            </a:xfrm>
            <a:custGeom>
              <a:avLst/>
              <a:gdLst/>
              <a:ahLst/>
              <a:cxnLst/>
              <a:rect l="l" t="t" r="r" b="b"/>
              <a:pathLst>
                <a:path w="20432723" h="7288699">
                  <a:moveTo>
                    <a:pt x="0" y="0"/>
                  </a:moveTo>
                  <a:lnTo>
                    <a:pt x="20432723" y="0"/>
                  </a:lnTo>
                  <a:lnTo>
                    <a:pt x="20432723" y="7288699"/>
                  </a:lnTo>
                  <a:lnTo>
                    <a:pt x="0" y="728869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16" name="Freeform 14">
              <a:extLst>
                <a:ext uri="{FF2B5EF4-FFF2-40B4-BE49-F238E27FC236}">
                  <a16:creationId xmlns:a16="http://schemas.microsoft.com/office/drawing/2014/main" id="{BF31B61C-DC73-F646-95BF-550B4BBAE391}"/>
                </a:ext>
              </a:extLst>
            </p:cNvPr>
            <p:cNvSpPr/>
            <p:nvPr/>
          </p:nvSpPr>
          <p:spPr>
            <a:xfrm>
              <a:off x="0" y="0"/>
              <a:ext cx="20577502" cy="7433479"/>
            </a:xfrm>
            <a:custGeom>
              <a:avLst/>
              <a:gdLst/>
              <a:ahLst/>
              <a:cxnLst/>
              <a:rect l="l" t="t" r="r" b="b"/>
              <a:pathLst>
                <a:path w="20577502" h="7433479">
                  <a:moveTo>
                    <a:pt x="20432722" y="7288699"/>
                  </a:moveTo>
                  <a:lnTo>
                    <a:pt x="20577502" y="7288699"/>
                  </a:lnTo>
                  <a:lnTo>
                    <a:pt x="20577502" y="7433479"/>
                  </a:lnTo>
                  <a:lnTo>
                    <a:pt x="20432722" y="7433479"/>
                  </a:lnTo>
                  <a:lnTo>
                    <a:pt x="20432722" y="7288699"/>
                  </a:lnTo>
                  <a:close/>
                  <a:moveTo>
                    <a:pt x="0" y="144780"/>
                  </a:moveTo>
                  <a:lnTo>
                    <a:pt x="144780" y="144780"/>
                  </a:lnTo>
                  <a:lnTo>
                    <a:pt x="144780" y="7288699"/>
                  </a:lnTo>
                  <a:lnTo>
                    <a:pt x="0" y="7288699"/>
                  </a:lnTo>
                  <a:lnTo>
                    <a:pt x="0" y="144780"/>
                  </a:lnTo>
                  <a:close/>
                  <a:moveTo>
                    <a:pt x="0" y="7288699"/>
                  </a:moveTo>
                  <a:lnTo>
                    <a:pt x="144780" y="7288699"/>
                  </a:lnTo>
                  <a:lnTo>
                    <a:pt x="144780" y="7433479"/>
                  </a:lnTo>
                  <a:lnTo>
                    <a:pt x="0" y="7433479"/>
                  </a:lnTo>
                  <a:lnTo>
                    <a:pt x="0" y="7288699"/>
                  </a:lnTo>
                  <a:close/>
                  <a:moveTo>
                    <a:pt x="20432722" y="144780"/>
                  </a:moveTo>
                  <a:lnTo>
                    <a:pt x="20577502" y="144780"/>
                  </a:lnTo>
                  <a:lnTo>
                    <a:pt x="20577502" y="7288699"/>
                  </a:lnTo>
                  <a:lnTo>
                    <a:pt x="20432722" y="7288699"/>
                  </a:lnTo>
                  <a:lnTo>
                    <a:pt x="20432722" y="144780"/>
                  </a:lnTo>
                  <a:close/>
                  <a:moveTo>
                    <a:pt x="144780" y="7288699"/>
                  </a:moveTo>
                  <a:lnTo>
                    <a:pt x="20432722" y="7288699"/>
                  </a:lnTo>
                  <a:lnTo>
                    <a:pt x="20432722" y="7433479"/>
                  </a:lnTo>
                  <a:lnTo>
                    <a:pt x="144780" y="7433479"/>
                  </a:lnTo>
                  <a:lnTo>
                    <a:pt x="144780" y="7288699"/>
                  </a:lnTo>
                  <a:close/>
                  <a:moveTo>
                    <a:pt x="20432722" y="0"/>
                  </a:moveTo>
                  <a:lnTo>
                    <a:pt x="20577502" y="0"/>
                  </a:lnTo>
                  <a:lnTo>
                    <a:pt x="20577502" y="144780"/>
                  </a:lnTo>
                  <a:lnTo>
                    <a:pt x="20432722" y="144780"/>
                  </a:lnTo>
                  <a:lnTo>
                    <a:pt x="20432722" y="0"/>
                  </a:lnTo>
                  <a:close/>
                  <a:moveTo>
                    <a:pt x="0" y="0"/>
                  </a:moveTo>
                  <a:lnTo>
                    <a:pt x="144780" y="0"/>
                  </a:lnTo>
                  <a:lnTo>
                    <a:pt x="144780" y="144780"/>
                  </a:lnTo>
                  <a:lnTo>
                    <a:pt x="0" y="144780"/>
                  </a:lnTo>
                  <a:lnTo>
                    <a:pt x="0" y="0"/>
                  </a:lnTo>
                  <a:close/>
                  <a:moveTo>
                    <a:pt x="144780" y="0"/>
                  </a:moveTo>
                  <a:lnTo>
                    <a:pt x="20432722" y="0"/>
                  </a:lnTo>
                  <a:lnTo>
                    <a:pt x="20432722" y="144780"/>
                  </a:lnTo>
                  <a:lnTo>
                    <a:pt x="144780" y="144780"/>
                  </a:lnTo>
                  <a:lnTo>
                    <a:pt x="144780" y="0"/>
                  </a:lnTo>
                  <a:close/>
                </a:path>
              </a:pathLst>
            </a:custGeom>
            <a:solidFill>
              <a:srgbClr val="000000"/>
            </a:solidFill>
          </p:spPr>
        </p: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B24155DB-9014-BF4D-98E4-043798D20F6C}"/>
              </a:ext>
            </a:extLst>
          </p:cNvPr>
          <p:cNvSpPr txBox="1"/>
          <p:nvPr/>
        </p:nvSpPr>
        <p:spPr>
          <a:xfrm>
            <a:off x="8058939" y="1714500"/>
            <a:ext cx="9894930" cy="8426922"/>
          </a:xfrm>
          <a:prstGeom prst="rect">
            <a:avLst/>
          </a:prstGeom>
          <a:solidFill>
            <a:srgbClr val="FCEED6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x-none" sz="4800" u="sng" dirty="0">
                <a:latin typeface="Cambria" panose="02040503050406030204" pitchFamily="18" charset="0"/>
              </a:rPr>
              <a:t>Bài giải:</a:t>
            </a:r>
            <a:endParaRPr lang="x-none" sz="4800" dirty="0">
              <a:latin typeface="Cambria" panose="02040503050406030204" pitchFamily="18" charset="0"/>
            </a:endParaRPr>
          </a:p>
          <a:p>
            <a:pPr algn="ctr">
              <a:lnSpc>
                <a:spcPct val="135000"/>
              </a:lnSpc>
              <a:spcAft>
                <a:spcPts val="800"/>
              </a:spcAft>
              <a:tabLst>
                <a:tab pos="255270" algn="l"/>
              </a:tabLst>
            </a:pPr>
            <a:r>
              <a:rPr lang="pt-BR" sz="4800" dirty="0" err="1">
                <a:effectLst/>
                <a:latin typeface="Cambria" panose="02040503050406030204" pitchFamily="18" charset="0"/>
              </a:rPr>
              <a:t>Số</a:t>
            </a:r>
            <a:r>
              <a:rPr lang="pt-BR" sz="4800" dirty="0">
                <a:effectLst/>
                <a:latin typeface="Cambria" panose="02040503050406030204" pitchFamily="18" charset="0"/>
              </a:rPr>
              <a:t> </a:t>
            </a:r>
            <a:r>
              <a:rPr lang="pt-BR" sz="4800" dirty="0" err="1">
                <a:effectLst/>
                <a:latin typeface="Cambria" panose="02040503050406030204" pitchFamily="18" charset="0"/>
              </a:rPr>
              <a:t>tiền</a:t>
            </a:r>
            <a:r>
              <a:rPr lang="pt-BR" sz="4800" dirty="0">
                <a:effectLst/>
                <a:latin typeface="Cambria" panose="02040503050406030204" pitchFamily="18" charset="0"/>
              </a:rPr>
              <a:t> </a:t>
            </a:r>
            <a:r>
              <a:rPr lang="pt-BR" sz="4800" dirty="0" err="1">
                <a:effectLst/>
                <a:latin typeface="Cambria" panose="02040503050406030204" pitchFamily="18" charset="0"/>
              </a:rPr>
              <a:t>bán</a:t>
            </a:r>
            <a:r>
              <a:rPr lang="pt-BR" sz="4800" dirty="0">
                <a:effectLst/>
                <a:latin typeface="Cambria" panose="02040503050406030204" pitchFamily="18" charset="0"/>
              </a:rPr>
              <a:t> </a:t>
            </a:r>
            <a:r>
              <a:rPr lang="pt-BR" sz="4800" dirty="0" err="1">
                <a:effectLst/>
                <a:latin typeface="Cambria" panose="02040503050406030204" pitchFamily="18" charset="0"/>
              </a:rPr>
              <a:t>xoài</a:t>
            </a:r>
            <a:r>
              <a:rPr lang="pt-BR" sz="4800" dirty="0">
                <a:effectLst/>
                <a:latin typeface="Cambria" panose="02040503050406030204" pitchFamily="18" charset="0"/>
              </a:rPr>
              <a:t> </a:t>
            </a:r>
            <a:r>
              <a:rPr lang="pt-BR" sz="4800" dirty="0" err="1">
                <a:effectLst/>
                <a:latin typeface="Cambria" panose="02040503050406030204" pitchFamily="18" charset="0"/>
              </a:rPr>
              <a:t>là</a:t>
            </a:r>
            <a:r>
              <a:rPr lang="pt-BR" sz="4800" dirty="0">
                <a:effectLst/>
                <a:latin typeface="Cambria" panose="02040503050406030204" pitchFamily="18" charset="0"/>
              </a:rPr>
              <a:t>:</a:t>
            </a:r>
            <a:endParaRPr lang="x-none" sz="4800" dirty="0">
              <a:effectLst/>
              <a:latin typeface="Cambria" panose="02040503050406030204" pitchFamily="18" charset="0"/>
            </a:endParaRPr>
          </a:p>
          <a:p>
            <a:pPr algn="ctr">
              <a:lnSpc>
                <a:spcPct val="135000"/>
              </a:lnSpc>
              <a:spcAft>
                <a:spcPts val="800"/>
              </a:spcAft>
              <a:tabLst>
                <a:tab pos="255270" algn="l"/>
              </a:tabLst>
            </a:pPr>
            <a:r>
              <a:rPr lang="pt-BR" sz="4800" dirty="0">
                <a:effectLst/>
                <a:latin typeface="Cambria" panose="02040503050406030204" pitchFamily="18" charset="0"/>
              </a:rPr>
              <a:t>30 000 </a:t>
            </a:r>
            <a:r>
              <a:rPr lang="en-US" sz="4800" dirty="0">
                <a:effectLst/>
                <a:latin typeface="Cambria" panose="02040503050406030204" pitchFamily="18" charset="0"/>
              </a:rPr>
              <a:t>× 12 = 360 000 (</a:t>
            </a:r>
            <a:r>
              <a:rPr lang="en-US" sz="4800" dirty="0" err="1">
                <a:effectLst/>
                <a:latin typeface="Cambria" panose="02040503050406030204" pitchFamily="18" charset="0"/>
              </a:rPr>
              <a:t>đồng</a:t>
            </a:r>
            <a:r>
              <a:rPr lang="en-US" sz="4800" dirty="0">
                <a:effectLst/>
                <a:latin typeface="Cambria" panose="02040503050406030204" pitchFamily="18" charset="0"/>
              </a:rPr>
              <a:t>)</a:t>
            </a:r>
            <a:endParaRPr lang="x-none" sz="4800" dirty="0">
              <a:effectLst/>
              <a:latin typeface="Cambria" panose="02040503050406030204" pitchFamily="18" charset="0"/>
            </a:endParaRPr>
          </a:p>
          <a:p>
            <a:pPr algn="ctr">
              <a:lnSpc>
                <a:spcPct val="135000"/>
              </a:lnSpc>
              <a:spcAft>
                <a:spcPts val="800"/>
              </a:spcAft>
              <a:tabLst>
                <a:tab pos="255270" algn="l"/>
              </a:tabLst>
            </a:pPr>
            <a:r>
              <a:rPr lang="pt-BR" sz="4800" dirty="0">
                <a:effectLst/>
                <a:latin typeface="Cambria" panose="02040503050406030204" pitchFamily="18" charset="0"/>
              </a:rPr>
              <a:t>Số tiền bán cam </a:t>
            </a:r>
            <a:r>
              <a:rPr lang="pt-BR" sz="4800" dirty="0" smtClean="0">
                <a:effectLst/>
                <a:latin typeface="Cambria" panose="02040503050406030204" pitchFamily="18" charset="0"/>
              </a:rPr>
              <a:t>là</a:t>
            </a:r>
            <a:r>
              <a:rPr lang="pt-BR" sz="4800" dirty="0">
                <a:effectLst/>
                <a:latin typeface="Cambria" panose="02040503050406030204" pitchFamily="18" charset="0"/>
              </a:rPr>
              <a:t>:</a:t>
            </a:r>
            <a:endParaRPr lang="x-none" sz="4800" dirty="0">
              <a:effectLst/>
              <a:latin typeface="Cambria" panose="02040503050406030204" pitchFamily="18" charset="0"/>
            </a:endParaRPr>
          </a:p>
          <a:p>
            <a:pPr algn="ctr">
              <a:lnSpc>
                <a:spcPct val="135000"/>
              </a:lnSpc>
              <a:spcAft>
                <a:spcPts val="800"/>
              </a:spcAft>
              <a:tabLst>
                <a:tab pos="255270" algn="l"/>
              </a:tabLst>
            </a:pPr>
            <a:r>
              <a:rPr lang="pt-BR" sz="4800" dirty="0">
                <a:effectLst/>
                <a:latin typeface="Cambria" panose="02040503050406030204" pitchFamily="18" charset="0"/>
              </a:rPr>
              <a:t>25 000 </a:t>
            </a:r>
            <a:r>
              <a:rPr lang="en-US" sz="4800" dirty="0">
                <a:effectLst/>
                <a:latin typeface="Cambria" panose="02040503050406030204" pitchFamily="18" charset="0"/>
              </a:rPr>
              <a:t>× 20 = 500 000 (</a:t>
            </a:r>
            <a:r>
              <a:rPr lang="en-US" sz="4800" dirty="0" err="1">
                <a:effectLst/>
                <a:latin typeface="Cambria" panose="02040503050406030204" pitchFamily="18" charset="0"/>
              </a:rPr>
              <a:t>đồng</a:t>
            </a:r>
            <a:r>
              <a:rPr lang="en-US" sz="4800" dirty="0">
                <a:effectLst/>
                <a:latin typeface="Cambria" panose="02040503050406030204" pitchFamily="18" charset="0"/>
              </a:rPr>
              <a:t>)</a:t>
            </a:r>
            <a:endParaRPr lang="x-none" sz="4800" dirty="0">
              <a:effectLst/>
              <a:latin typeface="Cambria" panose="02040503050406030204" pitchFamily="18" charset="0"/>
            </a:endParaRPr>
          </a:p>
          <a:p>
            <a:pPr algn="ctr">
              <a:lnSpc>
                <a:spcPct val="135000"/>
              </a:lnSpc>
              <a:spcAft>
                <a:spcPts val="800"/>
              </a:spcAft>
              <a:tabLst>
                <a:tab pos="255270" algn="l"/>
              </a:tabLst>
            </a:pPr>
            <a:r>
              <a:rPr lang="pt-BR" sz="4800" dirty="0" err="1">
                <a:effectLst/>
                <a:latin typeface="Cambria" panose="02040503050406030204" pitchFamily="18" charset="0"/>
              </a:rPr>
              <a:t>Số</a:t>
            </a:r>
            <a:r>
              <a:rPr lang="pt-BR" sz="4800" dirty="0">
                <a:effectLst/>
                <a:latin typeface="Cambria" panose="02040503050406030204" pitchFamily="18" charset="0"/>
              </a:rPr>
              <a:t> </a:t>
            </a:r>
            <a:r>
              <a:rPr lang="pt-BR" sz="4800" dirty="0" err="1">
                <a:effectLst/>
                <a:latin typeface="Cambria" panose="02040503050406030204" pitchFamily="18" charset="0"/>
              </a:rPr>
              <a:t>tiền</a:t>
            </a:r>
            <a:r>
              <a:rPr lang="pt-BR" sz="4800" dirty="0">
                <a:effectLst/>
                <a:latin typeface="Cambria" panose="02040503050406030204" pitchFamily="18" charset="0"/>
              </a:rPr>
              <a:t> </a:t>
            </a:r>
            <a:r>
              <a:rPr lang="pt-BR" sz="4800" dirty="0" err="1">
                <a:effectLst/>
                <a:latin typeface="Cambria" panose="02040503050406030204" pitchFamily="18" charset="0"/>
              </a:rPr>
              <a:t>bán</a:t>
            </a:r>
            <a:r>
              <a:rPr lang="pt-BR" sz="4800" dirty="0">
                <a:effectLst/>
                <a:latin typeface="Cambria" panose="02040503050406030204" pitchFamily="18" charset="0"/>
              </a:rPr>
              <a:t> </a:t>
            </a:r>
            <a:r>
              <a:rPr lang="pt-BR" sz="4800" dirty="0" err="1">
                <a:effectLst/>
                <a:latin typeface="Cambria" panose="02040503050406030204" pitchFamily="18" charset="0"/>
              </a:rPr>
              <a:t>cả</a:t>
            </a:r>
            <a:r>
              <a:rPr lang="pt-BR" sz="4800" dirty="0">
                <a:effectLst/>
                <a:latin typeface="Cambria" panose="02040503050406030204" pitchFamily="18" charset="0"/>
              </a:rPr>
              <a:t> </a:t>
            </a:r>
            <a:r>
              <a:rPr lang="pt-BR" sz="4800" dirty="0" err="1">
                <a:effectLst/>
                <a:latin typeface="Cambria" panose="02040503050406030204" pitchFamily="18" charset="0"/>
              </a:rPr>
              <a:t>cam</a:t>
            </a:r>
            <a:r>
              <a:rPr lang="pt-BR" sz="4800" dirty="0">
                <a:effectLst/>
                <a:latin typeface="Cambria" panose="02040503050406030204" pitchFamily="18" charset="0"/>
              </a:rPr>
              <a:t> </a:t>
            </a:r>
            <a:r>
              <a:rPr lang="pt-BR" sz="4800" dirty="0" err="1">
                <a:effectLst/>
                <a:latin typeface="Cambria" panose="02040503050406030204" pitchFamily="18" charset="0"/>
              </a:rPr>
              <a:t>và</a:t>
            </a:r>
            <a:r>
              <a:rPr lang="pt-BR" sz="4800" dirty="0">
                <a:effectLst/>
                <a:latin typeface="Cambria" panose="02040503050406030204" pitchFamily="18" charset="0"/>
              </a:rPr>
              <a:t> </a:t>
            </a:r>
            <a:r>
              <a:rPr lang="pt-BR" sz="4800" dirty="0" err="1">
                <a:effectLst/>
                <a:latin typeface="Cambria" panose="02040503050406030204" pitchFamily="18" charset="0"/>
              </a:rPr>
              <a:t>xoài</a:t>
            </a:r>
            <a:r>
              <a:rPr lang="pt-BR" sz="4800" dirty="0">
                <a:effectLst/>
                <a:latin typeface="Cambria" panose="02040503050406030204" pitchFamily="18" charset="0"/>
              </a:rPr>
              <a:t> </a:t>
            </a:r>
            <a:r>
              <a:rPr lang="pt-BR" sz="4800" dirty="0" err="1">
                <a:effectLst/>
                <a:latin typeface="Cambria" panose="02040503050406030204" pitchFamily="18" charset="0"/>
              </a:rPr>
              <a:t>là</a:t>
            </a:r>
            <a:r>
              <a:rPr lang="pt-BR" sz="4800" dirty="0">
                <a:effectLst/>
                <a:latin typeface="Cambria" panose="02040503050406030204" pitchFamily="18" charset="0"/>
              </a:rPr>
              <a:t>:</a:t>
            </a:r>
            <a:endParaRPr lang="x-none" sz="4800" dirty="0">
              <a:effectLst/>
              <a:latin typeface="Cambria" panose="02040503050406030204" pitchFamily="18" charset="0"/>
            </a:endParaRPr>
          </a:p>
          <a:p>
            <a:pPr algn="ctr">
              <a:lnSpc>
                <a:spcPct val="135000"/>
              </a:lnSpc>
              <a:spcAft>
                <a:spcPts val="800"/>
              </a:spcAft>
              <a:tabLst>
                <a:tab pos="255270" algn="l"/>
              </a:tabLst>
            </a:pPr>
            <a:r>
              <a:rPr lang="en-US" sz="4800" dirty="0">
                <a:effectLst/>
                <a:latin typeface="Cambria" panose="02040503050406030204" pitchFamily="18" charset="0"/>
              </a:rPr>
              <a:t>360 000 + 500 000 = 860 000 (</a:t>
            </a:r>
            <a:r>
              <a:rPr lang="en-US" sz="4800" dirty="0" err="1">
                <a:effectLst/>
                <a:latin typeface="Cambria" panose="02040503050406030204" pitchFamily="18" charset="0"/>
              </a:rPr>
              <a:t>đồng</a:t>
            </a:r>
            <a:r>
              <a:rPr lang="en-US" sz="4800" dirty="0">
                <a:effectLst/>
                <a:latin typeface="Cambria" panose="02040503050406030204" pitchFamily="18" charset="0"/>
              </a:rPr>
              <a:t>)</a:t>
            </a:r>
            <a:endParaRPr lang="x-none" sz="4800" dirty="0">
              <a:effectLst/>
              <a:latin typeface="Cambria" panose="02040503050406030204" pitchFamily="18" charset="0"/>
            </a:endParaRPr>
          </a:p>
          <a:p>
            <a:pPr algn="ctr">
              <a:lnSpc>
                <a:spcPct val="135000"/>
              </a:lnSpc>
              <a:spcAft>
                <a:spcPts val="800"/>
              </a:spcAft>
              <a:tabLst>
                <a:tab pos="255270" algn="l"/>
              </a:tabLst>
            </a:pPr>
            <a:r>
              <a:rPr lang="pt-BR" sz="4800" dirty="0">
                <a:effectLst/>
                <a:latin typeface="Cambria" panose="02040503050406030204" pitchFamily="18" charset="0"/>
              </a:rPr>
              <a:t>                            </a:t>
            </a:r>
            <a:r>
              <a:rPr lang="pt-BR" sz="4800" dirty="0" err="1">
                <a:effectLst/>
                <a:latin typeface="Cambria" panose="02040503050406030204" pitchFamily="18" charset="0"/>
              </a:rPr>
              <a:t>Đáp</a:t>
            </a:r>
            <a:r>
              <a:rPr lang="pt-BR" sz="4800" dirty="0">
                <a:effectLst/>
                <a:latin typeface="Cambria" panose="02040503050406030204" pitchFamily="18" charset="0"/>
              </a:rPr>
              <a:t> </a:t>
            </a:r>
            <a:r>
              <a:rPr lang="pt-BR" sz="4800" dirty="0" err="1">
                <a:effectLst/>
                <a:latin typeface="Cambria" panose="02040503050406030204" pitchFamily="18" charset="0"/>
              </a:rPr>
              <a:t>số</a:t>
            </a:r>
            <a:r>
              <a:rPr lang="pt-BR" sz="4800" dirty="0">
                <a:effectLst/>
                <a:latin typeface="Cambria" panose="02040503050406030204" pitchFamily="18" charset="0"/>
              </a:rPr>
              <a:t>: 860 000 </a:t>
            </a:r>
            <a:r>
              <a:rPr lang="pt-BR" sz="4800" dirty="0" err="1">
                <a:effectLst/>
                <a:latin typeface="Cambria" panose="02040503050406030204" pitchFamily="18" charset="0"/>
              </a:rPr>
              <a:t>đồng</a:t>
            </a:r>
            <a:endParaRPr lang="x-none" sz="4800" dirty="0">
              <a:effectLst/>
              <a:latin typeface="Cambria" panose="020405030504060302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C8F78E66-E9BF-A84C-BDC5-26AEC8B06B0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5014" y="4332175"/>
            <a:ext cx="6477000" cy="3824186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2330571" y="250773"/>
            <a:ext cx="28956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b="1" dirty="0" err="1" smtClean="0"/>
              <a:t>Bài</a:t>
            </a:r>
            <a:r>
              <a:rPr lang="en-US" sz="8000" b="1" dirty="0" smtClean="0"/>
              <a:t> 4:</a:t>
            </a:r>
            <a:endParaRPr lang="en-US" sz="8000" b="1" dirty="0"/>
          </a:p>
        </p:txBody>
      </p:sp>
    </p:spTree>
    <p:extLst>
      <p:ext uri="{BB962C8B-B14F-4D97-AF65-F5344CB8AC3E}">
        <p14:creationId xmlns:p14="http://schemas.microsoft.com/office/powerpoint/2010/main" val="3260294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78969" t="-83012" r="-75285" b="-150343"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3509607" y="6487278"/>
            <a:ext cx="4354314" cy="4761178"/>
          </a:xfrm>
          <a:custGeom>
            <a:avLst/>
            <a:gdLst/>
            <a:ahLst/>
            <a:cxnLst/>
            <a:rect l="l" t="t" r="r" b="b"/>
            <a:pathLst>
              <a:path w="4354314" h="4761178">
                <a:moveTo>
                  <a:pt x="0" y="0"/>
                </a:moveTo>
                <a:lnTo>
                  <a:pt x="4354314" y="0"/>
                </a:lnTo>
                <a:lnTo>
                  <a:pt x="4354314" y="4761178"/>
                </a:lnTo>
                <a:lnTo>
                  <a:pt x="0" y="4761178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=""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11476804" y="6254608"/>
            <a:ext cx="3240441" cy="5226517"/>
          </a:xfrm>
          <a:custGeom>
            <a:avLst/>
            <a:gdLst/>
            <a:ahLst/>
            <a:cxnLst/>
            <a:rect l="l" t="t" r="r" b="b"/>
            <a:pathLst>
              <a:path w="3240441" h="5226517">
                <a:moveTo>
                  <a:pt x="0" y="0"/>
                </a:moveTo>
                <a:lnTo>
                  <a:pt x="3240441" y="0"/>
                </a:lnTo>
                <a:lnTo>
                  <a:pt x="3240441" y="5226518"/>
                </a:lnTo>
                <a:lnTo>
                  <a:pt x="0" y="5226518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=""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8078650" y="6254608"/>
            <a:ext cx="3183424" cy="5226517"/>
          </a:xfrm>
          <a:custGeom>
            <a:avLst/>
            <a:gdLst/>
            <a:ahLst/>
            <a:cxnLst/>
            <a:rect l="l" t="t" r="r" b="b"/>
            <a:pathLst>
              <a:path w="3183424" h="5226517">
                <a:moveTo>
                  <a:pt x="0" y="0"/>
                </a:moveTo>
                <a:lnTo>
                  <a:pt x="3183425" y="0"/>
                </a:lnTo>
                <a:lnTo>
                  <a:pt x="3183425" y="5226518"/>
                </a:lnTo>
                <a:lnTo>
                  <a:pt x="0" y="5226518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=""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14936320" y="5960309"/>
            <a:ext cx="3464839" cy="5638052"/>
          </a:xfrm>
          <a:custGeom>
            <a:avLst/>
            <a:gdLst/>
            <a:ahLst/>
            <a:cxnLst/>
            <a:rect l="l" t="t" r="r" b="b"/>
            <a:pathLst>
              <a:path w="3464839" h="5638052">
                <a:moveTo>
                  <a:pt x="0" y="0"/>
                </a:moveTo>
                <a:lnTo>
                  <a:pt x="3464839" y="0"/>
                </a:lnTo>
                <a:lnTo>
                  <a:pt x="3464839" y="5638052"/>
                </a:lnTo>
                <a:lnTo>
                  <a:pt x="0" y="5638052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=""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>
            <a:off x="-622811" y="6119489"/>
            <a:ext cx="3917688" cy="5496756"/>
          </a:xfrm>
          <a:custGeom>
            <a:avLst/>
            <a:gdLst/>
            <a:ahLst/>
            <a:cxnLst/>
            <a:rect l="l" t="t" r="r" b="b"/>
            <a:pathLst>
              <a:path w="3917688" h="5496756">
                <a:moveTo>
                  <a:pt x="0" y="0"/>
                </a:moveTo>
                <a:lnTo>
                  <a:pt x="3917688" y="0"/>
                </a:lnTo>
                <a:lnTo>
                  <a:pt x="3917688" y="5496756"/>
                </a:lnTo>
                <a:lnTo>
                  <a:pt x="0" y="5496756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="" xmlns:asvg="http://schemas.microsoft.com/office/drawing/2016/SVG/main" r:embed="rId12"/>
                </a:ext>
              </a:extLst>
            </a:blip>
            <a:stretch>
              <a:fillRect/>
            </a:stretch>
          </a:blipFill>
        </p:spPr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B68DA376-C65C-0F44-9AB6-56C739D63EC5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028700" y="1268089"/>
            <a:ext cx="16230600" cy="4851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26914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78969" t="-83012" r="-75285" b="-150343"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3509607" y="6487278"/>
            <a:ext cx="4354314" cy="4761178"/>
          </a:xfrm>
          <a:custGeom>
            <a:avLst/>
            <a:gdLst/>
            <a:ahLst/>
            <a:cxnLst/>
            <a:rect l="l" t="t" r="r" b="b"/>
            <a:pathLst>
              <a:path w="4354314" h="4761178">
                <a:moveTo>
                  <a:pt x="0" y="0"/>
                </a:moveTo>
                <a:lnTo>
                  <a:pt x="4354314" y="0"/>
                </a:lnTo>
                <a:lnTo>
                  <a:pt x="4354314" y="4761178"/>
                </a:lnTo>
                <a:lnTo>
                  <a:pt x="0" y="4761178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=""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11476804" y="6254608"/>
            <a:ext cx="3240441" cy="5226517"/>
          </a:xfrm>
          <a:custGeom>
            <a:avLst/>
            <a:gdLst/>
            <a:ahLst/>
            <a:cxnLst/>
            <a:rect l="l" t="t" r="r" b="b"/>
            <a:pathLst>
              <a:path w="3240441" h="5226517">
                <a:moveTo>
                  <a:pt x="0" y="0"/>
                </a:moveTo>
                <a:lnTo>
                  <a:pt x="3240441" y="0"/>
                </a:lnTo>
                <a:lnTo>
                  <a:pt x="3240441" y="5226518"/>
                </a:lnTo>
                <a:lnTo>
                  <a:pt x="0" y="5226518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=""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8078650" y="6254608"/>
            <a:ext cx="3183424" cy="5226517"/>
          </a:xfrm>
          <a:custGeom>
            <a:avLst/>
            <a:gdLst/>
            <a:ahLst/>
            <a:cxnLst/>
            <a:rect l="l" t="t" r="r" b="b"/>
            <a:pathLst>
              <a:path w="3183424" h="5226517">
                <a:moveTo>
                  <a:pt x="0" y="0"/>
                </a:moveTo>
                <a:lnTo>
                  <a:pt x="3183425" y="0"/>
                </a:lnTo>
                <a:lnTo>
                  <a:pt x="3183425" y="5226518"/>
                </a:lnTo>
                <a:lnTo>
                  <a:pt x="0" y="5226518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=""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14936320" y="5960309"/>
            <a:ext cx="3464839" cy="5638052"/>
          </a:xfrm>
          <a:custGeom>
            <a:avLst/>
            <a:gdLst/>
            <a:ahLst/>
            <a:cxnLst/>
            <a:rect l="l" t="t" r="r" b="b"/>
            <a:pathLst>
              <a:path w="3464839" h="5638052">
                <a:moveTo>
                  <a:pt x="0" y="0"/>
                </a:moveTo>
                <a:lnTo>
                  <a:pt x="3464839" y="0"/>
                </a:lnTo>
                <a:lnTo>
                  <a:pt x="3464839" y="5638052"/>
                </a:lnTo>
                <a:lnTo>
                  <a:pt x="0" y="5638052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=""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>
            <a:off x="-622811" y="6119489"/>
            <a:ext cx="3917688" cy="5496756"/>
          </a:xfrm>
          <a:custGeom>
            <a:avLst/>
            <a:gdLst/>
            <a:ahLst/>
            <a:cxnLst/>
            <a:rect l="l" t="t" r="r" b="b"/>
            <a:pathLst>
              <a:path w="3917688" h="5496756">
                <a:moveTo>
                  <a:pt x="0" y="0"/>
                </a:moveTo>
                <a:lnTo>
                  <a:pt x="3917688" y="0"/>
                </a:lnTo>
                <a:lnTo>
                  <a:pt x="3917688" y="5496756"/>
                </a:lnTo>
                <a:lnTo>
                  <a:pt x="0" y="5496756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="" xmlns:asvg="http://schemas.microsoft.com/office/drawing/2016/SVG/main" r:embed="rId12"/>
                </a:ext>
              </a:extLst>
            </a:blip>
            <a:stretch>
              <a:fillRect/>
            </a:stretch>
          </a:blipFill>
        </p:spPr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EC56BC8-DBF9-CF46-8EC1-2E6F86295F67}"/>
              </a:ext>
            </a:extLst>
          </p:cNvPr>
          <p:cNvSpPr txBox="1"/>
          <p:nvPr/>
        </p:nvSpPr>
        <p:spPr>
          <a:xfrm>
            <a:off x="4685740" y="2312615"/>
            <a:ext cx="8916520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1500" b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509 × 200</a:t>
            </a:r>
            <a:r>
              <a:rPr lang="x-none" sz="11500" b="1" dirty="0">
                <a:solidFill>
                  <a:srgbClr val="C00000"/>
                </a:solidFill>
                <a:effectLst/>
              </a:rPr>
              <a:t> </a:t>
            </a:r>
            <a:endParaRPr lang="x-none" sz="115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46029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78969" t="-83012" r="-75285" b="-150343"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3509607" y="6487278"/>
            <a:ext cx="4354314" cy="4761178"/>
          </a:xfrm>
          <a:custGeom>
            <a:avLst/>
            <a:gdLst/>
            <a:ahLst/>
            <a:cxnLst/>
            <a:rect l="l" t="t" r="r" b="b"/>
            <a:pathLst>
              <a:path w="4354314" h="4761178">
                <a:moveTo>
                  <a:pt x="0" y="0"/>
                </a:moveTo>
                <a:lnTo>
                  <a:pt x="4354314" y="0"/>
                </a:lnTo>
                <a:lnTo>
                  <a:pt x="4354314" y="4761178"/>
                </a:lnTo>
                <a:lnTo>
                  <a:pt x="0" y="4761178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=""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11476804" y="6254608"/>
            <a:ext cx="3240441" cy="5226517"/>
          </a:xfrm>
          <a:custGeom>
            <a:avLst/>
            <a:gdLst/>
            <a:ahLst/>
            <a:cxnLst/>
            <a:rect l="l" t="t" r="r" b="b"/>
            <a:pathLst>
              <a:path w="3240441" h="5226517">
                <a:moveTo>
                  <a:pt x="0" y="0"/>
                </a:moveTo>
                <a:lnTo>
                  <a:pt x="3240441" y="0"/>
                </a:lnTo>
                <a:lnTo>
                  <a:pt x="3240441" y="5226518"/>
                </a:lnTo>
                <a:lnTo>
                  <a:pt x="0" y="5226518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=""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8078650" y="6254608"/>
            <a:ext cx="3183424" cy="5226517"/>
          </a:xfrm>
          <a:custGeom>
            <a:avLst/>
            <a:gdLst/>
            <a:ahLst/>
            <a:cxnLst/>
            <a:rect l="l" t="t" r="r" b="b"/>
            <a:pathLst>
              <a:path w="3183424" h="5226517">
                <a:moveTo>
                  <a:pt x="0" y="0"/>
                </a:moveTo>
                <a:lnTo>
                  <a:pt x="3183425" y="0"/>
                </a:lnTo>
                <a:lnTo>
                  <a:pt x="3183425" y="5226518"/>
                </a:lnTo>
                <a:lnTo>
                  <a:pt x="0" y="5226518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=""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14936320" y="5960309"/>
            <a:ext cx="3464839" cy="5638052"/>
          </a:xfrm>
          <a:custGeom>
            <a:avLst/>
            <a:gdLst/>
            <a:ahLst/>
            <a:cxnLst/>
            <a:rect l="l" t="t" r="r" b="b"/>
            <a:pathLst>
              <a:path w="3464839" h="5638052">
                <a:moveTo>
                  <a:pt x="0" y="0"/>
                </a:moveTo>
                <a:lnTo>
                  <a:pt x="3464839" y="0"/>
                </a:lnTo>
                <a:lnTo>
                  <a:pt x="3464839" y="5638052"/>
                </a:lnTo>
                <a:lnTo>
                  <a:pt x="0" y="5638052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=""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>
            <a:off x="-622811" y="6119489"/>
            <a:ext cx="3917688" cy="5496756"/>
          </a:xfrm>
          <a:custGeom>
            <a:avLst/>
            <a:gdLst/>
            <a:ahLst/>
            <a:cxnLst/>
            <a:rect l="l" t="t" r="r" b="b"/>
            <a:pathLst>
              <a:path w="3917688" h="5496756">
                <a:moveTo>
                  <a:pt x="0" y="0"/>
                </a:moveTo>
                <a:lnTo>
                  <a:pt x="3917688" y="0"/>
                </a:lnTo>
                <a:lnTo>
                  <a:pt x="3917688" y="5496756"/>
                </a:lnTo>
                <a:lnTo>
                  <a:pt x="0" y="5496756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="" xmlns:asvg="http://schemas.microsoft.com/office/drawing/2016/SVG/main" r:embed="rId12"/>
                </a:ext>
              </a:extLst>
            </a:blip>
            <a:stretch>
              <a:fillRect/>
            </a:stretch>
          </a:blipFill>
        </p:spPr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EC56BC8-DBF9-CF46-8EC1-2E6F86295F67}"/>
              </a:ext>
            </a:extLst>
          </p:cNvPr>
          <p:cNvSpPr txBox="1"/>
          <p:nvPr/>
        </p:nvSpPr>
        <p:spPr>
          <a:xfrm>
            <a:off x="4685740" y="2312615"/>
            <a:ext cx="8916520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500" b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101 800</a:t>
            </a:r>
            <a:endParaRPr lang="x-none" sz="115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90885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78969" t="-83012" r="-75285" b="-150343"/>
            </a:stretch>
          </a:blipFill>
        </p:spPr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00E41E30-982D-784A-9554-BA04693EFB4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64490" y="476087"/>
            <a:ext cx="2156600" cy="2156600"/>
          </a:xfrm>
          <a:prstGeom prst="rect">
            <a:avLst/>
          </a:prstGeom>
        </p:spPr>
      </p:pic>
      <p:grpSp>
        <p:nvGrpSpPr>
          <p:cNvPr id="35" name="Group 6">
            <a:extLst>
              <a:ext uri="{FF2B5EF4-FFF2-40B4-BE49-F238E27FC236}">
                <a16:creationId xmlns:a16="http://schemas.microsoft.com/office/drawing/2014/main" id="{518F4AE1-4D0D-E446-9905-B99ADC73AFAE}"/>
              </a:ext>
            </a:extLst>
          </p:cNvPr>
          <p:cNvGrpSpPr/>
          <p:nvPr/>
        </p:nvGrpSpPr>
        <p:grpSpPr>
          <a:xfrm>
            <a:off x="2038270" y="686144"/>
            <a:ext cx="9640344" cy="6286155"/>
            <a:chOff x="0" y="0"/>
            <a:chExt cx="41155826" cy="9580560"/>
          </a:xfrm>
        </p:grpSpPr>
        <p:sp>
          <p:nvSpPr>
            <p:cNvPr id="36" name="Freeform 7">
              <a:extLst>
                <a:ext uri="{FF2B5EF4-FFF2-40B4-BE49-F238E27FC236}">
                  <a16:creationId xmlns:a16="http://schemas.microsoft.com/office/drawing/2014/main" id="{08A0962F-95E5-A049-8A3D-5F4494B614DA}"/>
                </a:ext>
              </a:extLst>
            </p:cNvPr>
            <p:cNvSpPr/>
            <p:nvPr/>
          </p:nvSpPr>
          <p:spPr>
            <a:xfrm>
              <a:off x="72392" y="72389"/>
              <a:ext cx="41011047" cy="9508171"/>
            </a:xfrm>
            <a:custGeom>
              <a:avLst/>
              <a:gdLst/>
              <a:ahLst/>
              <a:cxnLst/>
              <a:rect l="l" t="t" r="r" b="b"/>
              <a:pathLst>
                <a:path w="41011047" h="9363393">
                  <a:moveTo>
                    <a:pt x="0" y="0"/>
                  </a:moveTo>
                  <a:lnTo>
                    <a:pt x="41011046" y="0"/>
                  </a:lnTo>
                  <a:lnTo>
                    <a:pt x="41011046" y="9363393"/>
                  </a:lnTo>
                  <a:lnTo>
                    <a:pt x="0" y="936339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37" name="Freeform 8">
              <a:extLst>
                <a:ext uri="{FF2B5EF4-FFF2-40B4-BE49-F238E27FC236}">
                  <a16:creationId xmlns:a16="http://schemas.microsoft.com/office/drawing/2014/main" id="{98FDB78C-A77F-4443-86F8-9E82110FE79B}"/>
                </a:ext>
              </a:extLst>
            </p:cNvPr>
            <p:cNvSpPr/>
            <p:nvPr/>
          </p:nvSpPr>
          <p:spPr>
            <a:xfrm>
              <a:off x="0" y="0"/>
              <a:ext cx="41155826" cy="9508173"/>
            </a:xfrm>
            <a:custGeom>
              <a:avLst/>
              <a:gdLst/>
              <a:ahLst/>
              <a:cxnLst/>
              <a:rect l="l" t="t" r="r" b="b"/>
              <a:pathLst>
                <a:path w="41155826" h="9508173">
                  <a:moveTo>
                    <a:pt x="41011047" y="9363393"/>
                  </a:moveTo>
                  <a:lnTo>
                    <a:pt x="41155826" y="9363393"/>
                  </a:lnTo>
                  <a:lnTo>
                    <a:pt x="41155826" y="9508173"/>
                  </a:lnTo>
                  <a:lnTo>
                    <a:pt x="41011047" y="9508173"/>
                  </a:lnTo>
                  <a:lnTo>
                    <a:pt x="41011047" y="9363393"/>
                  </a:lnTo>
                  <a:close/>
                  <a:moveTo>
                    <a:pt x="0" y="144780"/>
                  </a:moveTo>
                  <a:lnTo>
                    <a:pt x="144780" y="144780"/>
                  </a:lnTo>
                  <a:lnTo>
                    <a:pt x="144780" y="9363393"/>
                  </a:lnTo>
                  <a:lnTo>
                    <a:pt x="0" y="9363393"/>
                  </a:lnTo>
                  <a:lnTo>
                    <a:pt x="0" y="144780"/>
                  </a:lnTo>
                  <a:close/>
                  <a:moveTo>
                    <a:pt x="0" y="9363393"/>
                  </a:moveTo>
                  <a:lnTo>
                    <a:pt x="144780" y="9363393"/>
                  </a:lnTo>
                  <a:lnTo>
                    <a:pt x="144780" y="9508173"/>
                  </a:lnTo>
                  <a:lnTo>
                    <a:pt x="0" y="9508173"/>
                  </a:lnTo>
                  <a:lnTo>
                    <a:pt x="0" y="9363393"/>
                  </a:lnTo>
                  <a:close/>
                  <a:moveTo>
                    <a:pt x="41011047" y="144780"/>
                  </a:moveTo>
                  <a:lnTo>
                    <a:pt x="41155826" y="144780"/>
                  </a:lnTo>
                  <a:lnTo>
                    <a:pt x="41155826" y="9363393"/>
                  </a:lnTo>
                  <a:lnTo>
                    <a:pt x="41011047" y="9363393"/>
                  </a:lnTo>
                  <a:lnTo>
                    <a:pt x="41011047" y="144780"/>
                  </a:lnTo>
                  <a:close/>
                  <a:moveTo>
                    <a:pt x="144780" y="9363393"/>
                  </a:moveTo>
                  <a:lnTo>
                    <a:pt x="41011047" y="9363393"/>
                  </a:lnTo>
                  <a:lnTo>
                    <a:pt x="41011047" y="9508173"/>
                  </a:lnTo>
                  <a:lnTo>
                    <a:pt x="144780" y="9508173"/>
                  </a:lnTo>
                  <a:lnTo>
                    <a:pt x="144780" y="9363393"/>
                  </a:lnTo>
                  <a:close/>
                  <a:moveTo>
                    <a:pt x="41011047" y="0"/>
                  </a:moveTo>
                  <a:lnTo>
                    <a:pt x="41155826" y="0"/>
                  </a:lnTo>
                  <a:lnTo>
                    <a:pt x="41155826" y="144780"/>
                  </a:lnTo>
                  <a:lnTo>
                    <a:pt x="41011047" y="144780"/>
                  </a:lnTo>
                  <a:lnTo>
                    <a:pt x="41011047" y="0"/>
                  </a:lnTo>
                  <a:close/>
                  <a:moveTo>
                    <a:pt x="0" y="0"/>
                  </a:moveTo>
                  <a:lnTo>
                    <a:pt x="144780" y="0"/>
                  </a:lnTo>
                  <a:lnTo>
                    <a:pt x="144780" y="144780"/>
                  </a:lnTo>
                  <a:lnTo>
                    <a:pt x="0" y="144780"/>
                  </a:lnTo>
                  <a:lnTo>
                    <a:pt x="0" y="0"/>
                  </a:lnTo>
                  <a:close/>
                  <a:moveTo>
                    <a:pt x="144780" y="0"/>
                  </a:moveTo>
                  <a:lnTo>
                    <a:pt x="41011047" y="0"/>
                  </a:lnTo>
                  <a:lnTo>
                    <a:pt x="41011047" y="144780"/>
                  </a:lnTo>
                  <a:lnTo>
                    <a:pt x="144780" y="144780"/>
                  </a:lnTo>
                  <a:lnTo>
                    <a:pt x="144780" y="0"/>
                  </a:lnTo>
                  <a:close/>
                </a:path>
              </a:pathLst>
            </a:custGeom>
            <a:solidFill>
              <a:srgbClr val="000000"/>
            </a:solidFill>
          </p:spPr>
        </p:sp>
      </p:grpSp>
      <p:sp>
        <p:nvSpPr>
          <p:cNvPr id="30" name="Freeform 10">
            <a:extLst>
              <a:ext uri="{FF2B5EF4-FFF2-40B4-BE49-F238E27FC236}">
                <a16:creationId xmlns:a16="http://schemas.microsoft.com/office/drawing/2014/main" id="{2CB3876D-2551-E642-BCF1-C160B82D917A}"/>
              </a:ext>
            </a:extLst>
          </p:cNvPr>
          <p:cNvSpPr/>
          <p:nvPr/>
        </p:nvSpPr>
        <p:spPr>
          <a:xfrm>
            <a:off x="232719" y="4407771"/>
            <a:ext cx="4082146" cy="5918229"/>
          </a:xfrm>
          <a:custGeom>
            <a:avLst/>
            <a:gdLst/>
            <a:ahLst/>
            <a:cxnLst/>
            <a:rect l="l" t="t" r="r" b="b"/>
            <a:pathLst>
              <a:path w="4428849" h="5996304">
                <a:moveTo>
                  <a:pt x="0" y="0"/>
                </a:moveTo>
                <a:lnTo>
                  <a:pt x="4428849" y="0"/>
                </a:lnTo>
                <a:lnTo>
                  <a:pt x="4428849" y="5996304"/>
                </a:lnTo>
                <a:lnTo>
                  <a:pt x="0" y="5996304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=""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33" name="Freeform 4">
            <a:extLst>
              <a:ext uri="{FF2B5EF4-FFF2-40B4-BE49-F238E27FC236}">
                <a16:creationId xmlns:a16="http://schemas.microsoft.com/office/drawing/2014/main" id="{A53260E5-7928-1840-9ED2-1C90D178E999}"/>
              </a:ext>
            </a:extLst>
          </p:cNvPr>
          <p:cNvSpPr/>
          <p:nvPr/>
        </p:nvSpPr>
        <p:spPr>
          <a:xfrm>
            <a:off x="9354125" y="2643003"/>
            <a:ext cx="9432206" cy="8229600"/>
          </a:xfrm>
          <a:custGeom>
            <a:avLst/>
            <a:gdLst/>
            <a:ahLst/>
            <a:cxnLst/>
            <a:rect l="l" t="t" r="r" b="b"/>
            <a:pathLst>
              <a:path w="9432206" h="8229600">
                <a:moveTo>
                  <a:pt x="0" y="0"/>
                </a:moveTo>
                <a:lnTo>
                  <a:pt x="9432206" y="0"/>
                </a:lnTo>
                <a:lnTo>
                  <a:pt x="9432206" y="8229600"/>
                </a:lnTo>
                <a:lnTo>
                  <a:pt x="0" y="8229600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  <p:txBody>
          <a:bodyPr/>
          <a:lstStyle/>
          <a:p>
            <a:endParaRPr lang="x-none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DF05543-8EC0-AE4A-A809-6EF14DAC75E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-1274455" y="900433"/>
            <a:ext cx="16217900" cy="6375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04736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78969" t="-83012" r="-75285" b="-150343"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3509607" y="6487278"/>
            <a:ext cx="4354314" cy="4761178"/>
          </a:xfrm>
          <a:custGeom>
            <a:avLst/>
            <a:gdLst/>
            <a:ahLst/>
            <a:cxnLst/>
            <a:rect l="l" t="t" r="r" b="b"/>
            <a:pathLst>
              <a:path w="4354314" h="4761178">
                <a:moveTo>
                  <a:pt x="0" y="0"/>
                </a:moveTo>
                <a:lnTo>
                  <a:pt x="4354314" y="0"/>
                </a:lnTo>
                <a:lnTo>
                  <a:pt x="4354314" y="4761178"/>
                </a:lnTo>
                <a:lnTo>
                  <a:pt x="0" y="4761178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=""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11476804" y="6254608"/>
            <a:ext cx="3240441" cy="5226517"/>
          </a:xfrm>
          <a:custGeom>
            <a:avLst/>
            <a:gdLst/>
            <a:ahLst/>
            <a:cxnLst/>
            <a:rect l="l" t="t" r="r" b="b"/>
            <a:pathLst>
              <a:path w="3240441" h="5226517">
                <a:moveTo>
                  <a:pt x="0" y="0"/>
                </a:moveTo>
                <a:lnTo>
                  <a:pt x="3240441" y="0"/>
                </a:lnTo>
                <a:lnTo>
                  <a:pt x="3240441" y="5226518"/>
                </a:lnTo>
                <a:lnTo>
                  <a:pt x="0" y="5226518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=""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8078650" y="6254608"/>
            <a:ext cx="3183424" cy="5226517"/>
          </a:xfrm>
          <a:custGeom>
            <a:avLst/>
            <a:gdLst/>
            <a:ahLst/>
            <a:cxnLst/>
            <a:rect l="l" t="t" r="r" b="b"/>
            <a:pathLst>
              <a:path w="3183424" h="5226517">
                <a:moveTo>
                  <a:pt x="0" y="0"/>
                </a:moveTo>
                <a:lnTo>
                  <a:pt x="3183425" y="0"/>
                </a:lnTo>
                <a:lnTo>
                  <a:pt x="3183425" y="5226518"/>
                </a:lnTo>
                <a:lnTo>
                  <a:pt x="0" y="5226518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=""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14936320" y="5960309"/>
            <a:ext cx="3464839" cy="5638052"/>
          </a:xfrm>
          <a:custGeom>
            <a:avLst/>
            <a:gdLst/>
            <a:ahLst/>
            <a:cxnLst/>
            <a:rect l="l" t="t" r="r" b="b"/>
            <a:pathLst>
              <a:path w="3464839" h="5638052">
                <a:moveTo>
                  <a:pt x="0" y="0"/>
                </a:moveTo>
                <a:lnTo>
                  <a:pt x="3464839" y="0"/>
                </a:lnTo>
                <a:lnTo>
                  <a:pt x="3464839" y="5638052"/>
                </a:lnTo>
                <a:lnTo>
                  <a:pt x="0" y="5638052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=""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>
            <a:off x="-622811" y="6119489"/>
            <a:ext cx="3917688" cy="5496756"/>
          </a:xfrm>
          <a:custGeom>
            <a:avLst/>
            <a:gdLst/>
            <a:ahLst/>
            <a:cxnLst/>
            <a:rect l="l" t="t" r="r" b="b"/>
            <a:pathLst>
              <a:path w="3917688" h="5496756">
                <a:moveTo>
                  <a:pt x="0" y="0"/>
                </a:moveTo>
                <a:lnTo>
                  <a:pt x="3917688" y="0"/>
                </a:lnTo>
                <a:lnTo>
                  <a:pt x="3917688" y="5496756"/>
                </a:lnTo>
                <a:lnTo>
                  <a:pt x="0" y="5496756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="" xmlns:asvg="http://schemas.microsoft.com/office/drawing/2016/SVG/main" r:embed="rId12"/>
                </a:ext>
              </a:extLst>
            </a:blip>
            <a:stretch>
              <a:fillRect/>
            </a:stretch>
          </a:blipFill>
        </p:spPr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49A41D06-2B65-0843-BB46-CA513F9DF7BC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035952" y="1280169"/>
            <a:ext cx="16230600" cy="4851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30875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78969" t="-83012" r="-75285" b="-150343"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3509607" y="6487278"/>
            <a:ext cx="4354314" cy="4761178"/>
          </a:xfrm>
          <a:custGeom>
            <a:avLst/>
            <a:gdLst/>
            <a:ahLst/>
            <a:cxnLst/>
            <a:rect l="l" t="t" r="r" b="b"/>
            <a:pathLst>
              <a:path w="4354314" h="4761178">
                <a:moveTo>
                  <a:pt x="0" y="0"/>
                </a:moveTo>
                <a:lnTo>
                  <a:pt x="4354314" y="0"/>
                </a:lnTo>
                <a:lnTo>
                  <a:pt x="4354314" y="4761178"/>
                </a:lnTo>
                <a:lnTo>
                  <a:pt x="0" y="4761178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=""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11476804" y="6254608"/>
            <a:ext cx="3240441" cy="5226517"/>
          </a:xfrm>
          <a:custGeom>
            <a:avLst/>
            <a:gdLst/>
            <a:ahLst/>
            <a:cxnLst/>
            <a:rect l="l" t="t" r="r" b="b"/>
            <a:pathLst>
              <a:path w="3240441" h="5226517">
                <a:moveTo>
                  <a:pt x="0" y="0"/>
                </a:moveTo>
                <a:lnTo>
                  <a:pt x="3240441" y="0"/>
                </a:lnTo>
                <a:lnTo>
                  <a:pt x="3240441" y="5226518"/>
                </a:lnTo>
                <a:lnTo>
                  <a:pt x="0" y="5226518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=""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8078650" y="6254608"/>
            <a:ext cx="3183424" cy="5226517"/>
          </a:xfrm>
          <a:custGeom>
            <a:avLst/>
            <a:gdLst/>
            <a:ahLst/>
            <a:cxnLst/>
            <a:rect l="l" t="t" r="r" b="b"/>
            <a:pathLst>
              <a:path w="3183424" h="5226517">
                <a:moveTo>
                  <a:pt x="0" y="0"/>
                </a:moveTo>
                <a:lnTo>
                  <a:pt x="3183425" y="0"/>
                </a:lnTo>
                <a:lnTo>
                  <a:pt x="3183425" y="5226518"/>
                </a:lnTo>
                <a:lnTo>
                  <a:pt x="0" y="5226518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=""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14936320" y="5960309"/>
            <a:ext cx="3464839" cy="5638052"/>
          </a:xfrm>
          <a:custGeom>
            <a:avLst/>
            <a:gdLst/>
            <a:ahLst/>
            <a:cxnLst/>
            <a:rect l="l" t="t" r="r" b="b"/>
            <a:pathLst>
              <a:path w="3464839" h="5638052">
                <a:moveTo>
                  <a:pt x="0" y="0"/>
                </a:moveTo>
                <a:lnTo>
                  <a:pt x="3464839" y="0"/>
                </a:lnTo>
                <a:lnTo>
                  <a:pt x="3464839" y="5638052"/>
                </a:lnTo>
                <a:lnTo>
                  <a:pt x="0" y="5638052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=""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>
            <a:off x="-622811" y="6119489"/>
            <a:ext cx="3917688" cy="5496756"/>
          </a:xfrm>
          <a:custGeom>
            <a:avLst/>
            <a:gdLst/>
            <a:ahLst/>
            <a:cxnLst/>
            <a:rect l="l" t="t" r="r" b="b"/>
            <a:pathLst>
              <a:path w="3917688" h="5496756">
                <a:moveTo>
                  <a:pt x="0" y="0"/>
                </a:moveTo>
                <a:lnTo>
                  <a:pt x="3917688" y="0"/>
                </a:lnTo>
                <a:lnTo>
                  <a:pt x="3917688" y="5496756"/>
                </a:lnTo>
                <a:lnTo>
                  <a:pt x="0" y="5496756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="" xmlns:asvg="http://schemas.microsoft.com/office/drawing/2016/SVG/main" r:embed="rId12"/>
                </a:ext>
              </a:extLst>
            </a:blip>
            <a:stretch>
              <a:fillRect/>
            </a:stretch>
          </a:blipFill>
        </p:spPr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EC56BC8-DBF9-CF46-8EC1-2E6F86295F67}"/>
              </a:ext>
            </a:extLst>
          </p:cNvPr>
          <p:cNvSpPr txBox="1"/>
          <p:nvPr/>
        </p:nvSpPr>
        <p:spPr>
          <a:xfrm>
            <a:off x="4685740" y="2001486"/>
            <a:ext cx="8916520" cy="29238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600" b="1" i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32 × 21</a:t>
            </a:r>
            <a:r>
              <a:rPr lang="x-none" sz="16600" b="1" dirty="0">
                <a:solidFill>
                  <a:srgbClr val="C00000"/>
                </a:solidFill>
                <a:effectLst/>
              </a:rPr>
              <a:t> </a:t>
            </a:r>
            <a:endParaRPr lang="en-US" sz="16600" b="1" dirty="0">
              <a:solidFill>
                <a:srgbClr val="C00000"/>
              </a:solidFill>
              <a:latin typeface="Core Bandi Face"/>
            </a:endParaRPr>
          </a:p>
          <a:p>
            <a:endParaRPr lang="x-none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78969" t="-83012" r="-75285" b="-150343"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3509607" y="6487278"/>
            <a:ext cx="4354314" cy="4761178"/>
          </a:xfrm>
          <a:custGeom>
            <a:avLst/>
            <a:gdLst/>
            <a:ahLst/>
            <a:cxnLst/>
            <a:rect l="l" t="t" r="r" b="b"/>
            <a:pathLst>
              <a:path w="4354314" h="4761178">
                <a:moveTo>
                  <a:pt x="0" y="0"/>
                </a:moveTo>
                <a:lnTo>
                  <a:pt x="4354314" y="0"/>
                </a:lnTo>
                <a:lnTo>
                  <a:pt x="4354314" y="4761178"/>
                </a:lnTo>
                <a:lnTo>
                  <a:pt x="0" y="4761178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=""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11476804" y="6254608"/>
            <a:ext cx="3240441" cy="5226517"/>
          </a:xfrm>
          <a:custGeom>
            <a:avLst/>
            <a:gdLst/>
            <a:ahLst/>
            <a:cxnLst/>
            <a:rect l="l" t="t" r="r" b="b"/>
            <a:pathLst>
              <a:path w="3240441" h="5226517">
                <a:moveTo>
                  <a:pt x="0" y="0"/>
                </a:moveTo>
                <a:lnTo>
                  <a:pt x="3240441" y="0"/>
                </a:lnTo>
                <a:lnTo>
                  <a:pt x="3240441" y="5226518"/>
                </a:lnTo>
                <a:lnTo>
                  <a:pt x="0" y="5226518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=""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8078650" y="6254608"/>
            <a:ext cx="3183424" cy="5226517"/>
          </a:xfrm>
          <a:custGeom>
            <a:avLst/>
            <a:gdLst/>
            <a:ahLst/>
            <a:cxnLst/>
            <a:rect l="l" t="t" r="r" b="b"/>
            <a:pathLst>
              <a:path w="3183424" h="5226517">
                <a:moveTo>
                  <a:pt x="0" y="0"/>
                </a:moveTo>
                <a:lnTo>
                  <a:pt x="3183425" y="0"/>
                </a:lnTo>
                <a:lnTo>
                  <a:pt x="3183425" y="5226518"/>
                </a:lnTo>
                <a:lnTo>
                  <a:pt x="0" y="5226518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=""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14936320" y="5960309"/>
            <a:ext cx="3464839" cy="5638052"/>
          </a:xfrm>
          <a:custGeom>
            <a:avLst/>
            <a:gdLst/>
            <a:ahLst/>
            <a:cxnLst/>
            <a:rect l="l" t="t" r="r" b="b"/>
            <a:pathLst>
              <a:path w="3464839" h="5638052">
                <a:moveTo>
                  <a:pt x="0" y="0"/>
                </a:moveTo>
                <a:lnTo>
                  <a:pt x="3464839" y="0"/>
                </a:lnTo>
                <a:lnTo>
                  <a:pt x="3464839" y="5638052"/>
                </a:lnTo>
                <a:lnTo>
                  <a:pt x="0" y="5638052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=""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>
            <a:off x="-622811" y="6119489"/>
            <a:ext cx="3917688" cy="5496756"/>
          </a:xfrm>
          <a:custGeom>
            <a:avLst/>
            <a:gdLst/>
            <a:ahLst/>
            <a:cxnLst/>
            <a:rect l="l" t="t" r="r" b="b"/>
            <a:pathLst>
              <a:path w="3917688" h="5496756">
                <a:moveTo>
                  <a:pt x="0" y="0"/>
                </a:moveTo>
                <a:lnTo>
                  <a:pt x="3917688" y="0"/>
                </a:lnTo>
                <a:lnTo>
                  <a:pt x="3917688" y="5496756"/>
                </a:lnTo>
                <a:lnTo>
                  <a:pt x="0" y="5496756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="" xmlns:asvg="http://schemas.microsoft.com/office/drawing/2016/SVG/main" r:embed="rId12"/>
                </a:ext>
              </a:extLst>
            </a:blip>
            <a:stretch>
              <a:fillRect/>
            </a:stretch>
          </a:blipFill>
        </p:spPr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EC56BC8-DBF9-CF46-8EC1-2E6F86295F67}"/>
              </a:ext>
            </a:extLst>
          </p:cNvPr>
          <p:cNvSpPr txBox="1"/>
          <p:nvPr/>
        </p:nvSpPr>
        <p:spPr>
          <a:xfrm>
            <a:off x="4685740" y="1978254"/>
            <a:ext cx="8916520" cy="29238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600" b="1" i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672</a:t>
            </a:r>
            <a:endParaRPr lang="en-US" sz="16600" b="1" dirty="0">
              <a:solidFill>
                <a:srgbClr val="C00000"/>
              </a:solidFill>
              <a:latin typeface="Core Bandi Face"/>
            </a:endParaRPr>
          </a:p>
          <a:p>
            <a:endParaRPr lang="x-none" dirty="0"/>
          </a:p>
        </p:txBody>
      </p:sp>
    </p:spTree>
    <p:extLst>
      <p:ext uri="{BB962C8B-B14F-4D97-AF65-F5344CB8AC3E}">
        <p14:creationId xmlns:p14="http://schemas.microsoft.com/office/powerpoint/2010/main" val="23638120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78969" t="-83012" r="-75285" b="-150343"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3509607" y="6487278"/>
            <a:ext cx="4354314" cy="4761178"/>
          </a:xfrm>
          <a:custGeom>
            <a:avLst/>
            <a:gdLst/>
            <a:ahLst/>
            <a:cxnLst/>
            <a:rect l="l" t="t" r="r" b="b"/>
            <a:pathLst>
              <a:path w="4354314" h="4761178">
                <a:moveTo>
                  <a:pt x="0" y="0"/>
                </a:moveTo>
                <a:lnTo>
                  <a:pt x="4354314" y="0"/>
                </a:lnTo>
                <a:lnTo>
                  <a:pt x="4354314" y="4761178"/>
                </a:lnTo>
                <a:lnTo>
                  <a:pt x="0" y="4761178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=""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11476804" y="6254608"/>
            <a:ext cx="3240441" cy="5226517"/>
          </a:xfrm>
          <a:custGeom>
            <a:avLst/>
            <a:gdLst/>
            <a:ahLst/>
            <a:cxnLst/>
            <a:rect l="l" t="t" r="r" b="b"/>
            <a:pathLst>
              <a:path w="3240441" h="5226517">
                <a:moveTo>
                  <a:pt x="0" y="0"/>
                </a:moveTo>
                <a:lnTo>
                  <a:pt x="3240441" y="0"/>
                </a:lnTo>
                <a:lnTo>
                  <a:pt x="3240441" y="5226518"/>
                </a:lnTo>
                <a:lnTo>
                  <a:pt x="0" y="5226518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=""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8078650" y="6254608"/>
            <a:ext cx="3183424" cy="5226517"/>
          </a:xfrm>
          <a:custGeom>
            <a:avLst/>
            <a:gdLst/>
            <a:ahLst/>
            <a:cxnLst/>
            <a:rect l="l" t="t" r="r" b="b"/>
            <a:pathLst>
              <a:path w="3183424" h="5226517">
                <a:moveTo>
                  <a:pt x="0" y="0"/>
                </a:moveTo>
                <a:lnTo>
                  <a:pt x="3183425" y="0"/>
                </a:lnTo>
                <a:lnTo>
                  <a:pt x="3183425" y="5226518"/>
                </a:lnTo>
                <a:lnTo>
                  <a:pt x="0" y="5226518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=""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14936320" y="5960309"/>
            <a:ext cx="3464839" cy="5638052"/>
          </a:xfrm>
          <a:custGeom>
            <a:avLst/>
            <a:gdLst/>
            <a:ahLst/>
            <a:cxnLst/>
            <a:rect l="l" t="t" r="r" b="b"/>
            <a:pathLst>
              <a:path w="3464839" h="5638052">
                <a:moveTo>
                  <a:pt x="0" y="0"/>
                </a:moveTo>
                <a:lnTo>
                  <a:pt x="3464839" y="0"/>
                </a:lnTo>
                <a:lnTo>
                  <a:pt x="3464839" y="5638052"/>
                </a:lnTo>
                <a:lnTo>
                  <a:pt x="0" y="5638052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=""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>
            <a:off x="-622811" y="6119489"/>
            <a:ext cx="3917688" cy="5496756"/>
          </a:xfrm>
          <a:custGeom>
            <a:avLst/>
            <a:gdLst/>
            <a:ahLst/>
            <a:cxnLst/>
            <a:rect l="l" t="t" r="r" b="b"/>
            <a:pathLst>
              <a:path w="3917688" h="5496756">
                <a:moveTo>
                  <a:pt x="0" y="0"/>
                </a:moveTo>
                <a:lnTo>
                  <a:pt x="3917688" y="0"/>
                </a:lnTo>
                <a:lnTo>
                  <a:pt x="3917688" y="5496756"/>
                </a:lnTo>
                <a:lnTo>
                  <a:pt x="0" y="5496756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="" xmlns:asvg="http://schemas.microsoft.com/office/drawing/2016/SVG/main" r:embed="rId12"/>
                </a:ext>
              </a:extLst>
            </a:blip>
            <a:stretch>
              <a:fillRect/>
            </a:stretch>
          </a:blipFill>
        </p:spPr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76EA0A09-EAA3-FB4F-ACB8-F22F26D2CD45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028700" y="1403208"/>
            <a:ext cx="16230600" cy="4851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02407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78969" t="-83012" r="-75285" b="-150343"/>
            </a:stretch>
          </a:blipFill>
        </p:spPr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921CD0D6-D4FF-F340-A835-2D0F1E407526}"/>
              </a:ext>
            </a:extLst>
          </p:cNvPr>
          <p:cNvGrpSpPr/>
          <p:nvPr/>
        </p:nvGrpSpPr>
        <p:grpSpPr>
          <a:xfrm>
            <a:off x="605014" y="-1157054"/>
            <a:ext cx="8456318" cy="3397620"/>
            <a:chOff x="0" y="0"/>
            <a:chExt cx="23804198" cy="9564165"/>
          </a:xfrm>
        </p:grpSpPr>
        <p:sp>
          <p:nvSpPr>
            <p:cNvPr id="11" name="Freeform 10">
              <a:extLst>
                <a:ext uri="{FF2B5EF4-FFF2-40B4-BE49-F238E27FC236}">
                  <a16:creationId xmlns:a16="http://schemas.microsoft.com/office/drawing/2014/main" id="{DF41CD79-0163-FF41-8C6E-3AAF778B4A8E}"/>
                </a:ext>
              </a:extLst>
            </p:cNvPr>
            <p:cNvSpPr/>
            <p:nvPr/>
          </p:nvSpPr>
          <p:spPr>
            <a:xfrm>
              <a:off x="72390" y="72390"/>
              <a:ext cx="23659419" cy="9419385"/>
            </a:xfrm>
            <a:custGeom>
              <a:avLst/>
              <a:gdLst/>
              <a:ahLst/>
              <a:cxnLst/>
              <a:rect l="l" t="t" r="r" b="b"/>
              <a:pathLst>
                <a:path w="23659419" h="9419385">
                  <a:moveTo>
                    <a:pt x="0" y="0"/>
                  </a:moveTo>
                  <a:lnTo>
                    <a:pt x="23659419" y="0"/>
                  </a:lnTo>
                  <a:lnTo>
                    <a:pt x="23659419" y="9419385"/>
                  </a:lnTo>
                  <a:lnTo>
                    <a:pt x="0" y="941938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B7C5C"/>
            </a:solidFill>
          </p:spPr>
        </p:sp>
        <p:sp>
          <p:nvSpPr>
            <p:cNvPr id="12" name="Freeform 11">
              <a:extLst>
                <a:ext uri="{FF2B5EF4-FFF2-40B4-BE49-F238E27FC236}">
                  <a16:creationId xmlns:a16="http://schemas.microsoft.com/office/drawing/2014/main" id="{6CCF1EF4-9BCD-5242-AFD9-84F15657F87D}"/>
                </a:ext>
              </a:extLst>
            </p:cNvPr>
            <p:cNvSpPr/>
            <p:nvPr/>
          </p:nvSpPr>
          <p:spPr>
            <a:xfrm>
              <a:off x="0" y="0"/>
              <a:ext cx="23804198" cy="9564165"/>
            </a:xfrm>
            <a:custGeom>
              <a:avLst/>
              <a:gdLst/>
              <a:ahLst/>
              <a:cxnLst/>
              <a:rect l="l" t="t" r="r" b="b"/>
              <a:pathLst>
                <a:path w="23804198" h="9564165">
                  <a:moveTo>
                    <a:pt x="23659418" y="9419385"/>
                  </a:moveTo>
                  <a:lnTo>
                    <a:pt x="23804198" y="9419385"/>
                  </a:lnTo>
                  <a:lnTo>
                    <a:pt x="23804198" y="9564165"/>
                  </a:lnTo>
                  <a:lnTo>
                    <a:pt x="23659418" y="9564165"/>
                  </a:lnTo>
                  <a:lnTo>
                    <a:pt x="23659418" y="9419385"/>
                  </a:lnTo>
                  <a:close/>
                  <a:moveTo>
                    <a:pt x="0" y="144780"/>
                  </a:moveTo>
                  <a:lnTo>
                    <a:pt x="144780" y="144780"/>
                  </a:lnTo>
                  <a:lnTo>
                    <a:pt x="144780" y="9419385"/>
                  </a:lnTo>
                  <a:lnTo>
                    <a:pt x="0" y="9419385"/>
                  </a:lnTo>
                  <a:lnTo>
                    <a:pt x="0" y="144780"/>
                  </a:lnTo>
                  <a:close/>
                  <a:moveTo>
                    <a:pt x="0" y="9419385"/>
                  </a:moveTo>
                  <a:lnTo>
                    <a:pt x="144780" y="9419385"/>
                  </a:lnTo>
                  <a:lnTo>
                    <a:pt x="144780" y="9564165"/>
                  </a:lnTo>
                  <a:lnTo>
                    <a:pt x="0" y="9564165"/>
                  </a:lnTo>
                  <a:lnTo>
                    <a:pt x="0" y="9419385"/>
                  </a:lnTo>
                  <a:close/>
                  <a:moveTo>
                    <a:pt x="23659418" y="144780"/>
                  </a:moveTo>
                  <a:lnTo>
                    <a:pt x="23804198" y="144780"/>
                  </a:lnTo>
                  <a:lnTo>
                    <a:pt x="23804198" y="9419385"/>
                  </a:lnTo>
                  <a:lnTo>
                    <a:pt x="23659418" y="9419385"/>
                  </a:lnTo>
                  <a:lnTo>
                    <a:pt x="23659418" y="144780"/>
                  </a:lnTo>
                  <a:close/>
                  <a:moveTo>
                    <a:pt x="144780" y="9419385"/>
                  </a:moveTo>
                  <a:lnTo>
                    <a:pt x="23659418" y="9419385"/>
                  </a:lnTo>
                  <a:lnTo>
                    <a:pt x="23659418" y="9564165"/>
                  </a:lnTo>
                  <a:lnTo>
                    <a:pt x="144780" y="9564165"/>
                  </a:lnTo>
                  <a:lnTo>
                    <a:pt x="144780" y="9419385"/>
                  </a:lnTo>
                  <a:close/>
                  <a:moveTo>
                    <a:pt x="23659418" y="0"/>
                  </a:moveTo>
                  <a:lnTo>
                    <a:pt x="23804198" y="0"/>
                  </a:lnTo>
                  <a:lnTo>
                    <a:pt x="23804198" y="144780"/>
                  </a:lnTo>
                  <a:lnTo>
                    <a:pt x="23659418" y="144780"/>
                  </a:lnTo>
                  <a:lnTo>
                    <a:pt x="23659418" y="0"/>
                  </a:lnTo>
                  <a:close/>
                  <a:moveTo>
                    <a:pt x="0" y="0"/>
                  </a:moveTo>
                  <a:lnTo>
                    <a:pt x="144780" y="0"/>
                  </a:lnTo>
                  <a:lnTo>
                    <a:pt x="144780" y="144780"/>
                  </a:lnTo>
                  <a:lnTo>
                    <a:pt x="0" y="144780"/>
                  </a:lnTo>
                  <a:lnTo>
                    <a:pt x="0" y="0"/>
                  </a:lnTo>
                  <a:close/>
                  <a:moveTo>
                    <a:pt x="144780" y="0"/>
                  </a:moveTo>
                  <a:lnTo>
                    <a:pt x="23659418" y="0"/>
                  </a:lnTo>
                  <a:lnTo>
                    <a:pt x="23659418" y="144780"/>
                  </a:lnTo>
                  <a:lnTo>
                    <a:pt x="144780" y="144780"/>
                  </a:lnTo>
                  <a:lnTo>
                    <a:pt x="144780" y="0"/>
                  </a:lnTo>
                  <a:close/>
                </a:path>
              </a:pathLst>
            </a:custGeom>
            <a:solidFill>
              <a:srgbClr val="000000"/>
            </a:solidFill>
          </p:spPr>
        </p:sp>
      </p:grpSp>
      <p:grpSp>
        <p:nvGrpSpPr>
          <p:cNvPr id="14" name="Group 12">
            <a:extLst>
              <a:ext uri="{FF2B5EF4-FFF2-40B4-BE49-F238E27FC236}">
                <a16:creationId xmlns:a16="http://schemas.microsoft.com/office/drawing/2014/main" id="{5F1F45D5-7F9A-5941-84B5-8E4C4DC9A2F4}"/>
              </a:ext>
            </a:extLst>
          </p:cNvPr>
          <p:cNvGrpSpPr/>
          <p:nvPr/>
        </p:nvGrpSpPr>
        <p:grpSpPr>
          <a:xfrm>
            <a:off x="1057415" y="-938803"/>
            <a:ext cx="7753717" cy="2800976"/>
            <a:chOff x="0" y="0"/>
            <a:chExt cx="20577502" cy="7433479"/>
          </a:xfrm>
        </p:grpSpPr>
        <p:sp>
          <p:nvSpPr>
            <p:cNvPr id="15" name="Freeform 13">
              <a:extLst>
                <a:ext uri="{FF2B5EF4-FFF2-40B4-BE49-F238E27FC236}">
                  <a16:creationId xmlns:a16="http://schemas.microsoft.com/office/drawing/2014/main" id="{60A98268-D436-EF41-BA1E-E691C36A39F7}"/>
                </a:ext>
              </a:extLst>
            </p:cNvPr>
            <p:cNvSpPr/>
            <p:nvPr/>
          </p:nvSpPr>
          <p:spPr>
            <a:xfrm>
              <a:off x="72390" y="72390"/>
              <a:ext cx="20432723" cy="7288699"/>
            </a:xfrm>
            <a:custGeom>
              <a:avLst/>
              <a:gdLst/>
              <a:ahLst/>
              <a:cxnLst/>
              <a:rect l="l" t="t" r="r" b="b"/>
              <a:pathLst>
                <a:path w="20432723" h="7288699">
                  <a:moveTo>
                    <a:pt x="0" y="0"/>
                  </a:moveTo>
                  <a:lnTo>
                    <a:pt x="20432723" y="0"/>
                  </a:lnTo>
                  <a:lnTo>
                    <a:pt x="20432723" y="7288699"/>
                  </a:lnTo>
                  <a:lnTo>
                    <a:pt x="0" y="728869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16" name="Freeform 14">
              <a:extLst>
                <a:ext uri="{FF2B5EF4-FFF2-40B4-BE49-F238E27FC236}">
                  <a16:creationId xmlns:a16="http://schemas.microsoft.com/office/drawing/2014/main" id="{BF31B61C-DC73-F646-95BF-550B4BBAE391}"/>
                </a:ext>
              </a:extLst>
            </p:cNvPr>
            <p:cNvSpPr/>
            <p:nvPr/>
          </p:nvSpPr>
          <p:spPr>
            <a:xfrm>
              <a:off x="0" y="0"/>
              <a:ext cx="20577502" cy="7433479"/>
            </a:xfrm>
            <a:custGeom>
              <a:avLst/>
              <a:gdLst/>
              <a:ahLst/>
              <a:cxnLst/>
              <a:rect l="l" t="t" r="r" b="b"/>
              <a:pathLst>
                <a:path w="20577502" h="7433479">
                  <a:moveTo>
                    <a:pt x="20432722" y="7288699"/>
                  </a:moveTo>
                  <a:lnTo>
                    <a:pt x="20577502" y="7288699"/>
                  </a:lnTo>
                  <a:lnTo>
                    <a:pt x="20577502" y="7433479"/>
                  </a:lnTo>
                  <a:lnTo>
                    <a:pt x="20432722" y="7433479"/>
                  </a:lnTo>
                  <a:lnTo>
                    <a:pt x="20432722" y="7288699"/>
                  </a:lnTo>
                  <a:close/>
                  <a:moveTo>
                    <a:pt x="0" y="144780"/>
                  </a:moveTo>
                  <a:lnTo>
                    <a:pt x="144780" y="144780"/>
                  </a:lnTo>
                  <a:lnTo>
                    <a:pt x="144780" y="7288699"/>
                  </a:lnTo>
                  <a:lnTo>
                    <a:pt x="0" y="7288699"/>
                  </a:lnTo>
                  <a:lnTo>
                    <a:pt x="0" y="144780"/>
                  </a:lnTo>
                  <a:close/>
                  <a:moveTo>
                    <a:pt x="0" y="7288699"/>
                  </a:moveTo>
                  <a:lnTo>
                    <a:pt x="144780" y="7288699"/>
                  </a:lnTo>
                  <a:lnTo>
                    <a:pt x="144780" y="7433479"/>
                  </a:lnTo>
                  <a:lnTo>
                    <a:pt x="0" y="7433479"/>
                  </a:lnTo>
                  <a:lnTo>
                    <a:pt x="0" y="7288699"/>
                  </a:lnTo>
                  <a:close/>
                  <a:moveTo>
                    <a:pt x="20432722" y="144780"/>
                  </a:moveTo>
                  <a:lnTo>
                    <a:pt x="20577502" y="144780"/>
                  </a:lnTo>
                  <a:lnTo>
                    <a:pt x="20577502" y="7288699"/>
                  </a:lnTo>
                  <a:lnTo>
                    <a:pt x="20432722" y="7288699"/>
                  </a:lnTo>
                  <a:lnTo>
                    <a:pt x="20432722" y="144780"/>
                  </a:lnTo>
                  <a:close/>
                  <a:moveTo>
                    <a:pt x="144780" y="7288699"/>
                  </a:moveTo>
                  <a:lnTo>
                    <a:pt x="20432722" y="7288699"/>
                  </a:lnTo>
                  <a:lnTo>
                    <a:pt x="20432722" y="7433479"/>
                  </a:lnTo>
                  <a:lnTo>
                    <a:pt x="144780" y="7433479"/>
                  </a:lnTo>
                  <a:lnTo>
                    <a:pt x="144780" y="7288699"/>
                  </a:lnTo>
                  <a:close/>
                  <a:moveTo>
                    <a:pt x="20432722" y="0"/>
                  </a:moveTo>
                  <a:lnTo>
                    <a:pt x="20577502" y="0"/>
                  </a:lnTo>
                  <a:lnTo>
                    <a:pt x="20577502" y="144780"/>
                  </a:lnTo>
                  <a:lnTo>
                    <a:pt x="20432722" y="144780"/>
                  </a:lnTo>
                  <a:lnTo>
                    <a:pt x="20432722" y="0"/>
                  </a:lnTo>
                  <a:close/>
                  <a:moveTo>
                    <a:pt x="0" y="0"/>
                  </a:moveTo>
                  <a:lnTo>
                    <a:pt x="144780" y="0"/>
                  </a:lnTo>
                  <a:lnTo>
                    <a:pt x="144780" y="144780"/>
                  </a:lnTo>
                  <a:lnTo>
                    <a:pt x="0" y="144780"/>
                  </a:lnTo>
                  <a:lnTo>
                    <a:pt x="0" y="0"/>
                  </a:lnTo>
                  <a:close/>
                  <a:moveTo>
                    <a:pt x="144780" y="0"/>
                  </a:moveTo>
                  <a:lnTo>
                    <a:pt x="20432722" y="0"/>
                  </a:lnTo>
                  <a:lnTo>
                    <a:pt x="20432722" y="144780"/>
                  </a:lnTo>
                  <a:lnTo>
                    <a:pt x="144780" y="144780"/>
                  </a:lnTo>
                  <a:lnTo>
                    <a:pt x="144780" y="0"/>
                  </a:lnTo>
                  <a:close/>
                </a:path>
              </a:pathLst>
            </a:custGeom>
            <a:solidFill>
              <a:srgbClr val="000000"/>
            </a:solidFill>
          </p:spPr>
        </p:sp>
      </p:grpSp>
      <p:graphicFrame>
        <p:nvGraphicFramePr>
          <p:cNvPr id="18" name="Table 18">
            <a:extLst>
              <a:ext uri="{FF2B5EF4-FFF2-40B4-BE49-F238E27FC236}">
                <a16:creationId xmlns:a16="http://schemas.microsoft.com/office/drawing/2014/main" id="{C3E56BD1-1B3F-A343-83B2-6F96B2CC1E0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16153394"/>
              </p:ext>
            </p:extLst>
          </p:nvPr>
        </p:nvGraphicFramePr>
        <p:xfrm>
          <a:off x="5715000" y="3152092"/>
          <a:ext cx="11873680" cy="4050716"/>
        </p:xfrm>
        <a:graphic>
          <a:graphicData uri="http://schemas.openxmlformats.org/drawingml/2006/table">
            <a:tbl>
              <a:tblPr firstCol="1">
                <a:tableStyleId>{5C22544A-7EE6-4342-B048-85BDC9FD1C3A}</a:tableStyleId>
              </a:tblPr>
              <a:tblGrid>
                <a:gridCol w="2374736">
                  <a:extLst>
                    <a:ext uri="{9D8B030D-6E8A-4147-A177-3AD203B41FA5}">
                      <a16:colId xmlns:a16="http://schemas.microsoft.com/office/drawing/2014/main" val="1476349205"/>
                    </a:ext>
                  </a:extLst>
                </a:gridCol>
                <a:gridCol w="2374736">
                  <a:extLst>
                    <a:ext uri="{9D8B030D-6E8A-4147-A177-3AD203B41FA5}">
                      <a16:colId xmlns:a16="http://schemas.microsoft.com/office/drawing/2014/main" val="2679446251"/>
                    </a:ext>
                  </a:extLst>
                </a:gridCol>
                <a:gridCol w="2374736">
                  <a:extLst>
                    <a:ext uri="{9D8B030D-6E8A-4147-A177-3AD203B41FA5}">
                      <a16:colId xmlns:a16="http://schemas.microsoft.com/office/drawing/2014/main" val="1958106089"/>
                    </a:ext>
                  </a:extLst>
                </a:gridCol>
                <a:gridCol w="2374736">
                  <a:extLst>
                    <a:ext uri="{9D8B030D-6E8A-4147-A177-3AD203B41FA5}">
                      <a16:colId xmlns:a16="http://schemas.microsoft.com/office/drawing/2014/main" val="823577948"/>
                    </a:ext>
                  </a:extLst>
                </a:gridCol>
                <a:gridCol w="2374736">
                  <a:extLst>
                    <a:ext uri="{9D8B030D-6E8A-4147-A177-3AD203B41FA5}">
                      <a16:colId xmlns:a16="http://schemas.microsoft.com/office/drawing/2014/main" val="2502537271"/>
                    </a:ext>
                  </a:extLst>
                </a:gridCol>
              </a:tblGrid>
              <a:tr h="1314151">
                <a:tc>
                  <a:txBody>
                    <a:bodyPr/>
                    <a:lstStyle/>
                    <a:p>
                      <a:pPr algn="ctr"/>
                      <a:r>
                        <a:rPr lang="x-none" sz="4400" dirty="0">
                          <a:solidFill>
                            <a:schemeClr val="bg1"/>
                          </a:solidFill>
                          <a:latin typeface="Cambria" panose="02040503050406030204" pitchFamily="18" charset="0"/>
                        </a:rPr>
                        <a:t>Thừa số</a:t>
                      </a:r>
                    </a:p>
                  </a:txBody>
                  <a:tcPr anchor="ctr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7C5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4400" dirty="0">
                          <a:latin typeface="Cambria" panose="02040503050406030204" pitchFamily="18" charset="0"/>
                        </a:rPr>
                        <a:t>340</a:t>
                      </a:r>
                    </a:p>
                  </a:txBody>
                  <a:tcPr anchor="ctr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4400" dirty="0">
                          <a:latin typeface="Cambria" panose="02040503050406030204" pitchFamily="18" charset="0"/>
                        </a:rPr>
                        <a:t>270</a:t>
                      </a:r>
                    </a:p>
                  </a:txBody>
                  <a:tcPr anchor="ctr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4400" dirty="0">
                          <a:latin typeface="Cambria" panose="02040503050406030204" pitchFamily="18" charset="0"/>
                        </a:rPr>
                        <a:t>49</a:t>
                      </a:r>
                    </a:p>
                  </a:txBody>
                  <a:tcPr anchor="ctr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4400" dirty="0">
                          <a:latin typeface="Cambria" panose="02040503050406030204" pitchFamily="18" charset="0"/>
                        </a:rPr>
                        <a:t>66</a:t>
                      </a:r>
                    </a:p>
                  </a:txBody>
                  <a:tcPr anchor="ctr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98900673"/>
                  </a:ext>
                </a:extLst>
              </a:tr>
              <a:tr h="1471252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x-none" sz="4400" dirty="0">
                          <a:solidFill>
                            <a:schemeClr val="bg1"/>
                          </a:solidFill>
                          <a:latin typeface="Cambria" panose="02040503050406030204" pitchFamily="18" charset="0"/>
                        </a:rPr>
                        <a:t>Thừa số</a:t>
                      </a:r>
                    </a:p>
                  </a:txBody>
                  <a:tcPr anchor="ctr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7C5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4400" dirty="0">
                          <a:latin typeface="Cambria" panose="02040503050406030204" pitchFamily="18" charset="0"/>
                        </a:rPr>
                        <a:t>12</a:t>
                      </a:r>
                    </a:p>
                  </a:txBody>
                  <a:tcPr anchor="ctr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4400" dirty="0">
                          <a:latin typeface="Cambria" panose="02040503050406030204" pitchFamily="18" charset="0"/>
                        </a:rPr>
                        <a:t>63</a:t>
                      </a:r>
                    </a:p>
                  </a:txBody>
                  <a:tcPr anchor="ctr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4400" dirty="0">
                          <a:latin typeface="Cambria" panose="02040503050406030204" pitchFamily="18" charset="0"/>
                        </a:rPr>
                        <a:t>25</a:t>
                      </a:r>
                    </a:p>
                  </a:txBody>
                  <a:tcPr anchor="ctr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4400" dirty="0">
                          <a:latin typeface="Cambria" panose="02040503050406030204" pitchFamily="18" charset="0"/>
                        </a:rPr>
                        <a:t>58</a:t>
                      </a:r>
                    </a:p>
                  </a:txBody>
                  <a:tcPr anchor="ctr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00862124"/>
                  </a:ext>
                </a:extLst>
              </a:tr>
              <a:tr h="1265313">
                <a:tc>
                  <a:txBody>
                    <a:bodyPr/>
                    <a:lstStyle/>
                    <a:p>
                      <a:pPr algn="ctr"/>
                      <a:r>
                        <a:rPr lang="x-none" sz="4400" dirty="0">
                          <a:solidFill>
                            <a:schemeClr val="bg1"/>
                          </a:solidFill>
                          <a:latin typeface="Cambria" panose="02040503050406030204" pitchFamily="18" charset="0"/>
                        </a:rPr>
                        <a:t>Tích</a:t>
                      </a:r>
                    </a:p>
                  </a:txBody>
                  <a:tcPr anchor="ctr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7C5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4400" dirty="0">
                          <a:latin typeface="Cambria" panose="02040503050406030204" pitchFamily="18" charset="0"/>
                        </a:rPr>
                        <a:t>4 080</a:t>
                      </a:r>
                    </a:p>
                  </a:txBody>
                  <a:tcPr anchor="ctr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4400" dirty="0">
                          <a:solidFill>
                            <a:srgbClr val="FF0000"/>
                          </a:solidFill>
                          <a:latin typeface="Cambria" panose="02040503050406030204" pitchFamily="18" charset="0"/>
                        </a:rPr>
                        <a:t>?</a:t>
                      </a:r>
                    </a:p>
                  </a:txBody>
                  <a:tcPr anchor="ctr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4400" dirty="0">
                          <a:solidFill>
                            <a:srgbClr val="FF0000"/>
                          </a:solidFill>
                          <a:latin typeface="Cambria" panose="02040503050406030204" pitchFamily="18" charset="0"/>
                        </a:rPr>
                        <a:t>?</a:t>
                      </a:r>
                    </a:p>
                  </a:txBody>
                  <a:tcPr anchor="ctr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4400" dirty="0">
                          <a:solidFill>
                            <a:srgbClr val="FF0000"/>
                          </a:solidFill>
                          <a:latin typeface="Cambria" panose="02040503050406030204" pitchFamily="18" charset="0"/>
                        </a:rPr>
                        <a:t>?</a:t>
                      </a:r>
                    </a:p>
                  </a:txBody>
                  <a:tcPr anchor="ctr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30269468"/>
                  </a:ext>
                </a:extLst>
              </a:tr>
            </a:tbl>
          </a:graphicData>
        </a:graphic>
      </p:graphicFrame>
      <p:sp>
        <p:nvSpPr>
          <p:cNvPr id="21" name="TextBox 20">
            <a:extLst>
              <a:ext uri="{FF2B5EF4-FFF2-40B4-BE49-F238E27FC236}">
                <a16:creationId xmlns:a16="http://schemas.microsoft.com/office/drawing/2014/main" id="{8F021A9D-D0D8-8144-9250-8682161D87F1}"/>
              </a:ext>
            </a:extLst>
          </p:cNvPr>
          <p:cNvSpPr txBox="1"/>
          <p:nvPr/>
        </p:nvSpPr>
        <p:spPr>
          <a:xfrm>
            <a:off x="10547400" y="6158395"/>
            <a:ext cx="2099280" cy="769441"/>
          </a:xfrm>
          <a:prstGeom prst="rect">
            <a:avLst/>
          </a:prstGeom>
          <a:solidFill>
            <a:srgbClr val="EAEEF4"/>
          </a:solidFill>
        </p:spPr>
        <p:txBody>
          <a:bodyPr wrap="square" rtlCol="0">
            <a:spAutoFit/>
          </a:bodyPr>
          <a:lstStyle/>
          <a:p>
            <a:pPr algn="ctr"/>
            <a:r>
              <a:rPr lang="x-none" sz="4400" smtClean="0">
                <a:latin typeface="Cambria" panose="02040503050406030204" pitchFamily="18" charset="0"/>
              </a:rPr>
              <a:t>17</a:t>
            </a:r>
            <a:r>
              <a:rPr lang="en-US" sz="4400" dirty="0" smtClean="0">
                <a:latin typeface="Cambria" panose="02040503050406030204" pitchFamily="18" charset="0"/>
              </a:rPr>
              <a:t> </a:t>
            </a:r>
            <a:r>
              <a:rPr lang="x-none" sz="4400" smtClean="0">
                <a:latin typeface="Cambria" panose="02040503050406030204" pitchFamily="18" charset="0"/>
              </a:rPr>
              <a:t>010</a:t>
            </a:r>
            <a:endParaRPr lang="x-none" sz="4400" dirty="0">
              <a:latin typeface="Cambria" panose="02040503050406030204" pitchFamily="18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B2651C53-53C9-AB47-97A0-E19B39284BD8}"/>
              </a:ext>
            </a:extLst>
          </p:cNvPr>
          <p:cNvSpPr txBox="1"/>
          <p:nvPr/>
        </p:nvSpPr>
        <p:spPr>
          <a:xfrm>
            <a:off x="13204038" y="6200108"/>
            <a:ext cx="1672159" cy="772067"/>
          </a:xfrm>
          <a:prstGeom prst="rect">
            <a:avLst/>
          </a:prstGeom>
          <a:solidFill>
            <a:srgbClr val="EAEEF4"/>
          </a:solidFill>
        </p:spPr>
        <p:txBody>
          <a:bodyPr wrap="square" rtlCol="0">
            <a:spAutoFit/>
          </a:bodyPr>
          <a:lstStyle/>
          <a:p>
            <a:pPr algn="ctr"/>
            <a:r>
              <a:rPr lang="x-none" sz="4400" smtClean="0">
                <a:latin typeface="Cambria" panose="02040503050406030204" pitchFamily="18" charset="0"/>
              </a:rPr>
              <a:t>1</a:t>
            </a:r>
            <a:r>
              <a:rPr lang="en-US" sz="4400" dirty="0" smtClean="0">
                <a:latin typeface="Cambria" panose="02040503050406030204" pitchFamily="18" charset="0"/>
              </a:rPr>
              <a:t> </a:t>
            </a:r>
            <a:r>
              <a:rPr lang="x-none" sz="4400" smtClean="0">
                <a:latin typeface="Cambria" panose="02040503050406030204" pitchFamily="18" charset="0"/>
              </a:rPr>
              <a:t>225</a:t>
            </a:r>
            <a:endParaRPr lang="x-none" sz="4400" dirty="0">
              <a:latin typeface="Cambria" panose="02040503050406030204" pitchFamily="18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F086F002-F53C-6B4D-A70A-237FF0F49003}"/>
              </a:ext>
            </a:extLst>
          </p:cNvPr>
          <p:cNvSpPr txBox="1"/>
          <p:nvPr/>
        </p:nvSpPr>
        <p:spPr>
          <a:xfrm>
            <a:off x="15504180" y="6211244"/>
            <a:ext cx="1672159" cy="772067"/>
          </a:xfrm>
          <a:prstGeom prst="rect">
            <a:avLst/>
          </a:prstGeom>
          <a:solidFill>
            <a:srgbClr val="EAEEF4"/>
          </a:solidFill>
        </p:spPr>
        <p:txBody>
          <a:bodyPr wrap="square" rtlCol="0">
            <a:spAutoFit/>
          </a:bodyPr>
          <a:lstStyle/>
          <a:p>
            <a:pPr algn="ctr"/>
            <a:r>
              <a:rPr lang="x-none" sz="4400" smtClean="0">
                <a:latin typeface="Cambria" panose="02040503050406030204" pitchFamily="18" charset="0"/>
              </a:rPr>
              <a:t>3</a:t>
            </a:r>
            <a:r>
              <a:rPr lang="en-US" sz="4400" dirty="0" smtClean="0">
                <a:latin typeface="Cambria" panose="02040503050406030204" pitchFamily="18" charset="0"/>
              </a:rPr>
              <a:t> </a:t>
            </a:r>
            <a:r>
              <a:rPr lang="x-none" sz="4400" smtClean="0">
                <a:latin typeface="Cambria" panose="02040503050406030204" pitchFamily="18" charset="0"/>
              </a:rPr>
              <a:t>828</a:t>
            </a:r>
            <a:endParaRPr lang="x-none" sz="4400" dirty="0">
              <a:latin typeface="Cambria" panose="02040503050406030204" pitchFamily="18" charset="0"/>
            </a:endParaRPr>
          </a:p>
        </p:txBody>
      </p:sp>
      <p:sp>
        <p:nvSpPr>
          <p:cNvPr id="25" name="Freeform 7">
            <a:extLst>
              <a:ext uri="{FF2B5EF4-FFF2-40B4-BE49-F238E27FC236}">
                <a16:creationId xmlns:a16="http://schemas.microsoft.com/office/drawing/2014/main" id="{4E275A67-A428-7747-987D-353813E8351A}"/>
              </a:ext>
            </a:extLst>
          </p:cNvPr>
          <p:cNvSpPr/>
          <p:nvPr/>
        </p:nvSpPr>
        <p:spPr>
          <a:xfrm>
            <a:off x="-228600" y="3371904"/>
            <a:ext cx="6252639" cy="7142590"/>
          </a:xfrm>
          <a:custGeom>
            <a:avLst/>
            <a:gdLst/>
            <a:ahLst/>
            <a:cxnLst/>
            <a:rect l="l" t="t" r="r" b="b"/>
            <a:pathLst>
              <a:path w="7530084" h="8229600">
                <a:moveTo>
                  <a:pt x="0" y="0"/>
                </a:moveTo>
                <a:lnTo>
                  <a:pt x="7530084" y="0"/>
                </a:lnTo>
                <a:lnTo>
                  <a:pt x="7530084" y="8229600"/>
                </a:lnTo>
                <a:lnTo>
                  <a:pt x="0" y="822960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pic>
        <p:nvPicPr>
          <p:cNvPr id="26" name="Picture 25">
            <a:extLst>
              <a:ext uri="{FF2B5EF4-FFF2-40B4-BE49-F238E27FC236}">
                <a16:creationId xmlns:a16="http://schemas.microsoft.com/office/drawing/2014/main" id="{F34CBBB1-304F-FF43-B225-95DC834E378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33173" y="0"/>
            <a:ext cx="4483100" cy="21463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330571" y="120859"/>
            <a:ext cx="28956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b="1" dirty="0" err="1" smtClean="0"/>
              <a:t>Bài</a:t>
            </a:r>
            <a:r>
              <a:rPr lang="en-US" sz="8000" b="1" dirty="0" smtClean="0"/>
              <a:t> 1:</a:t>
            </a:r>
            <a:endParaRPr lang="en-US" sz="8000" b="1" dirty="0"/>
          </a:p>
        </p:txBody>
      </p:sp>
    </p:spTree>
    <p:extLst>
      <p:ext uri="{BB962C8B-B14F-4D97-AF65-F5344CB8AC3E}">
        <p14:creationId xmlns:p14="http://schemas.microsoft.com/office/powerpoint/2010/main" val="36569608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2" grpId="0" animBg="1"/>
      <p:bldP spid="2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78969" t="-83012" r="-75285" b="-150343"/>
            </a:stretch>
          </a:blipFill>
        </p:spPr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921CD0D6-D4FF-F340-A835-2D0F1E407526}"/>
              </a:ext>
            </a:extLst>
          </p:cNvPr>
          <p:cNvGrpSpPr/>
          <p:nvPr/>
        </p:nvGrpSpPr>
        <p:grpSpPr>
          <a:xfrm>
            <a:off x="605014" y="-1157054"/>
            <a:ext cx="8456318" cy="3397620"/>
            <a:chOff x="0" y="0"/>
            <a:chExt cx="23804198" cy="9564165"/>
          </a:xfrm>
        </p:grpSpPr>
        <p:sp>
          <p:nvSpPr>
            <p:cNvPr id="11" name="Freeform 10">
              <a:extLst>
                <a:ext uri="{FF2B5EF4-FFF2-40B4-BE49-F238E27FC236}">
                  <a16:creationId xmlns:a16="http://schemas.microsoft.com/office/drawing/2014/main" id="{DF41CD79-0163-FF41-8C6E-3AAF778B4A8E}"/>
                </a:ext>
              </a:extLst>
            </p:cNvPr>
            <p:cNvSpPr/>
            <p:nvPr/>
          </p:nvSpPr>
          <p:spPr>
            <a:xfrm>
              <a:off x="72390" y="72390"/>
              <a:ext cx="23659419" cy="9419385"/>
            </a:xfrm>
            <a:custGeom>
              <a:avLst/>
              <a:gdLst/>
              <a:ahLst/>
              <a:cxnLst/>
              <a:rect l="l" t="t" r="r" b="b"/>
              <a:pathLst>
                <a:path w="23659419" h="9419385">
                  <a:moveTo>
                    <a:pt x="0" y="0"/>
                  </a:moveTo>
                  <a:lnTo>
                    <a:pt x="23659419" y="0"/>
                  </a:lnTo>
                  <a:lnTo>
                    <a:pt x="23659419" y="9419385"/>
                  </a:lnTo>
                  <a:lnTo>
                    <a:pt x="0" y="941938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B7C5C"/>
            </a:solidFill>
          </p:spPr>
        </p:sp>
        <p:sp>
          <p:nvSpPr>
            <p:cNvPr id="12" name="Freeform 11">
              <a:extLst>
                <a:ext uri="{FF2B5EF4-FFF2-40B4-BE49-F238E27FC236}">
                  <a16:creationId xmlns:a16="http://schemas.microsoft.com/office/drawing/2014/main" id="{6CCF1EF4-9BCD-5242-AFD9-84F15657F87D}"/>
                </a:ext>
              </a:extLst>
            </p:cNvPr>
            <p:cNvSpPr/>
            <p:nvPr/>
          </p:nvSpPr>
          <p:spPr>
            <a:xfrm>
              <a:off x="0" y="0"/>
              <a:ext cx="23804198" cy="9564165"/>
            </a:xfrm>
            <a:custGeom>
              <a:avLst/>
              <a:gdLst/>
              <a:ahLst/>
              <a:cxnLst/>
              <a:rect l="l" t="t" r="r" b="b"/>
              <a:pathLst>
                <a:path w="23804198" h="9564165">
                  <a:moveTo>
                    <a:pt x="23659418" y="9419385"/>
                  </a:moveTo>
                  <a:lnTo>
                    <a:pt x="23804198" y="9419385"/>
                  </a:lnTo>
                  <a:lnTo>
                    <a:pt x="23804198" y="9564165"/>
                  </a:lnTo>
                  <a:lnTo>
                    <a:pt x="23659418" y="9564165"/>
                  </a:lnTo>
                  <a:lnTo>
                    <a:pt x="23659418" y="9419385"/>
                  </a:lnTo>
                  <a:close/>
                  <a:moveTo>
                    <a:pt x="0" y="144780"/>
                  </a:moveTo>
                  <a:lnTo>
                    <a:pt x="144780" y="144780"/>
                  </a:lnTo>
                  <a:lnTo>
                    <a:pt x="144780" y="9419385"/>
                  </a:lnTo>
                  <a:lnTo>
                    <a:pt x="0" y="9419385"/>
                  </a:lnTo>
                  <a:lnTo>
                    <a:pt x="0" y="144780"/>
                  </a:lnTo>
                  <a:close/>
                  <a:moveTo>
                    <a:pt x="0" y="9419385"/>
                  </a:moveTo>
                  <a:lnTo>
                    <a:pt x="144780" y="9419385"/>
                  </a:lnTo>
                  <a:lnTo>
                    <a:pt x="144780" y="9564165"/>
                  </a:lnTo>
                  <a:lnTo>
                    <a:pt x="0" y="9564165"/>
                  </a:lnTo>
                  <a:lnTo>
                    <a:pt x="0" y="9419385"/>
                  </a:lnTo>
                  <a:close/>
                  <a:moveTo>
                    <a:pt x="23659418" y="144780"/>
                  </a:moveTo>
                  <a:lnTo>
                    <a:pt x="23804198" y="144780"/>
                  </a:lnTo>
                  <a:lnTo>
                    <a:pt x="23804198" y="9419385"/>
                  </a:lnTo>
                  <a:lnTo>
                    <a:pt x="23659418" y="9419385"/>
                  </a:lnTo>
                  <a:lnTo>
                    <a:pt x="23659418" y="144780"/>
                  </a:lnTo>
                  <a:close/>
                  <a:moveTo>
                    <a:pt x="144780" y="9419385"/>
                  </a:moveTo>
                  <a:lnTo>
                    <a:pt x="23659418" y="9419385"/>
                  </a:lnTo>
                  <a:lnTo>
                    <a:pt x="23659418" y="9564165"/>
                  </a:lnTo>
                  <a:lnTo>
                    <a:pt x="144780" y="9564165"/>
                  </a:lnTo>
                  <a:lnTo>
                    <a:pt x="144780" y="9419385"/>
                  </a:lnTo>
                  <a:close/>
                  <a:moveTo>
                    <a:pt x="23659418" y="0"/>
                  </a:moveTo>
                  <a:lnTo>
                    <a:pt x="23804198" y="0"/>
                  </a:lnTo>
                  <a:lnTo>
                    <a:pt x="23804198" y="144780"/>
                  </a:lnTo>
                  <a:lnTo>
                    <a:pt x="23659418" y="144780"/>
                  </a:lnTo>
                  <a:lnTo>
                    <a:pt x="23659418" y="0"/>
                  </a:lnTo>
                  <a:close/>
                  <a:moveTo>
                    <a:pt x="0" y="0"/>
                  </a:moveTo>
                  <a:lnTo>
                    <a:pt x="144780" y="0"/>
                  </a:lnTo>
                  <a:lnTo>
                    <a:pt x="144780" y="144780"/>
                  </a:lnTo>
                  <a:lnTo>
                    <a:pt x="0" y="144780"/>
                  </a:lnTo>
                  <a:lnTo>
                    <a:pt x="0" y="0"/>
                  </a:lnTo>
                  <a:close/>
                  <a:moveTo>
                    <a:pt x="144780" y="0"/>
                  </a:moveTo>
                  <a:lnTo>
                    <a:pt x="23659418" y="0"/>
                  </a:lnTo>
                  <a:lnTo>
                    <a:pt x="23659418" y="144780"/>
                  </a:lnTo>
                  <a:lnTo>
                    <a:pt x="144780" y="144780"/>
                  </a:lnTo>
                  <a:lnTo>
                    <a:pt x="144780" y="0"/>
                  </a:lnTo>
                  <a:close/>
                </a:path>
              </a:pathLst>
            </a:custGeom>
            <a:solidFill>
              <a:srgbClr val="000000"/>
            </a:solidFill>
          </p:spPr>
        </p:sp>
      </p:grpSp>
      <p:grpSp>
        <p:nvGrpSpPr>
          <p:cNvPr id="14" name="Group 12">
            <a:extLst>
              <a:ext uri="{FF2B5EF4-FFF2-40B4-BE49-F238E27FC236}">
                <a16:creationId xmlns:a16="http://schemas.microsoft.com/office/drawing/2014/main" id="{5F1F45D5-7F9A-5941-84B5-8E4C4DC9A2F4}"/>
              </a:ext>
            </a:extLst>
          </p:cNvPr>
          <p:cNvGrpSpPr/>
          <p:nvPr/>
        </p:nvGrpSpPr>
        <p:grpSpPr>
          <a:xfrm>
            <a:off x="1028700" y="-911526"/>
            <a:ext cx="7753717" cy="2800976"/>
            <a:chOff x="0" y="0"/>
            <a:chExt cx="20577502" cy="7433479"/>
          </a:xfrm>
        </p:grpSpPr>
        <p:sp>
          <p:nvSpPr>
            <p:cNvPr id="15" name="Freeform 13">
              <a:extLst>
                <a:ext uri="{FF2B5EF4-FFF2-40B4-BE49-F238E27FC236}">
                  <a16:creationId xmlns:a16="http://schemas.microsoft.com/office/drawing/2014/main" id="{60A98268-D436-EF41-BA1E-E691C36A39F7}"/>
                </a:ext>
              </a:extLst>
            </p:cNvPr>
            <p:cNvSpPr/>
            <p:nvPr/>
          </p:nvSpPr>
          <p:spPr>
            <a:xfrm>
              <a:off x="72390" y="72390"/>
              <a:ext cx="20432723" cy="7288699"/>
            </a:xfrm>
            <a:custGeom>
              <a:avLst/>
              <a:gdLst/>
              <a:ahLst/>
              <a:cxnLst/>
              <a:rect l="l" t="t" r="r" b="b"/>
              <a:pathLst>
                <a:path w="20432723" h="7288699">
                  <a:moveTo>
                    <a:pt x="0" y="0"/>
                  </a:moveTo>
                  <a:lnTo>
                    <a:pt x="20432723" y="0"/>
                  </a:lnTo>
                  <a:lnTo>
                    <a:pt x="20432723" y="7288699"/>
                  </a:lnTo>
                  <a:lnTo>
                    <a:pt x="0" y="728869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16" name="Freeform 14">
              <a:extLst>
                <a:ext uri="{FF2B5EF4-FFF2-40B4-BE49-F238E27FC236}">
                  <a16:creationId xmlns:a16="http://schemas.microsoft.com/office/drawing/2014/main" id="{BF31B61C-DC73-F646-95BF-550B4BBAE391}"/>
                </a:ext>
              </a:extLst>
            </p:cNvPr>
            <p:cNvSpPr/>
            <p:nvPr/>
          </p:nvSpPr>
          <p:spPr>
            <a:xfrm>
              <a:off x="0" y="0"/>
              <a:ext cx="20577502" cy="7433479"/>
            </a:xfrm>
            <a:custGeom>
              <a:avLst/>
              <a:gdLst/>
              <a:ahLst/>
              <a:cxnLst/>
              <a:rect l="l" t="t" r="r" b="b"/>
              <a:pathLst>
                <a:path w="20577502" h="7433479">
                  <a:moveTo>
                    <a:pt x="20432722" y="7288699"/>
                  </a:moveTo>
                  <a:lnTo>
                    <a:pt x="20577502" y="7288699"/>
                  </a:lnTo>
                  <a:lnTo>
                    <a:pt x="20577502" y="7433479"/>
                  </a:lnTo>
                  <a:lnTo>
                    <a:pt x="20432722" y="7433479"/>
                  </a:lnTo>
                  <a:lnTo>
                    <a:pt x="20432722" y="7288699"/>
                  </a:lnTo>
                  <a:close/>
                  <a:moveTo>
                    <a:pt x="0" y="144780"/>
                  </a:moveTo>
                  <a:lnTo>
                    <a:pt x="144780" y="144780"/>
                  </a:lnTo>
                  <a:lnTo>
                    <a:pt x="144780" y="7288699"/>
                  </a:lnTo>
                  <a:lnTo>
                    <a:pt x="0" y="7288699"/>
                  </a:lnTo>
                  <a:lnTo>
                    <a:pt x="0" y="144780"/>
                  </a:lnTo>
                  <a:close/>
                  <a:moveTo>
                    <a:pt x="0" y="7288699"/>
                  </a:moveTo>
                  <a:lnTo>
                    <a:pt x="144780" y="7288699"/>
                  </a:lnTo>
                  <a:lnTo>
                    <a:pt x="144780" y="7433479"/>
                  </a:lnTo>
                  <a:lnTo>
                    <a:pt x="0" y="7433479"/>
                  </a:lnTo>
                  <a:lnTo>
                    <a:pt x="0" y="7288699"/>
                  </a:lnTo>
                  <a:close/>
                  <a:moveTo>
                    <a:pt x="20432722" y="144780"/>
                  </a:moveTo>
                  <a:lnTo>
                    <a:pt x="20577502" y="144780"/>
                  </a:lnTo>
                  <a:lnTo>
                    <a:pt x="20577502" y="7288699"/>
                  </a:lnTo>
                  <a:lnTo>
                    <a:pt x="20432722" y="7288699"/>
                  </a:lnTo>
                  <a:lnTo>
                    <a:pt x="20432722" y="144780"/>
                  </a:lnTo>
                  <a:close/>
                  <a:moveTo>
                    <a:pt x="144780" y="7288699"/>
                  </a:moveTo>
                  <a:lnTo>
                    <a:pt x="20432722" y="7288699"/>
                  </a:lnTo>
                  <a:lnTo>
                    <a:pt x="20432722" y="7433479"/>
                  </a:lnTo>
                  <a:lnTo>
                    <a:pt x="144780" y="7433479"/>
                  </a:lnTo>
                  <a:lnTo>
                    <a:pt x="144780" y="7288699"/>
                  </a:lnTo>
                  <a:close/>
                  <a:moveTo>
                    <a:pt x="20432722" y="0"/>
                  </a:moveTo>
                  <a:lnTo>
                    <a:pt x="20577502" y="0"/>
                  </a:lnTo>
                  <a:lnTo>
                    <a:pt x="20577502" y="144780"/>
                  </a:lnTo>
                  <a:lnTo>
                    <a:pt x="20432722" y="144780"/>
                  </a:lnTo>
                  <a:lnTo>
                    <a:pt x="20432722" y="0"/>
                  </a:lnTo>
                  <a:close/>
                  <a:moveTo>
                    <a:pt x="0" y="0"/>
                  </a:moveTo>
                  <a:lnTo>
                    <a:pt x="144780" y="0"/>
                  </a:lnTo>
                  <a:lnTo>
                    <a:pt x="144780" y="144780"/>
                  </a:lnTo>
                  <a:lnTo>
                    <a:pt x="0" y="144780"/>
                  </a:lnTo>
                  <a:lnTo>
                    <a:pt x="0" y="0"/>
                  </a:lnTo>
                  <a:close/>
                  <a:moveTo>
                    <a:pt x="144780" y="0"/>
                  </a:moveTo>
                  <a:lnTo>
                    <a:pt x="20432722" y="0"/>
                  </a:lnTo>
                  <a:lnTo>
                    <a:pt x="20432722" y="144780"/>
                  </a:lnTo>
                  <a:lnTo>
                    <a:pt x="144780" y="144780"/>
                  </a:lnTo>
                  <a:lnTo>
                    <a:pt x="144780" y="0"/>
                  </a:lnTo>
                  <a:close/>
                </a:path>
              </a:pathLst>
            </a:custGeom>
            <a:solidFill>
              <a:srgbClr val="000000"/>
            </a:solidFill>
          </p:spPr>
        </p:sp>
      </p:grpSp>
      <p:sp>
        <p:nvSpPr>
          <p:cNvPr id="4" name="TextBox 3">
            <a:extLst>
              <a:ext uri="{FF2B5EF4-FFF2-40B4-BE49-F238E27FC236}">
                <a16:creationId xmlns:a16="http://schemas.microsoft.com/office/drawing/2014/main" id="{A71A5E54-9963-2F4D-A209-28D16FF90627}"/>
              </a:ext>
            </a:extLst>
          </p:cNvPr>
          <p:cNvSpPr txBox="1"/>
          <p:nvPr/>
        </p:nvSpPr>
        <p:spPr>
          <a:xfrm>
            <a:off x="538887" y="3103403"/>
            <a:ext cx="285533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x-none" sz="4800" dirty="0">
                <a:latin typeface="Cambria" panose="02040503050406030204" pitchFamily="18" charset="0"/>
              </a:rPr>
              <a:t>a)</a:t>
            </a:r>
          </a:p>
        </p:txBody>
      </p:sp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FCBA56B5-642F-1B48-BB89-2D992CD7A740}"/>
              </a:ext>
            </a:extLst>
          </p:cNvPr>
          <p:cNvSpPr/>
          <p:nvPr/>
        </p:nvSpPr>
        <p:spPr>
          <a:xfrm>
            <a:off x="1756393" y="2933246"/>
            <a:ext cx="3462827" cy="1128995"/>
          </a:xfrm>
          <a:prstGeom prst="roundRect">
            <a:avLst/>
          </a:prstGeom>
          <a:solidFill>
            <a:srgbClr val="FCEED6"/>
          </a:solidFill>
          <a:ln>
            <a:solidFill>
              <a:srgbClr val="9B7C5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x-none" sz="6000" dirty="0">
                <a:solidFill>
                  <a:schemeClr val="tx1"/>
                </a:solidFill>
                <a:latin typeface="Cambria" panose="02040503050406030204" pitchFamily="18" charset="0"/>
              </a:rPr>
              <a:t>24 x 30</a:t>
            </a:r>
          </a:p>
        </p:txBody>
      </p:sp>
      <p:sp>
        <p:nvSpPr>
          <p:cNvPr id="24" name="Rounded Rectangle 23">
            <a:extLst>
              <a:ext uri="{FF2B5EF4-FFF2-40B4-BE49-F238E27FC236}">
                <a16:creationId xmlns:a16="http://schemas.microsoft.com/office/drawing/2014/main" id="{52C0AC0E-64CB-BE47-8A52-D13F3A6CAEA2}"/>
              </a:ext>
            </a:extLst>
          </p:cNvPr>
          <p:cNvSpPr/>
          <p:nvPr/>
        </p:nvSpPr>
        <p:spPr>
          <a:xfrm>
            <a:off x="5452153" y="2883379"/>
            <a:ext cx="3462827" cy="1128995"/>
          </a:xfrm>
          <a:prstGeom prst="roundRect">
            <a:avLst/>
          </a:prstGeom>
          <a:solidFill>
            <a:srgbClr val="FCEED6"/>
          </a:solidFill>
          <a:ln>
            <a:solidFill>
              <a:srgbClr val="9B7C5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x-none" sz="6000" dirty="0">
                <a:solidFill>
                  <a:schemeClr val="tx1"/>
                </a:solidFill>
                <a:latin typeface="Cambria" panose="02040503050406030204" pitchFamily="18" charset="0"/>
              </a:rPr>
              <a:t>36 x 40</a:t>
            </a:r>
          </a:p>
        </p:txBody>
      </p:sp>
      <p:sp>
        <p:nvSpPr>
          <p:cNvPr id="26" name="Rounded Rectangle 25">
            <a:extLst>
              <a:ext uri="{FF2B5EF4-FFF2-40B4-BE49-F238E27FC236}">
                <a16:creationId xmlns:a16="http://schemas.microsoft.com/office/drawing/2014/main" id="{1FDEED34-90F6-284D-B823-A6C896D9910B}"/>
              </a:ext>
            </a:extLst>
          </p:cNvPr>
          <p:cNvSpPr/>
          <p:nvPr/>
        </p:nvSpPr>
        <p:spPr>
          <a:xfrm>
            <a:off x="9183173" y="2883380"/>
            <a:ext cx="4025059" cy="1128995"/>
          </a:xfrm>
          <a:prstGeom prst="roundRect">
            <a:avLst/>
          </a:prstGeom>
          <a:solidFill>
            <a:srgbClr val="FCEED6"/>
          </a:solidFill>
          <a:ln>
            <a:solidFill>
              <a:srgbClr val="9B7C5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x-none" sz="6000" dirty="0">
                <a:solidFill>
                  <a:schemeClr val="tx1"/>
                </a:solidFill>
                <a:latin typeface="Cambria" panose="02040503050406030204" pitchFamily="18" charset="0"/>
              </a:rPr>
              <a:t>72 x 60</a:t>
            </a:r>
          </a:p>
        </p:txBody>
      </p:sp>
      <p:sp>
        <p:nvSpPr>
          <p:cNvPr id="27" name="Rounded Rectangle 26">
            <a:extLst>
              <a:ext uri="{FF2B5EF4-FFF2-40B4-BE49-F238E27FC236}">
                <a16:creationId xmlns:a16="http://schemas.microsoft.com/office/drawing/2014/main" id="{1BD14ADC-27A6-0F43-9D2F-FD08E3B6EC3B}"/>
              </a:ext>
            </a:extLst>
          </p:cNvPr>
          <p:cNvSpPr/>
          <p:nvPr/>
        </p:nvSpPr>
        <p:spPr>
          <a:xfrm>
            <a:off x="13476425" y="2880195"/>
            <a:ext cx="4318928" cy="1128995"/>
          </a:xfrm>
          <a:prstGeom prst="roundRect">
            <a:avLst/>
          </a:prstGeom>
          <a:solidFill>
            <a:srgbClr val="FCEED6"/>
          </a:solidFill>
          <a:ln>
            <a:solidFill>
              <a:srgbClr val="9B7C5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x-none" sz="6000" dirty="0">
                <a:solidFill>
                  <a:schemeClr val="tx1"/>
                </a:solidFill>
                <a:latin typeface="Cambria" panose="02040503050406030204" pitchFamily="18" charset="0"/>
              </a:rPr>
              <a:t>89 x 50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D3759AD4-F4EA-5942-8B01-761C3D887B1E}"/>
              </a:ext>
            </a:extLst>
          </p:cNvPr>
          <p:cNvSpPr txBox="1"/>
          <p:nvPr/>
        </p:nvSpPr>
        <p:spPr>
          <a:xfrm>
            <a:off x="3315042" y="4739970"/>
            <a:ext cx="13148774" cy="1015663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x-none" sz="6000" dirty="0">
                <a:latin typeface="Cambria" panose="02040503050406030204" pitchFamily="18" charset="0"/>
              </a:rPr>
              <a:t>Mẫu: 24 x 30 = (24 x 3) x 10 = 720 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9E629D21-AC63-244A-BB39-8FBF8949550E}"/>
              </a:ext>
            </a:extLst>
          </p:cNvPr>
          <p:cNvSpPr txBox="1"/>
          <p:nvPr/>
        </p:nvSpPr>
        <p:spPr>
          <a:xfrm>
            <a:off x="570558" y="6602278"/>
            <a:ext cx="285533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x-none" sz="4800" dirty="0">
                <a:latin typeface="Cambria" panose="02040503050406030204" pitchFamily="18" charset="0"/>
              </a:rPr>
              <a:t>b)</a:t>
            </a:r>
          </a:p>
        </p:txBody>
      </p:sp>
      <p:sp>
        <p:nvSpPr>
          <p:cNvPr id="21" name="Rounded Rectangle 20">
            <a:extLst>
              <a:ext uri="{FF2B5EF4-FFF2-40B4-BE49-F238E27FC236}">
                <a16:creationId xmlns:a16="http://schemas.microsoft.com/office/drawing/2014/main" id="{3E31A4DB-ED37-114F-BF36-A2FE61B9B779}"/>
              </a:ext>
            </a:extLst>
          </p:cNvPr>
          <p:cNvSpPr/>
          <p:nvPr/>
        </p:nvSpPr>
        <p:spPr>
          <a:xfrm>
            <a:off x="1662807" y="6403962"/>
            <a:ext cx="3462827" cy="1128995"/>
          </a:xfrm>
          <a:prstGeom prst="roundRect">
            <a:avLst/>
          </a:prstGeom>
          <a:solidFill>
            <a:srgbClr val="FCEED6"/>
          </a:solidFill>
          <a:ln>
            <a:solidFill>
              <a:srgbClr val="9B7C5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x-none" sz="6000" dirty="0">
                <a:solidFill>
                  <a:schemeClr val="tx1"/>
                </a:solidFill>
                <a:latin typeface="Cambria" panose="02040503050406030204" pitchFamily="18" charset="0"/>
              </a:rPr>
              <a:t>130 x 20</a:t>
            </a:r>
          </a:p>
        </p:txBody>
      </p:sp>
      <p:sp>
        <p:nvSpPr>
          <p:cNvPr id="22" name="Rounded Rectangle 21">
            <a:extLst>
              <a:ext uri="{FF2B5EF4-FFF2-40B4-BE49-F238E27FC236}">
                <a16:creationId xmlns:a16="http://schemas.microsoft.com/office/drawing/2014/main" id="{D9D3C097-83E8-1C48-B4F8-59965EA684B6}"/>
              </a:ext>
            </a:extLst>
          </p:cNvPr>
          <p:cNvSpPr/>
          <p:nvPr/>
        </p:nvSpPr>
        <p:spPr>
          <a:xfrm>
            <a:off x="5422990" y="6362789"/>
            <a:ext cx="3462827" cy="1128995"/>
          </a:xfrm>
          <a:prstGeom prst="roundRect">
            <a:avLst/>
          </a:prstGeom>
          <a:solidFill>
            <a:srgbClr val="FCEED6"/>
          </a:solidFill>
          <a:ln>
            <a:solidFill>
              <a:srgbClr val="9B7C5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x-none" sz="6000" dirty="0">
                <a:solidFill>
                  <a:schemeClr val="tx1"/>
                </a:solidFill>
                <a:latin typeface="Cambria" panose="02040503050406030204" pitchFamily="18" charset="0"/>
              </a:rPr>
              <a:t>450 x 70</a:t>
            </a:r>
          </a:p>
        </p:txBody>
      </p:sp>
      <p:sp>
        <p:nvSpPr>
          <p:cNvPr id="28" name="Rounded Rectangle 27">
            <a:extLst>
              <a:ext uri="{FF2B5EF4-FFF2-40B4-BE49-F238E27FC236}">
                <a16:creationId xmlns:a16="http://schemas.microsoft.com/office/drawing/2014/main" id="{5DE44C9C-978C-2B40-B8A7-6A3E9130CFF5}"/>
              </a:ext>
            </a:extLst>
          </p:cNvPr>
          <p:cNvSpPr/>
          <p:nvPr/>
        </p:nvSpPr>
        <p:spPr>
          <a:xfrm>
            <a:off x="9183173" y="6403962"/>
            <a:ext cx="4025060" cy="1128995"/>
          </a:xfrm>
          <a:prstGeom prst="roundRect">
            <a:avLst/>
          </a:prstGeom>
          <a:solidFill>
            <a:srgbClr val="FCEED6"/>
          </a:solidFill>
          <a:ln>
            <a:solidFill>
              <a:srgbClr val="9B7C5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x-none" sz="6000" dirty="0">
                <a:solidFill>
                  <a:schemeClr val="tx1"/>
                </a:solidFill>
                <a:latin typeface="Cambria" panose="02040503050406030204" pitchFamily="18" charset="0"/>
              </a:rPr>
              <a:t>2 300 x 50</a:t>
            </a:r>
          </a:p>
        </p:txBody>
      </p:sp>
      <p:sp>
        <p:nvSpPr>
          <p:cNvPr id="29" name="Rounded Rectangle 28">
            <a:extLst>
              <a:ext uri="{FF2B5EF4-FFF2-40B4-BE49-F238E27FC236}">
                <a16:creationId xmlns:a16="http://schemas.microsoft.com/office/drawing/2014/main" id="{A9368DB2-1E00-5547-BE24-09FFA6042D2D}"/>
              </a:ext>
            </a:extLst>
          </p:cNvPr>
          <p:cNvSpPr/>
          <p:nvPr/>
        </p:nvSpPr>
        <p:spPr>
          <a:xfrm>
            <a:off x="13520303" y="6369834"/>
            <a:ext cx="4318928" cy="1128995"/>
          </a:xfrm>
          <a:prstGeom prst="roundRect">
            <a:avLst/>
          </a:prstGeom>
          <a:solidFill>
            <a:srgbClr val="FCEED6"/>
          </a:solidFill>
          <a:ln>
            <a:solidFill>
              <a:srgbClr val="9B7C5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x-none" sz="6000" dirty="0">
                <a:solidFill>
                  <a:schemeClr val="tx1"/>
                </a:solidFill>
                <a:latin typeface="Cambria" panose="02040503050406030204" pitchFamily="18" charset="0"/>
              </a:rPr>
              <a:t>17 000 x 30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3C17A74C-B8C6-AF41-8832-30D0505804F2}"/>
              </a:ext>
            </a:extLst>
          </p:cNvPr>
          <p:cNvSpPr txBox="1"/>
          <p:nvPr/>
        </p:nvSpPr>
        <p:spPr>
          <a:xfrm>
            <a:off x="3315042" y="8271928"/>
            <a:ext cx="13148774" cy="1015663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x-none" sz="6000" dirty="0">
                <a:latin typeface="Cambria" panose="02040503050406030204" pitchFamily="18" charset="0"/>
              </a:rPr>
              <a:t>Mẫu: 130 x 20 = (</a:t>
            </a:r>
            <a:r>
              <a:rPr lang="x-none" sz="6000" dirty="0" smtClean="0">
                <a:latin typeface="Cambria" panose="02040503050406030204" pitchFamily="18" charset="0"/>
              </a:rPr>
              <a:t>13 </a:t>
            </a:r>
            <a:r>
              <a:rPr lang="x-none" sz="6000" dirty="0">
                <a:latin typeface="Cambria" panose="02040503050406030204" pitchFamily="18" charset="0"/>
              </a:rPr>
              <a:t>x 2) x </a:t>
            </a:r>
            <a:r>
              <a:rPr lang="x-none" sz="6000" dirty="0" smtClean="0">
                <a:latin typeface="Cambria" panose="02040503050406030204" pitchFamily="18" charset="0"/>
              </a:rPr>
              <a:t>10</a:t>
            </a:r>
            <a:r>
              <a:rPr lang="en-US" sz="6000" dirty="0" smtClean="0">
                <a:latin typeface="Cambria" panose="02040503050406030204" pitchFamily="18" charset="0"/>
              </a:rPr>
              <a:t>0</a:t>
            </a:r>
            <a:r>
              <a:rPr lang="x-none" sz="6000" dirty="0" smtClean="0">
                <a:latin typeface="Cambria" panose="02040503050406030204" pitchFamily="18" charset="0"/>
              </a:rPr>
              <a:t> </a:t>
            </a:r>
            <a:r>
              <a:rPr lang="x-none" sz="6000" dirty="0">
                <a:latin typeface="Cambria" panose="02040503050406030204" pitchFamily="18" charset="0"/>
              </a:rPr>
              <a:t>= 2 600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CC08CFC-534D-EA46-8878-90BFED6D578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31026" y="57180"/>
            <a:ext cx="4495800" cy="2146300"/>
          </a:xfrm>
          <a:prstGeom prst="rect">
            <a:avLst/>
          </a:prstGeom>
        </p:spPr>
      </p:pic>
      <p:sp>
        <p:nvSpPr>
          <p:cNvPr id="25" name="TextBox 24"/>
          <p:cNvSpPr txBox="1"/>
          <p:nvPr/>
        </p:nvSpPr>
        <p:spPr>
          <a:xfrm>
            <a:off x="2330571" y="250773"/>
            <a:ext cx="28956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b="1" dirty="0" err="1" smtClean="0"/>
              <a:t>Bài</a:t>
            </a:r>
            <a:r>
              <a:rPr lang="en-US" sz="8000" b="1" dirty="0" smtClean="0"/>
              <a:t> 2:</a:t>
            </a:r>
            <a:endParaRPr lang="en-US" sz="8000" b="1" dirty="0"/>
          </a:p>
        </p:txBody>
      </p:sp>
    </p:spTree>
    <p:extLst>
      <p:ext uri="{BB962C8B-B14F-4D97-AF65-F5344CB8AC3E}">
        <p14:creationId xmlns:p14="http://schemas.microsoft.com/office/powerpoint/2010/main" val="36880075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animBg="1"/>
      <p:bldP spid="24" grpId="0" animBg="1"/>
      <p:bldP spid="26" grpId="0" animBg="1"/>
      <p:bldP spid="27" grpId="0" animBg="1"/>
      <p:bldP spid="23" grpId="0" animBg="1"/>
      <p:bldP spid="20" grpId="0"/>
      <p:bldP spid="21" grpId="0" animBg="1"/>
      <p:bldP spid="22" grpId="0" animBg="1"/>
      <p:bldP spid="28" grpId="0" animBg="1"/>
      <p:bldP spid="29" grpId="0" animBg="1"/>
      <p:bldP spid="3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78969" t="-83012" r="-75285" b="-150343"/>
            </a:stretch>
          </a:blipFill>
        </p:spPr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921CD0D6-D4FF-F340-A835-2D0F1E407526}"/>
              </a:ext>
            </a:extLst>
          </p:cNvPr>
          <p:cNvGrpSpPr/>
          <p:nvPr/>
        </p:nvGrpSpPr>
        <p:grpSpPr>
          <a:xfrm>
            <a:off x="605014" y="-1157054"/>
            <a:ext cx="8456318" cy="3397620"/>
            <a:chOff x="0" y="0"/>
            <a:chExt cx="23804198" cy="9564165"/>
          </a:xfrm>
        </p:grpSpPr>
        <p:sp>
          <p:nvSpPr>
            <p:cNvPr id="11" name="Freeform 10">
              <a:extLst>
                <a:ext uri="{FF2B5EF4-FFF2-40B4-BE49-F238E27FC236}">
                  <a16:creationId xmlns:a16="http://schemas.microsoft.com/office/drawing/2014/main" id="{DF41CD79-0163-FF41-8C6E-3AAF778B4A8E}"/>
                </a:ext>
              </a:extLst>
            </p:cNvPr>
            <p:cNvSpPr/>
            <p:nvPr/>
          </p:nvSpPr>
          <p:spPr>
            <a:xfrm>
              <a:off x="72390" y="72390"/>
              <a:ext cx="23659419" cy="9419385"/>
            </a:xfrm>
            <a:custGeom>
              <a:avLst/>
              <a:gdLst/>
              <a:ahLst/>
              <a:cxnLst/>
              <a:rect l="l" t="t" r="r" b="b"/>
              <a:pathLst>
                <a:path w="23659419" h="9419385">
                  <a:moveTo>
                    <a:pt x="0" y="0"/>
                  </a:moveTo>
                  <a:lnTo>
                    <a:pt x="23659419" y="0"/>
                  </a:lnTo>
                  <a:lnTo>
                    <a:pt x="23659419" y="9419385"/>
                  </a:lnTo>
                  <a:lnTo>
                    <a:pt x="0" y="941938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B7C5C"/>
            </a:solidFill>
          </p:spPr>
        </p:sp>
        <p:sp>
          <p:nvSpPr>
            <p:cNvPr id="12" name="Freeform 11">
              <a:extLst>
                <a:ext uri="{FF2B5EF4-FFF2-40B4-BE49-F238E27FC236}">
                  <a16:creationId xmlns:a16="http://schemas.microsoft.com/office/drawing/2014/main" id="{6CCF1EF4-9BCD-5242-AFD9-84F15657F87D}"/>
                </a:ext>
              </a:extLst>
            </p:cNvPr>
            <p:cNvSpPr/>
            <p:nvPr/>
          </p:nvSpPr>
          <p:spPr>
            <a:xfrm>
              <a:off x="0" y="0"/>
              <a:ext cx="23804198" cy="9564165"/>
            </a:xfrm>
            <a:custGeom>
              <a:avLst/>
              <a:gdLst/>
              <a:ahLst/>
              <a:cxnLst/>
              <a:rect l="l" t="t" r="r" b="b"/>
              <a:pathLst>
                <a:path w="23804198" h="9564165">
                  <a:moveTo>
                    <a:pt x="23659418" y="9419385"/>
                  </a:moveTo>
                  <a:lnTo>
                    <a:pt x="23804198" y="9419385"/>
                  </a:lnTo>
                  <a:lnTo>
                    <a:pt x="23804198" y="9564165"/>
                  </a:lnTo>
                  <a:lnTo>
                    <a:pt x="23659418" y="9564165"/>
                  </a:lnTo>
                  <a:lnTo>
                    <a:pt x="23659418" y="9419385"/>
                  </a:lnTo>
                  <a:close/>
                  <a:moveTo>
                    <a:pt x="0" y="144780"/>
                  </a:moveTo>
                  <a:lnTo>
                    <a:pt x="144780" y="144780"/>
                  </a:lnTo>
                  <a:lnTo>
                    <a:pt x="144780" y="9419385"/>
                  </a:lnTo>
                  <a:lnTo>
                    <a:pt x="0" y="9419385"/>
                  </a:lnTo>
                  <a:lnTo>
                    <a:pt x="0" y="144780"/>
                  </a:lnTo>
                  <a:close/>
                  <a:moveTo>
                    <a:pt x="0" y="9419385"/>
                  </a:moveTo>
                  <a:lnTo>
                    <a:pt x="144780" y="9419385"/>
                  </a:lnTo>
                  <a:lnTo>
                    <a:pt x="144780" y="9564165"/>
                  </a:lnTo>
                  <a:lnTo>
                    <a:pt x="0" y="9564165"/>
                  </a:lnTo>
                  <a:lnTo>
                    <a:pt x="0" y="9419385"/>
                  </a:lnTo>
                  <a:close/>
                  <a:moveTo>
                    <a:pt x="23659418" y="144780"/>
                  </a:moveTo>
                  <a:lnTo>
                    <a:pt x="23804198" y="144780"/>
                  </a:lnTo>
                  <a:lnTo>
                    <a:pt x="23804198" y="9419385"/>
                  </a:lnTo>
                  <a:lnTo>
                    <a:pt x="23659418" y="9419385"/>
                  </a:lnTo>
                  <a:lnTo>
                    <a:pt x="23659418" y="144780"/>
                  </a:lnTo>
                  <a:close/>
                  <a:moveTo>
                    <a:pt x="144780" y="9419385"/>
                  </a:moveTo>
                  <a:lnTo>
                    <a:pt x="23659418" y="9419385"/>
                  </a:lnTo>
                  <a:lnTo>
                    <a:pt x="23659418" y="9564165"/>
                  </a:lnTo>
                  <a:lnTo>
                    <a:pt x="144780" y="9564165"/>
                  </a:lnTo>
                  <a:lnTo>
                    <a:pt x="144780" y="9419385"/>
                  </a:lnTo>
                  <a:close/>
                  <a:moveTo>
                    <a:pt x="23659418" y="0"/>
                  </a:moveTo>
                  <a:lnTo>
                    <a:pt x="23804198" y="0"/>
                  </a:lnTo>
                  <a:lnTo>
                    <a:pt x="23804198" y="144780"/>
                  </a:lnTo>
                  <a:lnTo>
                    <a:pt x="23659418" y="144780"/>
                  </a:lnTo>
                  <a:lnTo>
                    <a:pt x="23659418" y="0"/>
                  </a:lnTo>
                  <a:close/>
                  <a:moveTo>
                    <a:pt x="0" y="0"/>
                  </a:moveTo>
                  <a:lnTo>
                    <a:pt x="144780" y="0"/>
                  </a:lnTo>
                  <a:lnTo>
                    <a:pt x="144780" y="144780"/>
                  </a:lnTo>
                  <a:lnTo>
                    <a:pt x="0" y="144780"/>
                  </a:lnTo>
                  <a:lnTo>
                    <a:pt x="0" y="0"/>
                  </a:lnTo>
                  <a:close/>
                  <a:moveTo>
                    <a:pt x="144780" y="0"/>
                  </a:moveTo>
                  <a:lnTo>
                    <a:pt x="23659418" y="0"/>
                  </a:lnTo>
                  <a:lnTo>
                    <a:pt x="23659418" y="144780"/>
                  </a:lnTo>
                  <a:lnTo>
                    <a:pt x="144780" y="144780"/>
                  </a:lnTo>
                  <a:lnTo>
                    <a:pt x="144780" y="0"/>
                  </a:lnTo>
                  <a:close/>
                </a:path>
              </a:pathLst>
            </a:custGeom>
            <a:solidFill>
              <a:srgbClr val="000000"/>
            </a:solidFill>
          </p:spPr>
        </p:sp>
      </p:grpSp>
      <p:grpSp>
        <p:nvGrpSpPr>
          <p:cNvPr id="14" name="Group 12">
            <a:extLst>
              <a:ext uri="{FF2B5EF4-FFF2-40B4-BE49-F238E27FC236}">
                <a16:creationId xmlns:a16="http://schemas.microsoft.com/office/drawing/2014/main" id="{5F1F45D5-7F9A-5941-84B5-8E4C4DC9A2F4}"/>
              </a:ext>
            </a:extLst>
          </p:cNvPr>
          <p:cNvGrpSpPr/>
          <p:nvPr/>
        </p:nvGrpSpPr>
        <p:grpSpPr>
          <a:xfrm>
            <a:off x="1028700" y="-911526"/>
            <a:ext cx="7753717" cy="2800976"/>
            <a:chOff x="0" y="0"/>
            <a:chExt cx="20577502" cy="7433479"/>
          </a:xfrm>
        </p:grpSpPr>
        <p:sp>
          <p:nvSpPr>
            <p:cNvPr id="15" name="Freeform 13">
              <a:extLst>
                <a:ext uri="{FF2B5EF4-FFF2-40B4-BE49-F238E27FC236}">
                  <a16:creationId xmlns:a16="http://schemas.microsoft.com/office/drawing/2014/main" id="{60A98268-D436-EF41-BA1E-E691C36A39F7}"/>
                </a:ext>
              </a:extLst>
            </p:cNvPr>
            <p:cNvSpPr/>
            <p:nvPr/>
          </p:nvSpPr>
          <p:spPr>
            <a:xfrm>
              <a:off x="72390" y="72390"/>
              <a:ext cx="20432723" cy="7288699"/>
            </a:xfrm>
            <a:custGeom>
              <a:avLst/>
              <a:gdLst/>
              <a:ahLst/>
              <a:cxnLst/>
              <a:rect l="l" t="t" r="r" b="b"/>
              <a:pathLst>
                <a:path w="20432723" h="7288699">
                  <a:moveTo>
                    <a:pt x="0" y="0"/>
                  </a:moveTo>
                  <a:lnTo>
                    <a:pt x="20432723" y="0"/>
                  </a:lnTo>
                  <a:lnTo>
                    <a:pt x="20432723" y="7288699"/>
                  </a:lnTo>
                  <a:lnTo>
                    <a:pt x="0" y="728869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16" name="Freeform 14">
              <a:extLst>
                <a:ext uri="{FF2B5EF4-FFF2-40B4-BE49-F238E27FC236}">
                  <a16:creationId xmlns:a16="http://schemas.microsoft.com/office/drawing/2014/main" id="{BF31B61C-DC73-F646-95BF-550B4BBAE391}"/>
                </a:ext>
              </a:extLst>
            </p:cNvPr>
            <p:cNvSpPr/>
            <p:nvPr/>
          </p:nvSpPr>
          <p:spPr>
            <a:xfrm>
              <a:off x="0" y="0"/>
              <a:ext cx="20577502" cy="7433479"/>
            </a:xfrm>
            <a:custGeom>
              <a:avLst/>
              <a:gdLst/>
              <a:ahLst/>
              <a:cxnLst/>
              <a:rect l="l" t="t" r="r" b="b"/>
              <a:pathLst>
                <a:path w="20577502" h="7433479">
                  <a:moveTo>
                    <a:pt x="20432722" y="7288699"/>
                  </a:moveTo>
                  <a:lnTo>
                    <a:pt x="20577502" y="7288699"/>
                  </a:lnTo>
                  <a:lnTo>
                    <a:pt x="20577502" y="7433479"/>
                  </a:lnTo>
                  <a:lnTo>
                    <a:pt x="20432722" y="7433479"/>
                  </a:lnTo>
                  <a:lnTo>
                    <a:pt x="20432722" y="7288699"/>
                  </a:lnTo>
                  <a:close/>
                  <a:moveTo>
                    <a:pt x="0" y="144780"/>
                  </a:moveTo>
                  <a:lnTo>
                    <a:pt x="144780" y="144780"/>
                  </a:lnTo>
                  <a:lnTo>
                    <a:pt x="144780" y="7288699"/>
                  </a:lnTo>
                  <a:lnTo>
                    <a:pt x="0" y="7288699"/>
                  </a:lnTo>
                  <a:lnTo>
                    <a:pt x="0" y="144780"/>
                  </a:lnTo>
                  <a:close/>
                  <a:moveTo>
                    <a:pt x="0" y="7288699"/>
                  </a:moveTo>
                  <a:lnTo>
                    <a:pt x="144780" y="7288699"/>
                  </a:lnTo>
                  <a:lnTo>
                    <a:pt x="144780" y="7433479"/>
                  </a:lnTo>
                  <a:lnTo>
                    <a:pt x="0" y="7433479"/>
                  </a:lnTo>
                  <a:lnTo>
                    <a:pt x="0" y="7288699"/>
                  </a:lnTo>
                  <a:close/>
                  <a:moveTo>
                    <a:pt x="20432722" y="144780"/>
                  </a:moveTo>
                  <a:lnTo>
                    <a:pt x="20577502" y="144780"/>
                  </a:lnTo>
                  <a:lnTo>
                    <a:pt x="20577502" y="7288699"/>
                  </a:lnTo>
                  <a:lnTo>
                    <a:pt x="20432722" y="7288699"/>
                  </a:lnTo>
                  <a:lnTo>
                    <a:pt x="20432722" y="144780"/>
                  </a:lnTo>
                  <a:close/>
                  <a:moveTo>
                    <a:pt x="144780" y="7288699"/>
                  </a:moveTo>
                  <a:lnTo>
                    <a:pt x="20432722" y="7288699"/>
                  </a:lnTo>
                  <a:lnTo>
                    <a:pt x="20432722" y="7433479"/>
                  </a:lnTo>
                  <a:lnTo>
                    <a:pt x="144780" y="7433479"/>
                  </a:lnTo>
                  <a:lnTo>
                    <a:pt x="144780" y="7288699"/>
                  </a:lnTo>
                  <a:close/>
                  <a:moveTo>
                    <a:pt x="20432722" y="0"/>
                  </a:moveTo>
                  <a:lnTo>
                    <a:pt x="20577502" y="0"/>
                  </a:lnTo>
                  <a:lnTo>
                    <a:pt x="20577502" y="144780"/>
                  </a:lnTo>
                  <a:lnTo>
                    <a:pt x="20432722" y="144780"/>
                  </a:lnTo>
                  <a:lnTo>
                    <a:pt x="20432722" y="0"/>
                  </a:lnTo>
                  <a:close/>
                  <a:moveTo>
                    <a:pt x="0" y="0"/>
                  </a:moveTo>
                  <a:lnTo>
                    <a:pt x="144780" y="0"/>
                  </a:lnTo>
                  <a:lnTo>
                    <a:pt x="144780" y="144780"/>
                  </a:lnTo>
                  <a:lnTo>
                    <a:pt x="0" y="144780"/>
                  </a:lnTo>
                  <a:lnTo>
                    <a:pt x="0" y="0"/>
                  </a:lnTo>
                  <a:close/>
                  <a:moveTo>
                    <a:pt x="144780" y="0"/>
                  </a:moveTo>
                  <a:lnTo>
                    <a:pt x="20432722" y="0"/>
                  </a:lnTo>
                  <a:lnTo>
                    <a:pt x="20432722" y="144780"/>
                  </a:lnTo>
                  <a:lnTo>
                    <a:pt x="144780" y="144780"/>
                  </a:lnTo>
                  <a:lnTo>
                    <a:pt x="144780" y="0"/>
                  </a:lnTo>
                  <a:close/>
                </a:path>
              </a:pathLst>
            </a:custGeom>
            <a:solidFill>
              <a:srgbClr val="000000"/>
            </a:solidFill>
          </p:spPr>
        </p:sp>
      </p:grpSp>
      <p:sp>
        <p:nvSpPr>
          <p:cNvPr id="4" name="TextBox 3">
            <a:extLst>
              <a:ext uri="{FF2B5EF4-FFF2-40B4-BE49-F238E27FC236}">
                <a16:creationId xmlns:a16="http://schemas.microsoft.com/office/drawing/2014/main" id="{A71A5E54-9963-2F4D-A209-28D16FF90627}"/>
              </a:ext>
            </a:extLst>
          </p:cNvPr>
          <p:cNvSpPr txBox="1"/>
          <p:nvPr/>
        </p:nvSpPr>
        <p:spPr>
          <a:xfrm>
            <a:off x="1575306" y="2828292"/>
            <a:ext cx="285533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x-none" sz="4800" dirty="0">
                <a:latin typeface="Cambria" panose="02040503050406030204" pitchFamily="18" charset="0"/>
              </a:rPr>
              <a:t>a)</a:t>
            </a:r>
          </a:p>
        </p:txBody>
      </p:sp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FCBA56B5-642F-1B48-BB89-2D992CD7A740}"/>
              </a:ext>
            </a:extLst>
          </p:cNvPr>
          <p:cNvSpPr/>
          <p:nvPr/>
        </p:nvSpPr>
        <p:spPr>
          <a:xfrm>
            <a:off x="2396027" y="2778591"/>
            <a:ext cx="2743200" cy="1128995"/>
          </a:xfrm>
          <a:prstGeom prst="roundRect">
            <a:avLst/>
          </a:prstGeom>
          <a:solidFill>
            <a:srgbClr val="FCEED6"/>
          </a:solidFill>
          <a:ln>
            <a:solidFill>
              <a:srgbClr val="9B7C5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x-none" sz="6000" dirty="0">
                <a:solidFill>
                  <a:schemeClr val="tx1"/>
                </a:solidFill>
                <a:latin typeface="Cambria" panose="02040503050406030204" pitchFamily="18" charset="0"/>
              </a:rPr>
              <a:t>24 x 30</a:t>
            </a:r>
          </a:p>
        </p:txBody>
      </p:sp>
      <p:sp>
        <p:nvSpPr>
          <p:cNvPr id="24" name="Rounded Rectangle 23">
            <a:extLst>
              <a:ext uri="{FF2B5EF4-FFF2-40B4-BE49-F238E27FC236}">
                <a16:creationId xmlns:a16="http://schemas.microsoft.com/office/drawing/2014/main" id="{52C0AC0E-64CB-BE47-8A52-D13F3A6CAEA2}"/>
              </a:ext>
            </a:extLst>
          </p:cNvPr>
          <p:cNvSpPr/>
          <p:nvPr/>
        </p:nvSpPr>
        <p:spPr>
          <a:xfrm>
            <a:off x="5817417" y="2773699"/>
            <a:ext cx="2743200" cy="1128995"/>
          </a:xfrm>
          <a:prstGeom prst="roundRect">
            <a:avLst/>
          </a:prstGeom>
          <a:solidFill>
            <a:srgbClr val="FCEED6"/>
          </a:solidFill>
          <a:ln>
            <a:solidFill>
              <a:srgbClr val="9B7C5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x-none" sz="6000" dirty="0">
                <a:solidFill>
                  <a:schemeClr val="tx1"/>
                </a:solidFill>
                <a:latin typeface="Cambria" panose="02040503050406030204" pitchFamily="18" charset="0"/>
              </a:rPr>
              <a:t>36 x 40</a:t>
            </a:r>
          </a:p>
        </p:txBody>
      </p:sp>
      <p:sp>
        <p:nvSpPr>
          <p:cNvPr id="26" name="Rounded Rectangle 25">
            <a:extLst>
              <a:ext uri="{FF2B5EF4-FFF2-40B4-BE49-F238E27FC236}">
                <a16:creationId xmlns:a16="http://schemas.microsoft.com/office/drawing/2014/main" id="{1FDEED34-90F6-284D-B823-A6C896D9910B}"/>
              </a:ext>
            </a:extLst>
          </p:cNvPr>
          <p:cNvSpPr/>
          <p:nvPr/>
        </p:nvSpPr>
        <p:spPr>
          <a:xfrm>
            <a:off x="9238807" y="2773698"/>
            <a:ext cx="3188592" cy="1128995"/>
          </a:xfrm>
          <a:prstGeom prst="roundRect">
            <a:avLst/>
          </a:prstGeom>
          <a:solidFill>
            <a:srgbClr val="FCEED6"/>
          </a:solidFill>
          <a:ln>
            <a:solidFill>
              <a:srgbClr val="9B7C5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x-none" sz="6000" dirty="0">
                <a:solidFill>
                  <a:schemeClr val="tx1"/>
                </a:solidFill>
                <a:latin typeface="Cambria" panose="02040503050406030204" pitchFamily="18" charset="0"/>
              </a:rPr>
              <a:t>72 x 60</a:t>
            </a:r>
          </a:p>
        </p:txBody>
      </p:sp>
      <p:sp>
        <p:nvSpPr>
          <p:cNvPr id="27" name="Rounded Rectangle 26">
            <a:extLst>
              <a:ext uri="{FF2B5EF4-FFF2-40B4-BE49-F238E27FC236}">
                <a16:creationId xmlns:a16="http://schemas.microsoft.com/office/drawing/2014/main" id="{1BD14ADC-27A6-0F43-9D2F-FD08E3B6EC3B}"/>
              </a:ext>
            </a:extLst>
          </p:cNvPr>
          <p:cNvSpPr/>
          <p:nvPr/>
        </p:nvSpPr>
        <p:spPr>
          <a:xfrm>
            <a:off x="13105588" y="2741677"/>
            <a:ext cx="3421390" cy="1128995"/>
          </a:xfrm>
          <a:prstGeom prst="roundRect">
            <a:avLst/>
          </a:prstGeom>
          <a:solidFill>
            <a:srgbClr val="FCEED6"/>
          </a:solidFill>
          <a:ln>
            <a:solidFill>
              <a:srgbClr val="9B7C5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x-none" sz="6000" dirty="0">
                <a:solidFill>
                  <a:schemeClr val="tx1"/>
                </a:solidFill>
                <a:latin typeface="Cambria" panose="02040503050406030204" pitchFamily="18" charset="0"/>
              </a:rPr>
              <a:t>89 x 50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D3759AD4-F4EA-5942-8B01-761C3D887B1E}"/>
              </a:ext>
            </a:extLst>
          </p:cNvPr>
          <p:cNvSpPr txBox="1"/>
          <p:nvPr/>
        </p:nvSpPr>
        <p:spPr>
          <a:xfrm>
            <a:off x="3683816" y="5022883"/>
            <a:ext cx="12264285" cy="1015663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x-none" sz="6000" dirty="0">
                <a:latin typeface="Cambria" panose="02040503050406030204" pitchFamily="18" charset="0"/>
              </a:rPr>
              <a:t>36 x 40 = (36 x 4) x 10 = 1 440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95C36E6F-895D-AF4C-987C-9DA19D87764A}"/>
              </a:ext>
            </a:extLst>
          </p:cNvPr>
          <p:cNvSpPr txBox="1"/>
          <p:nvPr/>
        </p:nvSpPr>
        <p:spPr>
          <a:xfrm>
            <a:off x="3661514" y="6550657"/>
            <a:ext cx="12264285" cy="1015663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x-none" sz="6000" dirty="0">
                <a:latin typeface="Cambria" panose="02040503050406030204" pitchFamily="18" charset="0"/>
              </a:rPr>
              <a:t>72 x 60 = (72 x 6) x 10 = 4 320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0DAB0C28-B1EA-9547-8E05-7D52A4C06FA1}"/>
              </a:ext>
            </a:extLst>
          </p:cNvPr>
          <p:cNvSpPr txBox="1"/>
          <p:nvPr/>
        </p:nvSpPr>
        <p:spPr>
          <a:xfrm>
            <a:off x="3639212" y="8078431"/>
            <a:ext cx="12264285" cy="1015663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x-none" sz="6000" dirty="0">
                <a:latin typeface="Cambria" panose="02040503050406030204" pitchFamily="18" charset="0"/>
              </a:rPr>
              <a:t>89 x 50 = (89 x 5) x 10 = 4 450</a:t>
            </a: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DCC08CFC-534D-EA46-8878-90BFED6D578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31026" y="57180"/>
            <a:ext cx="4495800" cy="2146300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>
          <a:xfrm>
            <a:off x="2330571" y="250773"/>
            <a:ext cx="28956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b="1" dirty="0" err="1" smtClean="0"/>
              <a:t>Bài</a:t>
            </a:r>
            <a:r>
              <a:rPr lang="en-US" sz="8000" b="1" dirty="0" smtClean="0"/>
              <a:t> 2:</a:t>
            </a:r>
            <a:endParaRPr lang="en-US" sz="8000" b="1" dirty="0"/>
          </a:p>
        </p:txBody>
      </p:sp>
    </p:spTree>
    <p:extLst>
      <p:ext uri="{BB962C8B-B14F-4D97-AF65-F5344CB8AC3E}">
        <p14:creationId xmlns:p14="http://schemas.microsoft.com/office/powerpoint/2010/main" val="258760223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25" grpId="0" animBg="1"/>
      <p:bldP spid="3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78969" t="-83012" r="-75285" b="-150343"/>
            </a:stretch>
          </a:blipFill>
        </p:spPr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921CD0D6-D4FF-F340-A835-2D0F1E407526}"/>
              </a:ext>
            </a:extLst>
          </p:cNvPr>
          <p:cNvGrpSpPr/>
          <p:nvPr/>
        </p:nvGrpSpPr>
        <p:grpSpPr>
          <a:xfrm>
            <a:off x="605014" y="-1157054"/>
            <a:ext cx="8456318" cy="3397620"/>
            <a:chOff x="0" y="0"/>
            <a:chExt cx="23804198" cy="9564165"/>
          </a:xfrm>
        </p:grpSpPr>
        <p:sp>
          <p:nvSpPr>
            <p:cNvPr id="11" name="Freeform 10">
              <a:extLst>
                <a:ext uri="{FF2B5EF4-FFF2-40B4-BE49-F238E27FC236}">
                  <a16:creationId xmlns:a16="http://schemas.microsoft.com/office/drawing/2014/main" id="{DF41CD79-0163-FF41-8C6E-3AAF778B4A8E}"/>
                </a:ext>
              </a:extLst>
            </p:cNvPr>
            <p:cNvSpPr/>
            <p:nvPr/>
          </p:nvSpPr>
          <p:spPr>
            <a:xfrm>
              <a:off x="72390" y="72390"/>
              <a:ext cx="23659419" cy="9419385"/>
            </a:xfrm>
            <a:custGeom>
              <a:avLst/>
              <a:gdLst/>
              <a:ahLst/>
              <a:cxnLst/>
              <a:rect l="l" t="t" r="r" b="b"/>
              <a:pathLst>
                <a:path w="23659419" h="9419385">
                  <a:moveTo>
                    <a:pt x="0" y="0"/>
                  </a:moveTo>
                  <a:lnTo>
                    <a:pt x="23659419" y="0"/>
                  </a:lnTo>
                  <a:lnTo>
                    <a:pt x="23659419" y="9419385"/>
                  </a:lnTo>
                  <a:lnTo>
                    <a:pt x="0" y="941938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B7C5C"/>
            </a:solidFill>
          </p:spPr>
        </p:sp>
        <p:sp>
          <p:nvSpPr>
            <p:cNvPr id="12" name="Freeform 11">
              <a:extLst>
                <a:ext uri="{FF2B5EF4-FFF2-40B4-BE49-F238E27FC236}">
                  <a16:creationId xmlns:a16="http://schemas.microsoft.com/office/drawing/2014/main" id="{6CCF1EF4-9BCD-5242-AFD9-84F15657F87D}"/>
                </a:ext>
              </a:extLst>
            </p:cNvPr>
            <p:cNvSpPr/>
            <p:nvPr/>
          </p:nvSpPr>
          <p:spPr>
            <a:xfrm>
              <a:off x="0" y="0"/>
              <a:ext cx="23804198" cy="9564165"/>
            </a:xfrm>
            <a:custGeom>
              <a:avLst/>
              <a:gdLst/>
              <a:ahLst/>
              <a:cxnLst/>
              <a:rect l="l" t="t" r="r" b="b"/>
              <a:pathLst>
                <a:path w="23804198" h="9564165">
                  <a:moveTo>
                    <a:pt x="23659418" y="9419385"/>
                  </a:moveTo>
                  <a:lnTo>
                    <a:pt x="23804198" y="9419385"/>
                  </a:lnTo>
                  <a:lnTo>
                    <a:pt x="23804198" y="9564165"/>
                  </a:lnTo>
                  <a:lnTo>
                    <a:pt x="23659418" y="9564165"/>
                  </a:lnTo>
                  <a:lnTo>
                    <a:pt x="23659418" y="9419385"/>
                  </a:lnTo>
                  <a:close/>
                  <a:moveTo>
                    <a:pt x="0" y="144780"/>
                  </a:moveTo>
                  <a:lnTo>
                    <a:pt x="144780" y="144780"/>
                  </a:lnTo>
                  <a:lnTo>
                    <a:pt x="144780" y="9419385"/>
                  </a:lnTo>
                  <a:lnTo>
                    <a:pt x="0" y="9419385"/>
                  </a:lnTo>
                  <a:lnTo>
                    <a:pt x="0" y="144780"/>
                  </a:lnTo>
                  <a:close/>
                  <a:moveTo>
                    <a:pt x="0" y="9419385"/>
                  </a:moveTo>
                  <a:lnTo>
                    <a:pt x="144780" y="9419385"/>
                  </a:lnTo>
                  <a:lnTo>
                    <a:pt x="144780" y="9564165"/>
                  </a:lnTo>
                  <a:lnTo>
                    <a:pt x="0" y="9564165"/>
                  </a:lnTo>
                  <a:lnTo>
                    <a:pt x="0" y="9419385"/>
                  </a:lnTo>
                  <a:close/>
                  <a:moveTo>
                    <a:pt x="23659418" y="144780"/>
                  </a:moveTo>
                  <a:lnTo>
                    <a:pt x="23804198" y="144780"/>
                  </a:lnTo>
                  <a:lnTo>
                    <a:pt x="23804198" y="9419385"/>
                  </a:lnTo>
                  <a:lnTo>
                    <a:pt x="23659418" y="9419385"/>
                  </a:lnTo>
                  <a:lnTo>
                    <a:pt x="23659418" y="144780"/>
                  </a:lnTo>
                  <a:close/>
                  <a:moveTo>
                    <a:pt x="144780" y="9419385"/>
                  </a:moveTo>
                  <a:lnTo>
                    <a:pt x="23659418" y="9419385"/>
                  </a:lnTo>
                  <a:lnTo>
                    <a:pt x="23659418" y="9564165"/>
                  </a:lnTo>
                  <a:lnTo>
                    <a:pt x="144780" y="9564165"/>
                  </a:lnTo>
                  <a:lnTo>
                    <a:pt x="144780" y="9419385"/>
                  </a:lnTo>
                  <a:close/>
                  <a:moveTo>
                    <a:pt x="23659418" y="0"/>
                  </a:moveTo>
                  <a:lnTo>
                    <a:pt x="23804198" y="0"/>
                  </a:lnTo>
                  <a:lnTo>
                    <a:pt x="23804198" y="144780"/>
                  </a:lnTo>
                  <a:lnTo>
                    <a:pt x="23659418" y="144780"/>
                  </a:lnTo>
                  <a:lnTo>
                    <a:pt x="23659418" y="0"/>
                  </a:lnTo>
                  <a:close/>
                  <a:moveTo>
                    <a:pt x="0" y="0"/>
                  </a:moveTo>
                  <a:lnTo>
                    <a:pt x="144780" y="0"/>
                  </a:lnTo>
                  <a:lnTo>
                    <a:pt x="144780" y="144780"/>
                  </a:lnTo>
                  <a:lnTo>
                    <a:pt x="0" y="144780"/>
                  </a:lnTo>
                  <a:lnTo>
                    <a:pt x="0" y="0"/>
                  </a:lnTo>
                  <a:close/>
                  <a:moveTo>
                    <a:pt x="144780" y="0"/>
                  </a:moveTo>
                  <a:lnTo>
                    <a:pt x="23659418" y="0"/>
                  </a:lnTo>
                  <a:lnTo>
                    <a:pt x="23659418" y="144780"/>
                  </a:lnTo>
                  <a:lnTo>
                    <a:pt x="144780" y="144780"/>
                  </a:lnTo>
                  <a:lnTo>
                    <a:pt x="144780" y="0"/>
                  </a:lnTo>
                  <a:close/>
                </a:path>
              </a:pathLst>
            </a:custGeom>
            <a:solidFill>
              <a:srgbClr val="000000"/>
            </a:solidFill>
          </p:spPr>
        </p:sp>
      </p:grpSp>
      <p:grpSp>
        <p:nvGrpSpPr>
          <p:cNvPr id="14" name="Group 12">
            <a:extLst>
              <a:ext uri="{FF2B5EF4-FFF2-40B4-BE49-F238E27FC236}">
                <a16:creationId xmlns:a16="http://schemas.microsoft.com/office/drawing/2014/main" id="{5F1F45D5-7F9A-5941-84B5-8E4C4DC9A2F4}"/>
              </a:ext>
            </a:extLst>
          </p:cNvPr>
          <p:cNvGrpSpPr/>
          <p:nvPr/>
        </p:nvGrpSpPr>
        <p:grpSpPr>
          <a:xfrm>
            <a:off x="1028700" y="-911526"/>
            <a:ext cx="7753717" cy="2800976"/>
            <a:chOff x="0" y="0"/>
            <a:chExt cx="20577502" cy="7433479"/>
          </a:xfrm>
        </p:grpSpPr>
        <p:sp>
          <p:nvSpPr>
            <p:cNvPr id="15" name="Freeform 13">
              <a:extLst>
                <a:ext uri="{FF2B5EF4-FFF2-40B4-BE49-F238E27FC236}">
                  <a16:creationId xmlns:a16="http://schemas.microsoft.com/office/drawing/2014/main" id="{60A98268-D436-EF41-BA1E-E691C36A39F7}"/>
                </a:ext>
              </a:extLst>
            </p:cNvPr>
            <p:cNvSpPr/>
            <p:nvPr/>
          </p:nvSpPr>
          <p:spPr>
            <a:xfrm>
              <a:off x="72390" y="72390"/>
              <a:ext cx="20432723" cy="7288699"/>
            </a:xfrm>
            <a:custGeom>
              <a:avLst/>
              <a:gdLst/>
              <a:ahLst/>
              <a:cxnLst/>
              <a:rect l="l" t="t" r="r" b="b"/>
              <a:pathLst>
                <a:path w="20432723" h="7288699">
                  <a:moveTo>
                    <a:pt x="0" y="0"/>
                  </a:moveTo>
                  <a:lnTo>
                    <a:pt x="20432723" y="0"/>
                  </a:lnTo>
                  <a:lnTo>
                    <a:pt x="20432723" y="7288699"/>
                  </a:lnTo>
                  <a:lnTo>
                    <a:pt x="0" y="728869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16" name="Freeform 14">
              <a:extLst>
                <a:ext uri="{FF2B5EF4-FFF2-40B4-BE49-F238E27FC236}">
                  <a16:creationId xmlns:a16="http://schemas.microsoft.com/office/drawing/2014/main" id="{BF31B61C-DC73-F646-95BF-550B4BBAE391}"/>
                </a:ext>
              </a:extLst>
            </p:cNvPr>
            <p:cNvSpPr/>
            <p:nvPr/>
          </p:nvSpPr>
          <p:spPr>
            <a:xfrm>
              <a:off x="0" y="0"/>
              <a:ext cx="20577502" cy="7433479"/>
            </a:xfrm>
            <a:custGeom>
              <a:avLst/>
              <a:gdLst/>
              <a:ahLst/>
              <a:cxnLst/>
              <a:rect l="l" t="t" r="r" b="b"/>
              <a:pathLst>
                <a:path w="20577502" h="7433479">
                  <a:moveTo>
                    <a:pt x="20432722" y="7288699"/>
                  </a:moveTo>
                  <a:lnTo>
                    <a:pt x="20577502" y="7288699"/>
                  </a:lnTo>
                  <a:lnTo>
                    <a:pt x="20577502" y="7433479"/>
                  </a:lnTo>
                  <a:lnTo>
                    <a:pt x="20432722" y="7433479"/>
                  </a:lnTo>
                  <a:lnTo>
                    <a:pt x="20432722" y="7288699"/>
                  </a:lnTo>
                  <a:close/>
                  <a:moveTo>
                    <a:pt x="0" y="144780"/>
                  </a:moveTo>
                  <a:lnTo>
                    <a:pt x="144780" y="144780"/>
                  </a:lnTo>
                  <a:lnTo>
                    <a:pt x="144780" y="7288699"/>
                  </a:lnTo>
                  <a:lnTo>
                    <a:pt x="0" y="7288699"/>
                  </a:lnTo>
                  <a:lnTo>
                    <a:pt x="0" y="144780"/>
                  </a:lnTo>
                  <a:close/>
                  <a:moveTo>
                    <a:pt x="0" y="7288699"/>
                  </a:moveTo>
                  <a:lnTo>
                    <a:pt x="144780" y="7288699"/>
                  </a:lnTo>
                  <a:lnTo>
                    <a:pt x="144780" y="7433479"/>
                  </a:lnTo>
                  <a:lnTo>
                    <a:pt x="0" y="7433479"/>
                  </a:lnTo>
                  <a:lnTo>
                    <a:pt x="0" y="7288699"/>
                  </a:lnTo>
                  <a:close/>
                  <a:moveTo>
                    <a:pt x="20432722" y="144780"/>
                  </a:moveTo>
                  <a:lnTo>
                    <a:pt x="20577502" y="144780"/>
                  </a:lnTo>
                  <a:lnTo>
                    <a:pt x="20577502" y="7288699"/>
                  </a:lnTo>
                  <a:lnTo>
                    <a:pt x="20432722" y="7288699"/>
                  </a:lnTo>
                  <a:lnTo>
                    <a:pt x="20432722" y="144780"/>
                  </a:lnTo>
                  <a:close/>
                  <a:moveTo>
                    <a:pt x="144780" y="7288699"/>
                  </a:moveTo>
                  <a:lnTo>
                    <a:pt x="20432722" y="7288699"/>
                  </a:lnTo>
                  <a:lnTo>
                    <a:pt x="20432722" y="7433479"/>
                  </a:lnTo>
                  <a:lnTo>
                    <a:pt x="144780" y="7433479"/>
                  </a:lnTo>
                  <a:lnTo>
                    <a:pt x="144780" y="7288699"/>
                  </a:lnTo>
                  <a:close/>
                  <a:moveTo>
                    <a:pt x="20432722" y="0"/>
                  </a:moveTo>
                  <a:lnTo>
                    <a:pt x="20577502" y="0"/>
                  </a:lnTo>
                  <a:lnTo>
                    <a:pt x="20577502" y="144780"/>
                  </a:lnTo>
                  <a:lnTo>
                    <a:pt x="20432722" y="144780"/>
                  </a:lnTo>
                  <a:lnTo>
                    <a:pt x="20432722" y="0"/>
                  </a:lnTo>
                  <a:close/>
                  <a:moveTo>
                    <a:pt x="0" y="0"/>
                  </a:moveTo>
                  <a:lnTo>
                    <a:pt x="144780" y="0"/>
                  </a:lnTo>
                  <a:lnTo>
                    <a:pt x="144780" y="144780"/>
                  </a:lnTo>
                  <a:lnTo>
                    <a:pt x="0" y="144780"/>
                  </a:lnTo>
                  <a:lnTo>
                    <a:pt x="0" y="0"/>
                  </a:lnTo>
                  <a:close/>
                  <a:moveTo>
                    <a:pt x="144780" y="0"/>
                  </a:moveTo>
                  <a:lnTo>
                    <a:pt x="20432722" y="0"/>
                  </a:lnTo>
                  <a:lnTo>
                    <a:pt x="20432722" y="144780"/>
                  </a:lnTo>
                  <a:lnTo>
                    <a:pt x="144780" y="144780"/>
                  </a:lnTo>
                  <a:lnTo>
                    <a:pt x="144780" y="0"/>
                  </a:lnTo>
                  <a:close/>
                </a:path>
              </a:pathLst>
            </a:custGeom>
            <a:solidFill>
              <a:srgbClr val="000000"/>
            </a:solidFill>
          </p:spPr>
        </p:sp>
      </p:grpSp>
      <p:sp>
        <p:nvSpPr>
          <p:cNvPr id="28" name="TextBox 27">
            <a:extLst>
              <a:ext uri="{FF2B5EF4-FFF2-40B4-BE49-F238E27FC236}">
                <a16:creationId xmlns:a16="http://schemas.microsoft.com/office/drawing/2014/main" id="{F47A51F2-E3EA-2B42-AD8C-79CF6C286C8B}"/>
              </a:ext>
            </a:extLst>
          </p:cNvPr>
          <p:cNvSpPr txBox="1"/>
          <p:nvPr/>
        </p:nvSpPr>
        <p:spPr>
          <a:xfrm>
            <a:off x="535511" y="3288722"/>
            <a:ext cx="285533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x-none" sz="4800" dirty="0">
                <a:latin typeface="Cambria" panose="02040503050406030204" pitchFamily="18" charset="0"/>
              </a:rPr>
              <a:t>b)</a:t>
            </a:r>
          </a:p>
        </p:txBody>
      </p:sp>
      <p:sp>
        <p:nvSpPr>
          <p:cNvPr id="29" name="Rounded Rectangle 28">
            <a:extLst>
              <a:ext uri="{FF2B5EF4-FFF2-40B4-BE49-F238E27FC236}">
                <a16:creationId xmlns:a16="http://schemas.microsoft.com/office/drawing/2014/main" id="{64DE0307-5774-C34F-AD7D-6B8E0DF5F720}"/>
              </a:ext>
            </a:extLst>
          </p:cNvPr>
          <p:cNvSpPr/>
          <p:nvPr/>
        </p:nvSpPr>
        <p:spPr>
          <a:xfrm>
            <a:off x="1415579" y="3185284"/>
            <a:ext cx="3489979" cy="1128995"/>
          </a:xfrm>
          <a:prstGeom prst="roundRect">
            <a:avLst/>
          </a:prstGeom>
          <a:solidFill>
            <a:srgbClr val="FCEED6"/>
          </a:solidFill>
          <a:ln>
            <a:solidFill>
              <a:srgbClr val="9B7C5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x-none" sz="6000" dirty="0">
                <a:solidFill>
                  <a:schemeClr val="tx1"/>
                </a:solidFill>
                <a:latin typeface="Cambria" panose="02040503050406030204" pitchFamily="18" charset="0"/>
              </a:rPr>
              <a:t>130 x 20</a:t>
            </a:r>
          </a:p>
        </p:txBody>
      </p:sp>
      <p:sp>
        <p:nvSpPr>
          <p:cNvPr id="30" name="Rounded Rectangle 29">
            <a:extLst>
              <a:ext uri="{FF2B5EF4-FFF2-40B4-BE49-F238E27FC236}">
                <a16:creationId xmlns:a16="http://schemas.microsoft.com/office/drawing/2014/main" id="{428F1512-23B3-2C4F-898C-E7750448415B}"/>
              </a:ext>
            </a:extLst>
          </p:cNvPr>
          <p:cNvSpPr/>
          <p:nvPr/>
        </p:nvSpPr>
        <p:spPr>
          <a:xfrm>
            <a:off x="5394089" y="3213386"/>
            <a:ext cx="3489979" cy="1128995"/>
          </a:xfrm>
          <a:prstGeom prst="roundRect">
            <a:avLst/>
          </a:prstGeom>
          <a:solidFill>
            <a:srgbClr val="FCEED6"/>
          </a:solidFill>
          <a:ln>
            <a:solidFill>
              <a:srgbClr val="9B7C5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x-none" sz="6000" dirty="0">
                <a:solidFill>
                  <a:schemeClr val="tx1"/>
                </a:solidFill>
                <a:latin typeface="Cambria" panose="02040503050406030204" pitchFamily="18" charset="0"/>
              </a:rPr>
              <a:t>450 x 70</a:t>
            </a:r>
          </a:p>
        </p:txBody>
      </p:sp>
      <p:sp>
        <p:nvSpPr>
          <p:cNvPr id="31" name="Rounded Rectangle 30">
            <a:extLst>
              <a:ext uri="{FF2B5EF4-FFF2-40B4-BE49-F238E27FC236}">
                <a16:creationId xmlns:a16="http://schemas.microsoft.com/office/drawing/2014/main" id="{6DFE0F1A-2331-0D44-B6AE-032139890CA3}"/>
              </a:ext>
            </a:extLst>
          </p:cNvPr>
          <p:cNvSpPr/>
          <p:nvPr/>
        </p:nvSpPr>
        <p:spPr>
          <a:xfrm>
            <a:off x="9176560" y="3271070"/>
            <a:ext cx="4056621" cy="1128995"/>
          </a:xfrm>
          <a:prstGeom prst="roundRect">
            <a:avLst/>
          </a:prstGeom>
          <a:solidFill>
            <a:srgbClr val="FCEED6"/>
          </a:solidFill>
          <a:ln>
            <a:solidFill>
              <a:srgbClr val="9B7C5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x-none" sz="6000" dirty="0">
                <a:solidFill>
                  <a:schemeClr val="tx1"/>
                </a:solidFill>
                <a:latin typeface="Cambria" panose="02040503050406030204" pitchFamily="18" charset="0"/>
              </a:rPr>
              <a:t>2 300 x 50</a:t>
            </a:r>
          </a:p>
        </p:txBody>
      </p:sp>
      <p:sp>
        <p:nvSpPr>
          <p:cNvPr id="32" name="Rounded Rectangle 31">
            <a:extLst>
              <a:ext uri="{FF2B5EF4-FFF2-40B4-BE49-F238E27FC236}">
                <a16:creationId xmlns:a16="http://schemas.microsoft.com/office/drawing/2014/main" id="{21512F61-FE76-1D41-9161-A7AE49379945}"/>
              </a:ext>
            </a:extLst>
          </p:cNvPr>
          <p:cNvSpPr/>
          <p:nvPr/>
        </p:nvSpPr>
        <p:spPr>
          <a:xfrm>
            <a:off x="13521513" y="3213386"/>
            <a:ext cx="4352792" cy="1128995"/>
          </a:xfrm>
          <a:prstGeom prst="roundRect">
            <a:avLst/>
          </a:prstGeom>
          <a:solidFill>
            <a:srgbClr val="FCEED6"/>
          </a:solidFill>
          <a:ln>
            <a:solidFill>
              <a:srgbClr val="9B7C5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x-none" sz="6000" dirty="0">
                <a:solidFill>
                  <a:schemeClr val="tx1"/>
                </a:solidFill>
                <a:latin typeface="Cambria" panose="02040503050406030204" pitchFamily="18" charset="0"/>
              </a:rPr>
              <a:t>17 000 x 30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16E4DB14-4DD2-A149-8653-EE28FE6D10CF}"/>
              </a:ext>
            </a:extLst>
          </p:cNvPr>
          <p:cNvSpPr txBox="1"/>
          <p:nvPr/>
        </p:nvSpPr>
        <p:spPr>
          <a:xfrm>
            <a:off x="3671519" y="5118327"/>
            <a:ext cx="12711481" cy="92333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x-none" sz="5400" dirty="0">
                <a:latin typeface="Cambria" panose="02040503050406030204" pitchFamily="18" charset="0"/>
              </a:rPr>
              <a:t>450 x 70 = (450 x 7) x 10 = 31 500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52C06C97-7D6B-534D-802B-D5B009F9E7EC}"/>
              </a:ext>
            </a:extLst>
          </p:cNvPr>
          <p:cNvSpPr txBox="1"/>
          <p:nvPr/>
        </p:nvSpPr>
        <p:spPr>
          <a:xfrm>
            <a:off x="3671518" y="6874269"/>
            <a:ext cx="12711482" cy="92333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x-none" sz="5400" dirty="0">
                <a:latin typeface="Cambria" panose="02040503050406030204" pitchFamily="18" charset="0"/>
              </a:rPr>
              <a:t>2 300 x 50 = (2 300 x 5) x 10 = 115 000 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C0439B70-BCCE-ED40-A1F7-D77C8CA52873}"/>
              </a:ext>
            </a:extLst>
          </p:cNvPr>
          <p:cNvSpPr txBox="1"/>
          <p:nvPr/>
        </p:nvSpPr>
        <p:spPr>
          <a:xfrm>
            <a:off x="3671517" y="8630211"/>
            <a:ext cx="12711483" cy="92333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x-none" sz="5400" dirty="0">
                <a:latin typeface="Cambria" panose="02040503050406030204" pitchFamily="18" charset="0"/>
              </a:rPr>
              <a:t>17 000 x 30 = (17 000 x 3) x 10 = 510 000</a:t>
            </a: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DCC08CFC-534D-EA46-8878-90BFED6D578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31026" y="57180"/>
            <a:ext cx="4495800" cy="2146300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>
          <a:xfrm>
            <a:off x="2330571" y="250773"/>
            <a:ext cx="28956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b="1" dirty="0" err="1" smtClean="0"/>
              <a:t>Bài</a:t>
            </a:r>
            <a:r>
              <a:rPr lang="en-US" sz="8000" b="1" dirty="0" smtClean="0"/>
              <a:t> 2:</a:t>
            </a:r>
            <a:endParaRPr lang="en-US" sz="8000" b="1" dirty="0"/>
          </a:p>
        </p:txBody>
      </p:sp>
    </p:spTree>
    <p:extLst>
      <p:ext uri="{BB962C8B-B14F-4D97-AF65-F5344CB8AC3E}">
        <p14:creationId xmlns:p14="http://schemas.microsoft.com/office/powerpoint/2010/main" val="17970353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 animBg="1"/>
      <p:bldP spid="34" grpId="0" animBg="1"/>
      <p:bldP spid="35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415</TotalTime>
  <Words>490</Words>
  <Application>Microsoft Office PowerPoint</Application>
  <PresentationFormat>Custom</PresentationFormat>
  <Paragraphs>91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3" baseType="lpstr">
      <vt:lpstr>Times New Roman</vt:lpstr>
      <vt:lpstr>Arial</vt:lpstr>
      <vt:lpstr>Core Bandi Face</vt:lpstr>
      <vt:lpstr>Calibri</vt:lpstr>
      <vt:lpstr>Cambria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Colorful Illustrative Exploring Our Five Senses English Educational Presentation</dc:title>
  <cp:lastModifiedBy>Admin</cp:lastModifiedBy>
  <cp:revision>17</cp:revision>
  <dcterms:created xsi:type="dcterms:W3CDTF">2006-08-16T00:00:00Z</dcterms:created>
  <dcterms:modified xsi:type="dcterms:W3CDTF">2025-02-14T07:28:33Z</dcterms:modified>
  <dc:identifier>DAFsWGEgExc</dc:identifier>
</cp:coreProperties>
</file>