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sldIdLst>
    <p:sldId id="256" r:id="rId3"/>
    <p:sldId id="258" r:id="rId4"/>
    <p:sldId id="257" r:id="rId5"/>
    <p:sldId id="263" r:id="rId6"/>
    <p:sldId id="260" r:id="rId7"/>
    <p:sldId id="262" r:id="rId8"/>
    <p:sldId id="261" r:id="rId9"/>
    <p:sldId id="264" r:id="rId10"/>
    <p:sldId id="265" r:id="rId11"/>
    <p:sldId id="266" r:id="rId12"/>
    <p:sldId id="268" r:id="rId13"/>
    <p:sldId id="267" r:id="rId14"/>
    <p:sldId id="269" r:id="rId15"/>
    <p:sldId id="271" r:id="rId16"/>
    <p:sldId id="272" r:id="rId17"/>
    <p:sldId id="273" r:id="rId18"/>
    <p:sldId id="270" r:id="rId19"/>
    <p:sldId id="274" r:id="rId20"/>
    <p:sldId id="275" r:id="rId21"/>
    <p:sldId id="276" r:id="rId22"/>
    <p:sldId id="259" r:id="rId23"/>
    <p:sldId id="279"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8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9511326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1/19/2026</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089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03017570"/>
      </p:ext>
    </p:extLst>
  </p:cSld>
  <p:clrMap bg1="lt1" tx1="dk1" bg2="lt2" tx2="dk2" accent1="accent1" accent2="accent2" accent3="accent3" accent4="accent4" accent5="accent5" accent6="accent6" hlink="hlink" folHlink="folHlink"/>
  <p:sldLayoutIdLst>
    <p:sldLayoutId id="2147483657"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image" Target="../media/image11.png"/><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jpg"/><Relationship Id="rId5" Type="http://schemas.openxmlformats.org/officeDocument/2006/relationships/image" Target="../media/image13.pn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9.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Hải </a:t>
            </a:r>
            <a:r>
              <a:rPr lang="vi-VN" sz="240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a:t>
            </a:r>
            <a:r>
              <a:rPr lang="vi-VN" sz="240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smtClean="0">
                <a:solidFill>
                  <a:srgbClr val="002060"/>
                </a:solidFill>
                <a:latin typeface="Cambria" panose="02040503050406030204" pitchFamily="18" charset="0"/>
                <a:ea typeface="Cambria" panose="02040503050406030204" pitchFamily="18" charset="0"/>
              </a:rPr>
              <a:t>.</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Có </a:t>
            </a:r>
            <a:r>
              <a:rPr lang="vi-VN" sz="240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smtClean="0">
                <a:solidFill>
                  <a:srgbClr val="002060"/>
                </a:solidFill>
                <a:latin typeface="Cambria" panose="02040503050406030204" pitchFamily="18" charset="0"/>
                <a:ea typeface="Cambria" panose="02040503050406030204" pitchFamily="18" charset="0"/>
              </a:rPr>
              <a:t>     </a:t>
            </a:r>
            <a:r>
              <a:rPr lang="vi-VN" sz="2400" smtClean="0">
                <a:solidFill>
                  <a:srgbClr val="002060"/>
                </a:solidFill>
                <a:latin typeface="Cambria" panose="02040503050406030204" pitchFamily="18" charset="0"/>
                <a:ea typeface="Cambria" panose="02040503050406030204" pitchFamily="18" charset="0"/>
              </a:rPr>
              <a:t>Bên </a:t>
            </a:r>
            <a:r>
              <a:rPr lang="vi-VN" sz="240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smtClean="0">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smtClean="0">
                <a:solidFill>
                  <a:schemeClr val="bg1"/>
                </a:solidFill>
                <a:latin typeface="UTM Avo" panose="02040603050506020204" pitchFamily="18" charset="0"/>
              </a:rPr>
              <a:t>trèo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đèo</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lội</a:t>
            </a:r>
            <a:r>
              <a:rPr lang="en-US" sz="3600" b="1" dirty="0" smtClean="0">
                <a:solidFill>
                  <a:schemeClr val="bg1"/>
                </a:solidFill>
                <a:latin typeface="UTM Avo" panose="02040603050506020204" pitchFamily="18" charset="0"/>
              </a:rPr>
              <a:t> </a:t>
            </a:r>
            <a:r>
              <a:rPr lang="en-US" sz="3600" b="1" dirty="0" err="1" smtClean="0">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smtClean="0">
                <a:solidFill>
                  <a:srgbClr val="FFFF00"/>
                </a:solidFill>
                <a:latin typeface="UTM Avo" panose="02040603050506020204" pitchFamily="18" charset="0"/>
              </a:rPr>
              <a:t>thuyền</a:t>
            </a:r>
            <a:r>
              <a:rPr lang="en-US" sz="3600" b="1" dirty="0" smtClean="0">
                <a:solidFill>
                  <a:srgbClr val="FFFF00"/>
                </a:solidFill>
                <a:latin typeface="UTM Avo" panose="02040603050506020204" pitchFamily="18" charset="0"/>
              </a:rPr>
              <a:t> </a:t>
            </a:r>
            <a:r>
              <a:rPr lang="en-US" sz="3600" b="1" dirty="0" err="1" smtClean="0">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smtClean="0">
                <a:ln w="3175">
                  <a:solidFill>
                    <a:schemeClr val="bg1"/>
                  </a:solidFill>
                </a:ln>
                <a:solidFill>
                  <a:srgbClr val="009999"/>
                </a:solidFill>
                <a:latin typeface="UTM Avo" panose="02040603050506020204" pitchFamily="18" charset="0"/>
              </a:rPr>
              <a:t>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smtClean="0">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383665"/>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a:t>
              </a:r>
              <a:r>
                <a:rPr lang="vi-VN" sz="3600" b="1" dirty="0" smtClean="0">
                  <a:solidFill>
                    <a:schemeClr val="accent2">
                      <a:lumMod val="75000"/>
                    </a:schemeClr>
                  </a:solidFill>
                  <a:latin typeface="Cambria" panose="02040503050406030204" pitchFamily="18" charset="0"/>
                  <a:ea typeface="Cambria" panose="02040503050406030204" pitchFamily="18" charset="0"/>
                </a:rPr>
                <a:t>XVII</a:t>
              </a:r>
              <a:r>
                <a:rPr lang="en-US" sz="3600" b="1" dirty="0" smtClean="0">
                  <a:solidFill>
                    <a:schemeClr val="accent2">
                      <a:lumMod val="75000"/>
                    </a:schemeClr>
                  </a:solidFill>
                  <a:latin typeface="Cambria" panose="02040503050406030204" pitchFamily="18" charset="0"/>
                  <a:ea typeface="Cambria" panose="02040503050406030204" pitchFamily="18" charset="0"/>
                </a:rPr>
                <a:t>I</a:t>
              </a:r>
              <a:r>
                <a:rPr lang="vi-VN" sz="3600" b="1" dirty="0" smtClean="0">
                  <a:solidFill>
                    <a:schemeClr val="accent2">
                      <a:lumMod val="75000"/>
                    </a:schemeClr>
                  </a:solidFill>
                  <a:latin typeface="Cambria" panose="02040503050406030204" pitchFamily="18" charset="0"/>
                  <a:ea typeface="Cambria" panose="02040503050406030204" pitchFamily="18" charset="0"/>
                </a:rPr>
                <a:t>.</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a:t>
                </a:r>
                <a:r>
                  <a:rPr lang="vi-VN"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3</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ea typeface="Cambria" panose="02040503050406030204" pitchFamily="18" charset="0"/>
                  </a:rPr>
                  <a:t>4</a:t>
                </a:r>
                <a:r>
                  <a:rPr lang="vi-VN" sz="3600" b="1" smtClean="0">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67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smtClean="0">
              <a:solidFill>
                <a:srgbClr val="0070C0"/>
              </a:solidFill>
              <a:latin typeface="Cambria" panose="02040503050406030204" pitchFamily="18" charset="0"/>
              <a:ea typeface="Cambria" panose="02040503050406030204" pitchFamily="18" charset="0"/>
            </a:endParaRPr>
          </a:p>
          <a:p>
            <a:pPr algn="ctr"/>
            <a:r>
              <a:rPr lang="vi-VN" sz="4800" b="1" smtClean="0">
                <a:solidFill>
                  <a:srgbClr val="00B0F0"/>
                </a:solidFill>
                <a:latin typeface="Cambria" panose="02040503050406030204" pitchFamily="18" charset="0"/>
                <a:ea typeface="Cambria" panose="02040503050406030204" pitchFamily="18" charset="0"/>
              </a:rPr>
              <a:t>“ </a:t>
            </a:r>
            <a:r>
              <a:rPr lang="vi-VN" sz="4800" b="1">
                <a:solidFill>
                  <a:srgbClr val="00B0F0"/>
                </a:solidFill>
                <a:latin typeface="Cambria" panose="02040503050406030204" pitchFamily="18" charset="0"/>
                <a:ea typeface="Cambria" panose="02040503050406030204" pitchFamily="18" charset="0"/>
              </a:rPr>
              <a:t>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smtClean="0">
                <a:latin typeface="Cambria" panose="02040503050406030204" pitchFamily="18" charset="0"/>
                <a:ea typeface="Cambria" panose="02040503050406030204" pitchFamily="18" charset="0"/>
              </a:rPr>
              <a:t>      </a:t>
            </a:r>
            <a:r>
              <a:rPr lang="vi-VN" sz="3000" b="1" smtClean="0">
                <a:latin typeface="Cambria" panose="02040503050406030204" pitchFamily="18" charset="0"/>
                <a:ea typeface="Cambria" panose="02040503050406030204" pitchFamily="18" charset="0"/>
              </a:rPr>
              <a:t>Câu </a:t>
            </a:r>
            <a:r>
              <a:rPr lang="vi-VN" sz="3000" b="1">
                <a:latin typeface="Cambria" panose="02040503050406030204" pitchFamily="18" charset="0"/>
                <a:ea typeface="Cambria" panose="02040503050406030204" pitchFamily="18" charset="0"/>
              </a:rPr>
              <a:t>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a:t>
            </a:r>
            <a:r>
              <a:rPr lang="en-US" sz="3000" smtClean="0">
                <a:solidFill>
                  <a:srgbClr val="002060"/>
                </a:solidFill>
                <a:latin typeface="Cambria" panose="02040503050406030204" pitchFamily="18" charset="0"/>
                <a:ea typeface="Cambria" panose="02040503050406030204" pitchFamily="18" charset="0"/>
              </a:rPr>
              <a:t>lòng </a:t>
            </a:r>
            <a:r>
              <a:rPr lang="en-US" sz="3000">
                <a:solidFill>
                  <a:srgbClr val="002060"/>
                </a:solidFill>
                <a:latin typeface="Cambria" panose="02040503050406030204" pitchFamily="18" charset="0"/>
                <a:ea typeface="Cambria" panose="02040503050406030204" pitchFamily="18" charset="0"/>
              </a:rPr>
              <a:t>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Hải </a:t>
            </a:r>
            <a:r>
              <a:rPr lang="vi-VN" sz="2400" dirty="0">
                <a:solidFill>
                  <a:srgbClr val="002060"/>
                </a:solidFill>
                <a:latin typeface="Cambria" panose="02040503050406030204" pitchFamily="18" charset="0"/>
                <a:ea typeface="Cambria" panose="02040503050406030204" pitchFamily="18" charset="0"/>
              </a:rPr>
              <a:t>Thượng Lãn Ông là một thầy thuốc nổi tiếng của nước ta ở thế kỉ XVII.</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a:t>
            </a:r>
            <a:r>
              <a:rPr lang="vi-VN" sz="2400" dirty="0">
                <a:solidFill>
                  <a:srgbClr val="002060"/>
                </a:solidFill>
                <a:latin typeface="Cambria" panose="02040503050406030204" pitchFamily="18" charset="0"/>
                <a:ea typeface="Cambria" panose="02040503050406030204" pitchFamily="18" charset="0"/>
              </a:rPr>
              <a:t>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r>
              <a:rPr lang="vi-VN" sz="2400" dirty="0" smtClean="0">
                <a:solidFill>
                  <a:srgbClr val="002060"/>
                </a:solidFill>
                <a:latin typeface="Cambria" panose="02040503050406030204" pitchFamily="18" charset="0"/>
                <a:ea typeface="Cambria" panose="02040503050406030204" pitchFamily="18" charset="0"/>
              </a:rPr>
              <a:t>.</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Có </a:t>
            </a:r>
            <a:r>
              <a:rPr lang="vi-VN" sz="2400" dirty="0">
                <a:solidFill>
                  <a:srgbClr val="002060"/>
                </a:solidFill>
                <a:latin typeface="Cambria" panose="02040503050406030204" pitchFamily="18" charset="0"/>
                <a:ea typeface="Cambria" panose="02040503050406030204" pitchFamily="18" charset="0"/>
              </a:rPr>
              <a:t>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smtClean="0">
                <a:solidFill>
                  <a:srgbClr val="002060"/>
                </a:solidFill>
                <a:latin typeface="Cambria" panose="02040503050406030204" pitchFamily="18" charset="0"/>
                <a:ea typeface="Cambria" panose="02040503050406030204" pitchFamily="18" charset="0"/>
              </a:rPr>
              <a:t>     </a:t>
            </a:r>
            <a:r>
              <a:rPr lang="vi-VN" sz="2400" dirty="0" smtClean="0">
                <a:solidFill>
                  <a:srgbClr val="002060"/>
                </a:solidFill>
                <a:latin typeface="Cambria" panose="02040503050406030204" pitchFamily="18" charset="0"/>
                <a:ea typeface="Cambria" panose="02040503050406030204" pitchFamily="18" charset="0"/>
              </a:rPr>
              <a:t>Bên </a:t>
            </a:r>
            <a:r>
              <a:rPr lang="vi-VN" sz="2400" dirty="0">
                <a:solidFill>
                  <a:srgbClr val="002060"/>
                </a:solidFill>
                <a:latin typeface="Cambria" panose="02040503050406030204" pitchFamily="18" charset="0"/>
                <a:ea typeface="Cambria" panose="02040503050406030204" pitchFamily="18" charset="0"/>
              </a:rPr>
              <a:t>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smtClean="0">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smtClean="0">
                <a:solidFill>
                  <a:srgbClr val="FF0000"/>
                </a:solidFill>
                <a:latin typeface="UTM Avo" panose="02040603050506020204" pitchFamily="18" charset="0"/>
                <a:ea typeface="Cambria" panose="02040503050406030204" pitchFamily="18" charset="0"/>
              </a:rPr>
              <a:t>4</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1340</Words>
  <Application>Microsoft Office PowerPoint</Application>
  <PresentationFormat>Widescreen</PresentationFormat>
  <Paragraphs>55</Paragraphs>
  <Slides>23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#9Slide07 HoneyCream</vt:lpstr>
      <vt:lpstr>Arial</vt:lpstr>
      <vt:lpstr>Calibri</vt:lpstr>
      <vt:lpstr>Cambria</vt:lpstr>
      <vt:lpstr>等线</vt:lpstr>
      <vt:lpstr>SVN-Newton</vt:lpstr>
      <vt:lpstr>Times New Roman</vt:lpstr>
      <vt:lpstr>UTM Avo</vt:lpstr>
      <vt:lpstr>UTM Futura Extra</vt:lpstr>
      <vt:lpstr>UTM Wedding K&amp;T</vt:lpstr>
      <vt:lpstr>思源黑体 CN Medium</vt:lpstr>
      <vt:lpstr>阿里巴巴普惠体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Admin</cp:lastModifiedBy>
  <cp:revision>29</cp:revision>
  <dcterms:created xsi:type="dcterms:W3CDTF">2023-11-30T09:12:09Z</dcterms:created>
  <dcterms:modified xsi:type="dcterms:W3CDTF">2026-01-19T04:30:28Z</dcterms:modified>
  <cp:version>MĂNGNON</cp:version>
</cp:coreProperties>
</file>