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45" r:id="rId2"/>
    <p:sldId id="346" r:id="rId3"/>
    <p:sldId id="303" r:id="rId4"/>
    <p:sldId id="295" r:id="rId5"/>
    <p:sldId id="319" r:id="rId6"/>
    <p:sldId id="296" r:id="rId7"/>
    <p:sldId id="347" r:id="rId8"/>
    <p:sldId id="344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8D9B0-B0B2-4BE2-B596-A41828FDACFD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73100-B5E4-41C4-A29C-3BA7E8D3D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97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0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7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51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422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91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637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495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9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67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9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609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215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883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8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79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5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812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585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04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553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50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28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13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130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34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571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127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9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27)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82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ý nghĩa của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được bài toán thực tế liên quan đến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27779" y="4720442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 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15</a:t>
                  </a:r>
                  <a:r>
                    <a:rPr kumimoji="0" lang="vi-VN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6112525-F13A-4B5D-9664-A7970D603076}"/>
              </a:ext>
            </a:extLst>
          </p:cNvPr>
          <p:cNvSpPr/>
          <p:nvPr/>
        </p:nvSpPr>
        <p:spPr>
          <a:xfrm>
            <a:off x="942975" y="588645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FECB33-684E-4506-83F7-F6E8AFBDB2F8}"/>
              </a:ext>
            </a:extLst>
          </p:cNvPr>
          <p:cNvSpPr/>
          <p:nvPr/>
        </p:nvSpPr>
        <p:spPr>
          <a:xfrm>
            <a:off x="2019299" y="5873666"/>
            <a:ext cx="9077325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Dựa vào hình ảnh minh họa nêu được phép nhân tương ứng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7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58D6DC7-1234-4DF5-B360-B10B08727966}"/>
              </a:ext>
            </a:extLst>
          </p:cNvPr>
          <p:cNvSpPr/>
          <p:nvPr/>
        </p:nvSpPr>
        <p:spPr>
          <a:xfrm>
            <a:off x="1106326" y="5355637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798D1-B4B4-4C0A-BBCF-9E93687F05EB}"/>
              </a:ext>
            </a:extLst>
          </p:cNvPr>
          <p:cNvSpPr/>
          <p:nvPr/>
        </p:nvSpPr>
        <p:spPr>
          <a:xfrm>
            <a:off x="2182651" y="5342853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Củng cố bảng nhân và bảng chia đã học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710582" y="3113269"/>
            <a:ext cx="692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92862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sỏi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9634A3-5CA1-460C-AD6F-7941AEBAF771}"/>
              </a:ext>
            </a:extLst>
          </p:cNvPr>
          <p:cNvCxnSpPr/>
          <p:nvPr/>
        </p:nvCxnSpPr>
        <p:spPr>
          <a:xfrm>
            <a:off x="6562725" y="1277276"/>
            <a:ext cx="35718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AF5EC-85E5-4CBB-8B13-F80629AC1D49}"/>
              </a:ext>
            </a:extLst>
          </p:cNvPr>
          <p:cNvCxnSpPr>
            <a:cxnSpLocks/>
          </p:cNvCxnSpPr>
          <p:nvPr/>
        </p:nvCxnSpPr>
        <p:spPr>
          <a:xfrm>
            <a:off x="2247900" y="1834472"/>
            <a:ext cx="73759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BE25B70-A23A-4C9A-B4AF-7C3AAE258432}"/>
              </a:ext>
            </a:extLst>
          </p:cNvPr>
          <p:cNvSpPr/>
          <p:nvPr/>
        </p:nvSpPr>
        <p:spPr>
          <a:xfrm>
            <a:off x="5261171" y="5431917"/>
            <a:ext cx="593333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3361A1-D4CF-444F-9979-471E97E9CACD}"/>
              </a:ext>
            </a:extLst>
          </p:cNvPr>
          <p:cNvSpPr/>
          <p:nvPr/>
        </p:nvSpPr>
        <p:spPr>
          <a:xfrm>
            <a:off x="6096000" y="5315275"/>
            <a:ext cx="4800600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Viết phép tính và đơn vị đúng với bài toán</a:t>
            </a:r>
          </a:p>
        </p:txBody>
      </p:sp>
    </p:spTree>
    <p:extLst>
      <p:ext uri="{BB962C8B-B14F-4D97-AF65-F5344CB8AC3E}">
        <p14:creationId xmlns:p14="http://schemas.microsoft.com/office/powerpoint/2010/main" val="314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1B84AAF-4C5B-4FCA-BDBB-F62A9A1B5FC3}"/>
              </a:ext>
            </a:extLst>
          </p:cNvPr>
          <p:cNvSpPr/>
          <p:nvPr/>
        </p:nvSpPr>
        <p:spPr>
          <a:xfrm>
            <a:off x="942975" y="588645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A9309-E1F6-4D03-A641-F993F974E999}"/>
              </a:ext>
            </a:extLst>
          </p:cNvPr>
          <p:cNvSpPr/>
          <p:nvPr/>
        </p:nvSpPr>
        <p:spPr>
          <a:xfrm>
            <a:off x="2019300" y="5873666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ý nghĩa của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được bài toán thực tế liên quan đến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 bài sau: Bài 45: Luyện tập chung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2).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1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317</Words>
  <Application>Microsoft Office PowerPoint</Application>
  <PresentationFormat>Widescreen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.VnArial</vt:lpstr>
      <vt:lpstr>Arial</vt:lpstr>
      <vt:lpstr>Calibri</vt:lpstr>
      <vt:lpstr>Cambria Math</vt:lpstr>
      <vt:lpstr>等线</vt:lpstr>
      <vt:lpstr>Times New Roman</vt:lpstr>
      <vt:lpstr>UTM Cookies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Techsi.vn</cp:lastModifiedBy>
  <cp:revision>11</cp:revision>
  <dcterms:created xsi:type="dcterms:W3CDTF">2022-02-13T07:17:10Z</dcterms:created>
  <dcterms:modified xsi:type="dcterms:W3CDTF">2023-02-14T03:20:23Z</dcterms:modified>
</cp:coreProperties>
</file>