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2" r:id="rId3"/>
    <p:sldId id="259" r:id="rId4"/>
    <p:sldId id="256" r:id="rId5"/>
    <p:sldId id="274" r:id="rId6"/>
    <p:sldId id="260" r:id="rId7"/>
    <p:sldId id="261" r:id="rId8"/>
    <p:sldId id="262" r:id="rId9"/>
    <p:sldId id="273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4366-D603-4BDD-BEBB-53C9B04EF8B3}" type="datetimeFigureOut">
              <a:rPr lang="en-US" smtClean="0"/>
              <a:t>18/1/2026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EC841-E6A7-4730-BFB5-7B8556DF7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26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9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6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0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3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18/1/2026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18/1/2026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18/1/2026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18/1/2026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9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18/1/2026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2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18/1/2026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4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67CC-0F66-4006-BF24-CC6E23E2B8F3}" type="datetimeFigureOut">
              <a:rPr lang="en-US" smtClean="0"/>
              <a:t>18/1/2026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006196" y="86671"/>
            <a:ext cx="9027784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35922" y="2320579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2121" y="-61669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31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11739" y="621586"/>
            <a:ext cx="9303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VÀ TRẢI NGHIỆM </a:t>
            </a:r>
          </a:p>
          <a:p>
            <a:pPr algn="ctr"/>
            <a:r>
              <a:rPr lang="en-US" sz="40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ĐỒNG HỒ, XEM LỊCH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32216" y="2746181"/>
            <a:ext cx="9077248" cy="2382080"/>
            <a:chOff x="2109507" y="3963491"/>
            <a:chExt cx="8197528" cy="2022179"/>
          </a:xfrm>
        </p:grpSpPr>
        <p:sp>
          <p:nvSpPr>
            <p:cNvPr id="20" name="Flowchart: Terminator 19"/>
            <p:cNvSpPr/>
            <p:nvPr/>
          </p:nvSpPr>
          <p:spPr>
            <a:xfrm>
              <a:off x="2940098" y="4708882"/>
              <a:ext cx="6926300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99461" y="4785342"/>
              <a:ext cx="7807574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hồ</a:t>
              </a:r>
            </a:p>
            <a:p>
              <a:pPr algn="ctr"/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119)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3480" y="1478075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092202" y="1637412"/>
                <a:ext cx="976285" cy="1133784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57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4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698747" y="948629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0345415" y="301662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885576" y="242928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39321" y="171876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16676" y="1452467"/>
            <a:ext cx="27306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1493501" y="58173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9" y="5146524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974" y="5134682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466924" y="240749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05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87053" y="1176624"/>
            <a:ext cx="11272445" cy="1243398"/>
            <a:chOff x="774355" y="888444"/>
            <a:chExt cx="9710704" cy="1657864"/>
          </a:xfrm>
        </p:grpSpPr>
        <p:grpSp>
          <p:nvGrpSpPr>
            <p:cNvPr id="6" name="Group 5"/>
            <p:cNvGrpSpPr/>
            <p:nvPr/>
          </p:nvGrpSpPr>
          <p:grpSpPr>
            <a:xfrm>
              <a:off x="774355" y="888444"/>
              <a:ext cx="879289" cy="714672"/>
              <a:chOff x="2485459" y="1975436"/>
              <a:chExt cx="1436385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436385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5263" y="2370448"/>
                <a:ext cx="341348" cy="792413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7241" y="2432764"/>
                <a:ext cx="473129" cy="66778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579978" y="913040"/>
              <a:ext cx="8905081" cy="1633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32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 hành đọc giờ trên đồng hồ khi kim dài (kim phút) chỉ số 12, số 3, số 6.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87054" y="2445728"/>
            <a:ext cx="11498601" cy="1282767"/>
            <a:chOff x="752655" y="2065203"/>
            <a:chExt cx="13837943" cy="1710357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4411" y="2383788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0031" y="2431997"/>
                <a:ext cx="469353" cy="792413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745642" y="2142291"/>
              <a:ext cx="12844956" cy="163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32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hành sắp xếp thời gian biểu học tập và sinh hoạt của cá nhân.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6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62" y="2512396"/>
            <a:ext cx="2931986" cy="2931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06" y="2490971"/>
            <a:ext cx="2931986" cy="293198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0800000">
            <a:off x="9424487" y="2770252"/>
            <a:ext cx="115024" cy="2245036"/>
            <a:chOff x="3414008" y="2074706"/>
            <a:chExt cx="88214" cy="2158218"/>
          </a:xfrm>
          <a:solidFill>
            <a:schemeClr val="accent1">
              <a:lumMod val="75000"/>
            </a:schemeClr>
          </a:solidFill>
        </p:grpSpPr>
        <p:sp>
          <p:nvSpPr>
            <p:cNvPr id="6" name="Regular Pentagon 5"/>
            <p:cNvSpPr/>
            <p:nvPr/>
          </p:nvSpPr>
          <p:spPr>
            <a:xfrm flipH="1">
              <a:off x="3421389" y="2074706"/>
              <a:ext cx="80833" cy="1075917"/>
            </a:xfrm>
            <a:prstGeom prst="pentagon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gular Pentagon 6"/>
            <p:cNvSpPr/>
            <p:nvPr/>
          </p:nvSpPr>
          <p:spPr>
            <a:xfrm rot="10800000" flipH="1">
              <a:off x="3414008" y="3157007"/>
              <a:ext cx="80833" cy="1075917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2731680">
            <a:off x="8818454" y="3703878"/>
            <a:ext cx="1401472" cy="506170"/>
            <a:chOff x="2719124" y="3222409"/>
            <a:chExt cx="1408131" cy="514991"/>
          </a:xfrm>
          <a:solidFill>
            <a:schemeClr val="accent1">
              <a:lumMod val="75000"/>
            </a:schemeClr>
          </a:solidFill>
        </p:grpSpPr>
        <p:sp>
          <p:nvSpPr>
            <p:cNvPr id="9" name="Regular Pentagon 8"/>
            <p:cNvSpPr/>
            <p:nvPr/>
          </p:nvSpPr>
          <p:spPr>
            <a:xfrm rot="14224043" flipH="1">
              <a:off x="3048781" y="3303193"/>
              <a:ext cx="104550" cy="763864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gular Pentagon 9"/>
            <p:cNvSpPr/>
            <p:nvPr/>
          </p:nvSpPr>
          <p:spPr>
            <a:xfrm rot="3476590" flipH="1">
              <a:off x="3693048" y="2892752"/>
              <a:ext cx="104550" cy="763864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9437406" y="3886654"/>
            <a:ext cx="89186" cy="880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656511" y="2920900"/>
            <a:ext cx="85667" cy="2114978"/>
            <a:chOff x="3408284" y="2124243"/>
            <a:chExt cx="86557" cy="2151834"/>
          </a:xfrm>
          <a:solidFill>
            <a:schemeClr val="accent1">
              <a:lumMod val="75000"/>
            </a:schemeClr>
          </a:solidFill>
        </p:grpSpPr>
        <p:sp>
          <p:nvSpPr>
            <p:cNvPr id="30" name="Regular Pentagon 29"/>
            <p:cNvSpPr/>
            <p:nvPr/>
          </p:nvSpPr>
          <p:spPr>
            <a:xfrm flipH="1">
              <a:off x="3408284" y="2124243"/>
              <a:ext cx="80833" cy="1075917"/>
            </a:xfrm>
            <a:prstGeom prst="pentagon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gular Pentagon 30"/>
            <p:cNvSpPr/>
            <p:nvPr/>
          </p:nvSpPr>
          <p:spPr>
            <a:xfrm rot="10800000" flipH="1">
              <a:off x="3414008" y="3200160"/>
              <a:ext cx="80833" cy="1075917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21127568">
            <a:off x="5087421" y="3927690"/>
            <a:ext cx="1289432" cy="226646"/>
            <a:chOff x="2650700" y="3222409"/>
            <a:chExt cx="1476555" cy="515748"/>
          </a:xfrm>
          <a:solidFill>
            <a:schemeClr val="accent1">
              <a:lumMod val="75000"/>
            </a:schemeClr>
          </a:solidFill>
        </p:grpSpPr>
        <p:sp>
          <p:nvSpPr>
            <p:cNvPr id="33" name="Regular Pentagon 32"/>
            <p:cNvSpPr/>
            <p:nvPr/>
          </p:nvSpPr>
          <p:spPr>
            <a:xfrm rot="14743392" flipH="1">
              <a:off x="2871693" y="3192497"/>
              <a:ext cx="324667" cy="766653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gular Pentagon 33"/>
            <p:cNvSpPr/>
            <p:nvPr/>
          </p:nvSpPr>
          <p:spPr>
            <a:xfrm rot="3476590" flipH="1">
              <a:off x="3693048" y="2892752"/>
              <a:ext cx="104550" cy="763864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5642951" y="3913300"/>
            <a:ext cx="89186" cy="880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95853" y="6007383"/>
            <a:ext cx="283563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98879" y="6051007"/>
            <a:ext cx="283563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6" y="2554112"/>
            <a:ext cx="2946994" cy="2946994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232570" y="2963287"/>
            <a:ext cx="80864" cy="2174760"/>
            <a:chOff x="3414007" y="2074706"/>
            <a:chExt cx="80834" cy="2201371"/>
          </a:xfrm>
          <a:solidFill>
            <a:schemeClr val="accent1">
              <a:lumMod val="75000"/>
            </a:schemeClr>
          </a:solidFill>
        </p:grpSpPr>
        <p:sp>
          <p:nvSpPr>
            <p:cNvPr id="44" name="Regular Pentagon 43"/>
            <p:cNvSpPr/>
            <p:nvPr/>
          </p:nvSpPr>
          <p:spPr>
            <a:xfrm flipH="1">
              <a:off x="3414007" y="2074706"/>
              <a:ext cx="80833" cy="1075917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gular Pentagon 44"/>
            <p:cNvSpPr/>
            <p:nvPr/>
          </p:nvSpPr>
          <p:spPr>
            <a:xfrm rot="10800000" flipH="1">
              <a:off x="3414008" y="3200160"/>
              <a:ext cx="80833" cy="1075917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68678" y="3777971"/>
            <a:ext cx="1408646" cy="508762"/>
            <a:chOff x="2719124" y="3222409"/>
            <a:chExt cx="1408131" cy="514991"/>
          </a:xfrm>
          <a:solidFill>
            <a:schemeClr val="accent1">
              <a:lumMod val="75000"/>
            </a:schemeClr>
          </a:solidFill>
        </p:grpSpPr>
        <p:sp>
          <p:nvSpPr>
            <p:cNvPr id="47" name="Regular Pentagon 46"/>
            <p:cNvSpPr/>
            <p:nvPr/>
          </p:nvSpPr>
          <p:spPr>
            <a:xfrm rot="14224043" flipH="1">
              <a:off x="3048781" y="3303193"/>
              <a:ext cx="104550" cy="763864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gular Pentagon 47"/>
            <p:cNvSpPr/>
            <p:nvPr/>
          </p:nvSpPr>
          <p:spPr>
            <a:xfrm rot="3476590" flipH="1">
              <a:off x="3693048" y="2892752"/>
              <a:ext cx="104550" cy="763864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2228180" y="3971975"/>
            <a:ext cx="89642" cy="885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49597" y="5953697"/>
            <a:ext cx="165159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29920" y="146204"/>
            <a:ext cx="605325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4752" y="19649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99506" y="515942"/>
            <a:ext cx="6053252" cy="1596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8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225713" cy="68359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93520" y="995810"/>
            <a:ext cx="938784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9152" y="100929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32626" y="1450662"/>
            <a:ext cx="8547694" cy="1596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181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75" y="320351"/>
            <a:ext cx="8826417" cy="6305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479A7F-AC37-4998-8924-E552B7866C2B}"/>
              </a:ext>
            </a:extLst>
          </p:cNvPr>
          <p:cNvSpPr txBox="1"/>
          <p:nvPr/>
        </p:nvSpPr>
        <p:spPr>
          <a:xfrm>
            <a:off x="2915463" y="562603"/>
            <a:ext cx="721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err="1">
                <a:solidFill>
                  <a:prstClr val="white"/>
                </a:solidFill>
                <a:latin typeface="HP001 4 hàng" pitchFamily="34" charset="0"/>
              </a:rPr>
              <a:t>Thứ</a:t>
            </a:r>
            <a:r>
              <a:rPr lang="en-US" sz="2800" b="1">
                <a:solidFill>
                  <a:prstClr val="white"/>
                </a:solidFill>
                <a:latin typeface="HP001 4 hàng" pitchFamily="34" charset="0"/>
              </a:rPr>
              <a:t> …. </a:t>
            </a:r>
            <a:r>
              <a:rPr lang="en-US" sz="2800" b="1" err="1">
                <a:solidFill>
                  <a:prstClr val="white"/>
                </a:solidFill>
                <a:latin typeface="HP001 4 hàng" pitchFamily="34" charset="0"/>
              </a:rPr>
              <a:t>ngày</a:t>
            </a:r>
            <a:r>
              <a:rPr lang="en-US" sz="2800" b="1">
                <a:solidFill>
                  <a:prstClr val="white"/>
                </a:solidFill>
                <a:latin typeface="HP001 4 hàng" pitchFamily="34" charset="0"/>
              </a:rPr>
              <a:t> … </a:t>
            </a:r>
            <a:r>
              <a:rPr lang="en-US" sz="2800" b="1" err="1">
                <a:solidFill>
                  <a:prstClr val="white"/>
                </a:solidFill>
                <a:latin typeface="HP001 4 hàng" pitchFamily="34" charset="0"/>
              </a:rPr>
              <a:t>tháng</a:t>
            </a:r>
            <a:r>
              <a:rPr lang="en-US" sz="2800" b="1">
                <a:solidFill>
                  <a:prstClr val="white"/>
                </a:solidFill>
                <a:latin typeface="HP001 4 hàng" pitchFamily="34" charset="0"/>
              </a:rPr>
              <a:t> …. </a:t>
            </a:r>
            <a:r>
              <a:rPr lang="en-US" sz="2800" b="1" err="1">
                <a:solidFill>
                  <a:prstClr val="white"/>
                </a:solidFill>
                <a:latin typeface="HP001 4 hàng" pitchFamily="34" charset="0"/>
              </a:rPr>
              <a:t>năm</a:t>
            </a:r>
            <a:r>
              <a:rPr lang="en-US" sz="2800" b="1">
                <a:solidFill>
                  <a:prstClr val="white"/>
                </a:solidFill>
                <a:latin typeface="HP001 4 hàng" pitchFamily="34" charset="0"/>
              </a:rPr>
              <a:t> 202…</a:t>
            </a:r>
            <a:endParaRPr lang="en-US" sz="28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9317" y="3290500"/>
            <a:ext cx="2199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350" b="1" dirty="0">
                <a:solidFill>
                  <a:srgbClr val="FFFF00"/>
                </a:solidFill>
                <a:latin typeface="HP001 4 hàng" pitchFamily="34" charset="0"/>
              </a:rPr>
              <a:t>,</a:t>
            </a:r>
            <a:endParaRPr lang="en-US" sz="1350" dirty="0">
              <a:solidFill>
                <a:prstClr val="black"/>
              </a:solidFill>
              <a:latin typeface="Arial-Rounde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915464" y="348902"/>
            <a:ext cx="1" cy="63058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52A065C-4921-454D-BC1B-308DD451AB90}"/>
              </a:ext>
            </a:extLst>
          </p:cNvPr>
          <p:cNvSpPr txBox="1"/>
          <p:nvPr/>
        </p:nvSpPr>
        <p:spPr>
          <a:xfrm>
            <a:off x="2868430" y="1742662"/>
            <a:ext cx="785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HP001 4 hàng" pitchFamily="34" charset="0"/>
              </a:rPr>
              <a:t>Bài 31: Thực hành xem đồng hồ (tiết 1 , tr.119)</a:t>
            </a:r>
            <a:endParaRPr lang="en-US" sz="28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  <p:sp>
        <p:nvSpPr>
          <p:cNvPr id="9" name="Hộp Văn bản 14">
            <a:extLst>
              <a:ext uri="{FF2B5EF4-FFF2-40B4-BE49-F238E27FC236}">
                <a16:creationId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4053911" y="1159346"/>
            <a:ext cx="3981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         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Ǩ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Hộp Văn bản 14">
            <a:extLst>
              <a:ext uri="{FF2B5EF4-FFF2-40B4-BE49-F238E27FC236}">
                <a16:creationId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2868430" y="2312928"/>
            <a:ext cx="7536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2. Trả lời câu hỏi: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Hộp Văn bản 14">
            <a:extLst>
              <a:ext uri="{FF2B5EF4-FFF2-40B4-BE49-F238E27FC236}">
                <a16:creationId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2966264" y="2868768"/>
            <a:ext cx="7536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a) Lúc 9 giờ 15 phút, em học môn… </a:t>
            </a:r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Hộp Văn bản 14">
            <a:extLst>
              <a:ext uri="{FF2B5EF4-FFF2-40B4-BE49-F238E27FC236}">
                <a16:creationId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2966262" y="3454662"/>
            <a:ext cx="7536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b) Em học môn … vào lúc 15 giờ 15 phút.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0" b="78611" l="20625" r="80573">
                        <a14:foregroundMark x1="26510" y1="53148" x2="26510" y2="53148"/>
                        <a14:foregroundMark x1="25313" y1="42963" x2="25313" y2="42963"/>
                        <a14:foregroundMark x1="38594" y1="30185" x2="38594" y2="30185"/>
                        <a14:foregroundMark x1="32917" y1="23519" x2="35469" y2="35093"/>
                        <a14:foregroundMark x1="30469" y1="22037" x2="35885" y2="18889"/>
                        <a14:foregroundMark x1="35885" y1="18889" x2="40990" y2="31481"/>
                        <a14:foregroundMark x1="40573" y1="31667" x2="36250" y2="40093"/>
                        <a14:foregroundMark x1="36250" y1="40093" x2="29271" y2="25463"/>
                        <a14:foregroundMark x1="29375" y1="27130" x2="30625" y2="36759"/>
                        <a14:foregroundMark x1="30625" y1="36759" x2="35990" y2="40648"/>
                        <a14:foregroundMark x1="50729" y1="20926" x2="58854" y2="36944"/>
                        <a14:foregroundMark x1="48542" y1="27778" x2="53698" y2="39815"/>
                        <a14:foregroundMark x1="44010" y1="54074" x2="50625" y2="72037"/>
                        <a14:foregroundMark x1="45052" y1="53148" x2="53021" y2="64074"/>
                        <a14:foregroundMark x1="63802" y1="53056" x2="68802" y2="72222"/>
                        <a14:foregroundMark x1="60313" y1="57130" x2="67865" y2="73426"/>
                        <a14:foregroundMark x1="65365" y1="52778" x2="70990" y2="67315"/>
                        <a14:foregroundMark x1="74479" y1="20926" x2="77344" y2="46574"/>
                        <a14:foregroundMark x1="72448" y1="29537" x2="69792" y2="40648"/>
                        <a14:foregroundMark x1="51979" y1="19907" x2="60313" y2="27130"/>
                        <a14:foregroundMark x1="59896" y1="59074" x2="63333" y2="73519"/>
                        <a14:foregroundMark x1="66406" y1="53796" x2="71042" y2="61204"/>
                        <a14:foregroundMark x1="46146" y1="53333" x2="52500" y2="59259"/>
                        <a14:foregroundMark x1="41146" y1="62685" x2="48958" y2="72963"/>
                      </a14:backgroundRemoval>
                    </a14:imgEffect>
                  </a14:imgLayer>
                </a14:imgProps>
              </a:ext>
            </a:extLst>
          </a:blip>
          <a:srcRect l="20904" t="16969" r="18503" b="21863"/>
          <a:stretch/>
        </p:blipFill>
        <p:spPr>
          <a:xfrm>
            <a:off x="1005802" y="1298574"/>
            <a:ext cx="9414213" cy="50602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5587" y="962264"/>
            <a:ext cx="4104874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8210" y="92323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68024" y="3380613"/>
            <a:ext cx="2200365" cy="5301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9572" y="3298364"/>
            <a:ext cx="2476158" cy="5836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79520" y="6111464"/>
            <a:ext cx="2375980" cy="5836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82802" y="6085515"/>
            <a:ext cx="2476158" cy="530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5673" y="2170335"/>
            <a:ext cx="47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A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5946" y="2438835"/>
            <a:ext cx="47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520" y="5408530"/>
            <a:ext cx="47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C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9503" y="5366518"/>
            <a:ext cx="47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D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01228" y="273205"/>
            <a:ext cx="8991885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Vào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tuần,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6909" y="27320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7200"/>
                    </a14:imgEffect>
                    <a14:imgEffect>
                      <a14:saturation sat="158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 l="25856" t="29880" r="28198" b="7898"/>
          <a:stretch/>
        </p:blipFill>
        <p:spPr>
          <a:xfrm>
            <a:off x="5797170" y="1463645"/>
            <a:ext cx="6191458" cy="47164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693" y="2154327"/>
            <a:ext cx="609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3. Nam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lúc 4 giờ 30 phút chiều.                   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phút.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03" y="1061139"/>
            <a:ext cx="646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Nam chơi xếp hình lúc 10 giờ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phút.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694" y="1574972"/>
            <a:ext cx="544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2. Nam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phút.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693" y="3103014"/>
            <a:ext cx="5916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4. Nam nhặt rau giúp mẹ lúc 5 giờ 30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phút chiều.</a:t>
            </a:r>
          </a:p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17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phút.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87" y="5168734"/>
            <a:ext cx="5620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Nam đi ngủ lúc 9 giờ 30 </a:t>
            </a:r>
            <a:r>
              <a:rPr lang="en-US" sz="24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phút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đêm. </a:t>
            </a:r>
          </a:p>
          <a:p>
            <a:r>
              <a:rPr lang="en-US" sz="24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2400" b="1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giờ </a:t>
            </a:r>
            <a:r>
              <a:rPr lang="en-US" sz="2400" b="1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phút.</a:t>
            </a:r>
            <a:b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9A8331-A892-4A8F-861C-36D8AFCB19DB}"/>
              </a:ext>
            </a:extLst>
          </p:cNvPr>
          <p:cNvSpPr txBox="1"/>
          <p:nvPr/>
        </p:nvSpPr>
        <p:spPr>
          <a:xfrm>
            <a:off x="55503" y="4313034"/>
            <a:ext cx="6156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Nam học bài lúc 7 giờ 30 </a:t>
            </a:r>
            <a:r>
              <a:rPr lang="en-US" sz="24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phút tối.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400" b="1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giờ </a:t>
            </a:r>
            <a:r>
              <a:rPr lang="en-US" sz="2400" b="1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phút.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503" y="6086940"/>
            <a:ext cx="11933125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Hằng ngày em thực hiện những hoạt động nào trong các hoạt động trên và em thực hiện mỗi hoạt động đó vào lúc mấy giờ?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9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4" grpId="0"/>
      <p:bldP spid="17" grpId="0"/>
      <p:bldP spid="20" grpId="0"/>
      <p:bldP spid="23" grpId="0"/>
      <p:bldP spid="26" grpId="0"/>
      <p:bldP spid="2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8508" y="337683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189" y="36464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737" t="28986" r="29473" b="41540"/>
          <a:stretch/>
        </p:blipFill>
        <p:spPr>
          <a:xfrm>
            <a:off x="1748589" y="1138989"/>
            <a:ext cx="9047748" cy="36774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28508" y="4816461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48589" y="5554371"/>
            <a:ext cx="9225204" cy="109728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14h15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3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698747" y="948629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0345415" y="301662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885576" y="242928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39321" y="171876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16676" y="1452467"/>
            <a:ext cx="27306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1493501" y="58173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9" y="5146524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974" y="5134682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466924" y="240749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05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87053" y="1176624"/>
            <a:ext cx="11272445" cy="1243398"/>
            <a:chOff x="774355" y="888444"/>
            <a:chExt cx="9710704" cy="1657864"/>
          </a:xfrm>
        </p:grpSpPr>
        <p:grpSp>
          <p:nvGrpSpPr>
            <p:cNvPr id="6" name="Group 5"/>
            <p:cNvGrpSpPr/>
            <p:nvPr/>
          </p:nvGrpSpPr>
          <p:grpSpPr>
            <a:xfrm>
              <a:off x="774355" y="888444"/>
              <a:ext cx="879289" cy="714672"/>
              <a:chOff x="2485459" y="1975436"/>
              <a:chExt cx="1436385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436385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5263" y="2370448"/>
                <a:ext cx="341348" cy="792413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7241" y="2432764"/>
                <a:ext cx="473129" cy="66778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579978" y="913040"/>
              <a:ext cx="8905081" cy="1633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32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 hành đọc giờ trên đồng hồ khi kim dài (kim phút) chỉ số 12, số 3, số 6.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87054" y="2445728"/>
            <a:ext cx="11498601" cy="1282767"/>
            <a:chOff x="752655" y="2065203"/>
            <a:chExt cx="13837943" cy="1710357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4411" y="2383788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0031" y="2431997"/>
                <a:ext cx="469353" cy="792413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745642" y="2142291"/>
              <a:ext cx="12844956" cy="163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32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hành sắp xếp thời gian biểu học tập và sinh hoạt của cá nhân.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493</Words>
  <Application>Microsoft Office PowerPoint</Application>
  <PresentationFormat>Widescreen</PresentationFormat>
  <Paragraphs>63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HP001 4 hàng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36</cp:revision>
  <dcterms:created xsi:type="dcterms:W3CDTF">2021-06-11T03:59:12Z</dcterms:created>
  <dcterms:modified xsi:type="dcterms:W3CDTF">2026-01-18T15:15:31Z</dcterms:modified>
</cp:coreProperties>
</file>