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75" r:id="rId11"/>
    <p:sldId id="276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kWBEOv4u+mXRWA/7E4Z2pkVvO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83804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i="1"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490969" y="59635"/>
            <a:ext cx="5649718" cy="146423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</a:t>
            </a:r>
            <a:endParaRPr sz="80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547241" y="2392017"/>
            <a:ext cx="75438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en-US" sz="60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Lesson </a:t>
            </a:r>
            <a:r>
              <a:rPr lang="en-US" sz="60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  <a:endParaRPr sz="6000" b="1" i="0" u="none" strike="noStrike" cap="none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4" y="384915"/>
            <a:ext cx="1106831" cy="81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7" y="732114"/>
            <a:ext cx="11547987" cy="6118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270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96" y="850099"/>
            <a:ext cx="11366008" cy="597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270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68" y="884515"/>
            <a:ext cx="8183665" cy="595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912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97" y="839146"/>
            <a:ext cx="6625405" cy="6018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91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759" y="854215"/>
            <a:ext cx="7876099" cy="600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912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85" y="884515"/>
            <a:ext cx="6423690" cy="574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912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80" y="884514"/>
            <a:ext cx="6844788" cy="603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912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39" y="884515"/>
            <a:ext cx="7276025" cy="601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337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58" y="884514"/>
            <a:ext cx="8017899" cy="5974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337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390" y="884514"/>
            <a:ext cx="8299162" cy="597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33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87" y="884515"/>
            <a:ext cx="10279626" cy="520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6187" y="5949418"/>
            <a:ext cx="10279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What numbers can you see?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3" y="244122"/>
            <a:ext cx="663814" cy="48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320" y="884515"/>
            <a:ext cx="6875360" cy="5835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337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96" y="884515"/>
            <a:ext cx="9062137" cy="597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33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0261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0"/>
          <a:stretch/>
        </p:blipFill>
        <p:spPr bwMode="auto">
          <a:xfrm>
            <a:off x="1" y="702618"/>
            <a:ext cx="6277681" cy="347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8" r="7897"/>
          <a:stretch/>
        </p:blipFill>
        <p:spPr bwMode="auto">
          <a:xfrm>
            <a:off x="6277682" y="732115"/>
            <a:ext cx="5914318" cy="347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682" y="3539613"/>
            <a:ext cx="5914318" cy="333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9148" y="4858037"/>
            <a:ext cx="5391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It is number ….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148" y="1038204"/>
            <a:ext cx="1389770" cy="1021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ten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7681" y="1038204"/>
            <a:ext cx="2755919" cy="1021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twenty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91302" y="5005520"/>
            <a:ext cx="2127188" cy="10215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thirty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2" y="94238"/>
            <a:ext cx="699381" cy="51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91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36" y="884515"/>
            <a:ext cx="10707329" cy="590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588" y="879502"/>
            <a:ext cx="3115331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fourteen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0881" y="1930957"/>
            <a:ext cx="2835111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fifteen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912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93" y="884514"/>
            <a:ext cx="11461814" cy="597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80852" y="5836444"/>
            <a:ext cx="6971070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What number is it?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7588" y="879502"/>
            <a:ext cx="3115331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sixteen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78877" y="3871256"/>
            <a:ext cx="3848030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seventeen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91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26" y="884515"/>
            <a:ext cx="10073148" cy="5909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588" y="879502"/>
            <a:ext cx="3357715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eighteen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8877" y="3871256"/>
            <a:ext cx="3848030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nineteen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91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65" y="884514"/>
            <a:ext cx="10323871" cy="5966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7457" y="5411175"/>
            <a:ext cx="8696633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It is number </a:t>
            </a:r>
            <a:r>
              <a:rPr lang="en-US" sz="5400" b="1" dirty="0" smtClean="0">
                <a:solidFill>
                  <a:srgbClr val="FF0000"/>
                </a:solidFill>
              </a:rPr>
              <a:t>one hundred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8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48" y="884515"/>
            <a:ext cx="11276104" cy="596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7546" y="4143990"/>
            <a:ext cx="3115331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less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7547" y="2391733"/>
            <a:ext cx="3115331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57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/>
          <p:nvPr/>
        </p:nvSpPr>
        <p:spPr>
          <a:xfrm>
            <a:off x="3671120" y="0"/>
            <a:ext cx="4849761" cy="73211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196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Multiples of ten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0" y="884515"/>
            <a:ext cx="11044501" cy="5973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00914" y="3889615"/>
            <a:ext cx="4959627" cy="10215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greater than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6" y="84415"/>
            <a:ext cx="8810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57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102</Words>
  <Application>Microsoft Office PowerPoint</Application>
  <PresentationFormat>Custom</PresentationFormat>
  <Paragraphs>39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21AK22</cp:lastModifiedBy>
  <cp:revision>56</cp:revision>
  <dcterms:modified xsi:type="dcterms:W3CDTF">2024-06-30T21:31:52Z</dcterms:modified>
</cp:coreProperties>
</file>