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hIvsgyCtlyml78Q1BuJJbHA4Fu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3490969" y="59635"/>
            <a:ext cx="5649718" cy="1464231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17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Presentation </a:t>
            </a:r>
            <a:endParaRPr b="0" i="0" sz="8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2547241" y="2392017"/>
            <a:ext cx="75438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 5 – Lesson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Multiplication table of two</a:t>
            </a:r>
            <a:endParaRPr b="1" i="0" sz="60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018" y="59635"/>
            <a:ext cx="1268896" cy="824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2" name="Google Shape;172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73" name="Google Shape;173;p10"/>
          <p:cNvSpPr/>
          <p:nvPr/>
        </p:nvSpPr>
        <p:spPr>
          <a:xfrm>
            <a:off x="2382253" y="16042"/>
            <a:ext cx="7427495" cy="732115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17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Multiplication table of two</a:t>
            </a:r>
            <a:endParaRPr b="1" i="0" sz="4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4" name="Google Shape;17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749" y="1122363"/>
            <a:ext cx="10894191" cy="5671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018" y="59635"/>
            <a:ext cx="1268896" cy="824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1" name="Google Shape;181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2382253" y="16042"/>
            <a:ext cx="7427495" cy="732115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17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Multiplication table of two</a:t>
            </a:r>
            <a:endParaRPr b="1" i="0" sz="4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3" name="Google Shape;18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299" y="976590"/>
            <a:ext cx="10901401" cy="5881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018" y="59635"/>
            <a:ext cx="1268896" cy="824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6" name="Google Shape;96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2382253" y="16042"/>
            <a:ext cx="7427495" cy="732115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17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Multiplication table of two</a:t>
            </a:r>
            <a:endParaRPr b="1" i="0" sz="4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147" y="1122363"/>
            <a:ext cx="11497706" cy="573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018" y="59635"/>
            <a:ext cx="1268896" cy="824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5" name="Google Shape;105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06" name="Google Shape;106;p3"/>
          <p:cNvSpPr/>
          <p:nvPr/>
        </p:nvSpPr>
        <p:spPr>
          <a:xfrm>
            <a:off x="2382253" y="16042"/>
            <a:ext cx="7427495" cy="732115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17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Multiplication table of two</a:t>
            </a:r>
            <a:endParaRPr b="1" i="0" sz="4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579" y="1122362"/>
            <a:ext cx="11444842" cy="573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018" y="59635"/>
            <a:ext cx="1268896" cy="824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4" name="Google Shape;114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2382253" y="16042"/>
            <a:ext cx="7427495" cy="732115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17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Multiplication table of two</a:t>
            </a:r>
            <a:endParaRPr b="1" i="0" sz="4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109" y="976590"/>
            <a:ext cx="11444906" cy="5881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018" y="59635"/>
            <a:ext cx="1268896" cy="824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3" name="Google Shape;123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24" name="Google Shape;124;p5"/>
          <p:cNvSpPr/>
          <p:nvPr/>
        </p:nvSpPr>
        <p:spPr>
          <a:xfrm>
            <a:off x="2382253" y="16042"/>
            <a:ext cx="7427495" cy="732115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17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Multiplication table of two</a:t>
            </a:r>
            <a:endParaRPr b="1" i="0" sz="4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086" y="1122363"/>
            <a:ext cx="11497828" cy="573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1880" y="1857920"/>
            <a:ext cx="2960088" cy="1744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9018" y="59635"/>
            <a:ext cx="1268896" cy="824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3" name="Google Shape;133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2382253" y="16042"/>
            <a:ext cx="7427495" cy="732115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17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Multiplication table of two</a:t>
            </a:r>
            <a:endParaRPr b="1" i="0" sz="4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5" name="Google Shape;13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449" y="1122363"/>
            <a:ext cx="11577101" cy="5741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7448" y="1123950"/>
            <a:ext cx="11577101" cy="573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9018" y="59635"/>
            <a:ext cx="1268896" cy="824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3" name="Google Shape;143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2382253" y="16042"/>
            <a:ext cx="7427495" cy="732115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17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Multiplication table of two</a:t>
            </a:r>
            <a:endParaRPr b="1" i="0" sz="4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5" name="Google Shape;1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225" y="1089179"/>
            <a:ext cx="11682799" cy="5676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224" y="1122363"/>
            <a:ext cx="11682800" cy="5676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9018" y="59635"/>
            <a:ext cx="1268896" cy="824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3" name="Google Shape;153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54" name="Google Shape;154;p8"/>
          <p:cNvSpPr/>
          <p:nvPr/>
        </p:nvSpPr>
        <p:spPr>
          <a:xfrm>
            <a:off x="2382253" y="16042"/>
            <a:ext cx="7427495" cy="732115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17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Multiplication table of two</a:t>
            </a:r>
            <a:endParaRPr b="1" i="0" sz="4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723" y="1122362"/>
            <a:ext cx="11423049" cy="5724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4228" y="1122361"/>
            <a:ext cx="11423049" cy="5643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9018" y="59635"/>
            <a:ext cx="1268896" cy="824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3" name="Google Shape;16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64" name="Google Shape;164;p9"/>
          <p:cNvSpPr/>
          <p:nvPr/>
        </p:nvSpPr>
        <p:spPr>
          <a:xfrm>
            <a:off x="2382253" y="16042"/>
            <a:ext cx="7427495" cy="732115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17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Multiplication table of two</a:t>
            </a:r>
            <a:endParaRPr b="1" i="0" sz="4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773" y="1047963"/>
            <a:ext cx="11548154" cy="5717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018" y="59635"/>
            <a:ext cx="1268896" cy="824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2021-08-12T06:15:36Z</dcterms:created>
  <dc:creator>Admin</dc:creator>
</cp:coreProperties>
</file>