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jrngv0GKKCQox21nd30UuUunTT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163" autoAdjust="0"/>
  </p:normalViewPr>
  <p:slideViewPr>
    <p:cSldViewPr snapToGrid="0">
      <p:cViewPr varScale="1">
        <p:scale>
          <a:sx n="58" d="100"/>
          <a:sy n="58" d="100"/>
        </p:scale>
        <p:origin x="9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0" name="Google Shape;1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8" name="Google Shape;16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6" name="Google Shape;17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5" name="Google Shape;18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3" name="Google Shape;19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1" name="Google Shape;20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9" name="Google Shape;2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7" name="Google Shape;21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5" name="Google Shape;22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3" name="Google Shape;23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1" name="Google Shape;2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8" name="Google Shape;24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5" name="Google Shape;1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3" name="Google Shape;14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87" name="Google Shape;87;p1"/>
          <p:cNvSpPr/>
          <p:nvPr/>
        </p:nvSpPr>
        <p:spPr>
          <a:xfrm>
            <a:off x="3078480" y="798021"/>
            <a:ext cx="6035040" cy="114715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PRESENTATION</a:t>
            </a:r>
            <a:endParaRPr sz="5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88" name="Google Shape;88;p1"/>
          <p:cNvSpPr/>
          <p:nvPr/>
        </p:nvSpPr>
        <p:spPr>
          <a:xfrm>
            <a:off x="2928851" y="2560320"/>
            <a:ext cx="6334298" cy="334171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U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4</a:t>
            </a:r>
            <a:r>
              <a:rPr lang="en-US" sz="60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L1</a:t>
            </a:r>
            <a:endParaRPr sz="1400" b="0" i="0" u="none" strike="noStrike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Pictogram</a:t>
            </a:r>
            <a:endParaRPr sz="6000" b="0" i="0" u="none" strike="noStrike" cap="none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DAE08C-760A-67AB-D8D0-009F0791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64" name="Google Shape;164;p10"/>
          <p:cNvSpPr/>
          <p:nvPr/>
        </p:nvSpPr>
        <p:spPr>
          <a:xfrm>
            <a:off x="3078480" y="16135"/>
            <a:ext cx="6035040" cy="73201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Pictogram</a:t>
            </a:r>
            <a:r>
              <a:rPr lang="en-US" sz="5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5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30287"/>
            <a:ext cx="12191999" cy="596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1BCE99-6990-491C-6ACD-D550F14B6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72" name="Google Shape;172;p11"/>
          <p:cNvSpPr/>
          <p:nvPr/>
        </p:nvSpPr>
        <p:spPr>
          <a:xfrm>
            <a:off x="3078480" y="16135"/>
            <a:ext cx="6035040" cy="73201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Pictogram</a:t>
            </a:r>
            <a:r>
              <a:rPr lang="en-US" sz="5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5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72815"/>
            <a:ext cx="12192000" cy="588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F8F3C8-24A8-F557-82C3-05654A03A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80" name="Google Shape;180;p12"/>
          <p:cNvSpPr/>
          <p:nvPr/>
        </p:nvSpPr>
        <p:spPr>
          <a:xfrm>
            <a:off x="3078480" y="16135"/>
            <a:ext cx="6035040" cy="73201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Pictogram </a:t>
            </a:r>
            <a:endParaRPr sz="5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81" name="Google Shape;18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9715" y="1139176"/>
            <a:ext cx="10694085" cy="5684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54816"/>
            <a:ext cx="12192000" cy="574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9ED5DC-0B3F-4F9B-9F92-2F82C0A9B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88" name="Google Shape;188;p13"/>
          <p:cNvSpPr/>
          <p:nvPr/>
        </p:nvSpPr>
        <p:spPr>
          <a:xfrm>
            <a:off x="3078480" y="16135"/>
            <a:ext cx="6035040" cy="73201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Pictogram</a:t>
            </a:r>
            <a:r>
              <a:rPr lang="en-US" sz="5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5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35586"/>
            <a:ext cx="12191999" cy="582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7F782B-84AE-41CF-E4E7-94B284E8B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97" name="Google Shape;197;p14"/>
          <p:cNvSpPr/>
          <p:nvPr/>
        </p:nvSpPr>
        <p:spPr>
          <a:xfrm>
            <a:off x="3078480" y="16135"/>
            <a:ext cx="6035040" cy="73201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Pictogram</a:t>
            </a:r>
            <a:r>
              <a:rPr lang="en-US" sz="5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5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30288"/>
            <a:ext cx="12192000" cy="567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DA3CD0-1B53-8412-9680-3D60B34BB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05" name="Google Shape;205;p15"/>
          <p:cNvSpPr/>
          <p:nvPr/>
        </p:nvSpPr>
        <p:spPr>
          <a:xfrm>
            <a:off x="3078480" y="16135"/>
            <a:ext cx="6035040" cy="73201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Pictogram </a:t>
            </a:r>
            <a:endParaRPr sz="5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06" name="Google Shape;20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30287"/>
            <a:ext cx="12192000" cy="567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45026E-5913-8852-30E4-3F30F3A92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13" name="Google Shape;213;p16"/>
          <p:cNvSpPr/>
          <p:nvPr/>
        </p:nvSpPr>
        <p:spPr>
          <a:xfrm>
            <a:off x="3078480" y="16135"/>
            <a:ext cx="6035040" cy="73201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Pictogram</a:t>
            </a:r>
            <a:r>
              <a:rPr lang="en-US" sz="5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5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96892"/>
            <a:ext cx="12153900" cy="5861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C829A7-393D-A355-2CF2-C889D7C09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21" name="Google Shape;221;p17"/>
          <p:cNvSpPr/>
          <p:nvPr/>
        </p:nvSpPr>
        <p:spPr>
          <a:xfrm>
            <a:off x="3078480" y="16135"/>
            <a:ext cx="6035040" cy="73201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Pictogram</a:t>
            </a:r>
            <a:r>
              <a:rPr lang="en-US" sz="5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5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30288"/>
            <a:ext cx="12191999" cy="582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914F46-8E6A-414F-C926-CF00D2DF9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29" name="Google Shape;229;p18"/>
          <p:cNvSpPr/>
          <p:nvPr/>
        </p:nvSpPr>
        <p:spPr>
          <a:xfrm>
            <a:off x="3078480" y="16135"/>
            <a:ext cx="6035040" cy="73201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Pictogram</a:t>
            </a:r>
            <a:r>
              <a:rPr lang="en-US" sz="5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5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97135"/>
            <a:ext cx="12192000" cy="5701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2BB03B-7266-DD01-E03E-09E513B07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37" name="Google Shape;237;p19"/>
          <p:cNvSpPr/>
          <p:nvPr/>
        </p:nvSpPr>
        <p:spPr>
          <a:xfrm>
            <a:off x="3078480" y="16135"/>
            <a:ext cx="6035040" cy="73201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Pictogram</a:t>
            </a:r>
            <a:r>
              <a:rPr lang="en-US" sz="5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5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30288"/>
            <a:ext cx="12192000" cy="582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412211-656D-7930-4DA2-58CE0693D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94" name="Google Shape;94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3078480" y="16135"/>
            <a:ext cx="6035040" cy="73201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Pictogram </a:t>
            </a:r>
            <a:endParaRPr sz="5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466" y="884513"/>
            <a:ext cx="11239068" cy="585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ECD04F-6634-C4AD-26D2-BACABD7C9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0"/>
          <p:cNvSpPr/>
          <p:nvPr/>
        </p:nvSpPr>
        <p:spPr>
          <a:xfrm>
            <a:off x="3078480" y="16135"/>
            <a:ext cx="6035040" cy="73201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Pictogram</a:t>
            </a:r>
            <a:r>
              <a:rPr lang="en-US" sz="5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5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5387" y="1030288"/>
            <a:ext cx="9801225" cy="582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DE319F-3024-97E4-93A8-C18572675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1"/>
          <p:cNvSpPr/>
          <p:nvPr/>
        </p:nvSpPr>
        <p:spPr>
          <a:xfrm>
            <a:off x="3078480" y="16135"/>
            <a:ext cx="6035040" cy="73201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Pictogram </a:t>
            </a:r>
            <a:endParaRPr sz="5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52" name="Google Shape;25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0" y="952500"/>
            <a:ext cx="10210800" cy="590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3BFADF-F12A-BEB1-6557-CE41B0EBC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3078480" y="16135"/>
            <a:ext cx="6035040" cy="73201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Pictogram </a:t>
            </a:r>
            <a:endParaRPr sz="5400" b="0" i="0" u="none" strike="noStrike" cap="none">
              <a:solidFill>
                <a:schemeClr val="lt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05" name="Google Shape;10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122" y="864524"/>
            <a:ext cx="11343755" cy="599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CD8ABE-2E11-07AE-FE6F-136918E67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3078480" y="16135"/>
            <a:ext cx="6035040" cy="73201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Pictogram </a:t>
            </a:r>
            <a:endParaRPr sz="5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13" name="Google Shape;11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30288"/>
            <a:ext cx="12192000" cy="582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186778-E35A-5A3B-50BE-E7820CC62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20" name="Google Shape;120;p5"/>
          <p:cNvSpPr/>
          <p:nvPr/>
        </p:nvSpPr>
        <p:spPr>
          <a:xfrm>
            <a:off x="3078480" y="16135"/>
            <a:ext cx="6035040" cy="73201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Pictogram </a:t>
            </a:r>
            <a:endParaRPr sz="5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21" name="Google Shape;12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7775"/>
            <a:ext cx="12192000" cy="601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8AC8AB-EC75-53B0-8AC0-0434A8443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28" name="Google Shape;128;p6"/>
          <p:cNvSpPr/>
          <p:nvPr/>
        </p:nvSpPr>
        <p:spPr>
          <a:xfrm>
            <a:off x="3078480" y="16135"/>
            <a:ext cx="6035040" cy="73201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Pictogram</a:t>
            </a:r>
            <a:r>
              <a:rPr lang="en-US" sz="5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5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25" y="864524"/>
            <a:ext cx="12211050" cy="6126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4772" y="2305715"/>
            <a:ext cx="9029700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9525" y="3497537"/>
            <a:ext cx="5892165" cy="466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6"/>
          <p:cNvSpPr/>
          <p:nvPr/>
        </p:nvSpPr>
        <p:spPr>
          <a:xfrm>
            <a:off x="3724102" y="6176963"/>
            <a:ext cx="1928553" cy="813723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Key 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5C1283-F050-11E2-C9D1-37EE8C1870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39" name="Google Shape;139;p7"/>
          <p:cNvSpPr/>
          <p:nvPr/>
        </p:nvSpPr>
        <p:spPr>
          <a:xfrm>
            <a:off x="3078480" y="0"/>
            <a:ext cx="6035040" cy="73201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Pictogram</a:t>
            </a:r>
            <a:r>
              <a:rPr lang="en-US" sz="5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5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881149"/>
            <a:ext cx="12192001" cy="597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0A3717-1C45-B7AD-588A-3A120BC65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46" name="Google Shape;146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3078480" y="16135"/>
            <a:ext cx="6035040" cy="73201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Pictogram</a:t>
            </a:r>
            <a:r>
              <a:rPr lang="en-US" sz="5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5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884513"/>
            <a:ext cx="12192001" cy="593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F30990-1BF8-FCD9-2B2C-2F0F3E915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56" name="Google Shape;156;p9"/>
          <p:cNvSpPr/>
          <p:nvPr/>
        </p:nvSpPr>
        <p:spPr>
          <a:xfrm>
            <a:off x="3078480" y="16135"/>
            <a:ext cx="6035040" cy="73201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Pictogram</a:t>
            </a:r>
            <a:r>
              <a:rPr lang="en-US" sz="5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5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32035"/>
            <a:ext cx="12192000" cy="5925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768616-6B4B-87C1-6940-2DFED2912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Microsoft Office PowerPoint</Application>
  <PresentationFormat>Widescreen</PresentationFormat>
  <Paragraphs>24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Ismart-PC</dc:creator>
  <cp:lastModifiedBy>HP</cp:lastModifiedBy>
  <cp:revision>1</cp:revision>
  <dcterms:created xsi:type="dcterms:W3CDTF">2021-11-24T12:11:40Z</dcterms:created>
  <dcterms:modified xsi:type="dcterms:W3CDTF">2024-06-28T08:55:50Z</dcterms:modified>
</cp:coreProperties>
</file>