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p1hvQIhOGuvXOr3Fq5Evls1Jf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à Loan" initials="" lastIdx="1" clrIdx="0"/>
  <p:cmAuthor id="1" name="Lê Thị Bìn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03T10:27:28.108" idx="1">
    <p:pos x="7607" y="2929"/>
    <p:text>cho 2 bạn gà dưới số 2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Md2YPlE"/>
      </p:ext>
    </p:extLst>
  </p:cm>
  <p:cm authorId="1" dt="2021-06-03T10:27:28.108" idx="1">
    <p:pos x="7607" y="2929"/>
    <p:text>vâng chị. 2 bạn gà này có hiệu ứng để chạy đến đứng ngay dưới số 2 rồi chị ạ, do xem onli nó ko có hiệu ứng đó ạ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Ip-lK8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Now, let’s make 1 example of addition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4 plus 2 equals……? </a:t>
            </a:r>
            <a:r>
              <a:rPr lang="en-US" i="1"/>
              <a:t>(call a student)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/>
              <a:t>Good job!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Ok, Teacher has taught you about: Addition. Do you understand? Good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Let’s practice new words today. </a:t>
            </a:r>
            <a:r>
              <a:rPr lang="en-US" i="1"/>
              <a:t>(practice individually, in group )</a:t>
            </a:r>
            <a:endParaRPr i="1"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/>
              <a:t>(practice individually, in group )</a:t>
            </a:r>
            <a:endParaRPr i="1"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Our lesson today is “unit 5 lesson 1: addition”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Can you repeat after me: addition …and …plus </a:t>
            </a:r>
            <a:r>
              <a:rPr lang="en-US" i="1"/>
              <a:t>(point to lesson name). </a:t>
            </a:r>
            <a:r>
              <a:rPr lang="en-US"/>
              <a:t>Very good!</a:t>
            </a: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Now, everyone, look! That’s An, right?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 is going to meet some friends. Let’s see who they are.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They are the pigeons.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0"/>
              <a:t>How many pigeons are there? </a:t>
            </a:r>
            <a:r>
              <a:rPr lang="en-US" i="1"/>
              <a:t>(Call 1 student)</a:t>
            </a:r>
            <a:r>
              <a:rPr lang="en-US" i="0"/>
              <a:t> </a:t>
            </a:r>
            <a:endParaRPr i="0"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Look at the picture! </a:t>
            </a:r>
            <a:r>
              <a:rPr lang="en-US" i="0"/>
              <a:t>How many more pigeons are there? </a:t>
            </a:r>
            <a:r>
              <a:rPr lang="en-US" i="1"/>
              <a:t>(Call 1 student)</a:t>
            </a:r>
            <a:r>
              <a:rPr lang="en-US" i="0"/>
              <a:t> </a:t>
            </a: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/>
              <a:t>(Call 1 student) --- </a:t>
            </a:r>
            <a:r>
              <a:rPr lang="en-US" i="0"/>
              <a:t>Very good!</a:t>
            </a:r>
            <a:endParaRPr i="0"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many pigeons are there in total?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/>
              <a:t>(Call 1 student)</a:t>
            </a:r>
            <a:endParaRPr i="1"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/>
          <p:nvPr/>
        </p:nvSpPr>
        <p:spPr>
          <a:xfrm>
            <a:off x="1875762" y="1946787"/>
            <a:ext cx="8440476" cy="2816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13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 up </a:t>
            </a:r>
            <a:endParaRPr sz="13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 l="970" t="86195" r="745" b="683"/>
          <a:stretch/>
        </p:blipFill>
        <p:spPr>
          <a:xfrm>
            <a:off x="382137" y="0"/>
            <a:ext cx="11551630" cy="98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67BE7-CB3A-8F43-A4CF-2D6734E35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2" y="121921"/>
            <a:ext cx="1435624" cy="10805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3548321" y="5098025"/>
            <a:ext cx="58012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plus 2 equals …..</a:t>
            </a:r>
            <a:endParaRPr sz="4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538" y="1430920"/>
            <a:ext cx="1152204" cy="11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538" y="2900403"/>
            <a:ext cx="1152204" cy="11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509" y="2900403"/>
            <a:ext cx="1152204" cy="11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509" y="1430920"/>
            <a:ext cx="1152204" cy="11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9544" y="2777777"/>
            <a:ext cx="1152204" cy="11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 descr="Why Nobody Can Copy Apple | cek.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9544" y="1371854"/>
            <a:ext cx="1152204" cy="111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4557252" y="2177722"/>
            <a:ext cx="1487129" cy="1445361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8200104" y="2541781"/>
            <a:ext cx="1327355" cy="914052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7831394" y="5005651"/>
            <a:ext cx="179930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90331D-2607-9F42-9255-8700EA1E0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908" y="884515"/>
            <a:ext cx="6260383" cy="59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C7C37-065E-694D-9B84-D8DFAFEE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5" y="721195"/>
            <a:ext cx="5400675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2131-8676-A048-B5DC-382DF16F9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8"/>
          <p:cNvPicPr preferRelativeResize="0"/>
          <p:nvPr/>
        </p:nvPicPr>
        <p:blipFill rotWithShape="1">
          <a:blip r:embed="rId3">
            <a:alphaModFix/>
          </a:blip>
          <a:srcRect l="970" t="86195" r="745" b="683"/>
          <a:stretch/>
        </p:blipFill>
        <p:spPr>
          <a:xfrm>
            <a:off x="382137" y="0"/>
            <a:ext cx="11551630" cy="98910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8"/>
          <p:cNvSpPr txBox="1"/>
          <p:nvPr/>
        </p:nvSpPr>
        <p:spPr>
          <a:xfrm>
            <a:off x="3898899" y="23813"/>
            <a:ext cx="553085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Warm up</a:t>
            </a:r>
            <a:endParaRPr sz="4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912" y="3429000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750" y="4490365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542" y="4430530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9120" y="3371249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77227" y="4650727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8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3763" y="4650727"/>
            <a:ext cx="1331120" cy="200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/>
          <p:nvPr/>
        </p:nvSpPr>
        <p:spPr>
          <a:xfrm>
            <a:off x="2000380" y="1433014"/>
            <a:ext cx="2285017" cy="1437469"/>
          </a:xfrm>
          <a:prstGeom prst="cloudCallout">
            <a:avLst>
              <a:gd name="adj1" fmla="val -51891"/>
              <a:gd name="adj2" fmla="val 82438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244152" y="1632806"/>
            <a:ext cx="3954300" cy="1437600"/>
          </a:xfrm>
          <a:prstGeom prst="cloudCallout">
            <a:avLst>
              <a:gd name="adj1" fmla="val -13666"/>
              <a:gd name="adj2" fmla="val 101427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8785591" y="1632805"/>
            <a:ext cx="2285017" cy="1437469"/>
          </a:xfrm>
          <a:prstGeom prst="cloudCallout">
            <a:avLst>
              <a:gd name="adj1" fmla="val -20833"/>
              <a:gd name="adj2" fmla="val 40663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8818002" y="1632804"/>
            <a:ext cx="2285017" cy="1437469"/>
          </a:xfrm>
          <a:prstGeom prst="cloudCallout">
            <a:avLst>
              <a:gd name="adj1" fmla="val -20833"/>
              <a:gd name="adj2" fmla="val 40663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814DEC-9FC8-2A40-9037-2D02BBE03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2" y="121921"/>
            <a:ext cx="1435624" cy="108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9"/>
          <p:cNvPicPr preferRelativeResize="0"/>
          <p:nvPr/>
        </p:nvPicPr>
        <p:blipFill rotWithShape="1">
          <a:blip r:embed="rId3">
            <a:alphaModFix/>
          </a:blip>
          <a:srcRect l="970" t="86195" r="745" b="683"/>
          <a:stretch/>
        </p:blipFill>
        <p:spPr>
          <a:xfrm>
            <a:off x="382137" y="0"/>
            <a:ext cx="11551630" cy="98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9"/>
          <p:cNvSpPr txBox="1"/>
          <p:nvPr/>
        </p:nvSpPr>
        <p:spPr>
          <a:xfrm>
            <a:off x="3898899" y="23813"/>
            <a:ext cx="553085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Warm up</a:t>
            </a:r>
            <a:endParaRPr sz="4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912" y="3429000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750" y="4490365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542" y="4430530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9120" y="3371249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843" y="3362306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6115" y="4649303"/>
            <a:ext cx="1331120" cy="200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9"/>
          <p:cNvSpPr/>
          <p:nvPr/>
        </p:nvSpPr>
        <p:spPr>
          <a:xfrm>
            <a:off x="4558352" y="1632806"/>
            <a:ext cx="3954284" cy="1437469"/>
          </a:xfrm>
          <a:prstGeom prst="cloudCallout">
            <a:avLst>
              <a:gd name="adj1" fmla="val -13666"/>
              <a:gd name="adj2" fmla="val 101427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8785591" y="1632805"/>
            <a:ext cx="2285017" cy="1437469"/>
          </a:xfrm>
          <a:prstGeom prst="cloudCallout">
            <a:avLst>
              <a:gd name="adj1" fmla="val -20833"/>
              <a:gd name="adj2" fmla="val 40663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29627" y="4803127"/>
            <a:ext cx="1331120" cy="20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9" descr="Premium Vector | Cute cartoon hen isolated on white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76163" y="4803127"/>
            <a:ext cx="1331120" cy="200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9"/>
          <p:cNvSpPr/>
          <p:nvPr/>
        </p:nvSpPr>
        <p:spPr>
          <a:xfrm>
            <a:off x="1995352" y="1632803"/>
            <a:ext cx="2285017" cy="1437469"/>
          </a:xfrm>
          <a:prstGeom prst="cloudCallout">
            <a:avLst>
              <a:gd name="adj1" fmla="val -20833"/>
              <a:gd name="adj2" fmla="val 40663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/>
          <p:nvPr/>
        </p:nvSpPr>
        <p:spPr>
          <a:xfrm>
            <a:off x="8761528" y="1622344"/>
            <a:ext cx="2285017" cy="1437469"/>
          </a:xfrm>
          <a:prstGeom prst="cloudCallout">
            <a:avLst>
              <a:gd name="adj1" fmla="val -20833"/>
              <a:gd name="adj2" fmla="val 40663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3CCFDB-ED3A-E84E-84BF-EC3CED011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2" y="121921"/>
            <a:ext cx="1435624" cy="108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16"/>
            <a:ext cx="12192000" cy="6865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0"/>
          <p:cNvSpPr/>
          <p:nvPr/>
        </p:nvSpPr>
        <p:spPr>
          <a:xfrm>
            <a:off x="0" y="3224462"/>
            <a:ext cx="12192000" cy="36374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0"/>
          <p:cNvSpPr/>
          <p:nvPr/>
        </p:nvSpPr>
        <p:spPr>
          <a:xfrm>
            <a:off x="3404936" y="3104145"/>
            <a:ext cx="4307306" cy="202130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plus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30"/>
          <p:cNvCxnSpPr/>
          <p:nvPr/>
        </p:nvCxnSpPr>
        <p:spPr>
          <a:xfrm>
            <a:off x="5558589" y="2839453"/>
            <a:ext cx="24064" cy="58954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cxnSp>
      <p:sp>
        <p:nvSpPr>
          <p:cNvPr id="122" name="Google Shape;122;p30"/>
          <p:cNvSpPr/>
          <p:nvPr/>
        </p:nvSpPr>
        <p:spPr>
          <a:xfrm rot="-5400000">
            <a:off x="4199024" y="-1672393"/>
            <a:ext cx="4283240" cy="9553077"/>
          </a:xfrm>
          <a:prstGeom prst="bracePai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/>
          <p:nvPr/>
        </p:nvSpPr>
        <p:spPr>
          <a:xfrm>
            <a:off x="2472489" y="5201554"/>
            <a:ext cx="7247022" cy="202130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addition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DF928-C130-7B47-8472-BC76C6A25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2" y="121921"/>
            <a:ext cx="1435624" cy="108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/>
          <p:nvPr/>
        </p:nvSpPr>
        <p:spPr>
          <a:xfrm>
            <a:off x="3490969" y="59635"/>
            <a:ext cx="5649718" cy="14642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</a:t>
            </a:r>
            <a:endParaRPr sz="8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2547241" y="2392017"/>
            <a:ext cx="7543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5 – Lesson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</a:t>
            </a:r>
            <a:endParaRPr sz="6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173EF-02C8-D342-A2B8-4EB3A0A40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8" y="59635"/>
            <a:ext cx="1435624" cy="10805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/>
          <p:nvPr/>
        </p:nvSpPr>
        <p:spPr>
          <a:xfrm>
            <a:off x="3962400" y="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r="5812"/>
          <a:stretch/>
        </p:blipFill>
        <p:spPr>
          <a:xfrm>
            <a:off x="1076633" y="884515"/>
            <a:ext cx="10279625" cy="577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5751871" y="4572000"/>
            <a:ext cx="3170903" cy="208677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045697" y="3217646"/>
            <a:ext cx="8915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6600" b="1" i="0" u="none" strike="noStrike" cap="none">
                <a:solidFill>
                  <a:srgbClr val="747F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 b="1" i="0" u="none" strike="noStrike" cap="non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3795251" y="884514"/>
            <a:ext cx="5058698" cy="4723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pigeons are there?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6D15E-77D8-9149-934D-48BAE116B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48" y="47109"/>
            <a:ext cx="1235467" cy="92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36" y="884515"/>
            <a:ext cx="10087896" cy="577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/>
          <p:nvPr/>
        </p:nvSpPr>
        <p:spPr>
          <a:xfrm>
            <a:off x="3962400" y="11927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795251" y="884514"/>
            <a:ext cx="5058698" cy="4723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more pigeons?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052916" y="3008671"/>
            <a:ext cx="5235678" cy="3718388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559297" y="5031698"/>
            <a:ext cx="8915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6600" b="1" i="0" u="none" strike="noStrike" cap="none">
                <a:solidFill>
                  <a:srgbClr val="747F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 b="1" i="0" u="none" strike="noStrike" cap="non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66917-6EC2-AE4A-8CC8-ACEB903C4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3962400" y="11927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2733261" y="5181600"/>
            <a:ext cx="914400" cy="762000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183296" y="4191000"/>
            <a:ext cx="1093304" cy="609600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42" y="912449"/>
            <a:ext cx="10441858" cy="588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2183296" y="3303639"/>
            <a:ext cx="8863246" cy="342342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4097B-C6CC-4F4E-88C3-E2350C026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/>
          <p:nvPr/>
        </p:nvSpPr>
        <p:spPr>
          <a:xfrm>
            <a:off x="3962400" y="11927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Half and Double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1600200" y="6088559"/>
            <a:ext cx="86602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eggs does Grandpa have?</a:t>
            </a:r>
            <a:endParaRPr sz="4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080" y="1017251"/>
            <a:ext cx="10508497" cy="584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4955A-3CA0-E74F-83AC-19944729E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" y="9531"/>
            <a:ext cx="1235467" cy="9299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Macintosh PowerPoint</Application>
  <PresentationFormat>Widescreen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</cp:revision>
  <dcterms:modified xsi:type="dcterms:W3CDTF">2024-06-27T03:13:51Z</dcterms:modified>
</cp:coreProperties>
</file>