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76" r:id="rId3"/>
    <p:sldId id="274" r:id="rId4"/>
    <p:sldId id="290" r:id="rId5"/>
    <p:sldId id="291" r:id="rId6"/>
    <p:sldId id="284" r:id="rId7"/>
    <p:sldId id="292" r:id="rId8"/>
    <p:sldId id="285" r:id="rId9"/>
    <p:sldId id="286" r:id="rId10"/>
    <p:sldId id="287" r:id="rId11"/>
    <p:sldId id="296" r:id="rId12"/>
    <p:sldId id="297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77921-8BBF-4EF2-9280-05B467D02E00}"/>
              </a:ext>
            </a:extLst>
          </p:cNvPr>
          <p:cNvSpPr txBox="1"/>
          <p:nvPr/>
        </p:nvSpPr>
        <p:spPr>
          <a:xfrm>
            <a:off x="2630465" y="857274"/>
            <a:ext cx="740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30465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Aristo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21878"/>
              </p:ext>
            </p:extLst>
          </p:nvPr>
        </p:nvGraphicFramePr>
        <p:xfrm>
          <a:off x="732156" y="548640"/>
          <a:ext cx="10936453" cy="517328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a. An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đang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b. Ai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nghe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giảng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giúp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hoàn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thùng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đâu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Hai ban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FAA1B16-1D03-4F7D-9398-484C51FC6ACD}"/>
              </a:ext>
            </a:extLst>
          </p:cNvPr>
          <p:cNvSpPr/>
          <p:nvPr/>
        </p:nvSpPr>
        <p:spPr>
          <a:xfrm>
            <a:off x="4600575" y="1276350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C077F2F-4ACA-420C-B963-8619BE209C5C}"/>
              </a:ext>
            </a:extLst>
          </p:cNvPr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kể, câu hỏi về sự vật, hoạt động em thấy trong 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57200" y="15473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53" y="700855"/>
            <a:ext cx="9844723" cy="24147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7DFFB0-04AB-4D03-BE15-36A2C76440C7}"/>
              </a:ext>
            </a:extLst>
          </p:cNvPr>
          <p:cNvSpPr txBox="1"/>
          <p:nvPr/>
        </p:nvSpPr>
        <p:spPr>
          <a:xfrm>
            <a:off x="1175947" y="3285808"/>
            <a:ext cx="5114209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36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199F4F-D235-43A2-AB23-45C34879BA47}"/>
              </a:ext>
            </a:extLst>
          </p:cNvPr>
          <p:cNvSpPr txBox="1"/>
          <p:nvPr/>
        </p:nvSpPr>
        <p:spPr>
          <a:xfrm>
            <a:off x="864788" y="431095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cá nhân ghi từ ngữ tìm được ra giấy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11" y="3263751"/>
            <a:ext cx="5114209" cy="1258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6F717E-7E5B-445F-B1B9-9D08F7D3BAFA}"/>
              </a:ext>
            </a:extLst>
          </p:cNvPr>
          <p:cNvSpPr txBox="1"/>
          <p:nvPr/>
        </p:nvSpPr>
        <p:spPr>
          <a:xfrm>
            <a:off x="864788" y="499486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trong nhóm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58E854-033C-4DBA-B1C5-581BD3C92AAC}"/>
              </a:ext>
            </a:extLst>
          </p:cNvPr>
          <p:cNvSpPr txBox="1"/>
          <p:nvPr/>
        </p:nvSpPr>
        <p:spPr>
          <a:xfrm>
            <a:off x="864787" y="5715697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Nunito black" pitchFamily="2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Nunito black" pitchFamily="2" charset="0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10526" y="921753"/>
            <a:ext cx="1124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943"/>
            <a:ext cx="6053828" cy="37490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872229" y="2655904"/>
            <a:ext cx="5191431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521" y="1216147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矩形: 圆角 2">
            <a:extLst>
              <a:ext uri="{FF2B5EF4-FFF2-40B4-BE49-F238E27FC236}">
                <a16:creationId xmlns:a16="http://schemas.microsoft.com/office/drawing/2014/main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8" name="Picture 1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1E52BA6-FB31-4E22-8F0E-DDFB793784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Chúng ta phải biết lễ phép, tôn trọng người lớn. </a:t>
            </a:r>
          </a:p>
        </p:txBody>
      </p:sp>
      <p:pic>
        <p:nvPicPr>
          <p:cNvPr id="21" name="Picture 2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B3485AA4-0A14-4D83-B28F-147FA435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346</Words>
  <Application>Microsoft Office PowerPoint</Application>
  <PresentationFormat>Widescreen</PresentationFormat>
  <Paragraphs>45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等线 Light</vt:lpstr>
      <vt:lpstr>Arial</vt:lpstr>
      <vt:lpstr>Arial-Rounded</vt:lpstr>
      <vt:lpstr>Calibri</vt:lpstr>
      <vt:lpstr>Nunito black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2022-08-29T02:02:20Z</dcterms:created>
  <dcterms:modified xsi:type="dcterms:W3CDTF">2026-03-19T02:51:26Z</dcterms:modified>
</cp:coreProperties>
</file>