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E463C-E90E-4027-A4D3-DD6526D441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C97B39-A825-4108-9FD1-A2A519CDC5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D7109-49AF-48AF-A8EC-4EDE23422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B5412-EE07-404F-B693-F73C400682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5592A-476A-4E29-9D89-2EF55536A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3F7AC-7422-4FF8-9EFC-5A76EDCE5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A20E-2771-468D-BA22-52A03100A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11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17BB3-DAE1-4707-8588-8F5FD1B9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0AF6A8-6B59-4DBB-A294-C6772A9292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21553-4833-42F9-A8B1-F3C20055A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B5412-EE07-404F-B693-F73C400682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E057B-6CAC-4006-A62C-98DB1B4A7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7A4DC-6815-4488-9C97-D8F6DDAC0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A20E-2771-468D-BA22-52A03100A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00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1C7785-E999-492F-9DBE-66A03A354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A5230-9516-4F49-A17B-1CFA63E15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5E074-BF57-41F0-AE32-9E5515BC5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B5412-EE07-404F-B693-F73C400682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43EFE-820F-4E21-9D9B-43212D2C3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0612B-F640-4C76-89E7-39B258D57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A20E-2771-468D-BA22-52A03100A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46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A3045-70F4-4862-96C3-F5A0EC752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93A3E-605B-45CA-8489-C37C83599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E0D4A-C2DA-4FE5-ABCE-F03A6126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B5412-EE07-404F-B693-F73C400682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58DE7-42C1-4A99-987A-570AC57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6C3CE-35D3-4FE6-968B-4B9D15A5F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A20E-2771-468D-BA22-52A03100A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58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5353A-5F2B-4DF7-B20D-D0660DF74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7C05A-D425-4EF4-9B2B-976D475E8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A5169-C425-468F-AC93-1295648F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B5412-EE07-404F-B693-F73C400682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019F7-DB04-431C-8EF8-AFBD54217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AB109-9471-4582-8E19-C80B4723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A20E-2771-468D-BA22-52A03100A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31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A12B4-2A9F-4474-BBA4-1E3BC311E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21820-695B-46E5-BF92-6A8472EFAB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BC8ED-D0F8-4F30-8C12-7E5F1D9E8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59883F-A772-4624-B9EB-FC84E263E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B5412-EE07-404F-B693-F73C400682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A999B5-0B7B-4BE6-AC08-E7D001ADF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C42B48-1783-4773-9D2E-DBCE1E896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A20E-2771-468D-BA22-52A03100A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86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D50FC-FB91-4DBE-A275-2C4967FFD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36DDE-9AA7-48F6-A7B7-4E1EF9566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78576-A57D-403E-A4A4-88A3EBF33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01CAEB-A163-44F3-A376-A92D6AB892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6C6786-D02D-4CA1-A6EE-33D2229B6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4FE4DA-6F40-410A-B9F0-922E9DF51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B5412-EE07-404F-B693-F73C400682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C1CF48-D445-4522-B655-ABA46BF8D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CB6AB-4624-4D83-854A-5628FD30D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A20E-2771-468D-BA22-52A03100A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4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4EA22-C375-4BBE-8C0C-FA8FEF8F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AF84CA-3AA6-44B3-B643-7756E30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B5412-EE07-404F-B693-F73C400682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EF703A-90A5-4B36-AFBA-013B21856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B37C7-FB57-4C21-A778-32096058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A20E-2771-468D-BA22-52A03100A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8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F5EDC7-D79E-4E51-8812-44B34362A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B5412-EE07-404F-B693-F73C400682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A6B552-EACC-479B-84EF-EE62CE36F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54CC3-33CC-4672-91DE-C0663666B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A20E-2771-468D-BA22-52A03100A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09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5A2A8-FD18-42AC-9493-18FC03A4E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CBDDB-035D-4267-9033-AA211851D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62122-052E-4DDA-B8CE-C2CA5EC15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028E18-F760-4DFF-A87E-483DF71A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B5412-EE07-404F-B693-F73C400682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70370-5BAF-4C96-9C43-2BC572865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665CE8-BE37-41F5-B3A9-0CE563BE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A20E-2771-468D-BA22-52A03100A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77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7784B-9BB8-492B-B3E2-FAEBBE546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A7EDC1-6E9F-447E-83E2-4A219684F4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5A1FE-3710-46B9-885F-232EF7544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FE2E5-8244-4D51-80BA-05AE97A8C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B5412-EE07-404F-B693-F73C400682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76F97-A418-407A-A28A-DE50C5EE1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453BC-E708-4277-BFCA-311EAAF44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A20E-2771-468D-BA22-52A03100A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92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7948AF-0D73-4235-B90D-CA051236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5DBE0-E19F-4D63-9FFB-67745282D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4D995-C0F0-4CBA-946E-A44EC962D3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B5412-EE07-404F-B693-F73C400682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16648-8F6C-461D-A33E-2324F48BD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1488B-E825-45FB-92A1-2FF547F12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6A20E-2771-468D-BA22-52A03100A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4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DFF1E-8DFA-4ECE-840D-B666C3A3CF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99741B-B8E8-4E30-AA63-977EF9A93E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635701842651">
            <a:hlinkClick r:id="" action="ppaction://media"/>
            <a:extLst>
              <a:ext uri="{FF2B5EF4-FFF2-40B4-BE49-F238E27FC236}">
                <a16:creationId xmlns:a16="http://schemas.microsoft.com/office/drawing/2014/main" id="{DA44803B-D81D-43B4-92CA-7D12001825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835" y="53794"/>
            <a:ext cx="11158329" cy="675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2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2026-03-19T04:16:34Z</dcterms:created>
  <dcterms:modified xsi:type="dcterms:W3CDTF">2026-03-19T04:17:01Z</dcterms:modified>
</cp:coreProperties>
</file>