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E7EE-4559-B2AE-C5FD-ECF7A3121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F8933-B918-639E-00F4-AA37C0C3D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CEEA2-747F-D112-717A-D7718EED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72C34-902F-8CE6-0783-D04A16EB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D8CD0-ACB8-501A-642C-D6CCD74B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63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3BE8-021F-F920-9E53-9876725E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BB63A-AFFF-1B76-55ED-1B263F34A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E144-72FD-02AE-61DE-1EED6BDC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600CE-07A4-28D0-7893-DA656CCF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E4D86-DFC2-9BEB-A332-93D57DA2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0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93382-56CF-A82C-1CCD-6B1AD699C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E3579-21B6-5DBE-1C97-6DB5B4367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6123B-7746-B146-FF01-3DCEA825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8B8B-3C5C-FD43-20FA-7FFA8058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FA3E-2F8C-0593-2139-D2F35D02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29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D8E3-89A0-1160-8D99-71C58D9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D781-BFEE-D211-68A4-C130CEE6E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F1B7-5105-DDC6-A532-BA15F432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7CF93-E6E3-0289-CE5A-D088ED7A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FC8C-E707-FE4B-6162-C6ABC45D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58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35A6-9FBB-35A9-2643-319C470D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612E1-466E-9B14-9621-D895DFD3E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EE932-B7C6-34C7-2A7A-9B961086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87A32-52FC-0119-7D1D-BBBAECF9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0732F-09EE-C32F-87DB-AF12543B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265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719E-032D-5FC8-4240-EDAD1366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6688F-BBD2-3C2E-C88D-CE041DC1D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5FC41-CD2E-B70C-D692-9D91D9AF0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1A4E4-C0DB-A8EC-ACC4-32258FF73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EDD2F-B177-1D3C-3165-B87057F2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71FA3-966C-3CAD-DC9A-A4AA50E0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90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5EF8-F8E0-303E-2F36-EBA60623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A08B2-2431-0865-A1BB-9C4F1AFC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50FFE-9FC8-2AD4-68E6-517EBE987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CAF67C-7658-88AD-9458-B07697AA4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27988-A49A-4CF7-5253-57ED7FFB7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DFE31-4A41-0910-B2A8-8DD1825F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D3904-E977-C771-A62B-C21C059C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9C57A-3226-EFD3-2160-CF8171A5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162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0A1F-AE55-2032-1078-9F96C408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4145B-237F-4603-DD50-F0E187D8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07E94-8F4E-22AC-8238-ECD3B8E1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8203-BFE5-CAFA-B220-0375969EF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94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6D0FC-741C-0EC8-78B5-AF726367C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172F9-E49F-7FC7-5C97-07BCC845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4957-7818-C790-5E98-B828A325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72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033B-AA79-45DA-0866-7F9675CD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723E0-AA1D-64A2-21DC-4C87A1C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78EFA-5DD7-05D6-94B4-F887B3C48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4886C-01CC-5322-093A-3F6AB6DE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001B4-7E6C-D19F-EF9D-CACB2F25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4D39C-31FB-ECC1-FE0F-177E02DB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25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C355-4945-D16D-BED8-BF0B2883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E2869-57D6-9F55-BBB1-C9F88E0F1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0C22F-84FD-84A7-4194-7C0AC9A16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55F34-DD07-483B-70E6-F2757919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E103F-7BDB-B766-0461-83B22CE8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E5CD-17A6-8ED1-1DC8-6375A087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96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5EEF0-33B1-872E-13B3-9D582BB1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CDE9-ADE5-2599-F5CA-5D4ACC67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06A23-3214-EEDC-04FF-8D55671E6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5F19-411C-4FE3-AED4-7D1DC24BD40F}" type="datetimeFigureOut">
              <a:rPr lang="vi-VN" smtClean="0"/>
              <a:t>20/02/2026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FDDE-C52D-4327-2613-6857896C6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0CD1-62EA-CB25-4394-851E70F2D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DCE5-F8A0-4F01-8440-DA4B73D971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75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90CC-F503-BA50-DFFD-912D675ACB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E39A35-A06A-79B1-7F93-59286A058D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/>
              <a:t> </a:t>
            </a:r>
          </a:p>
        </p:txBody>
      </p:sp>
      <p:pic>
        <p:nvPicPr>
          <p:cNvPr id="4" name="7549820071949">
            <a:hlinkClick r:id="" action="ppaction://media"/>
            <a:extLst>
              <a:ext uri="{FF2B5EF4-FFF2-40B4-BE49-F238E27FC236}">
                <a16:creationId xmlns:a16="http://schemas.microsoft.com/office/drawing/2014/main" id="{CC9F3C24-FE63-1713-755D-9914A7035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680" y="468055"/>
            <a:ext cx="9932988" cy="55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9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Mực Embe</dc:creator>
  <cp:lastModifiedBy>Mực Embe</cp:lastModifiedBy>
  <cp:revision>3</cp:revision>
  <dcterms:created xsi:type="dcterms:W3CDTF">2026-02-20T16:07:09Z</dcterms:created>
  <dcterms:modified xsi:type="dcterms:W3CDTF">2026-02-20T16:13:42Z</dcterms:modified>
</cp:coreProperties>
</file>