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7A53-0A86-410A-9771-B7913B611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0B0DA-B885-42E2-8A32-CA04C6066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4CFBA-784F-4610-B500-5A56370D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BCDA3-439E-41D1-9D77-8DC3E3F8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0CCD5-B91A-4ECB-92F8-278A5E90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5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E66C-5836-466B-9CBD-AAD368AD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D6D19-89CF-4C4B-AECB-122731A59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8CFFF-E130-4652-9C34-994BB599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B46F9-9F25-483D-A73B-42104CB2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906CF-E2AD-45A8-9E83-9B0D0254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08A64-C520-4118-BB40-0C37E970B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EB044-1756-4EB6-AA1F-C754497D2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9C639-F8C2-4360-9797-B38C4560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91AD4-863E-4DF8-99D6-A2A1918D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1CFA-632D-4E65-B85E-3C826AB7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CA8B1-4444-4D89-9FC2-762F0C47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99CF-0177-425C-A880-7AB7482EE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A2EEA-6171-4992-9A0C-0FACDB53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81A30-A8D4-49F1-8545-EC51F6E0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8FB55-B1E1-4976-9425-B9DA5911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4103-9871-4F4B-83D2-9AF1EDA5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D31B8-2B30-4864-B167-F34058894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AD5B3-C995-4329-B284-1BB82BE0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4A664-7F9F-495B-A0DD-7664F7B3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82FB2-970C-4E81-8CDA-DD843EA8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D6D0-F88A-4475-980F-8AC410C1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F42E-0D21-4BC0-BA3A-0143CED6C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389A2-6691-4AAF-BCB2-A383AC0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9556-E8B2-4017-BC2C-918B775D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7A236-A327-49A5-9AB8-A35EE4C4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4562F-94C0-4703-B669-A148D1DC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2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F396-30AA-4C50-A9CB-4AA93150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3179-C8E5-4C5E-9ED0-6AC65B6A3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3CF69-4306-4821-9434-EDEF54604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4EE27-AB01-496C-86DC-9C4F5DC5A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C09D1-DF39-4926-BB0F-2A0230563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9E854-4155-4A4D-BC12-584C68D7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55A60-DCAD-43F6-AE7F-9D6C007A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59DDA-2E8A-4582-9745-2079A264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FA9A-07E5-4F3D-B858-9B4FAA82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7D741-E3F9-4BEE-A3A4-861DAD19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1A184-F602-4787-8347-FCDF14CC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AAF07-C137-4124-8E26-829BF4B3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24182-EF01-4B00-808C-11C68BBF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9D9CF-64B0-462D-BF37-013C0E68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3D77B-8516-4734-9F7F-3FF92EF6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5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AABA-5129-4EC1-9F70-668A5AAC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56AF8-05DE-4583-A2AE-69BFC544E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AAE20-7DAF-4FF8-A823-A3B05BB1A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18B5E-AA76-4034-AA1B-39DE1BB3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B3996-846D-4D68-A8C6-887599AD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2A026-8121-4F40-9EAA-02D26A0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CC2F-B72A-45C5-B670-EF5E86AE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E116B-0F58-4C99-844D-B3B46A2A7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004D1-1060-48E7-8CE1-CD5AA46EB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8D5F6-4960-4458-AAA3-8C36ADBB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B7B48-FFE7-4AF2-AF79-F5A94863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E91FD-6556-4C2D-BA3B-6809DB9E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1425-647D-4428-8679-360D7E00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88627-96F6-47E0-88AB-6754CF95D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95756-74B0-48F5-8264-C28C928F2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78AD4-74F2-4AA3-BBEF-D0993EC3F2F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FD17-E851-4E00-879D-39BD59542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F8AAE-2460-4EAE-A0F3-1DF68752C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C5934-4344-44B5-BB8B-2EF92723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playback">
            <a:hlinkClick r:id="" action="ppaction://media"/>
            <a:extLst>
              <a:ext uri="{FF2B5EF4-FFF2-40B4-BE49-F238E27FC236}">
                <a16:creationId xmlns:a16="http://schemas.microsoft.com/office/drawing/2014/main" id="{13F0BAD3-9C27-4C4A-9E66-1AA4851E45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168" y="469140"/>
            <a:ext cx="11485615" cy="59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2026-01-19T13:41:00Z</dcterms:created>
  <dcterms:modified xsi:type="dcterms:W3CDTF">2026-01-19T13:41:30Z</dcterms:modified>
</cp:coreProperties>
</file>