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81" r:id="rId4"/>
    <p:sldId id="301" r:id="rId5"/>
    <p:sldId id="282" r:id="rId6"/>
    <p:sldId id="259" r:id="rId7"/>
    <p:sldId id="304" r:id="rId8"/>
    <p:sldId id="305" r:id="rId9"/>
    <p:sldId id="307" r:id="rId10"/>
    <p:sldId id="306" r:id="rId11"/>
    <p:sldId id="308" r:id="rId12"/>
    <p:sldId id="260" r:id="rId13"/>
    <p:sldId id="309" r:id="rId14"/>
    <p:sldId id="310" r:id="rId15"/>
    <p:sldId id="272" r:id="rId16"/>
    <p:sldId id="263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E9C2-06B4-44C2-A410-DFF318B66AB7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AB6-FC02-49A3-9BAF-F60367DF6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9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5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12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4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5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6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có thể chia nhóm 5, mỗi nhóm làm 1 tranh để nhanh hoặc nhóm nào cũng đều thảo luận 5 tranh.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9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15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946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5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73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7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4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8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5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2026/1/8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tags" Target="../tags/tag1.xml"/><Relationship Id="rId21" Type="http://schemas.openxmlformats.org/officeDocument/2006/relationships/slide" Target="slide10.xm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4.png"/><Relationship Id="rId10" Type="http://schemas.openxmlformats.org/officeDocument/2006/relationships/slide" Target="slide8.xml"/><Relationship Id="rId19" Type="http://schemas.microsoft.com/office/2007/relationships/hdphoto" Target="../media/hdphoto4.wdp"/><Relationship Id="rId4" Type="http://schemas.openxmlformats.org/officeDocument/2006/relationships/slideLayout" Target="../slideLayouts/slideLayout13.xml"/><Relationship Id="rId9" Type="http://schemas.openxmlformats.org/officeDocument/2006/relationships/slide" Target="slide9.xml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24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microsoft.com/office/2007/relationships/hdphoto" Target="../media/hdphoto4.wdp"/><Relationship Id="rId23" Type="http://schemas.openxmlformats.org/officeDocument/2006/relationships/image" Target="../media/image32.png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6.png"/><Relationship Id="rId22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slide" Target="slide6.xml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D642B2E-AAA7-4588-BDD8-6BDC7753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2" y="4612212"/>
            <a:ext cx="3288134" cy="16720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95" y="1224183"/>
            <a:ext cx="2200859" cy="11191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00A3C25-40C4-4D94-BD71-EA33B4D442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0" y="3142402"/>
            <a:ext cx="2277617" cy="227761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3DBF545-69AB-4068-8E44-8DD0DE1FF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06" y="2939711"/>
            <a:ext cx="1157288" cy="8753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5AD42A8-C2C4-48D8-A18C-06E2BB6D7A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56" y="1313527"/>
            <a:ext cx="5070562" cy="1672092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3AC31831-4387-4F49-95B8-61111EEA0514}"/>
              </a:ext>
            </a:extLst>
          </p:cNvPr>
          <p:cNvSpPr txBox="1"/>
          <p:nvPr/>
        </p:nvSpPr>
        <p:spPr>
          <a:xfrm>
            <a:off x="4321269" y="2886260"/>
            <a:ext cx="7506652" cy="70788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2026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6" name="矩形: 圆角 17">
            <a:extLst>
              <a:ext uri="{FF2B5EF4-FFF2-40B4-BE49-F238E27FC236}">
                <a16:creationId xmlns:a16="http://schemas.microsoft.com/office/drawing/2014/main" id="{A0539303-8954-46DA-AEED-1148E04B89BD}"/>
              </a:ext>
            </a:extLst>
          </p:cNvPr>
          <p:cNvSpPr/>
          <p:nvPr/>
        </p:nvSpPr>
        <p:spPr>
          <a:xfrm>
            <a:off x="3990974" y="4077093"/>
            <a:ext cx="8105775" cy="225986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1132A756-7566-44CA-9271-0C5B77672217}"/>
              </a:ext>
            </a:extLst>
          </p:cNvPr>
          <p:cNvSpPr txBox="1"/>
          <p:nvPr/>
        </p:nvSpPr>
        <p:spPr>
          <a:xfrm>
            <a:off x="6755383" y="4129139"/>
            <a:ext cx="2760092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Công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nghệ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6EB01C8A-393C-4772-9092-BB2022054B9A}"/>
              </a:ext>
            </a:extLst>
          </p:cNvPr>
          <p:cNvSpPr txBox="1"/>
          <p:nvPr/>
        </p:nvSpPr>
        <p:spPr>
          <a:xfrm>
            <a:off x="4114801" y="4895804"/>
            <a:ext cx="78674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Bài 6: AN TOÀN VỚI MÔI TRƯỜNG CÔNG NGHỆ TRONG GIA ĐÌNH</a:t>
            </a:r>
            <a:r>
              <a:rPr lang="en-US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(T4)</a:t>
            </a:r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0037" y="1706893"/>
            <a:ext cx="354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^^</a:t>
            </a:r>
          </a:p>
        </p:txBody>
      </p:sp>
    </p:spTree>
    <p:extLst>
      <p:ext uri="{BB962C8B-B14F-4D97-AF65-F5344CB8AC3E}">
        <p14:creationId xmlns:p14="http://schemas.microsoft.com/office/powerpoint/2010/main" val="10929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8" grpId="0" animBg="1"/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C2698249-E68D-4CC5-AEF1-F6DFB8CD8D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56" y="352426"/>
            <a:ext cx="3802648" cy="25350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4D6CFF-55A9-4AFC-8246-2D1B5DAD4E4F}"/>
              </a:ext>
            </a:extLst>
          </p:cNvPr>
          <p:cNvGrpSpPr/>
          <p:nvPr/>
        </p:nvGrpSpPr>
        <p:grpSpPr>
          <a:xfrm>
            <a:off x="1209675" y="2658032"/>
            <a:ext cx="8795487" cy="3386570"/>
            <a:chOff x="5272969" y="2810432"/>
            <a:chExt cx="6199043" cy="3386570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37DD5D0-3EC5-4B42-9B2E-0E3DDE1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69" y="2810432"/>
              <a:ext cx="6199043" cy="338657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3338291-C5ED-4F80-BA6B-FDB194976F7F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2AED7B63-460D-4F84-BE48-1401FA7AAD6F}"/>
              </a:ext>
            </a:extLst>
          </p:cNvPr>
          <p:cNvSpPr txBox="1"/>
          <p:nvPr/>
        </p:nvSpPr>
        <p:spPr>
          <a:xfrm>
            <a:off x="1485900" y="3381994"/>
            <a:ext cx="74390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hực hành với nhau cách sử dụng một số sản phẩm công nghệ các em đã chuẩn bị ở nhà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C903A-72C7-4EEB-B6D6-E1E06DE4F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350" y="2300782"/>
            <a:ext cx="500525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D524824-F9F5-45B5-8C0D-D21CC040BACA}"/>
              </a:ext>
            </a:extLst>
          </p:cNvPr>
          <p:cNvGrpSpPr/>
          <p:nvPr/>
        </p:nvGrpSpPr>
        <p:grpSpPr>
          <a:xfrm>
            <a:off x="352425" y="123009"/>
            <a:ext cx="11449049" cy="1601016"/>
            <a:chOff x="7916273" y="1051832"/>
            <a:chExt cx="4054054" cy="132778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1914923-046D-4525-9C75-8FEF9ACFC073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图片 8">
              <a:extLst>
                <a:ext uri="{FF2B5EF4-FFF2-40B4-BE49-F238E27FC236}">
                  <a16:creationId xmlns:a16="http://schemas.microsoft.com/office/drawing/2014/main" id="{99C18374-1105-42D5-B730-96C8BA989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B5258E-0B18-4000-B8E5-C7CA17C19859}"/>
              </a:ext>
            </a:extLst>
          </p:cNvPr>
          <p:cNvSpPr txBox="1"/>
          <p:nvPr/>
        </p:nvSpPr>
        <p:spPr>
          <a:xfrm>
            <a:off x="1638300" y="447675"/>
            <a:ext cx="9420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</a:t>
            </a: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ập bảng lưu lại những tình huống không an toàn khi sử dụng một số sản phẩm công nghệ trong gia đình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88C347-668D-4BF3-ADD4-A80E0E159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56227"/>
              </p:ext>
            </p:extLst>
          </p:nvPr>
        </p:nvGraphicFramePr>
        <p:xfrm>
          <a:off x="1495425" y="2171701"/>
          <a:ext cx="9505950" cy="2097549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168650">
                  <a:extLst>
                    <a:ext uri="{9D8B030D-6E8A-4147-A177-3AD203B41FA5}">
                      <a16:colId xmlns:a16="http://schemas.microsoft.com/office/drawing/2014/main" val="2267253254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79120118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3218278982"/>
                    </a:ext>
                  </a:extLst>
                </a:gridCol>
              </a:tblGrid>
              <a:tr h="6762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Tên sản phẩm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Sự cố không an toàn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Cách xử lí sự cố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077435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96DF51-EF4D-405D-8615-F18D5B0E9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717" y="589900"/>
            <a:ext cx="9447403" cy="56321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4EA425-FB0D-4393-A28A-8FBAF5BCC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69" y="2763183"/>
            <a:ext cx="3555823" cy="35558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A940477-FBF8-4DD8-80F4-1DD25B7B3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142677" y="2125514"/>
            <a:ext cx="4263065" cy="2458698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35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9CA0A749-4915-4B9D-AD17-B7B5A6527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" y="623227"/>
            <a:ext cx="2508767" cy="188631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046F4BA-BCA6-457C-85B9-9AA30B8CE3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8" y="555579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0D826-3488-4400-B178-450C1C445D4D}"/>
              </a:ext>
            </a:extLst>
          </p:cNvPr>
          <p:cNvGrpSpPr/>
          <p:nvPr/>
        </p:nvGrpSpPr>
        <p:grpSpPr>
          <a:xfrm>
            <a:off x="2965623" y="2385759"/>
            <a:ext cx="8584172" cy="3849014"/>
            <a:chOff x="3150973" y="2574957"/>
            <a:chExt cx="7438767" cy="3386570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46857707-03BD-41D8-A6D7-36612C85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73" y="2574957"/>
              <a:ext cx="7438767" cy="33865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2F4145-434D-411C-A5D8-274919AB1CBF}"/>
                </a:ext>
              </a:extLst>
            </p:cNvPr>
            <p:cNvSpPr/>
            <p:nvPr/>
          </p:nvSpPr>
          <p:spPr>
            <a:xfrm>
              <a:off x="3731741" y="3261648"/>
              <a:ext cx="3830594" cy="134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9413E1D4-92FE-4BFA-8857-43A63837961F}"/>
              </a:ext>
            </a:extLst>
          </p:cNvPr>
          <p:cNvSpPr txBox="1"/>
          <p:nvPr/>
        </p:nvSpPr>
        <p:spPr>
          <a:xfrm>
            <a:off x="3718963" y="3223752"/>
            <a:ext cx="745386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hia sẻ cách sử dụng an toàn các sản phẩm công nghệ cho mọi thành viên trong gia đình được biết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C63B2074-5A4E-4A65-A815-00166FE2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63" y="542591"/>
            <a:ext cx="4924425" cy="141922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44379FF0-D1A9-41C9-9105-9198C5A3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5" y="3747395"/>
            <a:ext cx="1411755" cy="24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D7354790-6D21-4D8F-9146-46AB9D6AE6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">
            <a:hlinkClick r:id="" action="ppaction://media"/>
            <a:extLst>
              <a:ext uri="{FF2B5EF4-FFF2-40B4-BE49-F238E27FC236}">
                <a16:creationId xmlns:a16="http://schemas.microsoft.com/office/drawing/2014/main" id="{2262D897-93CA-4E46-BF94-A40740192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16" y="1318654"/>
            <a:ext cx="7354184" cy="380036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5BFD976-78A7-4FB4-8D55-AC577E322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7" y="2157812"/>
            <a:ext cx="3908546" cy="3908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80678-6A4E-4308-8CE3-D18C7BC3C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375" y="2452808"/>
            <a:ext cx="474309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1933576" y="1862242"/>
            <a:ext cx="9297568" cy="3357457"/>
          </a:xfrm>
          <a:prstGeom prst="roundRect">
            <a:avLst>
              <a:gd name="adj" fmla="val 11805"/>
            </a:avLst>
          </a:prstGeom>
          <a:solidFill>
            <a:srgbClr val="FFBAAB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2012673" y="1989245"/>
            <a:ext cx="9156192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chỉ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aseline="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bức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ảnh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hãy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không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Giải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lý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do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vì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sao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grpSp>
        <p:nvGrpSpPr>
          <p:cNvPr id="13" name="Google Shape;1012;p37">
            <a:extLst>
              <a:ext uri="{FF2B5EF4-FFF2-40B4-BE49-F238E27FC236}">
                <a16:creationId xmlns:a16="http://schemas.microsoft.com/office/drawing/2014/main" id="{9F73FC9D-6A18-4E90-A762-EDD248C6C7D8}"/>
              </a:ext>
            </a:extLst>
          </p:cNvPr>
          <p:cNvGrpSpPr/>
          <p:nvPr/>
        </p:nvGrpSpPr>
        <p:grpSpPr>
          <a:xfrm>
            <a:off x="1003942" y="1000831"/>
            <a:ext cx="1481347" cy="1508052"/>
            <a:chOff x="5949775" y="2481625"/>
            <a:chExt cx="407775" cy="445825"/>
          </a:xfrm>
        </p:grpSpPr>
        <p:sp>
          <p:nvSpPr>
            <p:cNvPr id="14" name="Google Shape;1013;p37">
              <a:extLst>
                <a:ext uri="{FF2B5EF4-FFF2-40B4-BE49-F238E27FC236}">
                  <a16:creationId xmlns:a16="http://schemas.microsoft.com/office/drawing/2014/main" id="{A3603057-9581-4300-9339-B5CEFF1B13F9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14;p37">
              <a:extLst>
                <a:ext uri="{FF2B5EF4-FFF2-40B4-BE49-F238E27FC236}">
                  <a16:creationId xmlns:a16="http://schemas.microsoft.com/office/drawing/2014/main" id="{28B64EE3-5AC3-4000-B233-98231EBF4AF4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15;p37">
              <a:extLst>
                <a:ext uri="{FF2B5EF4-FFF2-40B4-BE49-F238E27FC236}">
                  <a16:creationId xmlns:a16="http://schemas.microsoft.com/office/drawing/2014/main" id="{32984F0A-D70C-496C-A119-79150D9B1FF3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16;p37">
              <a:extLst>
                <a:ext uri="{FF2B5EF4-FFF2-40B4-BE49-F238E27FC236}">
                  <a16:creationId xmlns:a16="http://schemas.microsoft.com/office/drawing/2014/main" id="{A1600610-CC60-4F43-A791-E0DD15B2EBF7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17;p37">
              <a:extLst>
                <a:ext uri="{FF2B5EF4-FFF2-40B4-BE49-F238E27FC236}">
                  <a16:creationId xmlns:a16="http://schemas.microsoft.com/office/drawing/2014/main" id="{C504FF09-0FF8-4C47-87B4-59BBE9C45905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18;p37">
              <a:extLst>
                <a:ext uri="{FF2B5EF4-FFF2-40B4-BE49-F238E27FC236}">
                  <a16:creationId xmlns:a16="http://schemas.microsoft.com/office/drawing/2014/main" id="{F76201F1-2FE6-4474-A210-B71A7D9249AA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1019;p37">
              <a:extLst>
                <a:ext uri="{FF2B5EF4-FFF2-40B4-BE49-F238E27FC236}">
                  <a16:creationId xmlns:a16="http://schemas.microsoft.com/office/drawing/2014/main" id="{808DE008-FBA9-4D57-BF83-67FEF63D837D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20;p37">
              <a:extLst>
                <a:ext uri="{FF2B5EF4-FFF2-40B4-BE49-F238E27FC236}">
                  <a16:creationId xmlns:a16="http://schemas.microsoft.com/office/drawing/2014/main" id="{EBD17214-B90B-488E-81A9-6CCD6A05CE97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21;p37">
              <a:extLst>
                <a:ext uri="{FF2B5EF4-FFF2-40B4-BE49-F238E27FC236}">
                  <a16:creationId xmlns:a16="http://schemas.microsoft.com/office/drawing/2014/main" id="{491E3A8D-51A9-480D-ADD1-279D9D1B832A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22;p37">
              <a:extLst>
                <a:ext uri="{FF2B5EF4-FFF2-40B4-BE49-F238E27FC236}">
                  <a16:creationId xmlns:a16="http://schemas.microsoft.com/office/drawing/2014/main" id="{B4A71EED-F837-4D9E-ACFC-0B6A35CC1F8F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23;p37">
              <a:extLst>
                <a:ext uri="{FF2B5EF4-FFF2-40B4-BE49-F238E27FC236}">
                  <a16:creationId xmlns:a16="http://schemas.microsoft.com/office/drawing/2014/main" id="{F69CB4FC-E4B6-44DF-96E7-F92BE2B82BE0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24;p37">
              <a:extLst>
                <a:ext uri="{FF2B5EF4-FFF2-40B4-BE49-F238E27FC236}">
                  <a16:creationId xmlns:a16="http://schemas.microsoft.com/office/drawing/2014/main" id="{42E209E4-20B5-48C0-8F9C-4072449B0ECA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25;p37">
              <a:extLst>
                <a:ext uri="{FF2B5EF4-FFF2-40B4-BE49-F238E27FC236}">
                  <a16:creationId xmlns:a16="http://schemas.microsoft.com/office/drawing/2014/main" id="{193F5070-1243-4E95-82D7-A39D01A2F6FE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26;p37">
              <a:extLst>
                <a:ext uri="{FF2B5EF4-FFF2-40B4-BE49-F238E27FC236}">
                  <a16:creationId xmlns:a16="http://schemas.microsoft.com/office/drawing/2014/main" id="{25E1D248-6444-4D09-8880-59B5E5EA00E0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27;p37">
              <a:extLst>
                <a:ext uri="{FF2B5EF4-FFF2-40B4-BE49-F238E27FC236}">
                  <a16:creationId xmlns:a16="http://schemas.microsoft.com/office/drawing/2014/main" id="{43252C2C-5090-44CD-8A00-15591D710EF8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28;p37">
              <a:extLst>
                <a:ext uri="{FF2B5EF4-FFF2-40B4-BE49-F238E27FC236}">
                  <a16:creationId xmlns:a16="http://schemas.microsoft.com/office/drawing/2014/main" id="{2E31D8CA-1B9C-4D85-8151-0272ECE9206F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29;p37">
              <a:extLst>
                <a:ext uri="{FF2B5EF4-FFF2-40B4-BE49-F238E27FC236}">
                  <a16:creationId xmlns:a16="http://schemas.microsoft.com/office/drawing/2014/main" id="{A159BEF3-710C-4142-888D-D87632CDEC66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30;p37">
              <a:extLst>
                <a:ext uri="{FF2B5EF4-FFF2-40B4-BE49-F238E27FC236}">
                  <a16:creationId xmlns:a16="http://schemas.microsoft.com/office/drawing/2014/main" id="{20542DBC-8DB1-4BDC-97FB-29A7C7F8A94A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5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6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34770" y="1405322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9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2283067-37AD-42C0-AB24-BD9F88FEA213}"/>
              </a:ext>
            </a:extLst>
          </p:cNvPr>
          <p:cNvGrpSpPr/>
          <p:nvPr/>
        </p:nvGrpSpPr>
        <p:grpSpPr>
          <a:xfrm>
            <a:off x="1840448" y="3053975"/>
            <a:ext cx="7718565" cy="2513542"/>
            <a:chOff x="5667646" y="720179"/>
            <a:chExt cx="6753685" cy="214566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29B0221-C7F2-45F2-9A53-91D9A7D2E15A}"/>
                </a:ext>
              </a:extLst>
            </p:cNvPr>
            <p:cNvSpPr/>
            <p:nvPr/>
          </p:nvSpPr>
          <p:spPr>
            <a:xfrm>
              <a:off x="6531073" y="1924156"/>
              <a:ext cx="5890258" cy="94169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ổ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giật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B8D2C7BB-B770-405E-9A82-C89BDE13DE25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DC4D57AE-37FD-49CC-A215-F00CF083C6B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1EC7FF8D-1FAC-471A-BB2A-E088F8B0AF7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2E0779FC-D97C-4393-98EA-B59E09FE1CC4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D9320FDD-E0FD-4FD6-A0FF-AEBC30352B6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3093338B-804A-4F8D-BD1F-788B370DC01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7522EB48-E984-4344-A9C7-1FF718582BF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CD46E2E4-01DA-4C4F-9EA3-CF33E47357C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BBEFCAEE-9330-4648-A0BB-E214A57FC558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F8E06669-93E1-47F8-ADD2-3644C46C24E5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0905D755-2550-4F50-A6AC-5FFE76399EA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8AC467D3-F811-4D16-9913-9A9838B7E56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76CCF11-F62A-43AF-B5ED-31FF1721CE52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FC03CF0-FB36-4DE9-8DDD-C0A496F16F72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0B08CD62-0D19-4BC1-AEBB-B77119B9BFB9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3052B027-1AE2-4A68-A3F3-BD121256D4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712707B4-0131-4508-BD6D-45B08245FC2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6DFA6726-1F1E-4822-8DB9-48BD6D9D0C56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552E160C-3A43-4EC6-9682-3BB6DFE7773A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CC95C20-DC6B-4A62-B741-EBD4A11A5D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8774" y="142875"/>
            <a:ext cx="489336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3" name="Rounded Rectangle 142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573056-F7B0-4AB4-8BCA-8AA7BBEEE65E}"/>
              </a:ext>
            </a:extLst>
          </p:cNvPr>
          <p:cNvGrpSpPr/>
          <p:nvPr/>
        </p:nvGrpSpPr>
        <p:grpSpPr>
          <a:xfrm>
            <a:off x="2209063" y="2836680"/>
            <a:ext cx="8516087" cy="2843867"/>
            <a:chOff x="5667646" y="720179"/>
            <a:chExt cx="8321880" cy="267706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05030DC-9C38-48EB-BC88-B5D528D48325}"/>
                </a:ext>
              </a:extLst>
            </p:cNvPr>
            <p:cNvSpPr/>
            <p:nvPr/>
          </p:nvSpPr>
          <p:spPr>
            <a:xfrm>
              <a:off x="6145081" y="1924156"/>
              <a:ext cx="7844445" cy="147308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 ga, nồi đang nóng, ấm điện hoặc phích nước.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2" name="Google Shape;1012;p37">
              <a:extLst>
                <a:ext uri="{FF2B5EF4-FFF2-40B4-BE49-F238E27FC236}">
                  <a16:creationId xmlns:a16="http://schemas.microsoft.com/office/drawing/2014/main" id="{EF02C829-21AA-4B9D-8DB1-9A31D68A8309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84" name="Google Shape;1013;p37">
                <a:extLst>
                  <a:ext uri="{FF2B5EF4-FFF2-40B4-BE49-F238E27FC236}">
                    <a16:creationId xmlns:a16="http://schemas.microsoft.com/office/drawing/2014/main" id="{F4F9665D-1092-40F2-94B1-6BFAC335BA83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14;p37">
                <a:extLst>
                  <a:ext uri="{FF2B5EF4-FFF2-40B4-BE49-F238E27FC236}">
                    <a16:creationId xmlns:a16="http://schemas.microsoft.com/office/drawing/2014/main" id="{62C71F46-2003-4B37-A4EC-F1BDBD944E0A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15;p37">
                <a:extLst>
                  <a:ext uri="{FF2B5EF4-FFF2-40B4-BE49-F238E27FC236}">
                    <a16:creationId xmlns:a16="http://schemas.microsoft.com/office/drawing/2014/main" id="{99505371-AA22-4C99-8446-49742BAEFFF3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6;p37">
                <a:extLst>
                  <a:ext uri="{FF2B5EF4-FFF2-40B4-BE49-F238E27FC236}">
                    <a16:creationId xmlns:a16="http://schemas.microsoft.com/office/drawing/2014/main" id="{D3C65DB8-1321-4E9B-AF9A-22F5CCB42F7E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7;p37">
                <a:extLst>
                  <a:ext uri="{FF2B5EF4-FFF2-40B4-BE49-F238E27FC236}">
                    <a16:creationId xmlns:a16="http://schemas.microsoft.com/office/drawing/2014/main" id="{A268DD1B-5DFD-497B-A8D2-41E0D38E135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8;p37">
                <a:extLst>
                  <a:ext uri="{FF2B5EF4-FFF2-40B4-BE49-F238E27FC236}">
                    <a16:creationId xmlns:a16="http://schemas.microsoft.com/office/drawing/2014/main" id="{4408853D-495F-4F14-83E6-FE5E005F64B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9;p37">
                <a:extLst>
                  <a:ext uri="{FF2B5EF4-FFF2-40B4-BE49-F238E27FC236}">
                    <a16:creationId xmlns:a16="http://schemas.microsoft.com/office/drawing/2014/main" id="{C5E11E05-01CF-4615-B7EF-66342A01BA7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0;p37">
                <a:extLst>
                  <a:ext uri="{FF2B5EF4-FFF2-40B4-BE49-F238E27FC236}">
                    <a16:creationId xmlns:a16="http://schemas.microsoft.com/office/drawing/2014/main" id="{57647260-E9AB-4F18-A3C9-1B8F3EB95A1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1;p37">
                <a:extLst>
                  <a:ext uri="{FF2B5EF4-FFF2-40B4-BE49-F238E27FC236}">
                    <a16:creationId xmlns:a16="http://schemas.microsoft.com/office/drawing/2014/main" id="{CF82B884-53DB-4CA3-B0A3-FCBF245E7AEA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2;p37">
                <a:extLst>
                  <a:ext uri="{FF2B5EF4-FFF2-40B4-BE49-F238E27FC236}">
                    <a16:creationId xmlns:a16="http://schemas.microsoft.com/office/drawing/2014/main" id="{4C02FD81-1B24-42DC-929E-AA3E4A5F1E3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3;p37">
                <a:extLst>
                  <a:ext uri="{FF2B5EF4-FFF2-40B4-BE49-F238E27FC236}">
                    <a16:creationId xmlns:a16="http://schemas.microsoft.com/office/drawing/2014/main" id="{5E130EED-CEF1-4F1A-9574-1FE0A82A80FF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4;p37">
                <a:extLst>
                  <a:ext uri="{FF2B5EF4-FFF2-40B4-BE49-F238E27FC236}">
                    <a16:creationId xmlns:a16="http://schemas.microsoft.com/office/drawing/2014/main" id="{C7CCA080-6DF3-45D5-8618-1D373E36E9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5;p37">
                <a:extLst>
                  <a:ext uri="{FF2B5EF4-FFF2-40B4-BE49-F238E27FC236}">
                    <a16:creationId xmlns:a16="http://schemas.microsoft.com/office/drawing/2014/main" id="{9BB5065C-A227-4FD9-8A16-EDA5CB7C721F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6;p37">
                <a:extLst>
                  <a:ext uri="{FF2B5EF4-FFF2-40B4-BE49-F238E27FC236}">
                    <a16:creationId xmlns:a16="http://schemas.microsoft.com/office/drawing/2014/main" id="{2BBC8D54-EDF5-4C2F-99E2-F5E371AE397F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7;p37">
                <a:extLst>
                  <a:ext uri="{FF2B5EF4-FFF2-40B4-BE49-F238E27FC236}">
                    <a16:creationId xmlns:a16="http://schemas.microsoft.com/office/drawing/2014/main" id="{1192404E-E894-4EF7-A8F0-B25269BD2221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8;p37">
                <a:extLst>
                  <a:ext uri="{FF2B5EF4-FFF2-40B4-BE49-F238E27FC236}">
                    <a16:creationId xmlns:a16="http://schemas.microsoft.com/office/drawing/2014/main" id="{D9129B79-DF7D-4C0D-B47B-BA67B770D351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9;p37">
                <a:extLst>
                  <a:ext uri="{FF2B5EF4-FFF2-40B4-BE49-F238E27FC236}">
                    <a16:creationId xmlns:a16="http://schemas.microsoft.com/office/drawing/2014/main" id="{F212BECE-0190-47DE-8D2E-6B194FE9912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30;p37">
                <a:extLst>
                  <a:ext uri="{FF2B5EF4-FFF2-40B4-BE49-F238E27FC236}">
                    <a16:creationId xmlns:a16="http://schemas.microsoft.com/office/drawing/2014/main" id="{8A8FF543-C620-487E-9565-E3EDD12F73B0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0589DD9-B97B-4474-9B31-064271474B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6012" y="0"/>
            <a:ext cx="45434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7" name="Rounded Rectangle 146">
            <a:hlinkClick r:id="rId15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45D4D4-D31C-4A67-8572-3190E175FA72}"/>
              </a:ext>
            </a:extLst>
          </p:cNvPr>
          <p:cNvGrpSpPr/>
          <p:nvPr/>
        </p:nvGrpSpPr>
        <p:grpSpPr>
          <a:xfrm>
            <a:off x="1376948" y="3139982"/>
            <a:ext cx="8405924" cy="2768849"/>
            <a:chOff x="5667646" y="720179"/>
            <a:chExt cx="6398085" cy="276884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4E9D859-9348-45C3-86E6-DC1A7858E8DB}"/>
                </a:ext>
              </a:extLst>
            </p:cNvPr>
            <p:cNvSpPr/>
            <p:nvPr/>
          </p:nvSpPr>
          <p:spPr>
            <a:xfrm>
              <a:off x="6531073" y="1924156"/>
              <a:ext cx="553465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nổ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F5B84C55-33B0-409C-BC30-6ED9AF033849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1C96E4F9-9883-4BA8-A21C-B017FB070A8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58664226-CC47-4695-9681-2B4DC53F8412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DE11DDB8-55DE-40F4-9297-E27DCDB44F40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FF50AD08-6D2B-47D6-857C-32A018EF8590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742917EA-178C-48AF-9223-DF10B10C294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60366F0A-3834-4D5F-AEA1-7B69E6A147C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FBDD889D-5C0B-46C4-A713-436FBF54A908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D4D2F820-2DEC-468B-8826-A447CD23B34A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8D353620-2883-4790-879B-9A951EC3DD0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A413EE6C-DBFF-431A-813A-3B9BC5E9B64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C138D568-1BAA-4BED-8F8D-927540D4A909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80F1F5F-9A79-4134-BB92-93F1AF4C5E5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9D44E13-7391-484C-BB14-35D91934A1B5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CCFC6081-FC5D-4F85-9691-8FC17859CCF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593EE521-9FD8-4898-879D-6CB53680C725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E6A951D6-2652-4D80-93EC-01D1C0A1EE8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C11C6AF8-8FC1-4994-A529-06F144D5B152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AA6B98E4-14E3-4ED0-9541-D6BA31243268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7751D99-0113-497C-8143-4CCF13C12C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6925" y="0"/>
            <a:ext cx="4495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365</Words>
  <Application>Microsoft Office PowerPoint</Application>
  <PresentationFormat>Widescreen</PresentationFormat>
  <Paragraphs>58</Paragraphs>
  <Slides>16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等线</vt:lpstr>
      <vt:lpstr>Roboto</vt:lpstr>
      <vt:lpstr>Times New Roman</vt:lpstr>
      <vt:lpstr>仓耳今楷05-6763 W05</vt:lpstr>
      <vt:lpstr>Office 主题​​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20</cp:revision>
  <dcterms:created xsi:type="dcterms:W3CDTF">2022-09-21T08:21:50Z</dcterms:created>
  <dcterms:modified xsi:type="dcterms:W3CDTF">2026-01-08T01:28:23Z</dcterms:modified>
</cp:coreProperties>
</file>