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</p:sldMasterIdLst>
  <p:notesMasterIdLst>
    <p:notesMasterId r:id="rId34"/>
  </p:notesMasterIdLst>
  <p:sldIdLst>
    <p:sldId id="307" r:id="rId7"/>
    <p:sldId id="308" r:id="rId8"/>
    <p:sldId id="263" r:id="rId9"/>
    <p:sldId id="257" r:id="rId10"/>
    <p:sldId id="320" r:id="rId11"/>
    <p:sldId id="324" r:id="rId12"/>
    <p:sldId id="2699" r:id="rId13"/>
    <p:sldId id="2695" r:id="rId14"/>
    <p:sldId id="2697" r:id="rId15"/>
    <p:sldId id="2696" r:id="rId16"/>
    <p:sldId id="2698" r:id="rId17"/>
    <p:sldId id="2700" r:id="rId18"/>
    <p:sldId id="336" r:id="rId19"/>
    <p:sldId id="314" r:id="rId20"/>
    <p:sldId id="332" r:id="rId21"/>
    <p:sldId id="337" r:id="rId22"/>
    <p:sldId id="338" r:id="rId23"/>
    <p:sldId id="339" r:id="rId24"/>
    <p:sldId id="340" r:id="rId25"/>
    <p:sldId id="313" r:id="rId26"/>
    <p:sldId id="323" r:id="rId27"/>
    <p:sldId id="319" r:id="rId28"/>
    <p:sldId id="283" r:id="rId29"/>
    <p:sldId id="2689" r:id="rId30"/>
    <p:sldId id="2690" r:id="rId31"/>
    <p:sldId id="2701" r:id="rId32"/>
    <p:sldId id="270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 varScale="1">
        <p:scale>
          <a:sx n="63" d="100"/>
          <a:sy n="63" d="100"/>
        </p:scale>
        <p:origin x="1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27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96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4A294E-93F9-4FB0-9A2A-E2F882EA23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image" Target="../media/image36.png"/><Relationship Id="rId5" Type="http://schemas.openxmlformats.org/officeDocument/2006/relationships/image" Target="../media/image31.svg"/><Relationship Id="rId15" Type="http://schemas.openxmlformats.org/officeDocument/2006/relationships/image" Target="../media/image39.png"/><Relationship Id="rId10" Type="http://schemas.openxmlformats.org/officeDocument/2006/relationships/image" Target="../media/image35.sv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39.png"/><Relationship Id="rId10" Type="http://schemas.openxmlformats.org/officeDocument/2006/relationships/image" Target="../media/image35.sv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39.png"/><Relationship Id="rId10" Type="http://schemas.openxmlformats.org/officeDocument/2006/relationships/image" Target="../media/image35.sv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39.png"/><Relationship Id="rId10" Type="http://schemas.openxmlformats.org/officeDocument/2006/relationships/image" Target="../media/image35.sv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microsoft.com/office/2007/relationships/hdphoto" Target="../media/hdphoto3.wdp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4.gif"/><Relationship Id="rId11" Type="http://schemas.microsoft.com/office/2007/relationships/hdphoto" Target="../media/hdphoto5.wdp"/><Relationship Id="rId5" Type="http://schemas.openxmlformats.org/officeDocument/2006/relationships/image" Target="../media/image43.gif"/><Relationship Id="rId10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openxmlformats.org/officeDocument/2006/relationships/image" Target="../media/image7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gif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gif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13194" y="219948"/>
            <a:ext cx="6266375" cy="1026049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Hai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19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2026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chăm sóc Cà rốt giúp bác nhé!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7AC0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2 972</a:t>
            </a:r>
            <a:endParaRPr lang="en-US" sz="24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54" name="Oval Callout 53"/>
          <p:cNvSpPr/>
          <p:nvPr/>
        </p:nvSpPr>
        <p:spPr>
          <a:xfrm>
            <a:off x="3669506" y="-9920"/>
            <a:ext cx="4001405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vui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404</Words>
  <Application>Microsoft Office PowerPoint</Application>
  <PresentationFormat>Widescreen</PresentationFormat>
  <Paragraphs>70</Paragraphs>
  <Slides>27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等线</vt:lpstr>
      <vt:lpstr>等线 Light</vt:lpstr>
      <vt:lpstr>Arial</vt:lpstr>
      <vt:lpstr>Calibri</vt:lpstr>
      <vt:lpstr>Gochi Hand</vt:lpstr>
      <vt:lpstr>Lato</vt:lpstr>
      <vt:lpstr>Livvic</vt:lpstr>
      <vt:lpstr>Nunito</vt:lpstr>
      <vt:lpstr>Open Sans</vt:lpstr>
      <vt:lpstr>Patrick Hand</vt:lpstr>
      <vt:lpstr>Roboto</vt:lpstr>
      <vt:lpstr>Roboto Condensed Light</vt:lpstr>
      <vt:lpstr>UTM Alberta Heavy</vt:lpstr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53</cp:revision>
  <dcterms:created xsi:type="dcterms:W3CDTF">2022-10-07T23:20:52Z</dcterms:created>
  <dcterms:modified xsi:type="dcterms:W3CDTF">2026-01-19T13:18:45Z</dcterms:modified>
</cp:coreProperties>
</file>