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5" r:id="rId3"/>
    <p:sldId id="262" r:id="rId5"/>
    <p:sldId id="264" r:id="rId6"/>
    <p:sldId id="266" r:id="rId7"/>
    <p:sldId id="268" r:id="rId8"/>
    <p:sldId id="317" r:id="rId9"/>
    <p:sldId id="309" r:id="rId10"/>
    <p:sldId id="315" r:id="rId11"/>
    <p:sldId id="277" r:id="rId12"/>
    <p:sldId id="316" r:id="rId13"/>
    <p:sldId id="310" r:id="rId14"/>
    <p:sldId id="296" r:id="rId15"/>
    <p:sldId id="273" r:id="rId16"/>
    <p:sldId id="274" r:id="rId17"/>
    <p:sldId id="318" r:id="rId18"/>
    <p:sldId id="307" r:id="rId19"/>
    <p:sldId id="275" r:id="rId20"/>
    <p:sldId id="279" r:id="rId21"/>
    <p:sldId id="280" r:id="rId22"/>
    <p:sldId id="281" r:id="rId23"/>
    <p:sldId id="311" r:id="rId24"/>
    <p:sldId id="312" r:id="rId25"/>
    <p:sldId id="276" r:id="rId26"/>
    <p:sldId id="284" r:id="rId27"/>
    <p:sldId id="293" r:id="rId28"/>
    <p:sldId id="313" r:id="rId29"/>
    <p:sldId id="2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8"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F42E8-C802-4B77-B22A-B8ED3540045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2AB35-B713-44AF-884E-3A67C50B269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l="7700" b="11002"/>
          <a:stretch>
            <a:fillRect/>
          </a:stretch>
        </p:blipFill>
        <p:spPr>
          <a:xfrm>
            <a:off x="-1" y="-1"/>
            <a:ext cx="12192001" cy="68580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grpSp>
        <p:nvGrpSpPr>
          <p:cNvPr id="2" name="组合 1"/>
          <p:cNvGrpSpPr/>
          <p:nvPr userDrawn="1"/>
        </p:nvGrpSpPr>
        <p:grpSpPr>
          <a:xfrm>
            <a:off x="0" y="-2"/>
            <a:ext cx="12192000" cy="6858003"/>
            <a:chOff x="190500" y="-2"/>
            <a:chExt cx="11468100" cy="6858003"/>
          </a:xfrm>
        </p:grpSpPr>
        <p:pic>
          <p:nvPicPr>
            <p:cNvPr id="13" name="图片 12"/>
            <p:cNvPicPr>
              <a:picLocks noChangeAspect="1"/>
            </p:cNvPicPr>
            <p:nvPr userDrawn="1"/>
          </p:nvPicPr>
          <p:blipFill rotWithShape="1">
            <a:blip r:embed="rId2">
              <a:extLst>
                <a:ext uri="{28A0092B-C50C-407E-A947-70E740481C1C}">
                  <a14:useLocalDpi xmlns:a14="http://schemas.microsoft.com/office/drawing/2010/main" val="0"/>
                </a:ext>
              </a:extLst>
            </a:blip>
            <a:srcRect l="68837" r="-1" b="11002"/>
            <a:stretch>
              <a:fillRect/>
            </a:stretch>
          </p:blipFill>
          <p:spPr>
            <a:xfrm>
              <a:off x="190500" y="0"/>
              <a:ext cx="3695700" cy="6858001"/>
            </a:xfrm>
            <a:prstGeom prst="rect">
              <a:avLst/>
            </a:prstGeom>
          </p:spPr>
        </p:pic>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a:fillRect/>
            </a:stretch>
          </p:blipFill>
          <p:spPr>
            <a:xfrm>
              <a:off x="3886200" y="-1"/>
              <a:ext cx="3886200" cy="6858001"/>
            </a:xfrm>
            <a:prstGeom prst="rect">
              <a:avLst/>
            </a:prstGeom>
          </p:spPr>
        </p:pic>
        <p:pic>
          <p:nvPicPr>
            <p:cNvPr id="16" name="图片 15"/>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a:fillRect/>
            </a:stretch>
          </p:blipFill>
          <p:spPr>
            <a:xfrm>
              <a:off x="7772400" y="-2"/>
              <a:ext cx="3886200" cy="6858001"/>
            </a:xfrm>
            <a:prstGeom prst="rect">
              <a:avLst/>
            </a:prstGeom>
          </p:spPr>
        </p:pic>
      </p:grpSp>
      <p:sp>
        <p:nvSpPr>
          <p:cNvPr id="14" name="标题 9"/>
          <p:cNvSpPr>
            <a:spLocks noGrp="1"/>
          </p:cNvSpPr>
          <p:nvPr>
            <p:ph type="title" hasCustomPrompt="1"/>
          </p:nvPr>
        </p:nvSpPr>
        <p:spPr>
          <a:xfrm>
            <a:off x="5886822" y="1123736"/>
            <a:ext cx="1354217" cy="4514056"/>
          </a:xfrm>
          <a:prstGeom prst="rect">
            <a:avLst/>
          </a:prstGeom>
          <a:noFill/>
        </p:spPr>
        <p:txBody>
          <a:bodyPr vert="eaVert" wrap="none" lIns="0" tIns="0" rIns="0" bIns="0" rtlCol="0">
            <a:spAutoFit/>
          </a:bodyPr>
          <a:lstStyle>
            <a:lvl1pPr>
              <a:lnSpc>
                <a:spcPct val="100000"/>
              </a:lnSpc>
              <a:defRPr lang="zh-CN" altLang="en-US" sz="8800">
                <a:solidFill>
                  <a:schemeClr val="accent2"/>
                </a:solidFill>
                <a:latin typeface="字魂73号-江南手书" panose="00000500000000000000" pitchFamily="2" charset="-122"/>
                <a:ea typeface="字魂80号-萌趣小鱼体" panose="00000500000000000000" pitchFamily="2" charset="-122"/>
                <a:cs typeface="+mn-cs"/>
              </a:defRPr>
            </a:lvl1pPr>
          </a:lstStyle>
          <a:p>
            <a:pPr marL="0" lvl="0" algn="ctr"/>
            <a:r>
              <a:rPr lang="zh-CN" altLang="en-US" dirty="0"/>
              <a:t>编辑标题</a:t>
            </a:r>
            <a:endParaRPr lang="zh-CN" altLang="en-US" dirty="0"/>
          </a:p>
        </p:txBody>
      </p:sp>
      <p:sp>
        <p:nvSpPr>
          <p:cNvPr id="21" name="文本占位符 20"/>
          <p:cNvSpPr>
            <a:spLocks noGrp="1"/>
          </p:cNvSpPr>
          <p:nvPr>
            <p:ph type="body" sz="quarter" idx="10" hasCustomPrompt="1"/>
          </p:nvPr>
        </p:nvSpPr>
        <p:spPr>
          <a:xfrm>
            <a:off x="5302846" y="971336"/>
            <a:ext cx="626325" cy="2257028"/>
          </a:xfrm>
          <a:prstGeom prst="rect">
            <a:avLst/>
          </a:prstGeom>
          <a:noFill/>
        </p:spPr>
        <p:txBody>
          <a:bodyPr vert="eaVert" wrap="none" lIns="0" tIns="0" rIns="0" bIns="0" rtlCol="0" anchor="ctr" anchorCtr="0">
            <a:spAutoFit/>
          </a:bodyPr>
          <a:lstStyle>
            <a:lvl1pPr marL="0" indent="0">
              <a:buNone/>
              <a:defRPr lang="zh-CN" altLang="en-US" sz="4400" dirty="0" smtClean="0">
                <a:solidFill>
                  <a:schemeClr val="accent2"/>
                </a:solidFill>
                <a:latin typeface="字魂73号-江南手书" panose="00000500000000000000" pitchFamily="2" charset="-122"/>
                <a:ea typeface="字魂80号-萌趣小鱼体" panose="00000500000000000000" pitchFamily="2" charset="-122"/>
              </a:defRPr>
            </a:lvl1pPr>
            <a:lvl2pPr marL="228600" indent="0">
              <a:buNone/>
              <a:defRPr lang="zh-CN" altLang="en-US" sz="1800" dirty="0" smtClean="0"/>
            </a:lvl2pPr>
            <a:lvl3pPr marL="685800" indent="0">
              <a:buNone/>
              <a:defRPr lang="zh-CN" altLang="en-US" sz="1800" dirty="0" smtClean="0"/>
            </a:lvl3pPr>
            <a:lvl4pPr marL="1143000" indent="0">
              <a:buNone/>
              <a:defRPr lang="zh-CN" altLang="en-US" dirty="0" smtClean="0"/>
            </a:lvl4pPr>
            <a:lvl5pPr marL="1600200" indent="0">
              <a:buNone/>
              <a:defRPr lang="zh-CN" altLang="en-US" dirty="0"/>
            </a:lvl5pPr>
          </a:lstStyle>
          <a:p>
            <a:pPr marL="0" lvl="0" algn="ctr"/>
            <a:r>
              <a:rPr lang="zh-CN" altLang="en-US" dirty="0"/>
              <a:t>编辑文本</a:t>
            </a:r>
            <a:endParaRPr lang="zh-CN" altLang="en-US" dirty="0"/>
          </a:p>
        </p:txBody>
      </p:sp>
      <p:pic>
        <p:nvPicPr>
          <p:cNvPr id="19" name="图片 18"/>
          <p:cNvPicPr>
            <a:picLocks noChangeAspect="1"/>
          </p:cNvPicPr>
          <p:nvPr userDrawn="1"/>
        </p:nvPicPr>
        <p:blipFill rotWithShape="1">
          <a:blip r:embed="rId3">
            <a:extLst>
              <a:ext uri="{28A0092B-C50C-407E-A947-70E740481C1C}">
                <a14:useLocalDpi xmlns:a14="http://schemas.microsoft.com/office/drawing/2010/main" val="0"/>
              </a:ext>
            </a:extLst>
          </a:blip>
          <a:srcRect t="3445"/>
          <a:stretch>
            <a:fillRect/>
          </a:stretch>
        </p:blipFill>
        <p:spPr>
          <a:xfrm flipH="1">
            <a:off x="496132" y="-2"/>
            <a:ext cx="4591989" cy="3753235"/>
          </a:xfrm>
          <a:prstGeom prst="rect">
            <a:avLst/>
          </a:prstGeom>
        </p:spPr>
      </p:pic>
      <p:pic>
        <p:nvPicPr>
          <p:cNvPr id="11" name="图片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5696" y="1389428"/>
            <a:ext cx="1174403" cy="2019298"/>
          </a:xfrm>
          <a:prstGeom prst="rect">
            <a:avLst/>
          </a:prstGeom>
        </p:spPr>
      </p:pic>
      <p:pic>
        <p:nvPicPr>
          <p:cNvPr id="22" name="图片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02512" y="2323489"/>
            <a:ext cx="571500" cy="1057275"/>
          </a:xfrm>
          <a:prstGeom prst="rect">
            <a:avLst/>
          </a:prstGeom>
        </p:spPr>
      </p:pic>
      <p:grpSp>
        <p:nvGrpSpPr>
          <p:cNvPr id="29" name="组合 28"/>
          <p:cNvGrpSpPr/>
          <p:nvPr userDrawn="1"/>
        </p:nvGrpSpPr>
        <p:grpSpPr>
          <a:xfrm>
            <a:off x="7630360" y="1462817"/>
            <a:ext cx="4255476" cy="5066568"/>
            <a:chOff x="7630360" y="1462817"/>
            <a:chExt cx="4255476" cy="5066568"/>
          </a:xfrm>
        </p:grpSpPr>
        <p:pic>
          <p:nvPicPr>
            <p:cNvPr id="28" name="图片 27"/>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a:xfrm>
              <a:off x="7630360" y="3123588"/>
              <a:ext cx="4255476" cy="3405797"/>
            </a:xfrm>
            <a:custGeom>
              <a:avLst/>
              <a:gdLst>
                <a:gd name="connsiteX0" fmla="*/ 0 w 4255476"/>
                <a:gd name="connsiteY0" fmla="*/ 0 h 3405797"/>
                <a:gd name="connsiteX1" fmla="*/ 1796886 w 4255476"/>
                <a:gd name="connsiteY1" fmla="*/ 0 h 3405797"/>
                <a:gd name="connsiteX2" fmla="*/ 1799390 w 4255476"/>
                <a:gd name="connsiteY2" fmla="*/ 12518 h 3405797"/>
                <a:gd name="connsiteX3" fmla="*/ 1806534 w 4255476"/>
                <a:gd name="connsiteY3" fmla="*/ 55381 h 3405797"/>
                <a:gd name="connsiteX4" fmla="*/ 1820821 w 4255476"/>
                <a:gd name="connsiteY4" fmla="*/ 98243 h 3405797"/>
                <a:gd name="connsiteX5" fmla="*/ 1835109 w 4255476"/>
                <a:gd name="connsiteY5" fmla="*/ 155393 h 3405797"/>
                <a:gd name="connsiteX6" fmla="*/ 1849396 w 4255476"/>
                <a:gd name="connsiteY6" fmla="*/ 183968 h 3405797"/>
                <a:gd name="connsiteX7" fmla="*/ 1863684 w 4255476"/>
                <a:gd name="connsiteY7" fmla="*/ 226831 h 3405797"/>
                <a:gd name="connsiteX8" fmla="*/ 1877971 w 4255476"/>
                <a:gd name="connsiteY8" fmla="*/ 248262 h 3405797"/>
                <a:gd name="connsiteX9" fmla="*/ 1885115 w 4255476"/>
                <a:gd name="connsiteY9" fmla="*/ 269693 h 3405797"/>
                <a:gd name="connsiteX10" fmla="*/ 1913690 w 4255476"/>
                <a:gd name="connsiteY10" fmla="*/ 312556 h 3405797"/>
                <a:gd name="connsiteX11" fmla="*/ 1920834 w 4255476"/>
                <a:gd name="connsiteY11" fmla="*/ 333987 h 3405797"/>
                <a:gd name="connsiteX12" fmla="*/ 1963696 w 4255476"/>
                <a:gd name="connsiteY12" fmla="*/ 362562 h 3405797"/>
                <a:gd name="connsiteX13" fmla="*/ 2006559 w 4255476"/>
                <a:gd name="connsiteY13" fmla="*/ 383993 h 3405797"/>
                <a:gd name="connsiteX14" fmla="*/ 2027990 w 4255476"/>
                <a:gd name="connsiteY14" fmla="*/ 398281 h 3405797"/>
                <a:gd name="connsiteX15" fmla="*/ 2056565 w 4255476"/>
                <a:gd name="connsiteY15" fmla="*/ 441143 h 3405797"/>
                <a:gd name="connsiteX16" fmla="*/ 2070853 w 4255476"/>
                <a:gd name="connsiteY16" fmla="*/ 462575 h 3405797"/>
                <a:gd name="connsiteX17" fmla="*/ 2120859 w 4255476"/>
                <a:gd name="connsiteY17" fmla="*/ 526868 h 3405797"/>
                <a:gd name="connsiteX18" fmla="*/ 2135146 w 4255476"/>
                <a:gd name="connsiteY18" fmla="*/ 548300 h 3405797"/>
                <a:gd name="connsiteX19" fmla="*/ 2142290 w 4255476"/>
                <a:gd name="connsiteY19" fmla="*/ 569731 h 3405797"/>
                <a:gd name="connsiteX20" fmla="*/ 2163721 w 4255476"/>
                <a:gd name="connsiteY20" fmla="*/ 584018 h 3405797"/>
                <a:gd name="connsiteX21" fmla="*/ 2208965 w 4255476"/>
                <a:gd name="connsiteY21" fmla="*/ 597592 h 3405797"/>
                <a:gd name="connsiteX22" fmla="*/ 2208965 w 4255476"/>
                <a:gd name="connsiteY22" fmla="*/ 753087 h 3405797"/>
                <a:gd name="connsiteX23" fmla="*/ 4255476 w 4255476"/>
                <a:gd name="connsiteY23" fmla="*/ 753087 h 3405797"/>
                <a:gd name="connsiteX24" fmla="*/ 4255476 w 4255476"/>
                <a:gd name="connsiteY24" fmla="*/ 3405797 h 3405797"/>
                <a:gd name="connsiteX25" fmla="*/ 0 w 4255476"/>
                <a:gd name="connsiteY25" fmla="*/ 3405797 h 34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5476" h="3405797">
                  <a:moveTo>
                    <a:pt x="0" y="0"/>
                  </a:moveTo>
                  <a:lnTo>
                    <a:pt x="1796886" y="0"/>
                  </a:lnTo>
                  <a:lnTo>
                    <a:pt x="1799390" y="12518"/>
                  </a:lnTo>
                  <a:cubicBezTo>
                    <a:pt x="1801981" y="26769"/>
                    <a:pt x="1803021" y="41329"/>
                    <a:pt x="1806534" y="55381"/>
                  </a:cubicBezTo>
                  <a:cubicBezTo>
                    <a:pt x="1810187" y="69991"/>
                    <a:pt x="1817168" y="83633"/>
                    <a:pt x="1820821" y="98243"/>
                  </a:cubicBezTo>
                  <a:cubicBezTo>
                    <a:pt x="1825584" y="117293"/>
                    <a:pt x="1826328" y="137830"/>
                    <a:pt x="1835109" y="155393"/>
                  </a:cubicBezTo>
                  <a:cubicBezTo>
                    <a:pt x="1839871" y="164918"/>
                    <a:pt x="1845441" y="174080"/>
                    <a:pt x="1849396" y="183968"/>
                  </a:cubicBezTo>
                  <a:cubicBezTo>
                    <a:pt x="1854989" y="197951"/>
                    <a:pt x="1855330" y="214300"/>
                    <a:pt x="1863684" y="226831"/>
                  </a:cubicBezTo>
                  <a:cubicBezTo>
                    <a:pt x="1868446" y="233975"/>
                    <a:pt x="1874131" y="240583"/>
                    <a:pt x="1877971" y="248262"/>
                  </a:cubicBezTo>
                  <a:cubicBezTo>
                    <a:pt x="1881339" y="254997"/>
                    <a:pt x="1881458" y="263110"/>
                    <a:pt x="1885115" y="269693"/>
                  </a:cubicBezTo>
                  <a:cubicBezTo>
                    <a:pt x="1893454" y="284704"/>
                    <a:pt x="1908260" y="296266"/>
                    <a:pt x="1913690" y="312556"/>
                  </a:cubicBezTo>
                  <a:cubicBezTo>
                    <a:pt x="1916071" y="319700"/>
                    <a:pt x="1915509" y="328662"/>
                    <a:pt x="1920834" y="333987"/>
                  </a:cubicBezTo>
                  <a:cubicBezTo>
                    <a:pt x="1932976" y="346129"/>
                    <a:pt x="1949409" y="353037"/>
                    <a:pt x="1963696" y="362562"/>
                  </a:cubicBezTo>
                  <a:cubicBezTo>
                    <a:pt x="1991393" y="381027"/>
                    <a:pt x="1976983" y="374135"/>
                    <a:pt x="2006559" y="383993"/>
                  </a:cubicBezTo>
                  <a:cubicBezTo>
                    <a:pt x="2013703" y="388756"/>
                    <a:pt x="2022336" y="391820"/>
                    <a:pt x="2027990" y="398281"/>
                  </a:cubicBezTo>
                  <a:cubicBezTo>
                    <a:pt x="2039297" y="411204"/>
                    <a:pt x="2047040" y="426856"/>
                    <a:pt x="2056565" y="441143"/>
                  </a:cubicBezTo>
                  <a:cubicBezTo>
                    <a:pt x="2061328" y="448287"/>
                    <a:pt x="2064782" y="456504"/>
                    <a:pt x="2070853" y="462575"/>
                  </a:cubicBezTo>
                  <a:cubicBezTo>
                    <a:pt x="2104424" y="496146"/>
                    <a:pt x="2086683" y="475603"/>
                    <a:pt x="2120859" y="526868"/>
                  </a:cubicBezTo>
                  <a:cubicBezTo>
                    <a:pt x="2125622" y="534012"/>
                    <a:pt x="2132431" y="540155"/>
                    <a:pt x="2135146" y="548300"/>
                  </a:cubicBezTo>
                  <a:cubicBezTo>
                    <a:pt x="2137527" y="555444"/>
                    <a:pt x="2137586" y="563851"/>
                    <a:pt x="2142290" y="569731"/>
                  </a:cubicBezTo>
                  <a:cubicBezTo>
                    <a:pt x="2147653" y="576435"/>
                    <a:pt x="2155875" y="580531"/>
                    <a:pt x="2163721" y="584018"/>
                  </a:cubicBezTo>
                  <a:lnTo>
                    <a:pt x="2208965" y="597592"/>
                  </a:lnTo>
                  <a:lnTo>
                    <a:pt x="2208965" y="753087"/>
                  </a:lnTo>
                  <a:lnTo>
                    <a:pt x="4255476" y="753087"/>
                  </a:lnTo>
                  <a:lnTo>
                    <a:pt x="4255476" y="3405797"/>
                  </a:lnTo>
                  <a:lnTo>
                    <a:pt x="0" y="3405797"/>
                  </a:lnTo>
                  <a:close/>
                </a:path>
              </a:pathLst>
            </a:custGeom>
          </p:spPr>
        </p:pic>
        <p:pic>
          <p:nvPicPr>
            <p:cNvPr id="24" name="图片 2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24842" y="1462817"/>
              <a:ext cx="1873570" cy="2569062"/>
            </a:xfrm>
            <a:prstGeom prst="rect">
              <a:avLst/>
            </a:prstGeom>
          </p:spPr>
        </p:pic>
      </p:grpSp>
      <p:pic>
        <p:nvPicPr>
          <p:cNvPr id="33" name="图片 3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66307" y="5222133"/>
            <a:ext cx="2513437" cy="1386724"/>
          </a:xfrm>
          <a:prstGeom prst="rect">
            <a:avLst/>
          </a:prstGeom>
        </p:spPr>
      </p:pic>
      <p:pic>
        <p:nvPicPr>
          <p:cNvPr id="37" name="图片 3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3148863" y="6317365"/>
            <a:ext cx="520080" cy="416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250" fill="hold"/>
                                        <p:tgtEl>
                                          <p:spTgt spid="29"/>
                                        </p:tgtEl>
                                        <p:attrNameLst>
                                          <p:attrName>ppt_x</p:attrName>
                                        </p:attrNameLst>
                                      </p:cBhvr>
                                      <p:tavLst>
                                        <p:tav tm="0">
                                          <p:val>
                                            <p:strVal val="1+#ppt_w/2"/>
                                          </p:val>
                                        </p:tav>
                                        <p:tav tm="100000">
                                          <p:val>
                                            <p:strVal val="#ppt_x"/>
                                          </p:val>
                                        </p:tav>
                                      </p:tavLst>
                                    </p:anim>
                                    <p:anim calcmode="lin" valueType="num">
                                      <p:cBhvr additive="base">
                                        <p:cTn id="12" dur="1250" fill="hold"/>
                                        <p:tgtEl>
                                          <p:spTgt spid="29"/>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4" presetClass="entr" presetSubtype="5"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vertical)">
                                      <p:cBhvr>
                                        <p:cTn id="26" dur="1000"/>
                                        <p:tgtEl>
                                          <p:spTgt spid="22"/>
                                        </p:tgtEl>
                                      </p:cBhvr>
                                    </p:animEffect>
                                  </p:childTnLst>
                                </p:cTn>
                              </p:par>
                              <p:par>
                                <p:cTn id="27" presetID="14" presetClass="entr" presetSubtype="5" fill="hold"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randombar(vertical)">
                                      <p:cBhvr>
                                        <p:cTn id="29" dur="1000"/>
                                        <p:tgtEl>
                                          <p:spTgt spid="11"/>
                                        </p:tgtEl>
                                      </p:cBhvr>
                                    </p:animEffect>
                                  </p:childTnLst>
                                </p:cTn>
                              </p:par>
                              <p:par>
                                <p:cTn id="30" presetID="55"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0.70"/>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par>
                                <p:cTn id="35" presetID="55" presetClass="entr" presetSubtype="0" fill="hold" grpId="0" nodeType="withEffect">
                                  <p:stCondLst>
                                    <p:cond delay="2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tmplLst>
          <p:tmpl lvl="0">
            <p:tnLst>
              <p:par>
                <p:cTn presetID="55" presetClass="entr" presetSubtype="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0.70"/>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srcRect t="90694"/>
          <a:stretch>
            <a:fillRect/>
          </a:stretch>
        </p:blipFill>
        <p:spPr>
          <a:xfrm>
            <a:off x="0" y="6219825"/>
            <a:ext cx="12192000" cy="638174"/>
          </a:xfrm>
          <a:prstGeom prst="rect">
            <a:avLst/>
          </a:prstGeom>
        </p:spPr>
      </p:pic>
      <p:pic>
        <p:nvPicPr>
          <p:cNvPr id="23" name="图片 22"/>
          <p:cNvPicPr>
            <a:picLocks noChangeAspect="1"/>
          </p:cNvPicPr>
          <p:nvPr userDrawn="1"/>
        </p:nvPicPr>
        <p:blipFill>
          <a:blip r:embed="rId3"/>
          <a:stretch>
            <a:fillRect/>
          </a:stretch>
        </p:blipFill>
        <p:spPr>
          <a:xfrm>
            <a:off x="0" y="0"/>
            <a:ext cx="1085182" cy="1182727"/>
          </a:xfrm>
          <a:prstGeom prst="rect">
            <a:avLst/>
          </a:prstGeom>
        </p:spPr>
      </p:pic>
      <p:sp>
        <p:nvSpPr>
          <p:cNvPr id="2" name="标题 1"/>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srcRect t="90694"/>
          <a:stretch>
            <a:fillRect/>
          </a:stretch>
        </p:blipFill>
        <p:spPr>
          <a:xfrm>
            <a:off x="0" y="6219825"/>
            <a:ext cx="12192000" cy="638174"/>
          </a:xfrm>
          <a:prstGeom prst="rect">
            <a:avLst/>
          </a:prstGeom>
        </p:spPr>
      </p:pic>
      <p:pic>
        <p:nvPicPr>
          <p:cNvPr id="23" name="图片 22"/>
          <p:cNvPicPr>
            <a:picLocks noChangeAspect="1"/>
          </p:cNvPicPr>
          <p:nvPr userDrawn="1"/>
        </p:nvPicPr>
        <p:blipFill>
          <a:blip r:embed="rId3"/>
          <a:stretch>
            <a:fillRect/>
          </a:stretch>
        </p:blipFill>
        <p:spPr>
          <a:xfrm>
            <a:off x="0" y="0"/>
            <a:ext cx="1085182" cy="1182727"/>
          </a:xfrm>
          <a:prstGeom prst="rect">
            <a:avLst/>
          </a:prstGeom>
        </p:spPr>
      </p:pic>
      <p:sp>
        <p:nvSpPr>
          <p:cNvPr id="2" name="标题 1"/>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endParaRPr lang="zh-CN" altLang="en-US" dirty="0"/>
          </a:p>
        </p:txBody>
      </p:sp>
      <p:pic>
        <p:nvPicPr>
          <p:cNvPr id="4" name="图片 3"/>
          <p:cNvPicPr>
            <a:picLocks noChangeAspect="1"/>
          </p:cNvPicPr>
          <p:nvPr userDrawn="1"/>
        </p:nvPicPr>
        <p:blipFill rotWithShape="1">
          <a:blip r:embed="rId4" cstate="print">
            <a:extLst>
              <a:ext uri="{28A0092B-C50C-407E-A947-70E740481C1C}">
                <a14:useLocalDpi xmlns:a14="http://schemas.microsoft.com/office/drawing/2010/main" val="0"/>
              </a:ext>
            </a:extLst>
          </a:blip>
          <a:srcRect t="88333"/>
          <a:stretch>
            <a:fillRect/>
          </a:stretch>
        </p:blipFill>
        <p:spPr>
          <a:xfrm flipH="1">
            <a:off x="4824032" y="1511679"/>
            <a:ext cx="2543937" cy="206738"/>
          </a:xfrm>
          <a:prstGeom prst="rect">
            <a:avLst/>
          </a:prstGeom>
        </p:spPr>
      </p:pic>
      <p:pic>
        <p:nvPicPr>
          <p:cNvPr id="7" name="图片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940" y="885504"/>
            <a:ext cx="447722" cy="692628"/>
          </a:xfrm>
          <a:prstGeom prst="rect">
            <a:avLst/>
          </a:prstGeom>
        </p:spPr>
      </p:pic>
      <p:sp>
        <p:nvSpPr>
          <p:cNvPr id="9" name="文本占位符 8"/>
          <p:cNvSpPr>
            <a:spLocks noGrp="1"/>
          </p:cNvSpPr>
          <p:nvPr>
            <p:ph type="body" sz="quarter" idx="10" hasCustomPrompt="1"/>
          </p:nvPr>
        </p:nvSpPr>
        <p:spPr>
          <a:xfrm>
            <a:off x="5412755" y="1070571"/>
            <a:ext cx="1769715" cy="498598"/>
          </a:xfrm>
          <a:prstGeom prst="rect">
            <a:avLst/>
          </a:prstGeom>
        </p:spPr>
        <p:txBody>
          <a:bodyPr wrap="none" lIns="0" tIns="0" rIns="0" bIns="0" anchor="ctr" anchorCtr="0">
            <a:spAutoFit/>
          </a:bodyPr>
          <a:lstStyle>
            <a:lvl1pPr marL="0" indent="0" algn="ctr">
              <a:buNone/>
              <a:defRPr sz="3600" b="0" spc="-150">
                <a:solidFill>
                  <a:schemeClr val="accent2">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a:t>编辑文本</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9DB"/>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5.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6.png"/><Relationship Id="rId1"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microsoft.com/office/2007/relationships/hdphoto" Target="../media/image39.wdp"/><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image" Target="../media/image35.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1.png"/><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42.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6.png"/><Relationship Id="rId2" Type="http://schemas.openxmlformats.org/officeDocument/2006/relationships/image" Target="../media/image4.png"/><Relationship Id="rId11" Type="http://schemas.openxmlformats.org/officeDocument/2006/relationships/notesSlide" Target="../notesSlides/notesSlide2.xml"/><Relationship Id="rId10" Type="http://schemas.openxmlformats.org/officeDocument/2006/relationships/slideLayout" Target="../slideLayouts/slideLayout5.xml"/><Relationship Id="rId1" Type="http://schemas.openxmlformats.org/officeDocument/2006/relationships/image" Target="../media/image1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18.png"/><Relationship Id="rId3"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microsoft.com/office/2007/relationships/hdphoto" Target="../media/image50.wdp"/><Relationship Id="rId2" Type="http://schemas.openxmlformats.org/officeDocument/2006/relationships/image" Target="../media/image49.png"/><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1.png"/><Relationship Id="rId1"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microsoft.com/office/2007/relationships/hdphoto" Target="../media/image29.wdp"/><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1.png"/><Relationship Id="rId1" Type="http://schemas.openxmlformats.org/officeDocument/2006/relationships/image" Target="../media/image30.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5.png"/><Relationship Id="rId2" Type="http://schemas.microsoft.com/office/2007/relationships/hdphoto" Target="../media/image34.wdp"/><Relationship Id="rId1"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CB9D0"/>
              </a:solidFill>
              <a:effectLst/>
              <a:uLnTx/>
              <a:uFillTx/>
              <a:latin typeface="Times New Roman" panose="02020603050405020304"/>
              <a:cs typeface="+mn-cs"/>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61946" y="1586928"/>
            <a:ext cx="5829300" cy="5829300"/>
          </a:xfrm>
          <a:prstGeom prst="rect">
            <a:avLst/>
          </a:prstGeom>
        </p:spPr>
      </p:pic>
      <p:sp>
        <p:nvSpPr>
          <p:cNvPr id="9" name="TextBox 8"/>
          <p:cNvSpPr txBox="1"/>
          <p:nvPr/>
        </p:nvSpPr>
        <p:spPr>
          <a:xfrm>
            <a:off x="3699797" y="246019"/>
            <a:ext cx="4953600" cy="1107996"/>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mj-lt"/>
                <a:cs typeface="+mn-cs"/>
              </a:rPr>
              <a:t>KHỞI ĐỘNG</a:t>
            </a:r>
            <a:endParaRPr kumimoji="0" lang="en-US" sz="66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mj-lt"/>
              <a:cs typeface="+mn-cs"/>
            </a:endParaRPr>
          </a:p>
        </p:txBody>
      </p:sp>
      <p:pic>
        <p:nvPicPr>
          <p:cNvPr id="10"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9" y="1859515"/>
            <a:ext cx="2501358" cy="4998485"/>
          </a:xfrm>
          <a:prstGeom prst="rect">
            <a:avLst/>
          </a:prstGeom>
        </p:spPr>
      </p:pic>
      <p:pic>
        <p:nvPicPr>
          <p:cNvPr id="11"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54750" y="3386439"/>
            <a:ext cx="1737250" cy="34715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1"/>
          <a:stretch>
            <a:fillRect/>
          </a:stretch>
        </p:blipFill>
        <p:spPr>
          <a:xfrm flipH="1">
            <a:off x="-48374" y="81270"/>
            <a:ext cx="12192000" cy="6858000"/>
          </a:xfrm>
          <a:prstGeom prst="rect">
            <a:avLst/>
          </a:prstGeom>
        </p:spPr>
      </p:pic>
      <p:pic>
        <p:nvPicPr>
          <p:cNvPr id="11" name="Picture 10"/>
          <p:cNvPicPr>
            <a:picLocks noChangeAspect="1"/>
          </p:cNvPicPr>
          <p:nvPr/>
        </p:nvPicPr>
        <p:blipFill>
          <a:blip r:embed="rId2"/>
          <a:stretch>
            <a:fillRect/>
          </a:stretch>
        </p:blipFill>
        <p:spPr>
          <a:xfrm>
            <a:off x="9002448" y="1569169"/>
            <a:ext cx="2589477" cy="1742032"/>
          </a:xfrm>
          <a:prstGeom prst="rect">
            <a:avLst/>
          </a:prstGeom>
        </p:spPr>
      </p:pic>
      <p:sp>
        <p:nvSpPr>
          <p:cNvPr id="12" name="TextBox 11"/>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600075" y="645094"/>
            <a:ext cx="11430000"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8" name="Group 17"/>
          <p:cNvGrpSpPr/>
          <p:nvPr/>
        </p:nvGrpSpPr>
        <p:grpSpPr>
          <a:xfrm>
            <a:off x="0" y="241523"/>
            <a:ext cx="828675" cy="809961"/>
            <a:chOff x="-93175" y="1999914"/>
            <a:chExt cx="931530" cy="931530"/>
          </a:xfrm>
        </p:grpSpPr>
        <p:pic>
          <p:nvPicPr>
            <p:cNvPr id="19" name="Picture 18" descr="A picture containing vector graphics&#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0" name="TextBox 19"/>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cxnSp>
        <p:nvCxnSpPr>
          <p:cNvPr id="21" name="Straight Connector 20"/>
          <p:cNvCxnSpPr/>
          <p:nvPr/>
        </p:nvCxnSpPr>
        <p:spPr>
          <a:xfrm>
            <a:off x="3902007" y="3132164"/>
            <a:ext cx="6302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nvGrpSpPr>
          <p:cNvPr id="11" name="Group 10"/>
          <p:cNvGrpSpPr/>
          <p:nvPr/>
        </p:nvGrpSpPr>
        <p:grpSpPr>
          <a:xfrm>
            <a:off x="372571" y="134405"/>
            <a:ext cx="3678925" cy="683895"/>
            <a:chOff x="3519993" y="0"/>
            <a:chExt cx="3545728" cy="684000"/>
          </a:xfrm>
        </p:grpSpPr>
        <p:grpSp>
          <p:nvGrpSpPr>
            <p:cNvPr id="12" name="Group 11"/>
            <p:cNvGrpSpPr/>
            <p:nvPr/>
          </p:nvGrpSpPr>
          <p:grpSpPr>
            <a:xfrm>
              <a:off x="3521613" y="0"/>
              <a:ext cx="2965498" cy="684000"/>
              <a:chOff x="3770142" y="1493446"/>
              <a:chExt cx="2965498" cy="684000"/>
            </a:xfrm>
          </p:grpSpPr>
          <p:sp>
            <p:nvSpPr>
              <p:cNvPr id="15" name="Flowchart: Alternate Process 14"/>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15"/>
              <p:cNvPicPr>
                <a:picLocks noChangeAspect="1"/>
              </p:cNvPicPr>
              <p:nvPr/>
            </p:nvPicPr>
            <p:blipFill>
              <a:blip r:embed="rId1"/>
              <a:stretch>
                <a:fillRect/>
              </a:stretch>
            </p:blipFill>
            <p:spPr>
              <a:xfrm rot="16200000">
                <a:off x="3751426" y="1512162"/>
                <a:ext cx="684000" cy="646568"/>
              </a:xfrm>
              <a:prstGeom prst="rect">
                <a:avLst/>
              </a:prstGeom>
            </p:spPr>
          </p:pic>
        </p:grpSp>
        <p:sp>
          <p:nvSpPr>
            <p:cNvPr id="14" name="TextBox 13"/>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
        <p:nvSpPr>
          <p:cNvPr id="7" name="TextBox 6"/>
          <p:cNvSpPr txBox="1"/>
          <p:nvPr/>
        </p:nvSpPr>
        <p:spPr>
          <a:xfrm>
            <a:off x="3197650" y="260267"/>
            <a:ext cx="6331655" cy="1200329"/>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Kênh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lệch</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cân</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phẳng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3009900" y="1924049"/>
            <a:ext cx="7143750" cy="328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flipH="1">
            <a:off x="7054" y="8792"/>
            <a:ext cx="12192000" cy="6858000"/>
          </a:xfrm>
          <a:prstGeom prst="rect">
            <a:avLst/>
          </a:prstGeom>
        </p:spPr>
      </p:pic>
      <p:sp>
        <p:nvSpPr>
          <p:cNvPr id="2" name="Rectangle: Rounded Corners 1"/>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Rounded Corners 2"/>
          <p:cNvSpPr/>
          <p:nvPr/>
        </p:nvSpPr>
        <p:spPr>
          <a:xfrm>
            <a:off x="1001592" y="1945015"/>
            <a:ext cx="11183353" cy="2074535"/>
          </a:xfrm>
          <a:custGeom>
            <a:avLst/>
            <a:gdLst>
              <a:gd name="connsiteX0" fmla="*/ 0 w 10323632"/>
              <a:gd name="connsiteY0" fmla="*/ 259960 h 2074535"/>
              <a:gd name="connsiteX1" fmla="*/ 259960 w 10323632"/>
              <a:gd name="connsiteY1" fmla="*/ 0 h 2074535"/>
              <a:gd name="connsiteX2" fmla="*/ 913541 w 10323632"/>
              <a:gd name="connsiteY2" fmla="*/ 0 h 2074535"/>
              <a:gd name="connsiteX3" fmla="*/ 1469084 w 10323632"/>
              <a:gd name="connsiteY3" fmla="*/ 0 h 2074535"/>
              <a:gd name="connsiteX4" fmla="*/ 1828554 w 10323632"/>
              <a:gd name="connsiteY4" fmla="*/ 0 h 2074535"/>
              <a:gd name="connsiteX5" fmla="*/ 2384098 w 10323632"/>
              <a:gd name="connsiteY5" fmla="*/ 0 h 2074535"/>
              <a:gd name="connsiteX6" fmla="*/ 2841604 w 10323632"/>
              <a:gd name="connsiteY6" fmla="*/ 0 h 2074535"/>
              <a:gd name="connsiteX7" fmla="*/ 3201074 w 10323632"/>
              <a:gd name="connsiteY7" fmla="*/ 0 h 2074535"/>
              <a:gd name="connsiteX8" fmla="*/ 4050729 w 10323632"/>
              <a:gd name="connsiteY8" fmla="*/ 0 h 2074535"/>
              <a:gd name="connsiteX9" fmla="*/ 4704309 w 10323632"/>
              <a:gd name="connsiteY9" fmla="*/ 0 h 2074535"/>
              <a:gd name="connsiteX10" fmla="*/ 5259853 w 10323632"/>
              <a:gd name="connsiteY10" fmla="*/ 0 h 2074535"/>
              <a:gd name="connsiteX11" fmla="*/ 6011471 w 10323632"/>
              <a:gd name="connsiteY11" fmla="*/ 0 h 2074535"/>
              <a:gd name="connsiteX12" fmla="*/ 6665052 w 10323632"/>
              <a:gd name="connsiteY12" fmla="*/ 0 h 2074535"/>
              <a:gd name="connsiteX13" fmla="*/ 7220596 w 10323632"/>
              <a:gd name="connsiteY13" fmla="*/ 0 h 2074535"/>
              <a:gd name="connsiteX14" fmla="*/ 7580065 w 10323632"/>
              <a:gd name="connsiteY14" fmla="*/ 0 h 2074535"/>
              <a:gd name="connsiteX15" fmla="*/ 8135609 w 10323632"/>
              <a:gd name="connsiteY15" fmla="*/ 0 h 2074535"/>
              <a:gd name="connsiteX16" fmla="*/ 8691152 w 10323632"/>
              <a:gd name="connsiteY16" fmla="*/ 0 h 2074535"/>
              <a:gd name="connsiteX17" fmla="*/ 9050622 w 10323632"/>
              <a:gd name="connsiteY17" fmla="*/ 0 h 2074535"/>
              <a:gd name="connsiteX18" fmla="*/ 9508128 w 10323632"/>
              <a:gd name="connsiteY18" fmla="*/ 0 h 2074535"/>
              <a:gd name="connsiteX19" fmla="*/ 10063672 w 10323632"/>
              <a:gd name="connsiteY19" fmla="*/ 0 h 2074535"/>
              <a:gd name="connsiteX20" fmla="*/ 10323632 w 10323632"/>
              <a:gd name="connsiteY20" fmla="*/ 259960 h 2074535"/>
              <a:gd name="connsiteX21" fmla="*/ 10323632 w 10323632"/>
              <a:gd name="connsiteY21" fmla="*/ 762619 h 2074535"/>
              <a:gd name="connsiteX22" fmla="*/ 10323632 w 10323632"/>
              <a:gd name="connsiteY22" fmla="*/ 1311916 h 2074535"/>
              <a:gd name="connsiteX23" fmla="*/ 10323632 w 10323632"/>
              <a:gd name="connsiteY23" fmla="*/ 1814575 h 2074535"/>
              <a:gd name="connsiteX24" fmla="*/ 10063672 w 10323632"/>
              <a:gd name="connsiteY24" fmla="*/ 2074535 h 2074535"/>
              <a:gd name="connsiteX25" fmla="*/ 9312054 w 10323632"/>
              <a:gd name="connsiteY25" fmla="*/ 2074535 h 2074535"/>
              <a:gd name="connsiteX26" fmla="*/ 8560436 w 10323632"/>
              <a:gd name="connsiteY26" fmla="*/ 2074535 h 2074535"/>
              <a:gd name="connsiteX27" fmla="*/ 8102930 w 10323632"/>
              <a:gd name="connsiteY27" fmla="*/ 2074535 h 2074535"/>
              <a:gd name="connsiteX28" fmla="*/ 7743460 w 10323632"/>
              <a:gd name="connsiteY28" fmla="*/ 2074535 h 2074535"/>
              <a:gd name="connsiteX29" fmla="*/ 6893805 w 10323632"/>
              <a:gd name="connsiteY29" fmla="*/ 2074535 h 2074535"/>
              <a:gd name="connsiteX30" fmla="*/ 6338261 w 10323632"/>
              <a:gd name="connsiteY30" fmla="*/ 2074535 h 2074535"/>
              <a:gd name="connsiteX31" fmla="*/ 5782718 w 10323632"/>
              <a:gd name="connsiteY31" fmla="*/ 2074535 h 2074535"/>
              <a:gd name="connsiteX32" fmla="*/ 5129137 w 10323632"/>
              <a:gd name="connsiteY32" fmla="*/ 2074535 h 2074535"/>
              <a:gd name="connsiteX33" fmla="*/ 4279482 w 10323632"/>
              <a:gd name="connsiteY33" fmla="*/ 2074535 h 2074535"/>
              <a:gd name="connsiteX34" fmla="*/ 3723938 w 10323632"/>
              <a:gd name="connsiteY34" fmla="*/ 2074535 h 2074535"/>
              <a:gd name="connsiteX35" fmla="*/ 3070357 w 10323632"/>
              <a:gd name="connsiteY35" fmla="*/ 2074535 h 2074535"/>
              <a:gd name="connsiteX36" fmla="*/ 2514814 w 10323632"/>
              <a:gd name="connsiteY36" fmla="*/ 2074535 h 2074535"/>
              <a:gd name="connsiteX37" fmla="*/ 1861233 w 10323632"/>
              <a:gd name="connsiteY37" fmla="*/ 2074535 h 2074535"/>
              <a:gd name="connsiteX38" fmla="*/ 1109615 w 10323632"/>
              <a:gd name="connsiteY38" fmla="*/ 2074535 h 2074535"/>
              <a:gd name="connsiteX39" fmla="*/ 259960 w 10323632"/>
              <a:gd name="connsiteY39" fmla="*/ 2074535 h 2074535"/>
              <a:gd name="connsiteX40" fmla="*/ 0 w 10323632"/>
              <a:gd name="connsiteY40" fmla="*/ 1814575 h 2074535"/>
              <a:gd name="connsiteX41" fmla="*/ 0 w 10323632"/>
              <a:gd name="connsiteY41" fmla="*/ 1280824 h 2074535"/>
              <a:gd name="connsiteX42" fmla="*/ 0 w 10323632"/>
              <a:gd name="connsiteY42" fmla="*/ 731527 h 2074535"/>
              <a:gd name="connsiteX43" fmla="*/ 0 w 10323632"/>
              <a:gd name="connsiteY43" fmla="*/ 259960 h 20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23632" h="2074535" fill="none" extrusionOk="0">
                <a:moveTo>
                  <a:pt x="0" y="259960"/>
                </a:moveTo>
                <a:cubicBezTo>
                  <a:pt x="-5839" y="104055"/>
                  <a:pt x="104085" y="9681"/>
                  <a:pt x="259960" y="0"/>
                </a:cubicBezTo>
                <a:cubicBezTo>
                  <a:pt x="466416" y="16245"/>
                  <a:pt x="600652" y="-32164"/>
                  <a:pt x="913541" y="0"/>
                </a:cubicBezTo>
                <a:cubicBezTo>
                  <a:pt x="1226430" y="32164"/>
                  <a:pt x="1301995" y="-9544"/>
                  <a:pt x="1469084" y="0"/>
                </a:cubicBezTo>
                <a:cubicBezTo>
                  <a:pt x="1636173" y="9544"/>
                  <a:pt x="1682418" y="-89"/>
                  <a:pt x="1828554" y="0"/>
                </a:cubicBezTo>
                <a:cubicBezTo>
                  <a:pt x="1974690" y="89"/>
                  <a:pt x="2187538" y="-8049"/>
                  <a:pt x="2384098" y="0"/>
                </a:cubicBezTo>
                <a:cubicBezTo>
                  <a:pt x="2580658" y="8049"/>
                  <a:pt x="2688112" y="13131"/>
                  <a:pt x="2841604" y="0"/>
                </a:cubicBezTo>
                <a:cubicBezTo>
                  <a:pt x="2995096" y="-13131"/>
                  <a:pt x="3090211" y="-3770"/>
                  <a:pt x="3201074" y="0"/>
                </a:cubicBezTo>
                <a:cubicBezTo>
                  <a:pt x="3311937" y="3770"/>
                  <a:pt x="3728595" y="11733"/>
                  <a:pt x="4050729" y="0"/>
                </a:cubicBezTo>
                <a:cubicBezTo>
                  <a:pt x="4372863" y="-11733"/>
                  <a:pt x="4507309" y="3911"/>
                  <a:pt x="4704309" y="0"/>
                </a:cubicBezTo>
                <a:cubicBezTo>
                  <a:pt x="4901309" y="-3911"/>
                  <a:pt x="5073261" y="7034"/>
                  <a:pt x="5259853" y="0"/>
                </a:cubicBezTo>
                <a:cubicBezTo>
                  <a:pt x="5446445" y="-7034"/>
                  <a:pt x="5653881" y="20042"/>
                  <a:pt x="6011471" y="0"/>
                </a:cubicBezTo>
                <a:cubicBezTo>
                  <a:pt x="6369061" y="-20042"/>
                  <a:pt x="6507255" y="21536"/>
                  <a:pt x="6665052" y="0"/>
                </a:cubicBezTo>
                <a:cubicBezTo>
                  <a:pt x="6822849" y="-21536"/>
                  <a:pt x="7003129" y="9632"/>
                  <a:pt x="7220596" y="0"/>
                </a:cubicBezTo>
                <a:cubicBezTo>
                  <a:pt x="7438063" y="-9632"/>
                  <a:pt x="7473964" y="16639"/>
                  <a:pt x="7580065" y="0"/>
                </a:cubicBezTo>
                <a:cubicBezTo>
                  <a:pt x="7686166" y="-16639"/>
                  <a:pt x="7883109" y="-8462"/>
                  <a:pt x="8135609" y="0"/>
                </a:cubicBezTo>
                <a:cubicBezTo>
                  <a:pt x="8388109" y="8462"/>
                  <a:pt x="8509816" y="-26582"/>
                  <a:pt x="8691152" y="0"/>
                </a:cubicBezTo>
                <a:cubicBezTo>
                  <a:pt x="8872488" y="26582"/>
                  <a:pt x="8901454" y="-7490"/>
                  <a:pt x="9050622" y="0"/>
                </a:cubicBezTo>
                <a:cubicBezTo>
                  <a:pt x="9199790" y="7490"/>
                  <a:pt x="9348151" y="16189"/>
                  <a:pt x="9508128" y="0"/>
                </a:cubicBezTo>
                <a:cubicBezTo>
                  <a:pt x="9668105" y="-16189"/>
                  <a:pt x="9921903" y="-27494"/>
                  <a:pt x="10063672" y="0"/>
                </a:cubicBezTo>
                <a:cubicBezTo>
                  <a:pt x="10202296" y="-1613"/>
                  <a:pt x="10323531" y="112653"/>
                  <a:pt x="10323632" y="259960"/>
                </a:cubicBezTo>
                <a:cubicBezTo>
                  <a:pt x="10321465" y="369369"/>
                  <a:pt x="10333995" y="645328"/>
                  <a:pt x="10323632" y="762619"/>
                </a:cubicBezTo>
                <a:cubicBezTo>
                  <a:pt x="10313269" y="879910"/>
                  <a:pt x="10308109" y="1064776"/>
                  <a:pt x="10323632" y="1311916"/>
                </a:cubicBezTo>
                <a:cubicBezTo>
                  <a:pt x="10339155" y="1559056"/>
                  <a:pt x="10307124" y="1682836"/>
                  <a:pt x="10323632" y="1814575"/>
                </a:cubicBezTo>
                <a:cubicBezTo>
                  <a:pt x="10321910" y="1954766"/>
                  <a:pt x="10235927" y="2087312"/>
                  <a:pt x="10063672" y="2074535"/>
                </a:cubicBezTo>
                <a:cubicBezTo>
                  <a:pt x="9876063" y="2042728"/>
                  <a:pt x="9561219" y="2060918"/>
                  <a:pt x="9312054" y="2074535"/>
                </a:cubicBezTo>
                <a:cubicBezTo>
                  <a:pt x="9062889" y="2088152"/>
                  <a:pt x="8824456" y="2082439"/>
                  <a:pt x="8560436" y="2074535"/>
                </a:cubicBezTo>
                <a:cubicBezTo>
                  <a:pt x="8296416" y="2066631"/>
                  <a:pt x="8213097" y="2053587"/>
                  <a:pt x="8102930" y="2074535"/>
                </a:cubicBezTo>
                <a:cubicBezTo>
                  <a:pt x="7992763" y="2095483"/>
                  <a:pt x="7848790" y="2088865"/>
                  <a:pt x="7743460" y="2074535"/>
                </a:cubicBezTo>
                <a:cubicBezTo>
                  <a:pt x="7638130" y="2060206"/>
                  <a:pt x="7286330" y="2107417"/>
                  <a:pt x="6893805" y="2074535"/>
                </a:cubicBezTo>
                <a:cubicBezTo>
                  <a:pt x="6501281" y="2041653"/>
                  <a:pt x="6543852" y="2063931"/>
                  <a:pt x="6338261" y="2074535"/>
                </a:cubicBezTo>
                <a:cubicBezTo>
                  <a:pt x="6132670" y="2085139"/>
                  <a:pt x="5917604" y="2069459"/>
                  <a:pt x="5782718" y="2074535"/>
                </a:cubicBezTo>
                <a:cubicBezTo>
                  <a:pt x="5647832" y="2079611"/>
                  <a:pt x="5269704" y="2066034"/>
                  <a:pt x="5129137" y="2074535"/>
                </a:cubicBezTo>
                <a:cubicBezTo>
                  <a:pt x="4988570" y="2083036"/>
                  <a:pt x="4469503" y="2050867"/>
                  <a:pt x="4279482" y="2074535"/>
                </a:cubicBezTo>
                <a:cubicBezTo>
                  <a:pt x="4089462" y="2098203"/>
                  <a:pt x="3991866" y="2081178"/>
                  <a:pt x="3723938" y="2074535"/>
                </a:cubicBezTo>
                <a:cubicBezTo>
                  <a:pt x="3456010" y="2067892"/>
                  <a:pt x="3320697" y="2048787"/>
                  <a:pt x="3070357" y="2074535"/>
                </a:cubicBezTo>
                <a:cubicBezTo>
                  <a:pt x="2820017" y="2100283"/>
                  <a:pt x="2781786" y="2088683"/>
                  <a:pt x="2514814" y="2074535"/>
                </a:cubicBezTo>
                <a:cubicBezTo>
                  <a:pt x="2247842" y="2060387"/>
                  <a:pt x="2182859" y="2075536"/>
                  <a:pt x="1861233" y="2074535"/>
                </a:cubicBezTo>
                <a:cubicBezTo>
                  <a:pt x="1539607" y="2073534"/>
                  <a:pt x="1295109" y="2044337"/>
                  <a:pt x="1109615" y="2074535"/>
                </a:cubicBezTo>
                <a:cubicBezTo>
                  <a:pt x="924121" y="2104733"/>
                  <a:pt x="468249" y="2040331"/>
                  <a:pt x="259960" y="2074535"/>
                </a:cubicBezTo>
                <a:cubicBezTo>
                  <a:pt x="122047" y="2092647"/>
                  <a:pt x="-3510" y="1959150"/>
                  <a:pt x="0" y="1814575"/>
                </a:cubicBezTo>
                <a:cubicBezTo>
                  <a:pt x="26200" y="1664821"/>
                  <a:pt x="-7362" y="1522312"/>
                  <a:pt x="0" y="1280824"/>
                </a:cubicBezTo>
                <a:cubicBezTo>
                  <a:pt x="7362" y="1039336"/>
                  <a:pt x="9708" y="844498"/>
                  <a:pt x="0" y="731527"/>
                </a:cubicBezTo>
                <a:cubicBezTo>
                  <a:pt x="-9708" y="618556"/>
                  <a:pt x="-13790" y="356011"/>
                  <a:pt x="0" y="259960"/>
                </a:cubicBezTo>
                <a:close/>
              </a:path>
              <a:path w="10323632" h="2074535" stroke="0" extrusionOk="0">
                <a:moveTo>
                  <a:pt x="0" y="259960"/>
                </a:moveTo>
                <a:cubicBezTo>
                  <a:pt x="753" y="139410"/>
                  <a:pt x="131554" y="27100"/>
                  <a:pt x="259960" y="0"/>
                </a:cubicBezTo>
                <a:cubicBezTo>
                  <a:pt x="444003" y="12601"/>
                  <a:pt x="697161" y="6266"/>
                  <a:pt x="1011578" y="0"/>
                </a:cubicBezTo>
                <a:cubicBezTo>
                  <a:pt x="1325995" y="-6266"/>
                  <a:pt x="1271750" y="6444"/>
                  <a:pt x="1469084" y="0"/>
                </a:cubicBezTo>
                <a:cubicBezTo>
                  <a:pt x="1666418" y="-6444"/>
                  <a:pt x="1808047" y="15362"/>
                  <a:pt x="1926591" y="0"/>
                </a:cubicBezTo>
                <a:cubicBezTo>
                  <a:pt x="2045135" y="-15362"/>
                  <a:pt x="2431225" y="23924"/>
                  <a:pt x="2678209" y="0"/>
                </a:cubicBezTo>
                <a:cubicBezTo>
                  <a:pt x="2925193" y="-23924"/>
                  <a:pt x="3119671" y="8732"/>
                  <a:pt x="3233753" y="0"/>
                </a:cubicBezTo>
                <a:cubicBezTo>
                  <a:pt x="3347835" y="-8732"/>
                  <a:pt x="3854100" y="25336"/>
                  <a:pt x="4083408" y="0"/>
                </a:cubicBezTo>
                <a:cubicBezTo>
                  <a:pt x="4312716" y="-25336"/>
                  <a:pt x="4623926" y="-22832"/>
                  <a:pt x="4933063" y="0"/>
                </a:cubicBezTo>
                <a:cubicBezTo>
                  <a:pt x="5242200" y="22832"/>
                  <a:pt x="5355982" y="23375"/>
                  <a:pt x="5684681" y="0"/>
                </a:cubicBezTo>
                <a:cubicBezTo>
                  <a:pt x="6013380" y="-23375"/>
                  <a:pt x="5961464" y="8582"/>
                  <a:pt x="6142187" y="0"/>
                </a:cubicBezTo>
                <a:cubicBezTo>
                  <a:pt x="6322910" y="-8582"/>
                  <a:pt x="6366073" y="9091"/>
                  <a:pt x="6501657" y="0"/>
                </a:cubicBezTo>
                <a:cubicBezTo>
                  <a:pt x="6637241" y="-9091"/>
                  <a:pt x="6947061" y="12019"/>
                  <a:pt x="7351312" y="0"/>
                </a:cubicBezTo>
                <a:cubicBezTo>
                  <a:pt x="7755563" y="-12019"/>
                  <a:pt x="7770528" y="3474"/>
                  <a:pt x="8004892" y="0"/>
                </a:cubicBezTo>
                <a:cubicBezTo>
                  <a:pt x="8239256" y="-3474"/>
                  <a:pt x="8370889" y="-31773"/>
                  <a:pt x="8658473" y="0"/>
                </a:cubicBezTo>
                <a:cubicBezTo>
                  <a:pt x="8946057" y="31773"/>
                  <a:pt x="8994128" y="19817"/>
                  <a:pt x="9115980" y="0"/>
                </a:cubicBezTo>
                <a:cubicBezTo>
                  <a:pt x="9237832" y="-19817"/>
                  <a:pt x="9743823" y="353"/>
                  <a:pt x="10063672" y="0"/>
                </a:cubicBezTo>
                <a:cubicBezTo>
                  <a:pt x="10218035" y="2449"/>
                  <a:pt x="10314661" y="113419"/>
                  <a:pt x="10323632" y="259960"/>
                </a:cubicBezTo>
                <a:cubicBezTo>
                  <a:pt x="10332642" y="457343"/>
                  <a:pt x="10309747" y="626520"/>
                  <a:pt x="10323632" y="747073"/>
                </a:cubicBezTo>
                <a:cubicBezTo>
                  <a:pt x="10337517" y="867626"/>
                  <a:pt x="10313483" y="1101565"/>
                  <a:pt x="10323632" y="1296370"/>
                </a:cubicBezTo>
                <a:cubicBezTo>
                  <a:pt x="10333781" y="1491175"/>
                  <a:pt x="10338704" y="1563377"/>
                  <a:pt x="10323632" y="1814575"/>
                </a:cubicBezTo>
                <a:cubicBezTo>
                  <a:pt x="10343879" y="1952641"/>
                  <a:pt x="10221898" y="2081995"/>
                  <a:pt x="10063672" y="2074535"/>
                </a:cubicBezTo>
                <a:cubicBezTo>
                  <a:pt x="9853183" y="2088100"/>
                  <a:pt x="9772279" y="2074764"/>
                  <a:pt x="9606165" y="2074535"/>
                </a:cubicBezTo>
                <a:cubicBezTo>
                  <a:pt x="9440051" y="2074306"/>
                  <a:pt x="9047058" y="2054854"/>
                  <a:pt x="8756510" y="2074535"/>
                </a:cubicBezTo>
                <a:cubicBezTo>
                  <a:pt x="8465963" y="2094216"/>
                  <a:pt x="8336933" y="2073575"/>
                  <a:pt x="8200967" y="2074535"/>
                </a:cubicBezTo>
                <a:cubicBezTo>
                  <a:pt x="8065001" y="2075495"/>
                  <a:pt x="7729216" y="2116308"/>
                  <a:pt x="7351312" y="2074535"/>
                </a:cubicBezTo>
                <a:cubicBezTo>
                  <a:pt x="6973408" y="2032762"/>
                  <a:pt x="6925238" y="2038117"/>
                  <a:pt x="6501657" y="2074535"/>
                </a:cubicBezTo>
                <a:cubicBezTo>
                  <a:pt x="6078077" y="2110953"/>
                  <a:pt x="6084729" y="2054245"/>
                  <a:pt x="5946113" y="2074535"/>
                </a:cubicBezTo>
                <a:cubicBezTo>
                  <a:pt x="5807497" y="2094825"/>
                  <a:pt x="5739072" y="2065714"/>
                  <a:pt x="5586644" y="2074535"/>
                </a:cubicBezTo>
                <a:cubicBezTo>
                  <a:pt x="5434216" y="2083356"/>
                  <a:pt x="5260246" y="2065220"/>
                  <a:pt x="5129137" y="2074535"/>
                </a:cubicBezTo>
                <a:cubicBezTo>
                  <a:pt x="4998028" y="2083850"/>
                  <a:pt x="4896134" y="2059559"/>
                  <a:pt x="4671630" y="2074535"/>
                </a:cubicBezTo>
                <a:cubicBezTo>
                  <a:pt x="4447126" y="2089511"/>
                  <a:pt x="4189485" y="2099878"/>
                  <a:pt x="3920012" y="2074535"/>
                </a:cubicBezTo>
                <a:cubicBezTo>
                  <a:pt x="3650539" y="2049192"/>
                  <a:pt x="3675853" y="2086854"/>
                  <a:pt x="3560543" y="2074535"/>
                </a:cubicBezTo>
                <a:cubicBezTo>
                  <a:pt x="3445233" y="2062216"/>
                  <a:pt x="3326629" y="2078654"/>
                  <a:pt x="3103036" y="2074535"/>
                </a:cubicBezTo>
                <a:cubicBezTo>
                  <a:pt x="2879443" y="2070416"/>
                  <a:pt x="2444086" y="2100651"/>
                  <a:pt x="2253381" y="2074535"/>
                </a:cubicBezTo>
                <a:cubicBezTo>
                  <a:pt x="2062677" y="2048419"/>
                  <a:pt x="2010304" y="2080314"/>
                  <a:pt x="1893912" y="2074535"/>
                </a:cubicBezTo>
                <a:cubicBezTo>
                  <a:pt x="1777520" y="2068756"/>
                  <a:pt x="1665877" y="2080412"/>
                  <a:pt x="1534443" y="2074535"/>
                </a:cubicBezTo>
                <a:cubicBezTo>
                  <a:pt x="1403009" y="2068658"/>
                  <a:pt x="1278101" y="2084592"/>
                  <a:pt x="1174973" y="2074535"/>
                </a:cubicBezTo>
                <a:cubicBezTo>
                  <a:pt x="1071845" y="2064479"/>
                  <a:pt x="594814" y="2085264"/>
                  <a:pt x="259960" y="2074535"/>
                </a:cubicBezTo>
                <a:cubicBezTo>
                  <a:pt x="124399" y="2069662"/>
                  <a:pt x="22938" y="1966790"/>
                  <a:pt x="0" y="1814575"/>
                </a:cubicBezTo>
                <a:cubicBezTo>
                  <a:pt x="-15755" y="1627924"/>
                  <a:pt x="17830" y="1483549"/>
                  <a:pt x="0" y="1296370"/>
                </a:cubicBezTo>
                <a:cubicBezTo>
                  <a:pt x="-17830" y="1109191"/>
                  <a:pt x="17919" y="970525"/>
                  <a:pt x="0" y="778165"/>
                </a:cubicBezTo>
                <a:cubicBezTo>
                  <a:pt x="-17919" y="585805"/>
                  <a:pt x="-19275" y="425059"/>
                  <a:pt x="0" y="259960"/>
                </a:cubicBezTo>
                <a:close/>
              </a:path>
            </a:pathLst>
          </a:custGeom>
          <a:solidFill>
            <a:schemeClr val="bg1">
              <a:alpha val="8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 chắc chắn. </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p:cNvCxnSpPr/>
          <p:nvPr/>
        </p:nvCxnSpPr>
        <p:spPr>
          <a:xfrm flipH="1">
            <a:off x="5102087" y="2457541"/>
            <a:ext cx="132522" cy="410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1350487" y="2440976"/>
            <a:ext cx="132522" cy="410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534062" y="3173158"/>
            <a:ext cx="132522" cy="410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593268" y="3173158"/>
            <a:ext cx="132522" cy="410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88077" y="4581525"/>
            <a:ext cx="1323975" cy="2276475"/>
          </a:xfrm>
          <a:prstGeom prst="rect">
            <a:avLst/>
          </a:prstGeom>
        </p:spPr>
      </p:pic>
      <p:grpSp>
        <p:nvGrpSpPr>
          <p:cNvPr id="11" name="Group 10"/>
          <p:cNvGrpSpPr/>
          <p:nvPr/>
        </p:nvGrpSpPr>
        <p:grpSpPr>
          <a:xfrm>
            <a:off x="1542610" y="73073"/>
            <a:ext cx="3962399" cy="684000"/>
            <a:chOff x="3521613" y="0"/>
            <a:chExt cx="3962399" cy="684000"/>
          </a:xfrm>
        </p:grpSpPr>
        <p:grpSp>
          <p:nvGrpSpPr>
            <p:cNvPr id="12" name="Group 11"/>
            <p:cNvGrpSpPr/>
            <p:nvPr/>
          </p:nvGrpSpPr>
          <p:grpSpPr>
            <a:xfrm>
              <a:off x="3521613" y="0"/>
              <a:ext cx="3962399" cy="684000"/>
              <a:chOff x="3770142" y="1493446"/>
              <a:chExt cx="3962399" cy="684000"/>
            </a:xfrm>
          </p:grpSpPr>
          <p:sp>
            <p:nvSpPr>
              <p:cNvPr id="17" name="Flowchart: Alternate Process 16"/>
              <p:cNvSpPr/>
              <p:nvPr/>
            </p:nvSpPr>
            <p:spPr>
              <a:xfrm>
                <a:off x="3840480" y="1547446"/>
                <a:ext cx="3892061" cy="576000"/>
              </a:xfrm>
              <a:prstGeom prst="flowChartAlternateProcess">
                <a:avLst/>
              </a:prstGeom>
              <a:solidFill>
                <a:srgbClr val="FFC000"/>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cs typeface="+mn-cs"/>
                </a:endParaRPr>
              </a:p>
            </p:txBody>
          </p:sp>
          <p:pic>
            <p:nvPicPr>
              <p:cNvPr id="18" name="Picture 17"/>
              <p:cNvPicPr>
                <a:picLocks noChangeAspect="1"/>
              </p:cNvPicPr>
              <p:nvPr/>
            </p:nvPicPr>
            <p:blipFill>
              <a:blip r:embed="rId2"/>
              <a:stretch>
                <a:fillRect/>
              </a:stretch>
            </p:blipFill>
            <p:spPr>
              <a:xfrm rot="16200000">
                <a:off x="3751426" y="1512162"/>
                <a:ext cx="684000" cy="646568"/>
              </a:xfrm>
              <a:prstGeom prst="rect">
                <a:avLst/>
              </a:prstGeom>
            </p:spPr>
          </p:pic>
        </p:grpSp>
        <p:sp>
          <p:nvSpPr>
            <p:cNvPr id="13" name="TextBox 3"/>
            <p:cNvSpPr txBox="1"/>
            <p:nvPr/>
          </p:nvSpPr>
          <p:spPr>
            <a:xfrm>
              <a:off x="4235988" y="41910"/>
              <a:ext cx="3133725"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Luyện đọc nhóm</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
        <p:nvSpPr>
          <p:cNvPr id="26" name="Rectangle 25"/>
          <p:cNvSpPr/>
          <p:nvPr/>
        </p:nvSpPr>
        <p:spPr>
          <a:xfrm>
            <a:off x="1612948" y="1365055"/>
            <a:ext cx="5599812" cy="275152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panose="020B0604020202020204"/>
              <a:buNone/>
              <a:defRPr/>
            </a:pP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panose="020B0604020202020204"/>
              </a:rPr>
              <a:t>Yêu</a:t>
            </a:r>
            <a:r>
              <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panose="020B0604020202020204"/>
              </a:rPr>
              <a:t> </a:t>
            </a: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panose="020B0604020202020204"/>
              </a:rPr>
              <a:t>cầu</a:t>
            </a:r>
            <a:endPar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panose="020B0604020202020204"/>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panose="020B0604020202020204"/>
              <a:buNone/>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Phân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công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đọc</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theo</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đoạn</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panose="020B0604020202020204"/>
              <a:buNone/>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Tất</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cả</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thành</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viên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đều</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đọc</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panose="020B0604020202020204"/>
              <a:buNone/>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Giải</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nghĩa</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từ</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cùng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rPr>
              <a:t>nhau</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panose="020B0604020202020204"/>
            </a:endParaRPr>
          </a:p>
        </p:txBody>
      </p:sp>
      <p:pic>
        <p:nvPicPr>
          <p:cNvPr id="27" name="Picture 26"/>
          <p:cNvPicPr>
            <a:picLocks noChangeAspect="1"/>
          </p:cNvPicPr>
          <p:nvPr/>
        </p:nvPicPr>
        <p:blipFill>
          <a:blip r:embed="rId3"/>
          <a:stretch>
            <a:fillRect/>
          </a:stretch>
        </p:blipFill>
        <p:spPr>
          <a:xfrm>
            <a:off x="7126602" y="1466626"/>
            <a:ext cx="5065398" cy="2548381"/>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9607" b="100000" l="0" r="100000">
                        <a14:foregroundMark x1="3250" y1="68996" x2="3625" y2="70742"/>
                        <a14:foregroundMark x1="2875" y1="68122" x2="3125" y2="69432"/>
                        <a14:foregroundMark x1="34375" y1="37336" x2="43250" y2="51528"/>
                        <a14:foregroundMark x1="42375" y1="62009" x2="45250" y2="58734"/>
                        <a14:foregroundMark x1="45625" y1="60699" x2="47250" y2="58515"/>
                        <a14:foregroundMark x1="47000" y1="59389" x2="47625" y2="61572"/>
                        <a14:backgroundMark x1="42750" y1="58515" x2="45375" y2="54803"/>
                        <a14:backgroundMark x1="56375" y1="69214" x2="61875" y2="69651"/>
                        <a14:backgroundMark x1="77000" y1="78821" x2="80500" y2="82969"/>
                        <a14:backgroundMark x1="6625" y1="75764" x2="7625" y2="77511"/>
                      </a14:backgroundRemoval>
                    </a14:imgEffect>
                  </a14:imgLayer>
                </a14:imgProps>
              </a:ext>
            </a:extLst>
          </a:blip>
          <a:stretch>
            <a:fillRect/>
          </a:stretch>
        </p:blipFill>
        <p:spPr>
          <a:xfrm>
            <a:off x="3412440" y="3662570"/>
            <a:ext cx="5581537" cy="3195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51140" y="267"/>
            <a:ext cx="4291965" cy="683895"/>
            <a:chOff x="3521613" y="0"/>
            <a:chExt cx="4136573" cy="684000"/>
          </a:xfrm>
        </p:grpSpPr>
        <p:grpSp>
          <p:nvGrpSpPr>
            <p:cNvPr id="15" name="Group 14"/>
            <p:cNvGrpSpPr/>
            <p:nvPr/>
          </p:nvGrpSpPr>
          <p:grpSpPr>
            <a:xfrm>
              <a:off x="3521613" y="0"/>
              <a:ext cx="4136573" cy="684000"/>
              <a:chOff x="3770142" y="1493446"/>
              <a:chExt cx="4136573" cy="684000"/>
            </a:xfrm>
          </p:grpSpPr>
          <p:sp>
            <p:nvSpPr>
              <p:cNvPr id="19" name="Flowchart: Alternate Process 18"/>
              <p:cNvSpPr/>
              <p:nvPr/>
            </p:nvSpPr>
            <p:spPr>
              <a:xfrm>
                <a:off x="3840481" y="1547446"/>
                <a:ext cx="4066234" cy="576000"/>
              </a:xfrm>
              <a:prstGeom prst="flowChartAlternateProcess">
                <a:avLst/>
              </a:prstGeom>
              <a:solidFill>
                <a:srgbClr val="DDFDAE"/>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a:cs typeface="+mn-cs"/>
                </a:endParaRPr>
              </a:p>
            </p:txBody>
          </p:sp>
          <p:pic>
            <p:nvPicPr>
              <p:cNvPr id="20" name="Picture 19"/>
              <p:cNvPicPr>
                <a:picLocks noChangeAspect="1"/>
              </p:cNvPicPr>
              <p:nvPr/>
            </p:nvPicPr>
            <p:blipFill>
              <a:blip r:embed="rId1"/>
              <a:stretch>
                <a:fillRect/>
              </a:stretch>
            </p:blipFill>
            <p:spPr>
              <a:xfrm rot="16200000">
                <a:off x="3751426" y="1512162"/>
                <a:ext cx="684000" cy="646568"/>
              </a:xfrm>
              <a:prstGeom prst="rect">
                <a:avLst/>
              </a:prstGeom>
            </p:spPr>
          </p:pic>
        </p:grpSp>
        <p:sp>
          <p:nvSpPr>
            <p:cNvPr id="16" name="TextBox 15"/>
            <p:cNvSpPr txBox="1"/>
            <p:nvPr/>
          </p:nvSpPr>
          <p:spPr>
            <a:xfrm>
              <a:off x="4112458" y="68663"/>
              <a:ext cx="3545728" cy="5836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Luyện đọc trước lớp</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2" name="Group 21"/>
          <p:cNvGrpSpPr/>
          <p:nvPr/>
        </p:nvGrpSpPr>
        <p:grpSpPr>
          <a:xfrm>
            <a:off x="2793939" y="1084840"/>
            <a:ext cx="7868387" cy="3785037"/>
            <a:chOff x="2506327" y="1715940"/>
            <a:chExt cx="7868387" cy="3785037"/>
          </a:xfrm>
        </p:grpSpPr>
        <p:sp>
          <p:nvSpPr>
            <p:cNvPr id="23" name="Rounded Rectangle 22"/>
            <p:cNvSpPr/>
            <p:nvPr/>
          </p:nvSpPr>
          <p:spPr>
            <a:xfrm>
              <a:off x="2506328" y="2659594"/>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panose="020B0604020202020204"/>
              </a:endParaRPr>
            </a:p>
          </p:txBody>
        </p:sp>
        <p:sp>
          <p:nvSpPr>
            <p:cNvPr id="24" name="Rectangle 23"/>
            <p:cNvSpPr/>
            <p:nvPr/>
          </p:nvSpPr>
          <p:spPr>
            <a:xfrm>
              <a:off x="4413572" y="1715940"/>
              <a:ext cx="4007828" cy="685509"/>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panose="020B0604020202020204"/>
                </a:rPr>
                <a:t>Tiêu</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panose="020B0604020202020204"/>
                </a:rPr>
                <a:t>chí</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panose="020B0604020202020204"/>
                </a:rPr>
                <a:t>đánh</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panose="020B0604020202020204"/>
                </a:rPr>
                <a:t>giá</a:t>
              </a:r>
              <a:endPar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panose="020B0604020202020204"/>
              </a:endParaRPr>
            </a:p>
          </p:txBody>
        </p:sp>
        <p:sp>
          <p:nvSpPr>
            <p:cNvPr id="25" name="Rectangle 24"/>
            <p:cNvSpPr/>
            <p:nvPr/>
          </p:nvSpPr>
          <p:spPr>
            <a:xfrm>
              <a:off x="3258682" y="2766532"/>
              <a:ext cx="1776448"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endParaRPr>
            </a:p>
          </p:txBody>
        </p:sp>
        <p:sp>
          <p:nvSpPr>
            <p:cNvPr id="28" name="Oval 27"/>
            <p:cNvSpPr/>
            <p:nvPr/>
          </p:nvSpPr>
          <p:spPr>
            <a:xfrm>
              <a:off x="2647262" y="2806920"/>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panose="020B0604020202020204"/>
              </a:endParaRPr>
            </a:p>
          </p:txBody>
        </p:sp>
        <p:sp>
          <p:nvSpPr>
            <p:cNvPr id="29" name="Rounded Rectangle 28"/>
            <p:cNvSpPr/>
            <p:nvPr/>
          </p:nvSpPr>
          <p:spPr>
            <a:xfrm>
              <a:off x="2506328" y="3636582"/>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panose="020B0604020202020204"/>
              </a:endParaRPr>
            </a:p>
          </p:txBody>
        </p:sp>
        <p:sp>
          <p:nvSpPr>
            <p:cNvPr id="30" name="Rectangle 29"/>
            <p:cNvSpPr/>
            <p:nvPr/>
          </p:nvSpPr>
          <p:spPr>
            <a:xfrm>
              <a:off x="3258682" y="3743520"/>
              <a:ext cx="1814471"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 to,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rõ</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endParaRPr>
            </a:p>
          </p:txBody>
        </p:sp>
        <p:sp>
          <p:nvSpPr>
            <p:cNvPr id="31" name="Oval 30"/>
            <p:cNvSpPr/>
            <p:nvPr/>
          </p:nvSpPr>
          <p:spPr>
            <a:xfrm>
              <a:off x="2647262" y="3783908"/>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panose="020B0604020202020204"/>
              </a:endParaRPr>
            </a:p>
          </p:txBody>
        </p:sp>
        <p:sp>
          <p:nvSpPr>
            <p:cNvPr id="32" name="Rounded Rectangle 31"/>
            <p:cNvSpPr/>
            <p:nvPr/>
          </p:nvSpPr>
          <p:spPr>
            <a:xfrm>
              <a:off x="2506327" y="4702324"/>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panose="020B0604020202020204"/>
              </a:endParaRPr>
            </a:p>
          </p:txBody>
        </p:sp>
        <p:sp>
          <p:nvSpPr>
            <p:cNvPr id="33" name="Rectangle 32"/>
            <p:cNvSpPr/>
            <p:nvPr/>
          </p:nvSpPr>
          <p:spPr>
            <a:xfrm>
              <a:off x="3258682" y="4809262"/>
              <a:ext cx="342574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Ngắt</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nghỉ</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đúng</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chỗ</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panose="020B0604020202020204"/>
              </a:endParaRPr>
            </a:p>
          </p:txBody>
        </p:sp>
        <p:sp>
          <p:nvSpPr>
            <p:cNvPr id="34" name="Oval 33"/>
            <p:cNvSpPr/>
            <p:nvPr/>
          </p:nvSpPr>
          <p:spPr>
            <a:xfrm>
              <a:off x="2647262" y="4849650"/>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panose="020B0604020202020204"/>
              </a:endParaRPr>
            </a:p>
          </p:txBody>
        </p:sp>
        <p:pic>
          <p:nvPicPr>
            <p:cNvPr id="35"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6608090" y="2633335"/>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6578990" y="362198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7844231" y="4740868"/>
              <a:ext cx="2530483" cy="721563"/>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4844" y="5029200"/>
            <a:ext cx="1217156" cy="16617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1"/>
          <a:stretch>
            <a:fillRect/>
          </a:stretch>
        </p:blipFill>
        <p:spPr>
          <a:xfrm flipH="1">
            <a:off x="0" y="0"/>
            <a:ext cx="12192000" cy="6858000"/>
          </a:xfrm>
          <a:prstGeom prst="rect">
            <a:avLst/>
          </a:prstGeom>
        </p:spPr>
      </p:pic>
      <p:pic>
        <p:nvPicPr>
          <p:cNvPr id="11" name="Picture 10"/>
          <p:cNvPicPr>
            <a:picLocks noChangeAspect="1"/>
          </p:cNvPicPr>
          <p:nvPr/>
        </p:nvPicPr>
        <p:blipFill>
          <a:blip r:embed="rId2"/>
          <a:stretch>
            <a:fillRect/>
          </a:stretch>
        </p:blipFill>
        <p:spPr>
          <a:xfrm>
            <a:off x="9505949" y="3949776"/>
            <a:ext cx="2093843" cy="1742032"/>
          </a:xfrm>
          <a:prstGeom prst="rect">
            <a:avLst/>
          </a:prstGeom>
        </p:spPr>
      </p:pic>
      <p:sp>
        <p:nvSpPr>
          <p:cNvPr id="12" name="TextBox 11"/>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600075" y="645094"/>
            <a:ext cx="114300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p:cNvSpPr/>
          <p:nvPr/>
        </p:nvSpPr>
        <p:spPr>
          <a:xfrm>
            <a:off x="1" y="0"/>
            <a:ext cx="3638550" cy="628650"/>
          </a:xfrm>
          <a:custGeom>
            <a:avLst/>
            <a:gdLst>
              <a:gd name="connsiteX0" fmla="*/ 0 w 3638550"/>
              <a:gd name="connsiteY0" fmla="*/ 314325 h 628650"/>
              <a:gd name="connsiteX1" fmla="*/ 314325 w 3638550"/>
              <a:gd name="connsiteY1" fmla="*/ 0 h 628650"/>
              <a:gd name="connsiteX2" fmla="*/ 856107 w 3638550"/>
              <a:gd name="connsiteY2" fmla="*/ 0 h 628650"/>
              <a:gd name="connsiteX3" fmla="*/ 1427988 w 3638550"/>
              <a:gd name="connsiteY3" fmla="*/ 0 h 628650"/>
              <a:gd name="connsiteX4" fmla="*/ 1969770 w 3638550"/>
              <a:gd name="connsiteY4" fmla="*/ 0 h 628650"/>
              <a:gd name="connsiteX5" fmla="*/ 2631948 w 3638550"/>
              <a:gd name="connsiteY5" fmla="*/ 0 h 628650"/>
              <a:gd name="connsiteX6" fmla="*/ 3324225 w 3638550"/>
              <a:gd name="connsiteY6" fmla="*/ 0 h 628650"/>
              <a:gd name="connsiteX7" fmla="*/ 3638550 w 3638550"/>
              <a:gd name="connsiteY7" fmla="*/ 314325 h 628650"/>
              <a:gd name="connsiteX8" fmla="*/ 3638550 w 3638550"/>
              <a:gd name="connsiteY8" fmla="*/ 314325 h 628650"/>
              <a:gd name="connsiteX9" fmla="*/ 3324225 w 3638550"/>
              <a:gd name="connsiteY9" fmla="*/ 628650 h 628650"/>
              <a:gd name="connsiteX10" fmla="*/ 2782443 w 3638550"/>
              <a:gd name="connsiteY10" fmla="*/ 628650 h 628650"/>
              <a:gd name="connsiteX11" fmla="*/ 2210562 w 3638550"/>
              <a:gd name="connsiteY11" fmla="*/ 628650 h 628650"/>
              <a:gd name="connsiteX12" fmla="*/ 1668780 w 3638550"/>
              <a:gd name="connsiteY12" fmla="*/ 628650 h 628650"/>
              <a:gd name="connsiteX13" fmla="*/ 1157097 w 3638550"/>
              <a:gd name="connsiteY13" fmla="*/ 628650 h 628650"/>
              <a:gd name="connsiteX14" fmla="*/ 314325 w 3638550"/>
              <a:gd name="connsiteY14" fmla="*/ 628650 h 628650"/>
              <a:gd name="connsiteX15" fmla="*/ 0 w 3638550"/>
              <a:gd name="connsiteY15" fmla="*/ 314325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38550" h="628650" fill="none" extrusionOk="0">
                <a:moveTo>
                  <a:pt x="0" y="314325"/>
                </a:moveTo>
                <a:cubicBezTo>
                  <a:pt x="23528" y="148191"/>
                  <a:pt x="110680" y="6994"/>
                  <a:pt x="314325" y="0"/>
                </a:cubicBezTo>
                <a:cubicBezTo>
                  <a:pt x="513421" y="-11627"/>
                  <a:pt x="740876" y="-18642"/>
                  <a:pt x="856107" y="0"/>
                </a:cubicBezTo>
                <a:cubicBezTo>
                  <a:pt x="971338" y="18642"/>
                  <a:pt x="1281502" y="-21296"/>
                  <a:pt x="1427988" y="0"/>
                </a:cubicBezTo>
                <a:cubicBezTo>
                  <a:pt x="1574474" y="21296"/>
                  <a:pt x="1818109" y="1987"/>
                  <a:pt x="1969770" y="0"/>
                </a:cubicBezTo>
                <a:cubicBezTo>
                  <a:pt x="2121431" y="-1987"/>
                  <a:pt x="2349631" y="-21693"/>
                  <a:pt x="2631948" y="0"/>
                </a:cubicBezTo>
                <a:cubicBezTo>
                  <a:pt x="2914265" y="21693"/>
                  <a:pt x="3081911" y="-29516"/>
                  <a:pt x="3324225" y="0"/>
                </a:cubicBezTo>
                <a:cubicBezTo>
                  <a:pt x="3466036" y="-9653"/>
                  <a:pt x="3620514" y="152569"/>
                  <a:pt x="3638550" y="314325"/>
                </a:cubicBezTo>
                <a:lnTo>
                  <a:pt x="3638550" y="314325"/>
                </a:lnTo>
                <a:cubicBezTo>
                  <a:pt x="3628167" y="511405"/>
                  <a:pt x="3494698" y="652704"/>
                  <a:pt x="3324225" y="628650"/>
                </a:cubicBezTo>
                <a:cubicBezTo>
                  <a:pt x="3149424" y="647178"/>
                  <a:pt x="2910478" y="617246"/>
                  <a:pt x="2782443" y="628650"/>
                </a:cubicBezTo>
                <a:cubicBezTo>
                  <a:pt x="2654408" y="640054"/>
                  <a:pt x="2384871" y="625523"/>
                  <a:pt x="2210562" y="628650"/>
                </a:cubicBezTo>
                <a:cubicBezTo>
                  <a:pt x="2036253" y="631777"/>
                  <a:pt x="1794153" y="617153"/>
                  <a:pt x="1668780" y="628650"/>
                </a:cubicBezTo>
                <a:cubicBezTo>
                  <a:pt x="1543407" y="640147"/>
                  <a:pt x="1351133" y="618805"/>
                  <a:pt x="1157097" y="628650"/>
                </a:cubicBezTo>
                <a:cubicBezTo>
                  <a:pt x="963061" y="638495"/>
                  <a:pt x="549817" y="603970"/>
                  <a:pt x="314325" y="628650"/>
                </a:cubicBezTo>
                <a:cubicBezTo>
                  <a:pt x="116179" y="659179"/>
                  <a:pt x="7635" y="467562"/>
                  <a:pt x="0" y="314325"/>
                </a:cubicBezTo>
                <a:close/>
              </a:path>
              <a:path w="3638550" h="628650" stroke="0" extrusionOk="0">
                <a:moveTo>
                  <a:pt x="0" y="314325"/>
                </a:moveTo>
                <a:cubicBezTo>
                  <a:pt x="-16036" y="157559"/>
                  <a:pt x="143968" y="13707"/>
                  <a:pt x="314325" y="0"/>
                </a:cubicBezTo>
                <a:cubicBezTo>
                  <a:pt x="434640" y="2228"/>
                  <a:pt x="664660" y="-10080"/>
                  <a:pt x="856107" y="0"/>
                </a:cubicBezTo>
                <a:cubicBezTo>
                  <a:pt x="1047554" y="10080"/>
                  <a:pt x="1170366" y="24737"/>
                  <a:pt x="1427988" y="0"/>
                </a:cubicBezTo>
                <a:cubicBezTo>
                  <a:pt x="1685610" y="-24737"/>
                  <a:pt x="1719127" y="15885"/>
                  <a:pt x="1939671" y="0"/>
                </a:cubicBezTo>
                <a:cubicBezTo>
                  <a:pt x="2160215" y="-15885"/>
                  <a:pt x="2403793" y="21384"/>
                  <a:pt x="2571750" y="0"/>
                </a:cubicBezTo>
                <a:cubicBezTo>
                  <a:pt x="2739707" y="-21384"/>
                  <a:pt x="3076695" y="-2751"/>
                  <a:pt x="3324225" y="0"/>
                </a:cubicBezTo>
                <a:cubicBezTo>
                  <a:pt x="3494179" y="33759"/>
                  <a:pt x="3653961" y="142260"/>
                  <a:pt x="3638550" y="314325"/>
                </a:cubicBezTo>
                <a:lnTo>
                  <a:pt x="3638550" y="314325"/>
                </a:lnTo>
                <a:cubicBezTo>
                  <a:pt x="3661008" y="459166"/>
                  <a:pt x="3486278" y="644362"/>
                  <a:pt x="3324225" y="628650"/>
                </a:cubicBezTo>
                <a:cubicBezTo>
                  <a:pt x="3151373" y="629101"/>
                  <a:pt x="2955525" y="643245"/>
                  <a:pt x="2812542" y="628650"/>
                </a:cubicBezTo>
                <a:cubicBezTo>
                  <a:pt x="2669559" y="614055"/>
                  <a:pt x="2475929" y="640493"/>
                  <a:pt x="2180463" y="628650"/>
                </a:cubicBezTo>
                <a:cubicBezTo>
                  <a:pt x="1884997" y="616807"/>
                  <a:pt x="1901995" y="638562"/>
                  <a:pt x="1668780" y="628650"/>
                </a:cubicBezTo>
                <a:cubicBezTo>
                  <a:pt x="1435565" y="618738"/>
                  <a:pt x="1321503" y="619427"/>
                  <a:pt x="1126998" y="628650"/>
                </a:cubicBezTo>
                <a:cubicBezTo>
                  <a:pt x="932493" y="637873"/>
                  <a:pt x="512255" y="640411"/>
                  <a:pt x="314325" y="628650"/>
                </a:cubicBezTo>
                <a:cubicBezTo>
                  <a:pt x="156411" y="623165"/>
                  <a:pt x="18404" y="475856"/>
                  <a:pt x="0" y="314325"/>
                </a:cubicBezTo>
                <a:close/>
              </a:path>
            </a:pathLst>
          </a:custGeom>
          <a:solidFill>
            <a:srgbClr val="FFFFCC"/>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 name="Group 6"/>
          <p:cNvGrpSpPr/>
          <p:nvPr/>
        </p:nvGrpSpPr>
        <p:grpSpPr>
          <a:xfrm>
            <a:off x="0" y="504489"/>
            <a:ext cx="828675" cy="809961"/>
            <a:chOff x="-93175" y="1999914"/>
            <a:chExt cx="931530" cy="931530"/>
          </a:xfrm>
        </p:grpSpPr>
        <p:pic>
          <p:nvPicPr>
            <p:cNvPr id="8" name="Picture 7" descr="A picture containing vector graphics&#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grpSp>
        <p:nvGrpSpPr>
          <p:cNvPr id="14" name="Group 13"/>
          <p:cNvGrpSpPr/>
          <p:nvPr/>
        </p:nvGrpSpPr>
        <p:grpSpPr>
          <a:xfrm>
            <a:off x="0" y="1413958"/>
            <a:ext cx="828675" cy="809961"/>
            <a:chOff x="-93175" y="1999914"/>
            <a:chExt cx="931530" cy="931530"/>
          </a:xfrm>
        </p:grpSpPr>
        <p:pic>
          <p:nvPicPr>
            <p:cNvPr id="15" name="Picture 14" descr="A picture containing vector graphics&#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6" name="TextBox 15"/>
            <p:cNvSpPr txBox="1"/>
            <p:nvPr/>
          </p:nvSpPr>
          <p:spPr>
            <a:xfrm>
              <a:off x="-24045" y="2191196"/>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grpSp>
        <p:nvGrpSpPr>
          <p:cNvPr id="18" name="Group 17"/>
          <p:cNvGrpSpPr/>
          <p:nvPr/>
        </p:nvGrpSpPr>
        <p:grpSpPr>
          <a:xfrm>
            <a:off x="-1" y="2809538"/>
            <a:ext cx="828675" cy="809961"/>
            <a:chOff x="-93175" y="1999914"/>
            <a:chExt cx="931530" cy="931530"/>
          </a:xfrm>
        </p:grpSpPr>
        <p:pic>
          <p:nvPicPr>
            <p:cNvPr id="19" name="Picture 18" descr="A picture containing vector graphics&#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0" name="TextBox 19"/>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5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53" presetClass="entr" presetSubtype="16"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1"/>
          <a:stretch>
            <a:fillRect/>
          </a:stretch>
        </p:blipFill>
        <p:spPr>
          <a:xfrm flipH="1">
            <a:off x="0" y="0"/>
            <a:ext cx="12192000" cy="6858000"/>
          </a:xfrm>
          <a:prstGeom prst="rect">
            <a:avLst/>
          </a:prstGeom>
        </p:spPr>
      </p:pic>
      <p:pic>
        <p:nvPicPr>
          <p:cNvPr id="11" name="Picture 10"/>
          <p:cNvPicPr>
            <a:picLocks noChangeAspect="1"/>
          </p:cNvPicPr>
          <p:nvPr/>
        </p:nvPicPr>
        <p:blipFill>
          <a:blip r:embed="rId2"/>
          <a:stretch>
            <a:fillRect/>
          </a:stretch>
        </p:blipFill>
        <p:spPr>
          <a:xfrm>
            <a:off x="7858124" y="3252310"/>
            <a:ext cx="4333876" cy="3605690"/>
          </a:xfrm>
          <a:prstGeom prst="rect">
            <a:avLst/>
          </a:prstGeom>
        </p:spPr>
      </p:pic>
      <p:sp>
        <p:nvSpPr>
          <p:cNvPr id="12" name="TextBox 11"/>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7732" y="-527396"/>
            <a:ext cx="5052061"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732" y="2343626"/>
            <a:ext cx="2869856" cy="2749322"/>
          </a:xfrm>
          <a:prstGeom prst="rect">
            <a:avLst/>
          </a:prstGeom>
        </p:spPr>
      </p:pic>
      <p:pic>
        <p:nvPicPr>
          <p:cNvPr id="2" name="Picture 1"/>
          <p:cNvPicPr>
            <a:picLocks noChangeAspect="1"/>
          </p:cNvPicPr>
          <p:nvPr/>
        </p:nvPicPr>
        <p:blipFill>
          <a:blip r:embed="rId4"/>
          <a:stretch>
            <a:fillRect/>
          </a:stretch>
        </p:blipFill>
        <p:spPr>
          <a:xfrm>
            <a:off x="1841529" y="2406350"/>
            <a:ext cx="5194242" cy="10546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2"/>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8" name="Group 27"/>
          <p:cNvGrpSpPr/>
          <p:nvPr/>
        </p:nvGrpSpPr>
        <p:grpSpPr>
          <a:xfrm>
            <a:off x="1898466" y="1101687"/>
            <a:ext cx="9274360" cy="1200329"/>
            <a:chOff x="165956" y="1130092"/>
            <a:chExt cx="9274360" cy="1200329"/>
          </a:xfrm>
        </p:grpSpPr>
        <p:sp>
          <p:nvSpPr>
            <p:cNvPr id="29" name="Rectangle 28"/>
            <p:cNvSpPr/>
            <p:nvPr/>
          </p:nvSpPr>
          <p:spPr>
            <a:xfrm>
              <a:off x="809302" y="1130092"/>
              <a:ext cx="863101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Những chi tiết nào (ở đầu câu chuyện) cho thấy Bác rất cẩn thận khi qua suối?</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0" name="Oval 29"/>
            <p:cNvSpPr/>
            <p:nvPr/>
          </p:nvSpPr>
          <p:spPr>
            <a:xfrm>
              <a:off x="165956" y="1146362"/>
              <a:ext cx="561974" cy="55223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1</a:t>
              </a: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2"/>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2" name="Group 21"/>
          <p:cNvGrpSpPr/>
          <p:nvPr/>
        </p:nvGrpSpPr>
        <p:grpSpPr>
          <a:xfrm>
            <a:off x="2346839" y="1102637"/>
            <a:ext cx="9378436" cy="646331"/>
            <a:chOff x="148456" y="2068755"/>
            <a:chExt cx="9378436" cy="646331"/>
          </a:xfrm>
        </p:grpSpPr>
        <p:sp>
          <p:nvSpPr>
            <p:cNvPr id="36" name="Rectangle 35"/>
            <p:cNvSpPr/>
            <p:nvPr/>
          </p:nvSpPr>
          <p:spPr>
            <a:xfrm>
              <a:off x="653280" y="2068755"/>
              <a:ext cx="887361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Chuyện gì xảy ra khi Bác gần qua được suối?</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7" name="Oval 36"/>
            <p:cNvSpPr/>
            <p:nvPr/>
          </p:nvSpPr>
          <p:spPr>
            <a:xfrm>
              <a:off x="148456" y="2105739"/>
              <a:ext cx="561974" cy="55223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2</a:t>
              </a: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CB9D0"/>
              </a:solidFill>
              <a:effectLst/>
              <a:uLnTx/>
              <a:uFillTx/>
              <a:latin typeface="Times New Roman" panose="02020603050405020304"/>
              <a:cs typeface="+mn-cs"/>
            </a:endParaRPr>
          </a:p>
        </p:txBody>
      </p:sp>
      <p:sp>
        <p:nvSpPr>
          <p:cNvPr id="3" name="Google Shape;487;p33"/>
          <p:cNvSpPr txBox="1"/>
          <p:nvPr/>
        </p:nvSpPr>
        <p:spPr>
          <a:xfrm>
            <a:off x="-1597609" y="21351"/>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defRPr/>
            </a:pP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Thứ</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a:t>
            </a:r>
            <a:r>
              <a:rPr lang="en-US" sz="3600" kern="0" dirty="0" err="1">
                <a:solidFill>
                  <a:srgbClr val="000000"/>
                </a:solidFill>
                <a:latin typeface="Calibri" panose="020F0502020204030204" pitchFamily="34" charset="0"/>
                <a:cs typeface="Calibri" panose="020F0502020204030204" pitchFamily="34" charset="0"/>
              </a:rPr>
              <a:t>Tư</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ngày</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22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tháng</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4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năm</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2026</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endParaRPr>
          </a:p>
        </p:txBody>
      </p:sp>
      <p:pic>
        <p:nvPicPr>
          <p:cNvPr id="10"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768340" y="5576154"/>
            <a:ext cx="778189" cy="1203867"/>
          </a:xfrm>
          <a:prstGeom prst="rect">
            <a:avLst/>
          </a:prstGeom>
        </p:spPr>
      </p:pic>
      <p:pic>
        <p:nvPicPr>
          <p:cNvPr id="11"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529" y="5976849"/>
            <a:ext cx="434146" cy="803172"/>
          </a:xfrm>
          <a:prstGeom prst="rect">
            <a:avLst/>
          </a:prstGeom>
        </p:spPr>
      </p:pic>
      <p:pic>
        <p:nvPicPr>
          <p:cNvPr id="12"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0" y="4025281"/>
            <a:ext cx="2065850" cy="2832719"/>
          </a:xfrm>
          <a:prstGeom prst="rect">
            <a:avLst/>
          </a:prstGeom>
        </p:spPr>
      </p:pic>
      <p:pic>
        <p:nvPicPr>
          <p:cNvPr id="18"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714" y="0"/>
            <a:ext cx="1306286" cy="1008000"/>
          </a:xfrm>
          <a:prstGeom prst="rect">
            <a:avLst/>
          </a:prstGeom>
        </p:spPr>
      </p:pic>
      <p:pic>
        <p:nvPicPr>
          <p:cNvPr id="19"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289989" y="1100378"/>
            <a:ext cx="886629" cy="1207544"/>
          </a:xfrm>
          <a:prstGeom prst="rect">
            <a:avLst/>
          </a:prstGeom>
        </p:spPr>
      </p:pic>
      <p:pic>
        <p:nvPicPr>
          <p:cNvPr id="9" name="Picture 8"/>
          <p:cNvPicPr>
            <a:picLocks noChangeAspect="1"/>
          </p:cNvPicPr>
          <p:nvPr/>
        </p:nvPicPr>
        <p:blipFill>
          <a:blip r:embed="rId6"/>
          <a:stretch>
            <a:fillRect/>
          </a:stretch>
        </p:blipFill>
        <p:spPr>
          <a:xfrm>
            <a:off x="7281662" y="0"/>
            <a:ext cx="4910338" cy="6238875"/>
          </a:xfrm>
          <a:prstGeom prst="rect">
            <a:avLst/>
          </a:prstGeom>
        </p:spPr>
      </p:pic>
      <p:pic>
        <p:nvPicPr>
          <p:cNvPr id="17" name="Picture 16"/>
          <p:cNvPicPr>
            <a:picLocks noChangeAspect="1"/>
          </p:cNvPicPr>
          <p:nvPr/>
        </p:nvPicPr>
        <p:blipFill>
          <a:blip r:embed="rId7"/>
          <a:stretch>
            <a:fillRect/>
          </a:stretch>
        </p:blipFill>
        <p:spPr>
          <a:xfrm>
            <a:off x="439754" y="1681650"/>
            <a:ext cx="6950042" cy="1932599"/>
          </a:xfrm>
          <a:prstGeom prst="rect">
            <a:avLst/>
          </a:prstGeom>
        </p:spPr>
      </p:pic>
      <p:pic>
        <p:nvPicPr>
          <p:cNvPr id="22" name="Picture 21"/>
          <p:cNvPicPr>
            <a:picLocks noChangeAspect="1"/>
          </p:cNvPicPr>
          <p:nvPr/>
        </p:nvPicPr>
        <p:blipFill>
          <a:blip r:embed="rId8"/>
          <a:stretch>
            <a:fillRect/>
          </a:stretch>
        </p:blipFill>
        <p:spPr>
          <a:xfrm>
            <a:off x="2357132" y="665189"/>
            <a:ext cx="2658086" cy="841321"/>
          </a:xfrm>
          <a:prstGeom prst="rect">
            <a:avLst/>
          </a:prstGeom>
        </p:spPr>
      </p:pic>
      <p:pic>
        <p:nvPicPr>
          <p:cNvPr id="23" name="Picture 22"/>
          <p:cNvPicPr>
            <a:picLocks noChangeAspect="1"/>
          </p:cNvPicPr>
          <p:nvPr/>
        </p:nvPicPr>
        <p:blipFill>
          <a:blip r:embed="rId9">
            <a:duotone>
              <a:schemeClr val="accent6">
                <a:shade val="45000"/>
                <a:satMod val="135000"/>
              </a:schemeClr>
              <a:prstClr val="white"/>
            </a:duotone>
          </a:blip>
          <a:stretch>
            <a:fillRect/>
          </a:stretch>
        </p:blipFill>
        <p:spPr>
          <a:xfrm rot="20464488">
            <a:off x="353707" y="933450"/>
            <a:ext cx="2508126" cy="1786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2"/>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2307771" y="1255337"/>
            <a:ext cx="9588953" cy="646331"/>
            <a:chOff x="-70955" y="3137737"/>
            <a:chExt cx="13726606" cy="646331"/>
          </a:xfrm>
        </p:grpSpPr>
        <p:sp>
          <p:nvSpPr>
            <p:cNvPr id="16" name="Rectangle 15"/>
            <p:cNvSpPr/>
            <p:nvPr/>
          </p:nvSpPr>
          <p:spPr>
            <a:xfrm>
              <a:off x="609452" y="3137737"/>
              <a:ext cx="130461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Biết hòn đá có rêu trơn Bác đã làm gì?</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7" name="Oval 16"/>
            <p:cNvSpPr/>
            <p:nvPr/>
          </p:nvSpPr>
          <p:spPr>
            <a:xfrm>
              <a:off x="-70955" y="3137737"/>
              <a:ext cx="775413" cy="55223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3</a:t>
              </a: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2"/>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1802946" y="1255337"/>
            <a:ext cx="10389054" cy="1200329"/>
            <a:chOff x="-793613" y="3137737"/>
            <a:chExt cx="14871952" cy="1200329"/>
          </a:xfrm>
        </p:grpSpPr>
        <p:sp>
          <p:nvSpPr>
            <p:cNvPr id="16" name="Rectangle 15"/>
            <p:cNvSpPr/>
            <p:nvPr/>
          </p:nvSpPr>
          <p:spPr>
            <a:xfrm>
              <a:off x="20596" y="3137737"/>
              <a:ext cx="1405774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Sắp xếp các sự vật cho đúng với trình tự của câu chuyện?</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7" name="Oval 16"/>
            <p:cNvSpPr/>
            <p:nvPr/>
          </p:nvSpPr>
          <p:spPr>
            <a:xfrm>
              <a:off x="-793613" y="3194887"/>
              <a:ext cx="775413" cy="55223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pic>
        <p:nvPicPr>
          <p:cNvPr id="3" name="Picture 2"/>
          <p:cNvPicPr>
            <a:picLocks noChangeAspect="1"/>
          </p:cNvPicPr>
          <p:nvPr/>
        </p:nvPicPr>
        <p:blipFill>
          <a:blip r:embed="rId3"/>
          <a:stretch>
            <a:fillRect/>
          </a:stretch>
        </p:blipFill>
        <p:spPr>
          <a:xfrm>
            <a:off x="2643187" y="2643187"/>
            <a:ext cx="3842697" cy="11287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a:stretch>
            <a:fillRect/>
          </a:stretch>
        </p:blipFill>
        <p:spPr>
          <a:xfrm>
            <a:off x="7424737" y="2628899"/>
            <a:ext cx="3905779" cy="1152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5"/>
          <a:stretch>
            <a:fillRect/>
          </a:stretch>
        </p:blipFill>
        <p:spPr>
          <a:xfrm>
            <a:off x="2709862" y="4338637"/>
            <a:ext cx="3634707" cy="976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p:cNvPicPr>
            <a:picLocks noChangeAspect="1"/>
          </p:cNvPicPr>
          <p:nvPr/>
        </p:nvPicPr>
        <p:blipFill>
          <a:blip r:embed="rId6"/>
          <a:stretch>
            <a:fillRect/>
          </a:stretch>
        </p:blipFill>
        <p:spPr>
          <a:xfrm>
            <a:off x="7486649" y="4162424"/>
            <a:ext cx="3967163" cy="1133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椭圆 5"/>
          <p:cNvSpPr>
            <a:spLocks noChangeArrowheads="1"/>
          </p:cNvSpPr>
          <p:nvPr/>
        </p:nvSpPr>
        <p:spPr bwMode="auto">
          <a:xfrm>
            <a:off x="7062555" y="2531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1</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endParaRPr>
          </a:p>
        </p:txBody>
      </p:sp>
      <p:sp>
        <p:nvSpPr>
          <p:cNvPr id="22" name="椭圆 5"/>
          <p:cNvSpPr>
            <a:spLocks noChangeArrowheads="1"/>
          </p:cNvSpPr>
          <p:nvPr/>
        </p:nvSpPr>
        <p:spPr bwMode="auto">
          <a:xfrm>
            <a:off x="7138755" y="4055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2</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endParaRPr>
          </a:p>
        </p:txBody>
      </p:sp>
      <p:sp>
        <p:nvSpPr>
          <p:cNvPr id="23" name="椭圆 5"/>
          <p:cNvSpPr>
            <a:spLocks noChangeArrowheads="1"/>
          </p:cNvSpPr>
          <p:nvPr/>
        </p:nvSpPr>
        <p:spPr bwMode="auto">
          <a:xfrm>
            <a:off x="2576385" y="4011881"/>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3</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endParaRPr>
          </a:p>
        </p:txBody>
      </p:sp>
      <p:sp>
        <p:nvSpPr>
          <p:cNvPr id="24" name="椭圆 5"/>
          <p:cNvSpPr>
            <a:spLocks noChangeArrowheads="1"/>
          </p:cNvSpPr>
          <p:nvPr/>
        </p:nvSpPr>
        <p:spPr bwMode="auto">
          <a:xfrm>
            <a:off x="2485986" y="2305123"/>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4</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2"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P spid="21" grpId="2" animBg="1"/>
      <p:bldP spid="22" grpId="1" animBg="1"/>
      <p:bldP spid="22" grpId="2" animBg="1"/>
      <p:bldP spid="23" grpId="1" animBg="1"/>
      <p:bldP spid="23" grpId="2" animBg="1"/>
      <p:bldP spid="24" grpId="1" animBg="1"/>
      <p:bldP spid="24"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2"/>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2295525" y="1198187"/>
            <a:ext cx="9601199" cy="1200329"/>
            <a:chOff x="-88485" y="3080587"/>
            <a:chExt cx="13744136" cy="1200329"/>
          </a:xfrm>
        </p:grpSpPr>
        <p:sp>
          <p:nvSpPr>
            <p:cNvPr id="16" name="Rectangle 15"/>
            <p:cNvSpPr/>
            <p:nvPr/>
          </p:nvSpPr>
          <p:spPr>
            <a:xfrm>
              <a:off x="609452" y="3080587"/>
              <a:ext cx="1304619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Câu chuyện “Cùng Bác qua suối” cho thấy những phẩm chất nào của Bác?</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7" name="Oval 16"/>
            <p:cNvSpPr/>
            <p:nvPr/>
          </p:nvSpPr>
          <p:spPr>
            <a:xfrm>
              <a:off x="-88485" y="3137736"/>
              <a:ext cx="792943" cy="59251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5</a:t>
              </a: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CB9D0"/>
              </a:solidFill>
              <a:effectLst/>
              <a:uLnTx/>
              <a:uFillTx/>
              <a:latin typeface="Times New Roman" panose="02020603050405020304"/>
              <a:cs typeface="+mn-cs"/>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885714" y="264248"/>
            <a:ext cx="1306286" cy="1008000"/>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89990" y="1222147"/>
            <a:ext cx="886629" cy="1207544"/>
          </a:xfrm>
          <a:prstGeom prst="rect">
            <a:avLst/>
          </a:prstGeom>
        </p:spPr>
      </p:pic>
      <p:grpSp>
        <p:nvGrpSpPr>
          <p:cNvPr id="3" name="Group 2"/>
          <p:cNvGrpSpPr/>
          <p:nvPr/>
        </p:nvGrpSpPr>
        <p:grpSpPr>
          <a:xfrm>
            <a:off x="112118" y="1532861"/>
            <a:ext cx="7145931" cy="3991722"/>
            <a:chOff x="175846" y="1521054"/>
            <a:chExt cx="6351112" cy="3991722"/>
          </a:xfrm>
        </p:grpSpPr>
        <p:pic>
          <p:nvPicPr>
            <p:cNvPr id="18" name="图片 3"/>
            <p:cNvPicPr>
              <a:picLocks noChangeAspect="1"/>
            </p:cNvPicPr>
            <p:nvPr/>
          </p:nvPicPr>
          <p:blipFill rotWithShape="1">
            <a:blip r:embed="rId3" cstate="print">
              <a:extLst>
                <a:ext uri="{28A0092B-C50C-407E-A947-70E740481C1C}">
                  <a14:useLocalDpi xmlns:a14="http://schemas.microsoft.com/office/drawing/2010/main" val="0"/>
                </a:ext>
              </a:extLst>
            </a:blip>
            <a:srcRect l="8684" r="11491" b="56505"/>
            <a:stretch>
              <a:fillRect/>
            </a:stretch>
          </p:blipFill>
          <p:spPr>
            <a:xfrm flipV="1">
              <a:off x="175846" y="1521054"/>
              <a:ext cx="6351112" cy="3991722"/>
            </a:xfrm>
            <a:prstGeom prst="rect">
              <a:avLst/>
            </a:prstGeom>
          </p:spPr>
        </p:pic>
        <p:sp>
          <p:nvSpPr>
            <p:cNvPr id="20" name="Rounded Rectangle 19"/>
            <p:cNvSpPr/>
            <p:nvPr/>
          </p:nvSpPr>
          <p:spPr>
            <a:xfrm>
              <a:off x="397006" y="2649041"/>
              <a:ext cx="5814764" cy="2253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lang="vi-VN" sz="3200" b="0" i="0" dirty="0">
                  <a:solidFill>
                    <a:srgbClr val="000000"/>
                  </a:solidFill>
                  <a:effectLst/>
                  <a:latin typeface="Calibri" panose="020F0502020204030204" pitchFamily="34" charset="0"/>
                  <a:cs typeface="Calibri" panose="020F0502020204030204" pitchFamily="34" charset="0"/>
                </a:rPr>
                <a:t>Câu chuyện ca ngợi Bác – một con người có nhiều phẩm chất tốt đẹp: yêu thương, gần gũi với mọi người, cẩn thận trong công việc, luôn quan tâm, lo lắng cho người khác,…</a:t>
              </a:r>
              <a:endParaRPr kumimoji="0" lang="en-US" sz="3200" b="0" i="0" u="none" strike="noStrike" kern="1200" cap="none" spc="0" normalizeH="0" baseline="0" noProof="0" dirty="0">
                <a:ln>
                  <a:noFill/>
                </a:ln>
                <a:solidFill>
                  <a:srgbClr val="DBEFF9">
                    <a:lumMod val="10000"/>
                  </a:srgbClr>
                </a:solidFill>
                <a:effectLst/>
                <a:uLnTx/>
                <a:uFillTx/>
                <a:latin typeface="Calibri" panose="020F0502020204030204" pitchFamily="34" charset="0"/>
                <a:cs typeface="Calibri" panose="020F0502020204030204" pitchFamily="34" charset="0"/>
              </a:endParaRPr>
            </a:p>
          </p:txBody>
        </p:sp>
      </p:grpSp>
      <p:pic>
        <p:nvPicPr>
          <p:cNvPr id="4" name="Picture 3"/>
          <p:cNvPicPr>
            <a:picLocks noChangeAspect="1"/>
          </p:cNvPicPr>
          <p:nvPr/>
        </p:nvPicPr>
        <p:blipFill>
          <a:blip r:embed="rId4"/>
          <a:stretch>
            <a:fillRect/>
          </a:stretch>
        </p:blipFill>
        <p:spPr>
          <a:xfrm>
            <a:off x="7281662" y="0"/>
            <a:ext cx="4910338" cy="6238875"/>
          </a:xfrm>
          <a:prstGeom prst="rect">
            <a:avLst/>
          </a:prstGeom>
        </p:spPr>
      </p:pic>
      <p:pic>
        <p:nvPicPr>
          <p:cNvPr id="8" name="Picture 7"/>
          <p:cNvPicPr>
            <a:picLocks noChangeAspect="1"/>
          </p:cNvPicPr>
          <p:nvPr/>
        </p:nvPicPr>
        <p:blipFill>
          <a:blip r:embed="rId5"/>
          <a:stretch>
            <a:fillRect/>
          </a:stretch>
        </p:blipFill>
        <p:spPr>
          <a:xfrm>
            <a:off x="946559" y="1016087"/>
            <a:ext cx="5212532" cy="920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sp>
        <p:nvSpPr>
          <p:cNvPr id="8" name="TextBox 7"/>
          <p:cNvSpPr txBox="1"/>
          <p:nvPr/>
        </p:nvSpPr>
        <p:spPr>
          <a:xfrm>
            <a:off x="1645527" y="2505670"/>
            <a:ext cx="5493812" cy="923330"/>
          </a:xfrm>
          <a:prstGeom prst="rect">
            <a:avLst/>
          </a:prstGeom>
          <a:noFill/>
        </p:spPr>
        <p:txBody>
          <a:bodyPr wrap="none" rtlCol="0">
            <a:spAutoFit/>
          </a:bodyPr>
          <a:lstStyle/>
          <a:p>
            <a:pPr lvl="0" algn="ctr">
              <a:defRPr/>
            </a:pPr>
            <a:r>
              <a:rPr lang="en-US" sz="5400" dirty="0">
                <a:solidFill>
                  <a:srgbClr val="0070C0"/>
                </a:solidFill>
                <a:effectLst>
                  <a:outerShdw dist="50800" dir="3600000" algn="t" rotWithShape="0">
                    <a:prstClr val="white"/>
                  </a:outerShdw>
                </a:effectLst>
              </a:rPr>
              <a:t>LUYỆN ĐỌC LẠI</a:t>
            </a:r>
            <a:endParaRPr lang="en-US" sz="5400" dirty="0">
              <a:solidFill>
                <a:srgbClr val="0070C0"/>
              </a:solidFill>
              <a:effectLst>
                <a:outerShdw dist="50800" dir="3600000" algn="t" rotWithShape="0">
                  <a:prstClr val="white"/>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9339" y="-84627"/>
            <a:ext cx="5052661" cy="685881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939" y="2786395"/>
            <a:ext cx="2869856" cy="2749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1" name="Group 20"/>
          <p:cNvGrpSpPr/>
          <p:nvPr/>
        </p:nvGrpSpPr>
        <p:grpSpPr>
          <a:xfrm>
            <a:off x="359228" y="2586413"/>
            <a:ext cx="4709160" cy="4671786"/>
            <a:chOff x="0" y="2252543"/>
            <a:chExt cx="4800600" cy="4762500"/>
          </a:xfrm>
        </p:grpSpPr>
        <p:pic>
          <p:nvPicPr>
            <p:cNvPr id="23" name="Picture 22"/>
            <p:cNvPicPr>
              <a:picLocks noChangeAspect="1"/>
            </p:cNvPicPr>
            <p:nvPr/>
          </p:nvPicPr>
          <p:blipFill rotWithShape="1">
            <a:blip r:embed="rId2">
              <a:extLst>
                <a:ext uri="{BEBA8EAE-BF5A-486C-A8C5-ECC9F3942E4B}">
                  <a14:imgProps xmlns:a14="http://schemas.microsoft.com/office/drawing/2010/main">
                    <a14:imgLayer r:embed="rId3">
                      <a14:imgEffect>
                        <a14:backgroundRemoval t="4800" b="96600" l="9744" r="89776"/>
                      </a14:imgEffect>
                    </a14:imgLayer>
                  </a14:imgProps>
                </a:ext>
              </a:extLst>
            </a:blip>
            <a:srcRect l="3797" r="15692"/>
            <a:stretch>
              <a:fillRect/>
            </a:stretch>
          </p:blipFill>
          <p:spPr>
            <a:xfrm>
              <a:off x="0" y="2252543"/>
              <a:ext cx="4800600" cy="4762500"/>
            </a:xfrm>
            <a:prstGeom prst="rect">
              <a:avLst/>
            </a:prstGeom>
          </p:spPr>
        </p:pic>
        <p:sp>
          <p:nvSpPr>
            <p:cNvPr id="24" name="Rounded Rectangle 23"/>
            <p:cNvSpPr/>
            <p:nvPr/>
          </p:nvSpPr>
          <p:spPr>
            <a:xfrm rot="21360263">
              <a:off x="365133" y="2746133"/>
              <a:ext cx="3769600" cy="1806824"/>
            </a:xfrm>
            <a:prstGeom prst="roundRect">
              <a:avLst/>
            </a:prstGeom>
            <a:ln w="5715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CB9D0"/>
                </a:solidFill>
                <a:effectLst/>
                <a:uLnTx/>
                <a:uFillTx/>
                <a:latin typeface="Times New Roman" panose="02020603050405020304"/>
                <a:cs typeface="+mn-cs"/>
              </a:endParaRPr>
            </a:p>
          </p:txBody>
        </p:sp>
        <p:sp>
          <p:nvSpPr>
            <p:cNvPr id="25" name="TextBox 24"/>
            <p:cNvSpPr txBox="1"/>
            <p:nvPr/>
          </p:nvSpPr>
          <p:spPr>
            <a:xfrm rot="21340447">
              <a:off x="332564" y="3106811"/>
              <a:ext cx="3728222" cy="91940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iCiel Cadena" panose="02000503000000020004" pitchFamily="50" charset="0"/>
                  <a:cs typeface="+mn-cs"/>
                </a:rPr>
                <a:t>GIỌNG ĐỌC</a:t>
              </a:r>
              <a:endParaRPr kumimoji="0" lang="en-US" sz="48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iCiel Cadena" panose="02000503000000020004" pitchFamily="50" charset="0"/>
                <a:cs typeface="+mn-cs"/>
              </a:endParaRPr>
            </a:p>
          </p:txBody>
        </p:sp>
      </p:grpSp>
      <p:sp>
        <p:nvSpPr>
          <p:cNvPr id="26" name="Rectangle 25"/>
          <p:cNvSpPr/>
          <p:nvPr/>
        </p:nvSpPr>
        <p:spPr>
          <a:xfrm>
            <a:off x="5068388" y="2586413"/>
            <a:ext cx="6866437" cy="2308324"/>
          </a:xfrm>
          <a:prstGeom prst="rect">
            <a:avLst/>
          </a:prstGeom>
        </p:spPr>
        <p:txBody>
          <a:bodyPr wrap="square">
            <a:spAutoFit/>
          </a:bodyPr>
          <a:lstStyle/>
          <a:p>
            <a:pPr marL="457200" lvl="0" indent="-457200" algn="just">
              <a:spcBef>
                <a:spcPts val="1200"/>
              </a:spcBef>
              <a:spcAft>
                <a:spcPts val="1200"/>
              </a:spcAft>
              <a:buFont typeface="Wingdings" panose="05000000000000000000" pitchFamily="2" charset="2"/>
              <a:buChar char="ü"/>
            </a:pP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Diễn</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cảm</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nhấn</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giọng</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ở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những</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từ</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ngữ</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giàu</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sức</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gợi</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tả</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gợi</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cảm</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a:t>
            </a:r>
            <a:endParaRPr kumimoji="0" lang="en-US" sz="4800" b="0" i="0" u="none" strike="noStrike" kern="1200" cap="none" spc="0" normalizeH="0" baseline="0" noProof="0" dirty="0">
              <a:ln>
                <a:noFill/>
              </a:ln>
              <a:solidFill>
                <a:srgbClr val="DBEFF9">
                  <a:lumMod val="1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wipe(left)">
                                      <p:cBhvr>
                                        <p:cTn id="1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1"/>
          <a:stretch>
            <a:fillRect/>
          </a:stretch>
        </p:blipFill>
        <p:spPr>
          <a:xfrm flipH="1">
            <a:off x="0" y="0"/>
            <a:ext cx="12192000" cy="6858000"/>
          </a:xfrm>
          <a:prstGeom prst="rect">
            <a:avLst/>
          </a:prstGeom>
        </p:spPr>
      </p:pic>
      <p:pic>
        <p:nvPicPr>
          <p:cNvPr id="11" name="Picture 10"/>
          <p:cNvPicPr>
            <a:picLocks noChangeAspect="1"/>
          </p:cNvPicPr>
          <p:nvPr/>
        </p:nvPicPr>
        <p:blipFill>
          <a:blip r:embed="rId2"/>
          <a:stretch>
            <a:fillRect/>
          </a:stretch>
        </p:blipFill>
        <p:spPr>
          <a:xfrm>
            <a:off x="7858124" y="3252310"/>
            <a:ext cx="4333876" cy="3605690"/>
          </a:xfrm>
          <a:prstGeom prst="rect">
            <a:avLst/>
          </a:prstGeom>
        </p:spPr>
      </p:pic>
      <p:sp>
        <p:nvSpPr>
          <p:cNvPr id="12" name="TextBox 11"/>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CB9D0"/>
              </a:solidFill>
              <a:effectLst/>
              <a:uLnTx/>
              <a:uFillTx/>
              <a:latin typeface="Times New Roman" panose="02020603050405020304"/>
              <a:cs typeface="+mn-cs"/>
            </a:endParaRPr>
          </a:p>
        </p:txBody>
      </p:sp>
      <p:pic>
        <p:nvPicPr>
          <p:cNvPr id="10"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238264" y="5576154"/>
            <a:ext cx="778189" cy="1203867"/>
          </a:xfrm>
          <a:prstGeom prst="rect">
            <a:avLst/>
          </a:prstGeom>
        </p:spPr>
      </p:pic>
      <p:pic>
        <p:nvPicPr>
          <p:cNvPr id="11"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985" y="5976849"/>
            <a:ext cx="434146" cy="803172"/>
          </a:xfrm>
          <a:prstGeom prst="rect">
            <a:avLst/>
          </a:prstGeom>
        </p:spPr>
      </p:pic>
      <p:pic>
        <p:nvPicPr>
          <p:cNvPr id="12"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350" y="4800436"/>
            <a:ext cx="1500544" cy="2057564"/>
          </a:xfrm>
          <a:prstGeom prst="rect">
            <a:avLst/>
          </a:prstGeom>
        </p:spPr>
      </p:pic>
      <p:sp>
        <p:nvSpPr>
          <p:cNvPr id="14" name="TextBox 13"/>
          <p:cNvSpPr txBox="1"/>
          <p:nvPr/>
        </p:nvSpPr>
        <p:spPr>
          <a:xfrm>
            <a:off x="2644318" y="2040793"/>
            <a:ext cx="6903365" cy="1938992"/>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a:ln>
                  <a:noFill/>
                </a:ln>
                <a:solidFill>
                  <a:srgbClr val="0070C0"/>
                </a:solidFill>
                <a:effectLst>
                  <a:outerShdw dist="50800" dir="3600000" algn="t" rotWithShape="0">
                    <a:prstClr val="white"/>
                  </a:outerShdw>
                </a:effectLst>
                <a:uLnTx/>
                <a:uFillTx/>
                <a:cs typeface="+mn-cs"/>
              </a:rPr>
              <a:t>TẠM BIỆT CÁC EM</a:t>
            </a:r>
            <a:endParaRPr kumimoji="0" lang="en-US" sz="6000" b="0" i="0" u="none" strike="noStrike" kern="1200" cap="none" spc="0" normalizeH="0" baseline="0" noProof="0" dirty="0">
              <a:ln>
                <a:noFill/>
              </a:ln>
              <a:solidFill>
                <a:srgbClr val="0070C0"/>
              </a:solidFill>
              <a:effectLst>
                <a:outerShdw dist="50800" dir="3600000" algn="t" rotWithShape="0">
                  <a:prstClr val="white"/>
                </a:outerShdw>
              </a:effectLst>
              <a:uLnTx/>
              <a:uFillTx/>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a:ln>
                  <a:noFill/>
                </a:ln>
                <a:solidFill>
                  <a:srgbClr val="0070C0"/>
                </a:solidFill>
                <a:effectLst>
                  <a:outerShdw dist="50800" dir="3600000" algn="t" rotWithShape="0">
                    <a:prstClr val="white"/>
                  </a:outerShdw>
                </a:effectLst>
                <a:uLnTx/>
                <a:uFillTx/>
                <a:cs typeface="+mn-cs"/>
              </a:rPr>
              <a:t>VÀ HẸN GẶP LẠI</a:t>
            </a:r>
            <a:endParaRPr kumimoji="0" lang="en-US" sz="6000" b="0" i="0" u="none" strike="noStrike" kern="1200" cap="none" spc="0" normalizeH="0" baseline="0" noProof="0" dirty="0">
              <a:ln>
                <a:noFill/>
              </a:ln>
              <a:solidFill>
                <a:srgbClr val="0070C0"/>
              </a:solidFill>
              <a:effectLst>
                <a:outerShdw dist="50800" dir="3600000" algn="t" rotWithShape="0">
                  <a:prstClr val="white"/>
                </a:outerShdw>
              </a:effectLst>
              <a:uLnTx/>
              <a:uFillTx/>
              <a:cs typeface="+mn-cs"/>
            </a:endParaRPr>
          </a:p>
        </p:txBody>
      </p:sp>
      <p:pic>
        <p:nvPicPr>
          <p:cNvPr id="18"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714" y="0"/>
            <a:ext cx="1306286" cy="1008000"/>
          </a:xfrm>
          <a:prstGeom prst="rect">
            <a:avLst/>
          </a:prstGeom>
        </p:spPr>
      </p:pic>
      <p:pic>
        <p:nvPicPr>
          <p:cNvPr id="19"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289989" y="1100378"/>
            <a:ext cx="886629" cy="1207544"/>
          </a:xfrm>
          <a:prstGeom prst="rect">
            <a:avLst/>
          </a:prstGeom>
        </p:spPr>
      </p:pic>
      <p:pic>
        <p:nvPicPr>
          <p:cNvPr id="21"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106" y="-70269"/>
            <a:ext cx="1387879" cy="16836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7732" y="-527396"/>
            <a:ext cx="5052061" cy="68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732" y="2343626"/>
            <a:ext cx="2869856" cy="2749322"/>
          </a:xfrm>
          <a:prstGeom prst="rect">
            <a:avLst/>
          </a:prstGeom>
        </p:spPr>
      </p:pic>
      <p:pic>
        <p:nvPicPr>
          <p:cNvPr id="2" name="Picture 1"/>
          <p:cNvPicPr>
            <a:picLocks noChangeAspect="1"/>
          </p:cNvPicPr>
          <p:nvPr/>
        </p:nvPicPr>
        <p:blipFill>
          <a:blip r:embed="rId4"/>
          <a:stretch>
            <a:fillRect/>
          </a:stretch>
        </p:blipFill>
        <p:spPr>
          <a:xfrm>
            <a:off x="2302957" y="1684318"/>
            <a:ext cx="4328535" cy="1908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1" y="624254"/>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CB9D0"/>
              </a:solidFill>
              <a:effectLst/>
              <a:uLnTx/>
              <a:uFillTx/>
              <a:latin typeface="Times New Roman" panose="02020603050405020304"/>
              <a:cs typeface="+mn-cs"/>
            </a:endParaRPr>
          </a:p>
        </p:txBody>
      </p:sp>
      <p:sp>
        <p:nvSpPr>
          <p:cNvPr id="3" name="TextBox 28"/>
          <p:cNvSpPr txBox="1"/>
          <p:nvPr/>
        </p:nvSpPr>
        <p:spPr>
          <a:xfrm>
            <a:off x="4436745" y="4780915"/>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pitchFamily="34" charset="0"/>
              </a:rPr>
              <a:t>MẮT DÕI</a:t>
            </a:r>
            <a:endPar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pitchFamily="34" charset="0"/>
            </a:endParaRPr>
          </a:p>
        </p:txBody>
      </p:sp>
      <p:sp>
        <p:nvSpPr>
          <p:cNvPr id="4" name="TextBox 28"/>
          <p:cNvSpPr txBox="1"/>
          <p:nvPr/>
        </p:nvSpPr>
        <p:spPr>
          <a:xfrm>
            <a:off x="8503285" y="163449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pitchFamily="34" charset="0"/>
              </a:rPr>
              <a:t>TAI NGHE</a:t>
            </a:r>
            <a:endPar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pitchFamily="34" charset="0"/>
            </a:endParaRPr>
          </a:p>
        </p:txBody>
      </p:sp>
      <p:sp>
        <p:nvSpPr>
          <p:cNvPr id="5" name="TextBox 28"/>
          <p:cNvSpPr txBox="1"/>
          <p:nvPr/>
        </p:nvSpPr>
        <p:spPr>
          <a:xfrm>
            <a:off x="756920" y="1541780"/>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pitchFamily="34" charset="0"/>
              </a:rPr>
              <a:t>TAY DÒ</a:t>
            </a:r>
            <a:endPar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pitchFamily="34" charset="0"/>
            </a:endParaRPr>
          </a:p>
        </p:txBody>
      </p:sp>
      <p:pic>
        <p:nvPicPr>
          <p:cNvPr id="6" name="Picture 4" descr="Check out Arrow icon created by 4B Icons | Graphic design posters, Mini  drawings, Desktop wallpaper a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8526325" flipV="1">
            <a:off x="7221855" y="1954530"/>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3073675" flipH="1" flipV="1">
            <a:off x="3796873" y="2011912"/>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2149808" flipV="1">
            <a:off x="5389227" y="3822789"/>
            <a:ext cx="1120775" cy="1120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300" y="201295"/>
            <a:ext cx="4821555" cy="993775"/>
          </a:xfrm>
          <a:prstGeom prst="rect">
            <a:avLst/>
          </a:prstGeom>
        </p:spPr>
      </p:pic>
      <p:pic>
        <p:nvPicPr>
          <p:cNvPr id="10" name="Picture 2" descr="Cute girl read book cartoon character illustration Free Vecto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52556" r="98562">
                        <a14:foregroundMark x1="65815" y1="31600" x2="73802" y2="44200"/>
                        <a14:foregroundMark x1="85623" y1="34000" x2="78275" y2="42200"/>
                        <a14:foregroundMark x1="67891" y1="51600" x2="72045" y2="54000"/>
                        <a14:foregroundMark x1="74441" y1="49200" x2="74441" y2="55800"/>
                        <a14:foregroundMark x1="75719" y1="53200" x2="82748" y2="51200"/>
                        <a14:foregroundMark x1="74121" y1="65400" x2="74121" y2="68200"/>
                      </a14:backgroundRemoval>
                    </a14:imgEffect>
                  </a14:imgLayer>
                </a14:imgProps>
              </a:ext>
              <a:ext uri="{28A0092B-C50C-407E-A947-70E740481C1C}">
                <a14:useLocalDpi xmlns:a14="http://schemas.microsoft.com/office/drawing/2010/main" val="0"/>
              </a:ext>
            </a:extLst>
          </a:blip>
          <a:srcRect l="49148" b="26338"/>
          <a:stretch>
            <a:fillRect/>
          </a:stretch>
        </p:blipFill>
        <p:spPr bwMode="auto">
          <a:xfrm>
            <a:off x="4638553" y="733792"/>
            <a:ext cx="3032125" cy="3508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additive="base">
                                        <p:cTn id="6" dur="500"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ppt_y-#ppt_h/2"/>
                                          </p:val>
                                        </p:tav>
                                        <p:tav tm="100000">
                                          <p:val>
                                            <p:strVal val="#ppt_y"/>
                                          </p:val>
                                        </p:tav>
                                      </p:tavLst>
                                    </p:anim>
                                    <p:anim calcmode="lin" valueType="num">
                                      <p:cBhvr additive="base">
                                        <p:cTn id="9" dur="500" fill="hold"/>
                                        <p:tgtEl>
                                          <p:spTgt spid="9"/>
                                        </p:tgtEl>
                                        <p:attrNameLst>
                                          <p:attrName>ppt_w</p:attrName>
                                        </p:attrNameLst>
                                      </p:cBhvr>
                                      <p:tavLst>
                                        <p:tav tm="0">
                                          <p:val>
                                            <p:strVal val="#ppt_w"/>
                                          </p:val>
                                        </p:tav>
                                        <p:tav tm="100000">
                                          <p:val>
                                            <p:strVal val="#ppt_w"/>
                                          </p:val>
                                        </p:tav>
                                      </p:tavLst>
                                    </p:anim>
                                    <p:anim calcmode="lin" valueType="num">
                                      <p:cBhvr additive="base">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1000"/>
                            </p:stCondLst>
                            <p:childTnLst>
                              <p:par>
                                <p:cTn id="23" presetID="53" presetClass="entr" presetSubtype="528" fill="hold" grpId="1"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par>
                          <p:cTn id="34" fill="hold">
                            <p:stCondLst>
                              <p:cond delay="2000"/>
                            </p:stCondLst>
                            <p:childTnLst>
                              <p:par>
                                <p:cTn id="35" presetID="53" presetClass="entr" presetSubtype="528" fill="hold" grpId="1"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anim calcmode="lin" valueType="num">
                                      <p:cBhvr>
                                        <p:cTn id="40" dur="500" fill="hold"/>
                                        <p:tgtEl>
                                          <p:spTgt spid="3"/>
                                        </p:tgtEl>
                                        <p:attrNameLst>
                                          <p:attrName>ppt_x</p:attrName>
                                        </p:attrNameLst>
                                      </p:cBhvr>
                                      <p:tavLst>
                                        <p:tav tm="0">
                                          <p:val>
                                            <p:fltVal val="0.5"/>
                                          </p:val>
                                        </p:tav>
                                        <p:tav tm="100000">
                                          <p:val>
                                            <p:strVal val="#ppt_x"/>
                                          </p:val>
                                        </p:tav>
                                      </p:tavLst>
                                    </p:anim>
                                    <p:anim calcmode="lin" valueType="num">
                                      <p:cBhvr>
                                        <p:cTn id="41" dur="500" fill="hold"/>
                                        <p:tgtEl>
                                          <p:spTgt spid="3"/>
                                        </p:tgtEl>
                                        <p:attrNameLst>
                                          <p:attrName>ppt_y</p:attrName>
                                        </p:attrNameLst>
                                      </p:cBhvr>
                                      <p:tavLst>
                                        <p:tav tm="0">
                                          <p:val>
                                            <p:fltVal val="0.5"/>
                                          </p:val>
                                        </p:tav>
                                        <p:tav tm="100000">
                                          <p:val>
                                            <p:strVal val="#ppt_y"/>
                                          </p:val>
                                        </p:tav>
                                      </p:tavLst>
                                    </p:anim>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par>
                          <p:cTn id="46" fill="hold">
                            <p:stCondLst>
                              <p:cond delay="3000"/>
                            </p:stCondLst>
                            <p:childTnLst>
                              <p:par>
                                <p:cTn id="47" presetID="53" presetClass="entr" presetSubtype="528" fill="hold" grpId="1"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anim calcmode="lin" valueType="num">
                                      <p:cBhvr>
                                        <p:cTn id="52" dur="500" fill="hold"/>
                                        <p:tgtEl>
                                          <p:spTgt spid="4"/>
                                        </p:tgtEl>
                                        <p:attrNameLst>
                                          <p:attrName>ppt_x</p:attrName>
                                        </p:attrNameLst>
                                      </p:cBhvr>
                                      <p:tavLst>
                                        <p:tav tm="0">
                                          <p:val>
                                            <p:fltVal val="0.5"/>
                                          </p:val>
                                        </p:tav>
                                        <p:tav tm="100000">
                                          <p:val>
                                            <p:strVal val="#ppt_x"/>
                                          </p:val>
                                        </p:tav>
                                      </p:tavLst>
                                    </p:anim>
                                    <p:anim calcmode="lin" valueType="num">
                                      <p:cBhvr>
                                        <p:cTn id="53"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1"/>
          <a:stretch>
            <a:fillRect/>
          </a:stretch>
        </p:blipFill>
        <p:spPr>
          <a:xfrm flipH="1">
            <a:off x="0" y="0"/>
            <a:ext cx="12192000" cy="6858000"/>
          </a:xfrm>
          <a:prstGeom prst="rect">
            <a:avLst/>
          </a:prstGeom>
        </p:spPr>
      </p:pic>
      <p:pic>
        <p:nvPicPr>
          <p:cNvPr id="11" name="Picture 10"/>
          <p:cNvPicPr>
            <a:picLocks noChangeAspect="1"/>
          </p:cNvPicPr>
          <p:nvPr/>
        </p:nvPicPr>
        <p:blipFill>
          <a:blip r:embed="rId2"/>
          <a:stretch>
            <a:fillRect/>
          </a:stretch>
        </p:blipFill>
        <p:spPr>
          <a:xfrm>
            <a:off x="8694254" y="3481877"/>
            <a:ext cx="3326296" cy="2163549"/>
          </a:xfrm>
          <a:prstGeom prst="rect">
            <a:avLst/>
          </a:prstGeom>
        </p:spPr>
      </p:pic>
      <p:sp>
        <p:nvSpPr>
          <p:cNvPr id="12" name="TextBox 11"/>
          <p:cNvSpPr txBox="1"/>
          <p:nvPr/>
        </p:nvSpPr>
        <p:spPr>
          <a:xfrm>
            <a:off x="3729844" y="0"/>
            <a:ext cx="57761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0" y="357945"/>
            <a:ext cx="11849100" cy="6247864"/>
          </a:xfrm>
          <a:prstGeom prst="rect">
            <a:avLst/>
          </a:prstGeom>
          <a:noFill/>
        </p:spPr>
        <p:txBody>
          <a:bodyPr wrap="square" rtlCol="0">
            <a:spAutoFit/>
          </a:bodyPr>
          <a:lstStyle/>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endPar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endPar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endPar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endPar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endPar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endPar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Chú ngã có đau không?</a:t>
            </a:r>
            <a:endPar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Dạ, không sao ạ!</a:t>
            </a:r>
            <a:endPar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 nói:</a:t>
            </a:r>
            <a:endPar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endPar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endPar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endPar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endPar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endPar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1"/>
          <a:stretch>
            <a:fillRect/>
          </a:stretch>
        </p:blipFill>
        <p:spPr>
          <a:xfrm flipH="1">
            <a:off x="0" y="0"/>
            <a:ext cx="12192000" cy="6858000"/>
          </a:xfrm>
          <a:prstGeom prst="rect">
            <a:avLst/>
          </a:prstGeom>
        </p:spPr>
      </p:pic>
      <p:pic>
        <p:nvPicPr>
          <p:cNvPr id="11" name="Picture 10"/>
          <p:cNvPicPr>
            <a:picLocks noChangeAspect="1"/>
          </p:cNvPicPr>
          <p:nvPr/>
        </p:nvPicPr>
        <p:blipFill>
          <a:blip r:embed="rId2"/>
          <a:stretch>
            <a:fillRect/>
          </a:stretch>
        </p:blipFill>
        <p:spPr>
          <a:xfrm>
            <a:off x="9505949" y="3949776"/>
            <a:ext cx="2093843" cy="1742032"/>
          </a:xfrm>
          <a:prstGeom prst="rect">
            <a:avLst/>
          </a:prstGeom>
        </p:spPr>
      </p:pic>
      <p:sp>
        <p:nvSpPr>
          <p:cNvPr id="12" name="TextBox 11"/>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600075" y="645094"/>
            <a:ext cx="114300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p:cNvSpPr/>
          <p:nvPr/>
        </p:nvSpPr>
        <p:spPr>
          <a:xfrm>
            <a:off x="1" y="0"/>
            <a:ext cx="3638550" cy="628650"/>
          </a:xfrm>
          <a:custGeom>
            <a:avLst/>
            <a:gdLst>
              <a:gd name="connsiteX0" fmla="*/ 0 w 3638550"/>
              <a:gd name="connsiteY0" fmla="*/ 314325 h 628650"/>
              <a:gd name="connsiteX1" fmla="*/ 314325 w 3638550"/>
              <a:gd name="connsiteY1" fmla="*/ 0 h 628650"/>
              <a:gd name="connsiteX2" fmla="*/ 856107 w 3638550"/>
              <a:gd name="connsiteY2" fmla="*/ 0 h 628650"/>
              <a:gd name="connsiteX3" fmla="*/ 1427988 w 3638550"/>
              <a:gd name="connsiteY3" fmla="*/ 0 h 628650"/>
              <a:gd name="connsiteX4" fmla="*/ 1969770 w 3638550"/>
              <a:gd name="connsiteY4" fmla="*/ 0 h 628650"/>
              <a:gd name="connsiteX5" fmla="*/ 2631948 w 3638550"/>
              <a:gd name="connsiteY5" fmla="*/ 0 h 628650"/>
              <a:gd name="connsiteX6" fmla="*/ 3324225 w 3638550"/>
              <a:gd name="connsiteY6" fmla="*/ 0 h 628650"/>
              <a:gd name="connsiteX7" fmla="*/ 3638550 w 3638550"/>
              <a:gd name="connsiteY7" fmla="*/ 314325 h 628650"/>
              <a:gd name="connsiteX8" fmla="*/ 3638550 w 3638550"/>
              <a:gd name="connsiteY8" fmla="*/ 314325 h 628650"/>
              <a:gd name="connsiteX9" fmla="*/ 3324225 w 3638550"/>
              <a:gd name="connsiteY9" fmla="*/ 628650 h 628650"/>
              <a:gd name="connsiteX10" fmla="*/ 2782443 w 3638550"/>
              <a:gd name="connsiteY10" fmla="*/ 628650 h 628650"/>
              <a:gd name="connsiteX11" fmla="*/ 2210562 w 3638550"/>
              <a:gd name="connsiteY11" fmla="*/ 628650 h 628650"/>
              <a:gd name="connsiteX12" fmla="*/ 1668780 w 3638550"/>
              <a:gd name="connsiteY12" fmla="*/ 628650 h 628650"/>
              <a:gd name="connsiteX13" fmla="*/ 1157097 w 3638550"/>
              <a:gd name="connsiteY13" fmla="*/ 628650 h 628650"/>
              <a:gd name="connsiteX14" fmla="*/ 314325 w 3638550"/>
              <a:gd name="connsiteY14" fmla="*/ 628650 h 628650"/>
              <a:gd name="connsiteX15" fmla="*/ 0 w 3638550"/>
              <a:gd name="connsiteY15" fmla="*/ 314325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38550" h="628650" fill="none" extrusionOk="0">
                <a:moveTo>
                  <a:pt x="0" y="314325"/>
                </a:moveTo>
                <a:cubicBezTo>
                  <a:pt x="23528" y="148191"/>
                  <a:pt x="110680" y="6994"/>
                  <a:pt x="314325" y="0"/>
                </a:cubicBezTo>
                <a:cubicBezTo>
                  <a:pt x="513421" y="-11627"/>
                  <a:pt x="740876" y="-18642"/>
                  <a:pt x="856107" y="0"/>
                </a:cubicBezTo>
                <a:cubicBezTo>
                  <a:pt x="971338" y="18642"/>
                  <a:pt x="1281502" y="-21296"/>
                  <a:pt x="1427988" y="0"/>
                </a:cubicBezTo>
                <a:cubicBezTo>
                  <a:pt x="1574474" y="21296"/>
                  <a:pt x="1818109" y="1987"/>
                  <a:pt x="1969770" y="0"/>
                </a:cubicBezTo>
                <a:cubicBezTo>
                  <a:pt x="2121431" y="-1987"/>
                  <a:pt x="2349631" y="-21693"/>
                  <a:pt x="2631948" y="0"/>
                </a:cubicBezTo>
                <a:cubicBezTo>
                  <a:pt x="2914265" y="21693"/>
                  <a:pt x="3081911" y="-29516"/>
                  <a:pt x="3324225" y="0"/>
                </a:cubicBezTo>
                <a:cubicBezTo>
                  <a:pt x="3466036" y="-9653"/>
                  <a:pt x="3620514" y="152569"/>
                  <a:pt x="3638550" y="314325"/>
                </a:cubicBezTo>
                <a:lnTo>
                  <a:pt x="3638550" y="314325"/>
                </a:lnTo>
                <a:cubicBezTo>
                  <a:pt x="3628167" y="511405"/>
                  <a:pt x="3494698" y="652704"/>
                  <a:pt x="3324225" y="628650"/>
                </a:cubicBezTo>
                <a:cubicBezTo>
                  <a:pt x="3149424" y="647178"/>
                  <a:pt x="2910478" y="617246"/>
                  <a:pt x="2782443" y="628650"/>
                </a:cubicBezTo>
                <a:cubicBezTo>
                  <a:pt x="2654408" y="640054"/>
                  <a:pt x="2384871" y="625523"/>
                  <a:pt x="2210562" y="628650"/>
                </a:cubicBezTo>
                <a:cubicBezTo>
                  <a:pt x="2036253" y="631777"/>
                  <a:pt x="1794153" y="617153"/>
                  <a:pt x="1668780" y="628650"/>
                </a:cubicBezTo>
                <a:cubicBezTo>
                  <a:pt x="1543407" y="640147"/>
                  <a:pt x="1351133" y="618805"/>
                  <a:pt x="1157097" y="628650"/>
                </a:cubicBezTo>
                <a:cubicBezTo>
                  <a:pt x="963061" y="638495"/>
                  <a:pt x="549817" y="603970"/>
                  <a:pt x="314325" y="628650"/>
                </a:cubicBezTo>
                <a:cubicBezTo>
                  <a:pt x="116179" y="659179"/>
                  <a:pt x="7635" y="467562"/>
                  <a:pt x="0" y="314325"/>
                </a:cubicBezTo>
                <a:close/>
              </a:path>
              <a:path w="3638550" h="628650" stroke="0" extrusionOk="0">
                <a:moveTo>
                  <a:pt x="0" y="314325"/>
                </a:moveTo>
                <a:cubicBezTo>
                  <a:pt x="-16036" y="157559"/>
                  <a:pt x="143968" y="13707"/>
                  <a:pt x="314325" y="0"/>
                </a:cubicBezTo>
                <a:cubicBezTo>
                  <a:pt x="434640" y="2228"/>
                  <a:pt x="664660" y="-10080"/>
                  <a:pt x="856107" y="0"/>
                </a:cubicBezTo>
                <a:cubicBezTo>
                  <a:pt x="1047554" y="10080"/>
                  <a:pt x="1170366" y="24737"/>
                  <a:pt x="1427988" y="0"/>
                </a:cubicBezTo>
                <a:cubicBezTo>
                  <a:pt x="1685610" y="-24737"/>
                  <a:pt x="1719127" y="15885"/>
                  <a:pt x="1939671" y="0"/>
                </a:cubicBezTo>
                <a:cubicBezTo>
                  <a:pt x="2160215" y="-15885"/>
                  <a:pt x="2403793" y="21384"/>
                  <a:pt x="2571750" y="0"/>
                </a:cubicBezTo>
                <a:cubicBezTo>
                  <a:pt x="2739707" y="-21384"/>
                  <a:pt x="3076695" y="-2751"/>
                  <a:pt x="3324225" y="0"/>
                </a:cubicBezTo>
                <a:cubicBezTo>
                  <a:pt x="3494179" y="33759"/>
                  <a:pt x="3653961" y="142260"/>
                  <a:pt x="3638550" y="314325"/>
                </a:cubicBezTo>
                <a:lnTo>
                  <a:pt x="3638550" y="314325"/>
                </a:lnTo>
                <a:cubicBezTo>
                  <a:pt x="3661008" y="459166"/>
                  <a:pt x="3486278" y="644362"/>
                  <a:pt x="3324225" y="628650"/>
                </a:cubicBezTo>
                <a:cubicBezTo>
                  <a:pt x="3151373" y="629101"/>
                  <a:pt x="2955525" y="643245"/>
                  <a:pt x="2812542" y="628650"/>
                </a:cubicBezTo>
                <a:cubicBezTo>
                  <a:pt x="2669559" y="614055"/>
                  <a:pt x="2475929" y="640493"/>
                  <a:pt x="2180463" y="628650"/>
                </a:cubicBezTo>
                <a:cubicBezTo>
                  <a:pt x="1884997" y="616807"/>
                  <a:pt x="1901995" y="638562"/>
                  <a:pt x="1668780" y="628650"/>
                </a:cubicBezTo>
                <a:cubicBezTo>
                  <a:pt x="1435565" y="618738"/>
                  <a:pt x="1321503" y="619427"/>
                  <a:pt x="1126998" y="628650"/>
                </a:cubicBezTo>
                <a:cubicBezTo>
                  <a:pt x="932493" y="637873"/>
                  <a:pt x="512255" y="640411"/>
                  <a:pt x="314325" y="628650"/>
                </a:cubicBezTo>
                <a:cubicBezTo>
                  <a:pt x="156411" y="623165"/>
                  <a:pt x="18404" y="475856"/>
                  <a:pt x="0" y="314325"/>
                </a:cubicBezTo>
                <a:close/>
              </a:path>
            </a:pathLst>
          </a:custGeom>
          <a:solidFill>
            <a:srgbClr val="FFFFCC"/>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 name="Group 6"/>
          <p:cNvGrpSpPr/>
          <p:nvPr/>
        </p:nvGrpSpPr>
        <p:grpSpPr>
          <a:xfrm>
            <a:off x="0" y="504489"/>
            <a:ext cx="828675" cy="809961"/>
            <a:chOff x="-93175" y="1999914"/>
            <a:chExt cx="931530" cy="931530"/>
          </a:xfrm>
        </p:grpSpPr>
        <p:pic>
          <p:nvPicPr>
            <p:cNvPr id="8" name="Picture 7" descr="A picture containing vector graphics&#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grpSp>
        <p:nvGrpSpPr>
          <p:cNvPr id="14" name="Group 13"/>
          <p:cNvGrpSpPr/>
          <p:nvPr/>
        </p:nvGrpSpPr>
        <p:grpSpPr>
          <a:xfrm>
            <a:off x="0" y="1413958"/>
            <a:ext cx="828675" cy="809961"/>
            <a:chOff x="-93175" y="1999914"/>
            <a:chExt cx="931530" cy="931530"/>
          </a:xfrm>
        </p:grpSpPr>
        <p:pic>
          <p:nvPicPr>
            <p:cNvPr id="15" name="Picture 14" descr="A picture containing vector graphics&#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6" name="TextBox 15"/>
            <p:cNvSpPr txBox="1"/>
            <p:nvPr/>
          </p:nvSpPr>
          <p:spPr>
            <a:xfrm>
              <a:off x="-24045" y="2191196"/>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grpSp>
        <p:nvGrpSpPr>
          <p:cNvPr id="18" name="Group 17"/>
          <p:cNvGrpSpPr/>
          <p:nvPr/>
        </p:nvGrpSpPr>
        <p:grpSpPr>
          <a:xfrm>
            <a:off x="-1" y="2809538"/>
            <a:ext cx="828675" cy="809961"/>
            <a:chOff x="-93175" y="1999914"/>
            <a:chExt cx="931530" cy="931530"/>
          </a:xfrm>
        </p:grpSpPr>
        <p:pic>
          <p:nvPicPr>
            <p:cNvPr id="19" name="Picture 18" descr="A picture containing vector graphics&#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0" name="TextBox 19"/>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5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53" presetClass="entr" presetSubtype="16"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1"/>
          <a:stretch>
            <a:fillRect/>
          </a:stretch>
        </p:blipFill>
        <p:spPr>
          <a:xfrm flipH="1">
            <a:off x="0" y="0"/>
            <a:ext cx="12192000" cy="6858000"/>
          </a:xfrm>
          <a:prstGeom prst="rect">
            <a:avLst/>
          </a:prstGeom>
        </p:spPr>
      </p:pic>
      <p:pic>
        <p:nvPicPr>
          <p:cNvPr id="11" name="Picture 10"/>
          <p:cNvPicPr>
            <a:picLocks noChangeAspect="1"/>
          </p:cNvPicPr>
          <p:nvPr/>
        </p:nvPicPr>
        <p:blipFill>
          <a:blip r:embed="rId2"/>
          <a:stretch>
            <a:fillRect/>
          </a:stretch>
        </p:blipFill>
        <p:spPr>
          <a:xfrm>
            <a:off x="9505949" y="3949776"/>
            <a:ext cx="2093843" cy="1742032"/>
          </a:xfrm>
          <a:prstGeom prst="rect">
            <a:avLst/>
          </a:prstGeom>
        </p:spPr>
      </p:pic>
      <p:sp>
        <p:nvSpPr>
          <p:cNvPr id="12" name="TextBox 11"/>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600075" y="645094"/>
            <a:ext cx="11430000" cy="23698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endPar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 name="Group 6"/>
          <p:cNvGrpSpPr/>
          <p:nvPr/>
        </p:nvGrpSpPr>
        <p:grpSpPr>
          <a:xfrm>
            <a:off x="0" y="504489"/>
            <a:ext cx="828675" cy="809961"/>
            <a:chOff x="-93175" y="1999914"/>
            <a:chExt cx="931530" cy="931530"/>
          </a:xfrm>
        </p:grpSpPr>
        <p:pic>
          <p:nvPicPr>
            <p:cNvPr id="8" name="Picture 7" descr="A picture containing vector graphics&#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1"/>
          <a:stretch>
            <a:fillRect/>
          </a:stretch>
        </p:blipFill>
        <p:spPr>
          <a:xfrm flipH="1">
            <a:off x="0" y="0"/>
            <a:ext cx="12192000" cy="6858000"/>
          </a:xfrm>
          <a:prstGeom prst="rect">
            <a:avLst/>
          </a:prstGeom>
        </p:spPr>
      </p:pic>
      <p:pic>
        <p:nvPicPr>
          <p:cNvPr id="11" name="Picture 10"/>
          <p:cNvPicPr>
            <a:picLocks noChangeAspect="1"/>
          </p:cNvPicPr>
          <p:nvPr/>
        </p:nvPicPr>
        <p:blipFill>
          <a:blip r:embed="rId2"/>
          <a:stretch>
            <a:fillRect/>
          </a:stretch>
        </p:blipFill>
        <p:spPr>
          <a:xfrm>
            <a:off x="9505949" y="3949776"/>
            <a:ext cx="2093843" cy="1742032"/>
          </a:xfrm>
          <a:prstGeom prst="rect">
            <a:avLst/>
          </a:prstGeom>
        </p:spPr>
      </p:pic>
      <p:sp>
        <p:nvSpPr>
          <p:cNvPr id="12" name="TextBox 11"/>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600075" y="645094"/>
            <a:ext cx="11430000" cy="3108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endPar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endPar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endPar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endPar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4" name="Group 13"/>
          <p:cNvGrpSpPr/>
          <p:nvPr/>
        </p:nvGrpSpPr>
        <p:grpSpPr>
          <a:xfrm>
            <a:off x="128253" y="403980"/>
            <a:ext cx="828675" cy="809961"/>
            <a:chOff x="88848" y="2409462"/>
            <a:chExt cx="931530" cy="931530"/>
          </a:xfrm>
        </p:grpSpPr>
        <p:pic>
          <p:nvPicPr>
            <p:cNvPr id="15" name="Picture 14" descr="A picture containing vector graphics&#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8" y="2409462"/>
              <a:ext cx="931530" cy="931530"/>
            </a:xfrm>
            <a:prstGeom prst="rect">
              <a:avLst/>
            </a:prstGeom>
          </p:spPr>
        </p:pic>
        <p:sp>
          <p:nvSpPr>
            <p:cNvPr id="16" name="TextBox 15"/>
            <p:cNvSpPr txBox="1"/>
            <p:nvPr/>
          </p:nvSpPr>
          <p:spPr>
            <a:xfrm>
              <a:off x="126777" y="2574352"/>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cxnSp>
        <p:nvCxnSpPr>
          <p:cNvPr id="10" name="Straight Connector 9"/>
          <p:cNvCxnSpPr/>
          <p:nvPr/>
        </p:nvCxnSpPr>
        <p:spPr>
          <a:xfrm>
            <a:off x="4373217" y="2376790"/>
            <a:ext cx="15107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1">
            <a:extLst>
              <a:ext uri="{BEBA8EAE-BF5A-486C-A8C5-ECC9F3942E4B}">
                <a14:imgProps xmlns:a14="http://schemas.microsoft.com/office/drawing/2010/main">
                  <a14:imgLayer r:embed="rId2">
                    <a14:imgEffect>
                      <a14:backgroundRemoval t="5200" b="100000" l="9744" r="78435">
                        <a14:foregroundMark x1="32907" y1="34400" x2="34185" y2="50600"/>
                        <a14:foregroundMark x1="26677" y1="55200" x2="43930" y2="65200"/>
                        <a14:foregroundMark x1="26677" y1="57000" x2="40415" y2="72400"/>
                        <a14:foregroundMark x1="40415" y1="66000" x2="41853" y2="81400"/>
                        <a14:foregroundMark x1="46166" y1="64400" x2="47923" y2="77800"/>
                        <a14:foregroundMark x1="51917" y1="63800" x2="50319" y2="73000"/>
                        <a14:foregroundMark x1="50000" y1="62400" x2="49361" y2="74400"/>
                      </a14:backgroundRemoval>
                    </a14:imgEffect>
                  </a14:imgLayer>
                </a14:imgProps>
              </a:ext>
            </a:extLst>
          </a:blip>
          <a:srcRect l="14856" r="28078"/>
          <a:stretch>
            <a:fillRect/>
          </a:stretch>
        </p:blipFill>
        <p:spPr>
          <a:xfrm>
            <a:off x="802236" y="1819734"/>
            <a:ext cx="2819594" cy="3946460"/>
          </a:xfrm>
          <a:prstGeom prst="rect">
            <a:avLst/>
          </a:prstGeom>
        </p:spPr>
      </p:pic>
      <p:sp>
        <p:nvSpPr>
          <p:cNvPr id="10" name="TextBox 9"/>
          <p:cNvSpPr txBox="1"/>
          <p:nvPr/>
        </p:nvSpPr>
        <p:spPr>
          <a:xfrm>
            <a:off x="4051496" y="986763"/>
            <a:ext cx="6331655" cy="1200329"/>
          </a:xfrm>
          <a:prstGeom prst="rect">
            <a:avLst/>
          </a:prstGeom>
          <a:noFill/>
        </p:spPr>
        <p:txBody>
          <a:bodyPr wrap="square" rtlCol="0">
            <a:spAutoFit/>
          </a:bodyPr>
          <a:lstStyle/>
          <a:p>
            <a:pPr marL="457200" lvl="0" indent="-457200" algn="ctr">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Chủ</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quan</a:t>
            </a:r>
            <a:r>
              <a:rPr lang="en-US" sz="3600" b="1" dirty="0">
                <a:solidFill>
                  <a:srgbClr val="0070C0"/>
                </a:solidFill>
                <a:latin typeface="Calibri" panose="020F0502020204030204" pitchFamily="34" charset="0"/>
                <a:cs typeface="Calibri" panose="020F0502020204030204" pitchFamily="34" charset="0"/>
              </a:rPr>
              <a:t>: </a:t>
            </a:r>
            <a:endParaRPr lang="en-US" sz="3600" b="1" dirty="0">
              <a:solidFill>
                <a:srgbClr val="0070C0"/>
              </a:solidFill>
              <a:latin typeface="Calibri" panose="020F0502020204030204" pitchFamily="34" charset="0"/>
              <a:cs typeface="Calibri" panose="020F0502020204030204" pitchFamily="34" charset="0"/>
            </a:endParaRPr>
          </a:p>
          <a:p>
            <a:pPr lvl="0" algn="ctr"/>
            <a:r>
              <a:rPr lang="en-US" sz="3600" b="1" dirty="0" err="1">
                <a:solidFill>
                  <a:srgbClr val="17406D">
                    <a:lumMod val="50000"/>
                  </a:srgbClr>
                </a:solidFill>
                <a:latin typeface="Calibri" panose="020F0502020204030204" pitchFamily="34" charset="0"/>
                <a:cs typeface="Calibri" panose="020F0502020204030204" pitchFamily="34" charset="0"/>
              </a:rPr>
              <a:t>không</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để</a:t>
            </a:r>
            <a:r>
              <a:rPr lang="en-US" sz="3600" b="1" dirty="0">
                <a:solidFill>
                  <a:srgbClr val="17406D">
                    <a:lumMod val="50000"/>
                  </a:srgbClr>
                </a:solidFill>
                <a:latin typeface="Calibri" panose="020F0502020204030204" pitchFamily="34" charset="0"/>
                <a:cs typeface="Calibri" panose="020F0502020204030204" pitchFamily="34" charset="0"/>
              </a:rPr>
              <a:t> ý, </a:t>
            </a:r>
            <a:r>
              <a:rPr lang="en-US" sz="3600" b="1" dirty="0" err="1">
                <a:solidFill>
                  <a:srgbClr val="17406D">
                    <a:lumMod val="50000"/>
                  </a:srgbClr>
                </a:solidFill>
                <a:latin typeface="Calibri" panose="020F0502020204030204" pitchFamily="34" charset="0"/>
                <a:cs typeface="Calibri" panose="020F0502020204030204" pitchFamily="34" charset="0"/>
              </a:rPr>
              <a:t>thiếu</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thận</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trọng</a:t>
            </a:r>
            <a:r>
              <a:rPr lang="en-US" sz="3600" b="1" dirty="0">
                <a:solidFill>
                  <a:srgbClr val="17406D">
                    <a:lumMod val="50000"/>
                  </a:srgbClr>
                </a:solidFill>
                <a:latin typeface="Calibri" panose="020F0502020204030204" pitchFamily="34" charset="0"/>
                <a:cs typeface="Calibri" panose="020F0502020204030204" pitchFamily="34" charset="0"/>
              </a:rPr>
              <a:t>.</a:t>
            </a:r>
            <a:endParaRPr lang="en-US" sz="3600" b="1" dirty="0">
              <a:solidFill>
                <a:srgbClr val="17406D">
                  <a:lumMod val="50000"/>
                </a:srgbClr>
              </a:solidFill>
              <a:latin typeface="Calibri" panose="020F0502020204030204" pitchFamily="34" charset="0"/>
              <a:cs typeface="Calibri" panose="020F0502020204030204" pitchFamily="34" charset="0"/>
            </a:endParaRPr>
          </a:p>
        </p:txBody>
      </p:sp>
      <p:grpSp>
        <p:nvGrpSpPr>
          <p:cNvPr id="11" name="Group 10"/>
          <p:cNvGrpSpPr/>
          <p:nvPr/>
        </p:nvGrpSpPr>
        <p:grpSpPr>
          <a:xfrm>
            <a:off x="372571" y="134405"/>
            <a:ext cx="3678925" cy="683895"/>
            <a:chOff x="3519993" y="0"/>
            <a:chExt cx="3545728" cy="684000"/>
          </a:xfrm>
        </p:grpSpPr>
        <p:grpSp>
          <p:nvGrpSpPr>
            <p:cNvPr id="12" name="Group 11"/>
            <p:cNvGrpSpPr/>
            <p:nvPr/>
          </p:nvGrpSpPr>
          <p:grpSpPr>
            <a:xfrm>
              <a:off x="3521613" y="0"/>
              <a:ext cx="2965498" cy="684000"/>
              <a:chOff x="3770142" y="1493446"/>
              <a:chExt cx="2965498" cy="684000"/>
            </a:xfrm>
          </p:grpSpPr>
          <p:sp>
            <p:nvSpPr>
              <p:cNvPr id="15" name="Flowchart: Alternate Process 14"/>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15"/>
              <p:cNvPicPr>
                <a:picLocks noChangeAspect="1"/>
              </p:cNvPicPr>
              <p:nvPr/>
            </p:nvPicPr>
            <p:blipFill>
              <a:blip r:embed="rId3"/>
              <a:stretch>
                <a:fillRect/>
              </a:stretch>
            </p:blipFill>
            <p:spPr>
              <a:xfrm rot="16200000">
                <a:off x="3751426" y="1512162"/>
                <a:ext cx="684000" cy="646568"/>
              </a:xfrm>
              <a:prstGeom prst="rect">
                <a:avLst/>
              </a:prstGeom>
            </p:spPr>
          </p:pic>
        </p:grpSp>
        <p:sp>
          <p:nvSpPr>
            <p:cNvPr id="14" name="TextBox 13"/>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主题​​">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0">
      <a:majorFont>
        <a:latin typeface="Times New Roman"/>
        <a:ea typeface="字魂47号-三分行楷"/>
        <a:cs typeface=""/>
      </a:majorFont>
      <a:minorFont>
        <a:latin typeface="Times New Roman"/>
        <a:ea typeface="字魂47号-三分行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75000"/>
          </a:schemeClr>
        </a:solidFill>
        <a:ln>
          <a:noFill/>
        </a:ln>
      </a:spPr>
      <a:bodyPr rtlCol="0" anchor="ctr"/>
      <a:lstStyle>
        <a:defPPr algn="ctr">
          <a:defRPr sz="3200" dirty="0" smtClean="0">
            <a:solidFill>
              <a:srgbClr val="4CB9D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7807</Words>
  <Application>WPS Presentation</Application>
  <PresentationFormat>Widescreen</PresentationFormat>
  <Paragraphs>228</Paragraphs>
  <Slides>27</Slides>
  <Notes>17</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27</vt:i4>
      </vt:variant>
    </vt:vector>
  </HeadingPairs>
  <TitlesOfParts>
    <vt:vector size="52" baseType="lpstr">
      <vt:lpstr>Arial</vt:lpstr>
      <vt:lpstr>SimSun</vt:lpstr>
      <vt:lpstr>Wingdings</vt:lpstr>
      <vt:lpstr>字魂73号-江南手书</vt:lpstr>
      <vt:lpstr>字魂80号-萌趣小鱼体</vt:lpstr>
      <vt:lpstr>Times New Roman</vt:lpstr>
      <vt:lpstr>等线</vt:lpstr>
      <vt:lpstr>等线</vt:lpstr>
      <vt:lpstr>iCiel Cadena</vt:lpstr>
      <vt:lpstr>Corbel</vt:lpstr>
      <vt:lpstr>Bubblegum Sans</vt:lpstr>
      <vt:lpstr>Segoe Print</vt:lpstr>
      <vt:lpstr>Calibri</vt:lpstr>
      <vt:lpstr>Arial</vt:lpstr>
      <vt:lpstr>inpin heiti</vt:lpstr>
      <vt:lpstr>Arial-Rounded</vt:lpstr>
      <vt:lpstr>Sitka Text</vt:lpstr>
      <vt:lpstr>思源黑体 CN Medium</vt:lpstr>
      <vt:lpstr>Microsoft YaHei</vt:lpstr>
      <vt:lpstr>Arial Unicode MS</vt:lpstr>
      <vt:lpstr>字魂47号-三分行楷</vt:lpstr>
      <vt:lpstr>iCiel Pony</vt:lpstr>
      <vt:lpstr>Wide Latin</vt:lpstr>
      <vt:lpstr>FZHei-B01S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Thị Trang</cp:lastModifiedBy>
  <cp:revision>37</cp:revision>
  <dcterms:created xsi:type="dcterms:W3CDTF">2023-02-01T08:38:00Z</dcterms:created>
  <dcterms:modified xsi:type="dcterms:W3CDTF">2026-04-22T15:03:56Z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C2C1DAE2B7354ECDBACFB353DF785CAB_12</vt:lpwstr>
  </property>
  <property fmtid="{D5CDD505-2E9C-101B-9397-08002B2CF9AE}" pid="3" name="KSOProductBuildVer">
    <vt:lpwstr>1033-12.1.0.25862</vt:lpwstr>
  </property>
</Properties>
</file>