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98" r:id="rId2"/>
    <p:sldId id="260" r:id="rId3"/>
    <p:sldId id="285" r:id="rId4"/>
    <p:sldId id="263" r:id="rId5"/>
    <p:sldId id="265" r:id="rId6"/>
    <p:sldId id="284" r:id="rId7"/>
    <p:sldId id="277" r:id="rId8"/>
    <p:sldId id="276" r:id="rId9"/>
    <p:sldId id="3851"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91773-DEA5-461C-99B0-13A4383FFAE4}"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3199A-1DA4-4F34-972E-E87FD3BFB60A}" type="slidenum">
              <a:rPr lang="en-US" smtClean="0"/>
              <a:t>‹#›</a:t>
            </a:fld>
            <a:endParaRPr lang="en-US"/>
          </a:p>
        </p:txBody>
      </p:sp>
    </p:spTree>
    <p:extLst>
      <p:ext uri="{BB962C8B-B14F-4D97-AF65-F5344CB8AC3E}">
        <p14:creationId xmlns:p14="http://schemas.microsoft.com/office/powerpoint/2010/main" val="887984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4F5E-5352-B7DD-0E82-635C3AEAD5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9D44BAC-C9C7-80BF-6B7D-A32DDE2DCE5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5492BEE-83FA-1A35-D2E2-785C18FD317C}"/>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16/04/2026</a:t>
            </a:fld>
            <a:endParaRPr lang="vi-VN"/>
          </a:p>
        </p:txBody>
      </p:sp>
      <p:sp>
        <p:nvSpPr>
          <p:cNvPr id="5" name="Footer Placeholder 4">
            <a:extLst>
              <a:ext uri="{FF2B5EF4-FFF2-40B4-BE49-F238E27FC236}">
                <a16:creationId xmlns:a16="http://schemas.microsoft.com/office/drawing/2014/main" id="{62D70309-EB28-ED4C-6C48-0AA96203C2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BA2AEBA-53A6-75B9-CA3C-176654C41ADA}"/>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12989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D2C6-7067-F4EC-0F52-2A5BD2F2E7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5DA9B19-B590-70AE-AAC1-8130A85410D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F229ABA-5A45-1098-2576-B4B406D62058}"/>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16/04/2026</a:t>
            </a:fld>
            <a:endParaRPr lang="vi-VN"/>
          </a:p>
        </p:txBody>
      </p:sp>
      <p:sp>
        <p:nvSpPr>
          <p:cNvPr id="5" name="Footer Placeholder 4">
            <a:extLst>
              <a:ext uri="{FF2B5EF4-FFF2-40B4-BE49-F238E27FC236}">
                <a16:creationId xmlns:a16="http://schemas.microsoft.com/office/drawing/2014/main" id="{065C0951-2D55-7D90-497E-2EA6F37F11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12ED146-7BB2-4EDC-A15B-75324DB21AA8}"/>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110767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C4D82-5E0B-1864-684B-39C22F9A4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E1CA6CD-5FCF-1670-F6A5-0E186872934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FB92951-E074-947C-99F7-1D2033F298D4}"/>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16/04/2026</a:t>
            </a:fld>
            <a:endParaRPr lang="vi-VN"/>
          </a:p>
        </p:txBody>
      </p:sp>
      <p:sp>
        <p:nvSpPr>
          <p:cNvPr id="5" name="Footer Placeholder 4">
            <a:extLst>
              <a:ext uri="{FF2B5EF4-FFF2-40B4-BE49-F238E27FC236}">
                <a16:creationId xmlns:a16="http://schemas.microsoft.com/office/drawing/2014/main" id="{DFCC3F72-712B-A15D-BE9C-A828E80A6B0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86629A2-0AC9-F5E7-F64B-F887A1DC0EF5}"/>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378388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0613-562C-4FE3-28D1-E7276142FDA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1000B8E-FE7E-335B-4F9A-017A3AB1AEF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157F05-8875-7A0B-D15D-8B5FD980A578}"/>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16/04/2026</a:t>
            </a:fld>
            <a:endParaRPr lang="vi-VN"/>
          </a:p>
        </p:txBody>
      </p:sp>
      <p:sp>
        <p:nvSpPr>
          <p:cNvPr id="5" name="Footer Placeholder 4">
            <a:extLst>
              <a:ext uri="{FF2B5EF4-FFF2-40B4-BE49-F238E27FC236}">
                <a16:creationId xmlns:a16="http://schemas.microsoft.com/office/drawing/2014/main" id="{8E702916-2E90-55B8-3093-12CA9A17CE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BD84097-0B0C-045B-6E00-1F06072A1127}"/>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365591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FD44-0247-7146-2E4E-60C117D516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A037B97-FD20-09D1-B08D-1B1BEBDD186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0491CC-49E3-7FCF-435F-0D1DFF26B9E7}"/>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16/04/2026</a:t>
            </a:fld>
            <a:endParaRPr lang="vi-VN"/>
          </a:p>
        </p:txBody>
      </p:sp>
      <p:sp>
        <p:nvSpPr>
          <p:cNvPr id="5" name="Footer Placeholder 4">
            <a:extLst>
              <a:ext uri="{FF2B5EF4-FFF2-40B4-BE49-F238E27FC236}">
                <a16:creationId xmlns:a16="http://schemas.microsoft.com/office/drawing/2014/main" id="{30007C33-1C1A-3DF8-EEB5-E35061316A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D6BCFF79-F7DF-59C1-4099-0BAFF9CE851D}"/>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64259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9368-6343-E45F-16CA-22460E8A58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7E259C-CA28-CC3D-1F96-0FFE682C99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11ACC79D-64F6-E9D7-8F9C-96635B7D255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FF32713-914B-A365-0581-3C0999721B50}"/>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16/04/2026</a:t>
            </a:fld>
            <a:endParaRPr lang="vi-VN"/>
          </a:p>
        </p:txBody>
      </p:sp>
      <p:sp>
        <p:nvSpPr>
          <p:cNvPr id="6" name="Footer Placeholder 5">
            <a:extLst>
              <a:ext uri="{FF2B5EF4-FFF2-40B4-BE49-F238E27FC236}">
                <a16:creationId xmlns:a16="http://schemas.microsoft.com/office/drawing/2014/main" id="{212E24E0-28AD-DB52-F996-64CCA708793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6E72D11-96E4-3FFC-D8C9-29AF400FD00E}"/>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415887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E32F-5628-67D2-6B39-D333FE49FB9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49025B-42F7-6AF8-4694-32135559CF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06CC0A-3E6C-B1F1-1286-5DB1684BF91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36906E-0190-9DC2-37E4-A9F43503911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B2DA84-5881-E500-07F7-E01033CD5A5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6B9A00B-1030-EE86-F769-731D24B0E998}"/>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16/04/2026</a:t>
            </a:fld>
            <a:endParaRPr lang="vi-VN"/>
          </a:p>
        </p:txBody>
      </p:sp>
      <p:sp>
        <p:nvSpPr>
          <p:cNvPr id="8" name="Footer Placeholder 7">
            <a:extLst>
              <a:ext uri="{FF2B5EF4-FFF2-40B4-BE49-F238E27FC236}">
                <a16:creationId xmlns:a16="http://schemas.microsoft.com/office/drawing/2014/main" id="{E78FC16C-33CC-514F-7ACF-B2033C07E14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8877575E-1ECE-D758-3748-EC6DE7D0FC20}"/>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92368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9C3B-6C73-A170-4231-B4A8FDC951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7BB5855-BFD6-0908-5890-23707CA1A352}"/>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16/04/2026</a:t>
            </a:fld>
            <a:endParaRPr lang="vi-VN"/>
          </a:p>
        </p:txBody>
      </p:sp>
      <p:sp>
        <p:nvSpPr>
          <p:cNvPr id="4" name="Footer Placeholder 3">
            <a:extLst>
              <a:ext uri="{FF2B5EF4-FFF2-40B4-BE49-F238E27FC236}">
                <a16:creationId xmlns:a16="http://schemas.microsoft.com/office/drawing/2014/main" id="{0B4B4DEA-BCA9-EC17-D5DB-91ACB8BBDB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7C202249-05B1-D3E2-0C0F-48B04B4A2BCA}"/>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74798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2C738-D5DA-0F99-6E05-5DD7BDCEC4DF}"/>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16/04/2026</a:t>
            </a:fld>
            <a:endParaRPr lang="vi-VN"/>
          </a:p>
        </p:txBody>
      </p:sp>
      <p:sp>
        <p:nvSpPr>
          <p:cNvPr id="3" name="Footer Placeholder 2">
            <a:extLst>
              <a:ext uri="{FF2B5EF4-FFF2-40B4-BE49-F238E27FC236}">
                <a16:creationId xmlns:a16="http://schemas.microsoft.com/office/drawing/2014/main" id="{667EF984-F713-23C6-F60E-CD5982B911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2AE1D995-858E-B3B6-9AAB-E063174315A4}"/>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673007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D568-42A2-40C5-14A4-E9C3BB5377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5724CE6-AFE5-90F2-7F0D-BADF31316CD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0BA16D8-84BC-A770-6208-956408779A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B90F28-7262-8E2C-5814-FD965AAAFB5D}"/>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16/04/2026</a:t>
            </a:fld>
            <a:endParaRPr lang="vi-VN"/>
          </a:p>
        </p:txBody>
      </p:sp>
      <p:sp>
        <p:nvSpPr>
          <p:cNvPr id="6" name="Footer Placeholder 5">
            <a:extLst>
              <a:ext uri="{FF2B5EF4-FFF2-40B4-BE49-F238E27FC236}">
                <a16:creationId xmlns:a16="http://schemas.microsoft.com/office/drawing/2014/main" id="{EA15CA57-1666-D3B8-EE1C-309F90044F3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00DE6A47-09B8-05FB-0ECD-C41E255DFD9F}"/>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82859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E1B1-B75B-87D1-10F0-B6CE01AB1B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D51147F6-4C25-AB0C-6BB1-4CA1742E7D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BB105F4-7EFB-C2B5-4ED6-64B50DA7B8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EA6D7-03AC-2BAF-DC76-1B20C7145594}"/>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16/04/2026</a:t>
            </a:fld>
            <a:endParaRPr lang="vi-VN"/>
          </a:p>
        </p:txBody>
      </p:sp>
      <p:sp>
        <p:nvSpPr>
          <p:cNvPr id="6" name="Footer Placeholder 5">
            <a:extLst>
              <a:ext uri="{FF2B5EF4-FFF2-40B4-BE49-F238E27FC236}">
                <a16:creationId xmlns:a16="http://schemas.microsoft.com/office/drawing/2014/main" id="{8DC01858-4B07-B063-046A-3791E70E32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37C2E87-2391-9702-CDBF-BF6A813DEF0D}"/>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35956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761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9.wdp"/><Relationship Id="rId1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20.png"/><Relationship Id="rId17" Type="http://schemas.microsoft.com/office/2007/relationships/hdphoto" Target="../media/hdphoto11.wdp"/><Relationship Id="rId2" Type="http://schemas.openxmlformats.org/officeDocument/2006/relationships/image" Target="../media/image1.jpeg"/><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8.wdp"/><Relationship Id="rId5" Type="http://schemas.openxmlformats.org/officeDocument/2006/relationships/image" Target="../media/image3.png"/><Relationship Id="rId15" Type="http://schemas.microsoft.com/office/2007/relationships/hdphoto" Target="../media/hdphoto10.wdp"/><Relationship Id="rId10" Type="http://schemas.openxmlformats.org/officeDocument/2006/relationships/image" Target="../media/image19.png"/><Relationship Id="rId19" Type="http://schemas.microsoft.com/office/2007/relationships/hdphoto" Target="../media/hdphoto12.wdp"/><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6.png"/><Relationship Id="rId4" Type="http://schemas.microsoft.com/office/2007/relationships/hdphoto" Target="../media/hdphoto6.wdp"/><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6.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8D1355-CEF6-3700-7FFE-D2BEBE070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6" name="Picture 2">
            <a:extLst>
              <a:ext uri="{FF2B5EF4-FFF2-40B4-BE49-F238E27FC236}">
                <a16:creationId xmlns:a16="http://schemas.microsoft.com/office/drawing/2014/main" id="{BF85C216-A8DE-86EC-6AB9-5A8A04D68B5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b="45836"/>
          <a:stretch/>
        </p:blipFill>
        <p:spPr>
          <a:xfrm>
            <a:off x="1471919" y="0"/>
            <a:ext cx="4394654" cy="1318085"/>
          </a:xfrm>
          <a:prstGeom prst="rect">
            <a:avLst/>
          </a:prstGeom>
        </p:spPr>
      </p:pic>
      <p:pic>
        <p:nvPicPr>
          <p:cNvPr id="25" name="Picture 24">
            <a:extLst>
              <a:ext uri="{FF2B5EF4-FFF2-40B4-BE49-F238E27FC236}">
                <a16:creationId xmlns:a16="http://schemas.microsoft.com/office/drawing/2014/main" id="{FA8A96AF-1A45-2786-35B2-E3143E790A4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0" y="5928496"/>
            <a:ext cx="12192000" cy="2024016"/>
          </a:xfrm>
          <a:prstGeom prst="rect">
            <a:avLst/>
          </a:prstGeom>
        </p:spPr>
      </p:pic>
      <p:pic>
        <p:nvPicPr>
          <p:cNvPr id="26" name="Picture 2">
            <a:extLst>
              <a:ext uri="{FF2B5EF4-FFF2-40B4-BE49-F238E27FC236}">
                <a16:creationId xmlns:a16="http://schemas.microsoft.com/office/drawing/2014/main" id="{764C1B3E-E725-6D0C-CA96-DB2F03B7A09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t="44206" b="1630"/>
          <a:stretch/>
        </p:blipFill>
        <p:spPr>
          <a:xfrm>
            <a:off x="6207419" y="-413799"/>
            <a:ext cx="4648250" cy="1476390"/>
          </a:xfrm>
          <a:prstGeom prst="rect">
            <a:avLst/>
          </a:prstGeom>
        </p:spPr>
      </p:pic>
      <p:sp>
        <p:nvSpPr>
          <p:cNvPr id="5" name="Rectangle: Rounded Corners 4">
            <a:extLst>
              <a:ext uri="{FF2B5EF4-FFF2-40B4-BE49-F238E27FC236}">
                <a16:creationId xmlns:a16="http://schemas.microsoft.com/office/drawing/2014/main" id="{51A5026B-0771-B9B3-CD87-2BB54669FB44}"/>
              </a:ext>
            </a:extLst>
          </p:cNvPr>
          <p:cNvSpPr/>
          <p:nvPr/>
        </p:nvSpPr>
        <p:spPr>
          <a:xfrm>
            <a:off x="1727138" y="1136404"/>
            <a:ext cx="8521984" cy="4536598"/>
          </a:xfrm>
          <a:prstGeom prst="roundRect">
            <a:avLst/>
          </a:prstGeom>
          <a:solidFill>
            <a:schemeClr val="bg1">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5D726AA4-B638-8B4B-D2F6-51670B5EE9AC}"/>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113676" y="949539"/>
            <a:ext cx="2101161" cy="5138709"/>
          </a:xfrm>
          <a:prstGeom prst="rect">
            <a:avLst/>
          </a:prstGeom>
        </p:spPr>
      </p:pic>
      <p:pic>
        <p:nvPicPr>
          <p:cNvPr id="3" name="Picture 2">
            <a:extLst>
              <a:ext uri="{FF2B5EF4-FFF2-40B4-BE49-F238E27FC236}">
                <a16:creationId xmlns:a16="http://schemas.microsoft.com/office/drawing/2014/main" id="{AF580EAA-DBD3-7F6C-4A2F-2152FEE3C837}"/>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flipH="1">
            <a:off x="9931290" y="582887"/>
            <a:ext cx="2101161" cy="5138709"/>
          </a:xfrm>
          <a:prstGeom prst="rect">
            <a:avLst/>
          </a:prstGeom>
        </p:spPr>
      </p:pic>
      <p:pic>
        <p:nvPicPr>
          <p:cNvPr id="8" name="Picture 7">
            <a:extLst>
              <a:ext uri="{FF2B5EF4-FFF2-40B4-BE49-F238E27FC236}">
                <a16:creationId xmlns:a16="http://schemas.microsoft.com/office/drawing/2014/main" id="{5B6486A7-691C-2499-9CF3-DD8F3AD3A53E}"/>
              </a:ext>
            </a:extLst>
          </p:cNvPr>
          <p:cNvPicPr>
            <a:picLocks noChangeAspect="1"/>
          </p:cNvPicPr>
          <p:nvPr/>
        </p:nvPicPr>
        <p:blipFill>
          <a:blip r:embed="rId9"/>
          <a:stretch>
            <a:fillRect/>
          </a:stretch>
        </p:blipFill>
        <p:spPr>
          <a:xfrm>
            <a:off x="4110138" y="1768555"/>
            <a:ext cx="3179897" cy="1650920"/>
          </a:xfrm>
          <a:prstGeom prst="rect">
            <a:avLst/>
          </a:prstGeom>
        </p:spPr>
      </p:pic>
      <p:pic>
        <p:nvPicPr>
          <p:cNvPr id="12" name="Picture 11">
            <a:extLst>
              <a:ext uri="{FF2B5EF4-FFF2-40B4-BE49-F238E27FC236}">
                <a16:creationId xmlns:a16="http://schemas.microsoft.com/office/drawing/2014/main" id="{2F50A4A7-33C4-8F5E-7DFF-79645CACAA40}"/>
              </a:ext>
            </a:extLst>
          </p:cNvPr>
          <p:cNvPicPr>
            <a:picLocks noChangeAspect="1"/>
          </p:cNvPicPr>
          <p:nvPr/>
        </p:nvPicPr>
        <p:blipFill>
          <a:blip r:embed="rId10"/>
          <a:stretch>
            <a:fillRect/>
          </a:stretch>
        </p:blipFill>
        <p:spPr>
          <a:xfrm>
            <a:off x="2055909" y="2860475"/>
            <a:ext cx="8023031" cy="1670449"/>
          </a:xfrm>
          <a:prstGeom prst="rect">
            <a:avLst/>
          </a:prstGeom>
        </p:spPr>
      </p:pic>
      <p:sp>
        <p:nvSpPr>
          <p:cNvPr id="13" name="TextBox 12">
            <a:extLst>
              <a:ext uri="{FF2B5EF4-FFF2-40B4-BE49-F238E27FC236}">
                <a16:creationId xmlns:a16="http://schemas.microsoft.com/office/drawing/2014/main" id="{30029A22-586C-6012-FB68-540AF8158E7D}"/>
              </a:ext>
            </a:extLst>
          </p:cNvPr>
          <p:cNvSpPr txBox="1"/>
          <p:nvPr/>
        </p:nvSpPr>
        <p:spPr>
          <a:xfrm>
            <a:off x="2738804" y="4512382"/>
            <a:ext cx="70528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a:t>
            </a:r>
            <a:r>
              <a:rPr kumimoji="0" lang="en-US" sz="36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a:t>
            </a:r>
            <a:endParaRPr kumimoji="0" lang="vi-V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68000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500"/>
                            </p:stCondLst>
                            <p:childTnLst>
                              <p:par>
                                <p:cTn id="19" presetID="37"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900" decel="100000" fill="hold"/>
                                        <p:tgtEl>
                                          <p:spTgt spid="1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8D1355-CEF6-3700-7FFE-D2BEBE070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6" name="Picture 2">
            <a:extLst>
              <a:ext uri="{FF2B5EF4-FFF2-40B4-BE49-F238E27FC236}">
                <a16:creationId xmlns:a16="http://schemas.microsoft.com/office/drawing/2014/main" id="{BF85C216-A8DE-86EC-6AB9-5A8A04D68B5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b="45836"/>
          <a:stretch/>
        </p:blipFill>
        <p:spPr>
          <a:xfrm>
            <a:off x="1471919" y="0"/>
            <a:ext cx="4394654" cy="1318085"/>
          </a:xfrm>
          <a:prstGeom prst="rect">
            <a:avLst/>
          </a:prstGeom>
        </p:spPr>
      </p:pic>
      <p:pic>
        <p:nvPicPr>
          <p:cNvPr id="25" name="Picture 24">
            <a:extLst>
              <a:ext uri="{FF2B5EF4-FFF2-40B4-BE49-F238E27FC236}">
                <a16:creationId xmlns:a16="http://schemas.microsoft.com/office/drawing/2014/main" id="{FA8A96AF-1A45-2786-35B2-E3143E790A4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5519" y="5949652"/>
            <a:ext cx="12192000" cy="2024016"/>
          </a:xfrm>
          <a:prstGeom prst="rect">
            <a:avLst/>
          </a:prstGeom>
        </p:spPr>
      </p:pic>
      <p:pic>
        <p:nvPicPr>
          <p:cNvPr id="26" name="Picture 2">
            <a:extLst>
              <a:ext uri="{FF2B5EF4-FFF2-40B4-BE49-F238E27FC236}">
                <a16:creationId xmlns:a16="http://schemas.microsoft.com/office/drawing/2014/main" id="{764C1B3E-E725-6D0C-CA96-DB2F03B7A09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t="44206" b="1630"/>
          <a:stretch/>
        </p:blipFill>
        <p:spPr>
          <a:xfrm>
            <a:off x="6207419" y="-413799"/>
            <a:ext cx="4648250" cy="1476390"/>
          </a:xfrm>
          <a:prstGeom prst="rect">
            <a:avLst/>
          </a:prstGeom>
        </p:spPr>
      </p:pic>
      <p:pic>
        <p:nvPicPr>
          <p:cNvPr id="7" name="Picture 6">
            <a:extLst>
              <a:ext uri="{FF2B5EF4-FFF2-40B4-BE49-F238E27FC236}">
                <a16:creationId xmlns:a16="http://schemas.microsoft.com/office/drawing/2014/main" id="{5E8F61B6-7FA0-EA83-63FF-F3A627C61240}"/>
              </a:ext>
            </a:extLst>
          </p:cNvPr>
          <p:cNvPicPr>
            <a:picLocks noChangeAspect="1"/>
          </p:cNvPicPr>
          <p:nvPr/>
        </p:nvPicPr>
        <p:blipFill>
          <a:blip r:embed="rId7"/>
          <a:stretch>
            <a:fillRect/>
          </a:stretch>
        </p:blipFill>
        <p:spPr>
          <a:xfrm flipH="1">
            <a:off x="7199525" y="2957171"/>
            <a:ext cx="2347393" cy="2694711"/>
          </a:xfrm>
          <a:prstGeom prst="rect">
            <a:avLst/>
          </a:prstGeom>
        </p:spPr>
      </p:pic>
      <p:pic>
        <p:nvPicPr>
          <p:cNvPr id="12" name="Picture 11">
            <a:extLst>
              <a:ext uri="{FF2B5EF4-FFF2-40B4-BE49-F238E27FC236}">
                <a16:creationId xmlns:a16="http://schemas.microsoft.com/office/drawing/2014/main" id="{90896D98-85FB-314C-9399-D2CDF07FD254}"/>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a:off x="231680" y="746339"/>
            <a:ext cx="2101161" cy="5138709"/>
          </a:xfrm>
          <a:prstGeom prst="rect">
            <a:avLst/>
          </a:prstGeom>
        </p:spPr>
      </p:pic>
      <p:pic>
        <p:nvPicPr>
          <p:cNvPr id="14" name="Picture 13">
            <a:extLst>
              <a:ext uri="{FF2B5EF4-FFF2-40B4-BE49-F238E27FC236}">
                <a16:creationId xmlns:a16="http://schemas.microsoft.com/office/drawing/2014/main" id="{E66865C0-91E7-BDEB-8E0F-319273F137CC}"/>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flipH="1">
            <a:off x="9933000" y="513173"/>
            <a:ext cx="2101161" cy="5138709"/>
          </a:xfrm>
          <a:prstGeom prst="rect">
            <a:avLst/>
          </a:prstGeom>
        </p:spPr>
      </p:pic>
      <p:grpSp>
        <p:nvGrpSpPr>
          <p:cNvPr id="17" name="Group 16">
            <a:extLst>
              <a:ext uri="{FF2B5EF4-FFF2-40B4-BE49-F238E27FC236}">
                <a16:creationId xmlns:a16="http://schemas.microsoft.com/office/drawing/2014/main" id="{B23DEE83-A451-E560-6312-7A99DA12FA9C}"/>
              </a:ext>
            </a:extLst>
          </p:cNvPr>
          <p:cNvGrpSpPr/>
          <p:nvPr/>
        </p:nvGrpSpPr>
        <p:grpSpPr>
          <a:xfrm>
            <a:off x="3294545" y="3223021"/>
            <a:ext cx="1932625" cy="2519731"/>
            <a:chOff x="1911626" y="1762337"/>
            <a:chExt cx="2743438" cy="3576859"/>
          </a:xfrm>
        </p:grpSpPr>
        <p:pic>
          <p:nvPicPr>
            <p:cNvPr id="10" name="Picture 9">
              <a:extLst>
                <a:ext uri="{FF2B5EF4-FFF2-40B4-BE49-F238E27FC236}">
                  <a16:creationId xmlns:a16="http://schemas.microsoft.com/office/drawing/2014/main" id="{352AD914-0975-61FA-B3BD-C27306A5B57F}"/>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20000"/>
                      </a14:imgEffect>
                    </a14:imgLayer>
                  </a14:imgProps>
                </a:ext>
              </a:extLst>
            </a:blip>
            <a:stretch>
              <a:fillRect/>
            </a:stretch>
          </p:blipFill>
          <p:spPr>
            <a:xfrm>
              <a:off x="1911626" y="2187291"/>
              <a:ext cx="2743438" cy="3151905"/>
            </a:xfrm>
            <a:prstGeom prst="rect">
              <a:avLst/>
            </a:prstGeom>
          </p:spPr>
        </p:pic>
        <p:pic>
          <p:nvPicPr>
            <p:cNvPr id="2052" name="Picture 4">
              <a:extLst>
                <a:ext uri="{FF2B5EF4-FFF2-40B4-BE49-F238E27FC236}">
                  <a16:creationId xmlns:a16="http://schemas.microsoft.com/office/drawing/2014/main" id="{51EBE9FE-76E8-B960-7A6A-4DF3AD6B2E69}"/>
                </a:ext>
              </a:extLst>
            </p:cNvPr>
            <p:cNvPicPr>
              <a:picLocks noChangeAspect="1" noChangeArrowheads="1"/>
            </p:cNvPicPr>
            <p:nvPr/>
          </p:nvPicPr>
          <p:blipFill>
            <a:blip r:embed="rId12" cstate="hqprint">
              <a:extLst>
                <a:ext uri="{BEBA8EAE-BF5A-486C-A8C5-ECC9F3942E4B}">
                  <a14:imgProps xmlns:a14="http://schemas.microsoft.com/office/drawing/2010/main">
                    <a14:imgLayer r:embed="rId1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797007" y="1762337"/>
              <a:ext cx="1071431" cy="10714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5FB010DD-9328-15EE-E57E-3CBC22FAC653}"/>
              </a:ext>
            </a:extLst>
          </p:cNvPr>
          <p:cNvGrpSpPr/>
          <p:nvPr/>
        </p:nvGrpSpPr>
        <p:grpSpPr>
          <a:xfrm>
            <a:off x="5462665" y="3315693"/>
            <a:ext cx="1779838" cy="2819320"/>
            <a:chOff x="5462665" y="3315693"/>
            <a:chExt cx="1779838" cy="2819320"/>
          </a:xfrm>
        </p:grpSpPr>
        <p:grpSp>
          <p:nvGrpSpPr>
            <p:cNvPr id="18" name="Group 17">
              <a:extLst>
                <a:ext uri="{FF2B5EF4-FFF2-40B4-BE49-F238E27FC236}">
                  <a16:creationId xmlns:a16="http://schemas.microsoft.com/office/drawing/2014/main" id="{99460E5B-ACAE-BB2E-4995-6025EA7A0A84}"/>
                </a:ext>
              </a:extLst>
            </p:cNvPr>
            <p:cNvGrpSpPr/>
            <p:nvPr/>
          </p:nvGrpSpPr>
          <p:grpSpPr>
            <a:xfrm>
              <a:off x="5462665" y="3315693"/>
              <a:ext cx="1779838" cy="2382471"/>
              <a:chOff x="4837666" y="1863018"/>
              <a:chExt cx="2526552" cy="3382013"/>
            </a:xfrm>
          </p:grpSpPr>
          <p:pic>
            <p:nvPicPr>
              <p:cNvPr id="28" name="Picture 27">
                <a:extLst>
                  <a:ext uri="{FF2B5EF4-FFF2-40B4-BE49-F238E27FC236}">
                    <a16:creationId xmlns:a16="http://schemas.microsoft.com/office/drawing/2014/main" id="{B41A6B85-899D-7ED6-21A5-6E4FD0CA4652}"/>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contrast="40000"/>
                        </a14:imgEffect>
                      </a14:imgLayer>
                    </a14:imgProps>
                  </a:ext>
                </a:extLst>
              </a:blip>
              <a:stretch>
                <a:fillRect/>
              </a:stretch>
            </p:blipFill>
            <p:spPr>
              <a:xfrm>
                <a:off x="4837666" y="1917462"/>
                <a:ext cx="2526552" cy="3327569"/>
              </a:xfrm>
              <a:prstGeom prst="rect">
                <a:avLst/>
              </a:prstGeom>
            </p:spPr>
          </p:pic>
          <p:pic>
            <p:nvPicPr>
              <p:cNvPr id="2054" name="Picture 6">
                <a:extLst>
                  <a:ext uri="{FF2B5EF4-FFF2-40B4-BE49-F238E27FC236}">
                    <a16:creationId xmlns:a16="http://schemas.microsoft.com/office/drawing/2014/main" id="{84FA277D-A38F-1C44-DA51-1D16F4F62A61}"/>
                  </a:ext>
                </a:extLst>
              </p:cNvPr>
              <p:cNvPicPr>
                <a:picLocks noChangeAspect="1" noChangeArrowheads="1"/>
              </p:cNvPicPr>
              <p:nvPr/>
            </p:nvPicPr>
            <p:blipFill>
              <a:blip r:embed="rId16" cstate="hqprint">
                <a:extLst>
                  <a:ext uri="{BEBA8EAE-BF5A-486C-A8C5-ECC9F3942E4B}">
                    <a14:imgProps xmlns:a14="http://schemas.microsoft.com/office/drawing/2010/main">
                      <a14:imgLayer r:embed="rId1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43006" y="1863018"/>
                <a:ext cx="1071431" cy="107143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A05187A1-F506-B41E-0725-FE74C69EDF0F}"/>
                </a:ext>
              </a:extLst>
            </p:cNvPr>
            <p:cNvPicPr>
              <a:picLocks noChangeAspect="1"/>
            </p:cNvPicPr>
            <p:nvPr/>
          </p:nvPicPr>
          <p:blipFill>
            <a:blip r:embed="rId18">
              <a:extLst>
                <a:ext uri="{BEBA8EAE-BF5A-486C-A8C5-ECC9F3942E4B}">
                  <a14:imgProps xmlns:a14="http://schemas.microsoft.com/office/drawing/2010/main">
                    <a14:imgLayer r:embed="rId19">
                      <a14:imgEffect>
                        <a14:brightnessContrast contrast="40000"/>
                      </a14:imgEffect>
                    </a14:imgLayer>
                  </a14:imgProps>
                </a:ext>
              </a:extLst>
            </a:blip>
            <a:stretch>
              <a:fillRect/>
            </a:stretch>
          </p:blipFill>
          <p:spPr>
            <a:xfrm>
              <a:off x="5761017" y="5074217"/>
              <a:ext cx="1047623" cy="1060796"/>
            </a:xfrm>
            <a:prstGeom prst="rect">
              <a:avLst/>
            </a:prstGeom>
          </p:spPr>
        </p:pic>
      </p:grpSp>
      <p:pic>
        <p:nvPicPr>
          <p:cNvPr id="8" name="Picture 7">
            <a:extLst>
              <a:ext uri="{FF2B5EF4-FFF2-40B4-BE49-F238E27FC236}">
                <a16:creationId xmlns:a16="http://schemas.microsoft.com/office/drawing/2014/main" id="{9C9FFF78-984A-E37E-907D-4A54078B7FC5}"/>
              </a:ext>
            </a:extLst>
          </p:cNvPr>
          <p:cNvPicPr>
            <a:picLocks noChangeAspect="1"/>
          </p:cNvPicPr>
          <p:nvPr/>
        </p:nvPicPr>
        <p:blipFill>
          <a:blip r:embed="rId20"/>
          <a:stretch>
            <a:fillRect/>
          </a:stretch>
        </p:blipFill>
        <p:spPr>
          <a:xfrm>
            <a:off x="2055896" y="1874825"/>
            <a:ext cx="8327858" cy="1755800"/>
          </a:xfrm>
          <a:prstGeom prst="rect">
            <a:avLst/>
          </a:prstGeom>
        </p:spPr>
      </p:pic>
    </p:spTree>
    <p:extLst>
      <p:ext uri="{BB962C8B-B14F-4D97-AF65-F5344CB8AC3E}">
        <p14:creationId xmlns:p14="http://schemas.microsoft.com/office/powerpoint/2010/main" val="359487070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75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 presetClass="entr" presetSubtype="8" fill="hold" nodeType="withEffect" p14:presetBounceEnd="60000">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14:bounceEnd="60000">
                                          <p:cBhvr additive="base">
                                            <p:cTn id="14"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15"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 presetClass="entr" presetSubtype="8"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750" fill="hold"/>
                                            <p:tgtEl>
                                              <p:spTgt spid="17"/>
                                            </p:tgtEl>
                                            <p:attrNameLst>
                                              <p:attrName>ppt_x</p:attrName>
                                            </p:attrNameLst>
                                          </p:cBhvr>
                                          <p:tavLst>
                                            <p:tav tm="0">
                                              <p:val>
                                                <p:strVal val="0-#ppt_w/2"/>
                                              </p:val>
                                            </p:tav>
                                            <p:tav tm="100000">
                                              <p:val>
                                                <p:strVal val="#ppt_x"/>
                                              </p:val>
                                            </p:tav>
                                          </p:tavLst>
                                        </p:anim>
                                        <p:anim calcmode="lin" valueType="num">
                                          <p:cBhvr additive="base">
                                            <p:cTn id="15"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A5D0C2B-AF92-FE6B-04A6-079B403C7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7" name="Picture 26">
            <a:extLst>
              <a:ext uri="{FF2B5EF4-FFF2-40B4-BE49-F238E27FC236}">
                <a16:creationId xmlns:a16="http://schemas.microsoft.com/office/drawing/2014/main" id="{0D1D109B-83F9-320E-C930-56C77D557D5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13676" y="949539"/>
            <a:ext cx="2101161" cy="5138709"/>
          </a:xfrm>
          <a:prstGeom prst="rect">
            <a:avLst/>
          </a:prstGeom>
        </p:spPr>
      </p:pic>
      <p:pic>
        <p:nvPicPr>
          <p:cNvPr id="28" name="Picture 27">
            <a:extLst>
              <a:ext uri="{FF2B5EF4-FFF2-40B4-BE49-F238E27FC236}">
                <a16:creationId xmlns:a16="http://schemas.microsoft.com/office/drawing/2014/main" id="{E1097212-4B63-DE61-3C53-BE79017C06A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9931290" y="582887"/>
            <a:ext cx="2101161" cy="5138709"/>
          </a:xfrm>
          <a:prstGeom prst="rect">
            <a:avLst/>
          </a:prstGeom>
        </p:spPr>
      </p:pic>
      <p:pic>
        <p:nvPicPr>
          <p:cNvPr id="25" name="Picture 24">
            <a:extLst>
              <a:ext uri="{FF2B5EF4-FFF2-40B4-BE49-F238E27FC236}">
                <a16:creationId xmlns:a16="http://schemas.microsoft.com/office/drawing/2014/main" id="{3A2EAFB5-5E25-29EF-D451-A6671B5EF55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0" y="5928496"/>
            <a:ext cx="12192000" cy="2024016"/>
          </a:xfrm>
          <a:prstGeom prst="rect">
            <a:avLst/>
          </a:prstGeom>
        </p:spPr>
      </p:pic>
      <p:sp>
        <p:nvSpPr>
          <p:cNvPr id="11" name="Rectangle: Rounded Corners 10">
            <a:extLst>
              <a:ext uri="{FF2B5EF4-FFF2-40B4-BE49-F238E27FC236}">
                <a16:creationId xmlns:a16="http://schemas.microsoft.com/office/drawing/2014/main" id="{A96758BC-66E5-DA60-3C55-E88948460769}"/>
              </a:ext>
            </a:extLst>
          </p:cNvPr>
          <p:cNvSpPr/>
          <p:nvPr/>
        </p:nvSpPr>
        <p:spPr>
          <a:xfrm>
            <a:off x="392754" y="340056"/>
            <a:ext cx="11272504" cy="6115207"/>
          </a:xfrm>
          <a:prstGeom prst="roundRect">
            <a:avLst/>
          </a:prstGeom>
          <a:solidFill>
            <a:schemeClr val="bg1">
              <a:alpha val="9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A91BD972-0717-E9DB-D78B-5A88EE6FF130}"/>
              </a:ext>
            </a:extLst>
          </p:cNvPr>
          <p:cNvSpPr txBox="1"/>
          <p:nvPr/>
        </p:nvSpPr>
        <p:spPr>
          <a:xfrm>
            <a:off x="828675" y="1330783"/>
            <a:ext cx="10630065" cy="4632037"/>
          </a:xfrm>
          <a:prstGeom prst="rect">
            <a:avLst/>
          </a:prstGeom>
          <a:noFill/>
        </p:spPr>
        <p:txBody>
          <a:bodyPr wrap="square" rtlCol="0">
            <a:spAutoFit/>
          </a:bodyPr>
          <a:lstStyle/>
          <a:p>
            <a:pPr marL="0" marR="0" lvl="0" indent="0" algn="just" defTabSz="914400" rtl="0" eaLnBrk="1" fontAlgn="base" latinLnBrk="0" hangingPunct="1">
              <a:lnSpc>
                <a:spcPct val="100000"/>
              </a:lnSpc>
              <a:spcBef>
                <a:spcPts val="0"/>
              </a:spcBef>
              <a:spcAft>
                <a:spcPts val="600"/>
              </a:spcAft>
              <a:buClrTx/>
              <a:buSzTx/>
              <a:buFontTx/>
              <a:buNone/>
              <a:tabLst/>
              <a:defRPr/>
            </a:pP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 Nhận biết và thực hiện được phép nhân số có năm chữ số với số có một chữ số (không nhớ hoặc có nhớ không quá 2 lượt và không liên tiếp). </a:t>
            </a:r>
          </a:p>
          <a:p>
            <a:pPr marL="0" marR="0" lvl="0" indent="0" algn="just" defTabSz="914400" rtl="0" eaLnBrk="1" fontAlgn="base" latinLnBrk="0" hangingPunct="1">
              <a:lnSpc>
                <a:spcPct val="100000"/>
              </a:lnSpc>
              <a:spcBef>
                <a:spcPts val="0"/>
              </a:spcBef>
              <a:spcAft>
                <a:spcPts val="600"/>
              </a:spcAft>
              <a:buClrTx/>
              <a:buSzTx/>
              <a:buFontTx/>
              <a:buNone/>
              <a:tabLst/>
              <a:defRPr/>
            </a:pP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  Thực hiện được tính nhẩm trong trường hợp đơn giản.</a:t>
            </a:r>
          </a:p>
          <a:p>
            <a:pPr marL="0" marR="0" lvl="0" indent="0" algn="just" defTabSz="914400" rtl="0" eaLnBrk="1" fontAlgn="base" latinLnBrk="0" hangingPunct="1">
              <a:lnSpc>
                <a:spcPct val="100000"/>
              </a:lnSpc>
              <a:spcBef>
                <a:spcPts val="0"/>
              </a:spcBef>
              <a:spcAft>
                <a:spcPts val="60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 </a:t>
            </a: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Vận dụng thực hành vào giải một số bài tập, bài toán có lời văn (2 bước tính) liên quan đến phép nhân số có năm chữ số với số có một chữ số.</a:t>
            </a:r>
          </a:p>
          <a:p>
            <a:pPr marL="0" marR="0" lvl="0" indent="0" algn="just" defTabSz="914400" rtl="0" eaLnBrk="1" fontAlgn="base" latinLnBrk="0" hangingPunct="1">
              <a:lnSpc>
                <a:spcPct val="100000"/>
              </a:lnSpc>
              <a:spcBef>
                <a:spcPts val="0"/>
              </a:spcBef>
              <a:spcAft>
                <a:spcPts val="60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 </a:t>
            </a: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LNTH-LuoLuoNotangYuanTi 1" pitchFamily="2" charset="-128"/>
                <a:cs typeface="Calibri" panose="020F0502020204030204" pitchFamily="34" charset="0"/>
              </a:rPr>
              <a:t>Thông qua hoạt động khám phá vận dụng giải một số bài tập, bài toán có tính huống thực tế (liên quan đến phép nhân số có năm chữ số với số có một chữ số)</a:t>
            </a:r>
          </a:p>
        </p:txBody>
      </p:sp>
      <p:pic>
        <p:nvPicPr>
          <p:cNvPr id="24" name="Picture 2">
            <a:extLst>
              <a:ext uri="{FF2B5EF4-FFF2-40B4-BE49-F238E27FC236}">
                <a16:creationId xmlns:a16="http://schemas.microsoft.com/office/drawing/2014/main" id="{7C57CEC3-C001-9950-9356-62894BB54A2B}"/>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b="45836"/>
          <a:stretch/>
        </p:blipFill>
        <p:spPr>
          <a:xfrm rot="20626105">
            <a:off x="-484978" y="225613"/>
            <a:ext cx="3481118" cy="1044089"/>
          </a:xfrm>
          <a:prstGeom prst="rect">
            <a:avLst/>
          </a:prstGeom>
        </p:spPr>
      </p:pic>
      <p:pic>
        <p:nvPicPr>
          <p:cNvPr id="26" name="Picture 2">
            <a:extLst>
              <a:ext uri="{FF2B5EF4-FFF2-40B4-BE49-F238E27FC236}">
                <a16:creationId xmlns:a16="http://schemas.microsoft.com/office/drawing/2014/main" id="{2BAF9EBF-5B53-2A05-004F-F0CBF5C7E50F}"/>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44206" b="1630"/>
          <a:stretch/>
        </p:blipFill>
        <p:spPr>
          <a:xfrm rot="614465">
            <a:off x="8493768" y="17159"/>
            <a:ext cx="3681998" cy="1169486"/>
          </a:xfrm>
          <a:prstGeom prst="rect">
            <a:avLst/>
          </a:prstGeom>
        </p:spPr>
      </p:pic>
      <p:sp>
        <p:nvSpPr>
          <p:cNvPr id="2" name="TextBox 1">
            <a:extLst>
              <a:ext uri="{FF2B5EF4-FFF2-40B4-BE49-F238E27FC236}">
                <a16:creationId xmlns:a16="http://schemas.microsoft.com/office/drawing/2014/main" id="{6868BDA9-D1D3-A2E2-977B-FBB929300934}"/>
              </a:ext>
            </a:extLst>
          </p:cNvPr>
          <p:cNvSpPr txBox="1"/>
          <p:nvPr/>
        </p:nvSpPr>
        <p:spPr>
          <a:xfrm>
            <a:off x="3667125" y="533400"/>
            <a:ext cx="4305300" cy="707886"/>
          </a:xfrm>
          <a:prstGeom prst="rect">
            <a:avLst/>
          </a:prstGeom>
          <a:noFill/>
        </p:spPr>
        <p:txBody>
          <a:bodyPr wrap="square" rtlCol="0">
            <a:spAutoFit/>
          </a:bodyPr>
          <a:lstStyle/>
          <a:p>
            <a:pPr algn="ctr"/>
            <a:r>
              <a:rPr lang="en-US" sz="4000" b="1" dirty="0" err="1">
                <a:ln w="22225">
                  <a:solidFill>
                    <a:schemeClr val="accent2"/>
                  </a:solidFill>
                  <a:prstDash val="solid"/>
                </a:ln>
                <a:solidFill>
                  <a:srgbClr val="FF0000"/>
                </a:solidFill>
              </a:rPr>
              <a:t>Yêu</a:t>
            </a:r>
            <a:r>
              <a:rPr lang="en-US" sz="4000" b="1" dirty="0">
                <a:ln w="22225">
                  <a:solidFill>
                    <a:schemeClr val="accent2"/>
                  </a:solidFill>
                  <a:prstDash val="solid"/>
                </a:ln>
                <a:solidFill>
                  <a:srgbClr val="FF0000"/>
                </a:solidFill>
              </a:rPr>
              <a:t> </a:t>
            </a:r>
            <a:r>
              <a:rPr lang="en-US" sz="4000" b="1" dirty="0" err="1">
                <a:ln w="22225">
                  <a:solidFill>
                    <a:schemeClr val="accent2"/>
                  </a:solidFill>
                  <a:prstDash val="solid"/>
                </a:ln>
                <a:solidFill>
                  <a:srgbClr val="FF0000"/>
                </a:solidFill>
              </a:rPr>
              <a:t>cầu</a:t>
            </a:r>
            <a:r>
              <a:rPr lang="en-US" sz="4000" b="1" dirty="0">
                <a:ln w="22225">
                  <a:solidFill>
                    <a:schemeClr val="accent2"/>
                  </a:solidFill>
                  <a:prstDash val="solid"/>
                </a:ln>
                <a:solidFill>
                  <a:srgbClr val="FF0000"/>
                </a:solidFill>
              </a:rPr>
              <a:t> </a:t>
            </a:r>
            <a:r>
              <a:rPr lang="en-US" sz="4000" b="1" dirty="0" err="1">
                <a:ln w="22225">
                  <a:solidFill>
                    <a:schemeClr val="accent2"/>
                  </a:solidFill>
                  <a:prstDash val="solid"/>
                </a:ln>
                <a:solidFill>
                  <a:srgbClr val="FF0000"/>
                </a:solidFill>
              </a:rPr>
              <a:t>cần</a:t>
            </a:r>
            <a:r>
              <a:rPr lang="en-US" sz="4000" b="1" dirty="0">
                <a:ln w="22225">
                  <a:solidFill>
                    <a:schemeClr val="accent2"/>
                  </a:solidFill>
                  <a:prstDash val="solid"/>
                </a:ln>
                <a:solidFill>
                  <a:srgbClr val="FF0000"/>
                </a:solidFill>
              </a:rPr>
              <a:t> </a:t>
            </a:r>
            <a:r>
              <a:rPr lang="en-US" sz="4000" b="1" dirty="0" err="1">
                <a:ln w="22225">
                  <a:solidFill>
                    <a:schemeClr val="accent2"/>
                  </a:solidFill>
                  <a:prstDash val="solid"/>
                </a:ln>
                <a:solidFill>
                  <a:srgbClr val="FF0000"/>
                </a:solidFill>
              </a:rPr>
              <a:t>đạt</a:t>
            </a:r>
            <a:endParaRPr lang="en-US" sz="4000" b="1" dirty="0">
              <a:ln w="22225">
                <a:solidFill>
                  <a:schemeClr val="accent2"/>
                </a:solidFill>
                <a:prstDash val="solid"/>
              </a:ln>
              <a:solidFill>
                <a:srgbClr val="FF0000"/>
              </a:solidFill>
            </a:endParaRPr>
          </a:p>
        </p:txBody>
      </p:sp>
    </p:spTree>
    <p:extLst>
      <p:ext uri="{BB962C8B-B14F-4D97-AF65-F5344CB8AC3E}">
        <p14:creationId xmlns:p14="http://schemas.microsoft.com/office/powerpoint/2010/main" val="203954099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BA4430-EFC9-7098-8A66-FD630836BB3C}"/>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9266A26F-ABEC-BF8E-4863-4743AFC1ED97}"/>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DD8F0F-AF34-868F-B3D1-3144FD97374E}"/>
                </a:ext>
              </a:extLst>
            </p:cNvPr>
            <p:cNvPicPr>
              <a:picLocks noChangeAspect="1"/>
            </p:cNvPicPr>
            <p:nvPr/>
          </p:nvPicPr>
          <p:blipFill>
            <a:blip r:embed="rId3"/>
            <a:stretch>
              <a:fillRect/>
            </a:stretch>
          </p:blipFill>
          <p:spPr>
            <a:xfrm>
              <a:off x="132807" y="314960"/>
              <a:ext cx="7029993" cy="4998721"/>
            </a:xfrm>
            <a:prstGeom prst="rect">
              <a:avLst/>
            </a:prstGeom>
          </p:spPr>
        </p:pic>
      </p:grpSp>
      <p:pic>
        <p:nvPicPr>
          <p:cNvPr id="8" name="Picture 7">
            <a:extLst>
              <a:ext uri="{FF2B5EF4-FFF2-40B4-BE49-F238E27FC236}">
                <a16:creationId xmlns:a16="http://schemas.microsoft.com/office/drawing/2014/main" id="{C1B53CD5-5BCC-5966-A1D8-1C0CF09D4CA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000240" y="-30480"/>
            <a:ext cx="5222240" cy="1971040"/>
          </a:xfrm>
          <a:prstGeom prst="rect">
            <a:avLst/>
          </a:prstGeom>
        </p:spPr>
      </p:pic>
      <p:pic>
        <p:nvPicPr>
          <p:cNvPr id="12" name="Picture 11">
            <a:extLst>
              <a:ext uri="{FF2B5EF4-FFF2-40B4-BE49-F238E27FC236}">
                <a16:creationId xmlns:a16="http://schemas.microsoft.com/office/drawing/2014/main" id="{6C93513E-4E68-3E4E-27BE-22DBC0E50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18042" y="873761"/>
            <a:ext cx="3185683" cy="3662174"/>
          </a:xfrm>
          <a:prstGeom prst="rect">
            <a:avLst/>
          </a:prstGeom>
        </p:spPr>
      </p:pic>
      <p:pic>
        <p:nvPicPr>
          <p:cNvPr id="10" name="Picture 9">
            <a:extLst>
              <a:ext uri="{FF2B5EF4-FFF2-40B4-BE49-F238E27FC236}">
                <a16:creationId xmlns:a16="http://schemas.microsoft.com/office/drawing/2014/main" id="{15D1ECC9-8B2C-D039-DB87-115096E4295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483" t="1732" r="42822" b="-1732"/>
          <a:stretch/>
        </p:blipFill>
        <p:spPr>
          <a:xfrm>
            <a:off x="-256522" y="5392785"/>
            <a:ext cx="7029993" cy="2024016"/>
          </a:xfrm>
          <a:prstGeom prst="rect">
            <a:avLst/>
          </a:prstGeom>
        </p:spPr>
      </p:pic>
      <p:pic>
        <p:nvPicPr>
          <p:cNvPr id="2" name="Picture 1">
            <a:extLst>
              <a:ext uri="{FF2B5EF4-FFF2-40B4-BE49-F238E27FC236}">
                <a16:creationId xmlns:a16="http://schemas.microsoft.com/office/drawing/2014/main" id="{5CEEAFFC-413C-6696-FA10-EF8A5F38FD8C}"/>
              </a:ext>
            </a:extLst>
          </p:cNvPr>
          <p:cNvPicPr>
            <a:picLocks noChangeAspect="1"/>
          </p:cNvPicPr>
          <p:nvPr/>
        </p:nvPicPr>
        <p:blipFill>
          <a:blip r:embed="rId9"/>
          <a:stretch>
            <a:fillRect/>
          </a:stretch>
        </p:blipFill>
        <p:spPr>
          <a:xfrm>
            <a:off x="965690" y="1551776"/>
            <a:ext cx="5986791" cy="1249788"/>
          </a:xfrm>
          <a:prstGeom prst="rect">
            <a:avLst/>
          </a:prstGeom>
        </p:spPr>
      </p:pic>
    </p:spTree>
    <p:extLst>
      <p:ext uri="{BB962C8B-B14F-4D97-AF65-F5344CB8AC3E}">
        <p14:creationId xmlns:p14="http://schemas.microsoft.com/office/powerpoint/2010/main" val="25005256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750"/>
                                  </p:stCondLst>
                                  <p:childTnLst>
                                    <p:animMotion origin="layout" path="M 0.04531 -0.01666 L -0.18477 -0.03426 L -0.33893 -0.01805 L -0.43555 0.03959 L -0.31224 0.23959 L -0.4306 0.30348 " pathEditMode="relative" rAng="0" ptsTypes="AAAAAA">
                                      <p:cBhvr>
                                        <p:cTn id="11" dur="2000" fill="hold"/>
                                        <p:tgtEl>
                                          <p:spTgt spid="12"/>
                                        </p:tgtEl>
                                        <p:attrNameLst>
                                          <p:attrName>ppt_x</p:attrName>
                                          <p:attrName>ppt_y</p:attrName>
                                        </p:attrNameLst>
                                      </p:cBhvr>
                                      <p:rCtr x="-24049" y="15116"/>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187E9-FE49-376D-A81C-57A7E9247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Rectangle: Rounded Corners 1">
            <a:extLst>
              <a:ext uri="{FF2B5EF4-FFF2-40B4-BE49-F238E27FC236}">
                <a16:creationId xmlns:a16="http://schemas.microsoft.com/office/drawing/2014/main" id="{FB7FC4A1-3E01-04C0-2597-537DE14EB70D}"/>
              </a:ext>
            </a:extLst>
          </p:cNvPr>
          <p:cNvSpPr/>
          <p:nvPr/>
        </p:nvSpPr>
        <p:spPr>
          <a:xfrm>
            <a:off x="392754" y="340056"/>
            <a:ext cx="11272504" cy="6115207"/>
          </a:xfrm>
          <a:prstGeom prst="roundRect">
            <a:avLst/>
          </a:prstGeom>
          <a:solidFill>
            <a:schemeClr val="bg1">
              <a:alpha val="9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a:extLst>
              <a:ext uri="{FF2B5EF4-FFF2-40B4-BE49-F238E27FC236}">
                <a16:creationId xmlns:a16="http://schemas.microsoft.com/office/drawing/2014/main" id="{231E429A-75E8-B672-3E92-9F1E278491C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487017" y="2270699"/>
            <a:ext cx="11179303" cy="2838013"/>
          </a:xfrm>
          <a:prstGeom prst="rect">
            <a:avLst/>
          </a:prstGeom>
        </p:spPr>
      </p:pic>
      <p:pic>
        <p:nvPicPr>
          <p:cNvPr id="29" name="Picture 28">
            <a:extLst>
              <a:ext uri="{FF2B5EF4-FFF2-40B4-BE49-F238E27FC236}">
                <a16:creationId xmlns:a16="http://schemas.microsoft.com/office/drawing/2014/main" id="{E8160B17-D8B0-F7CD-3E90-94BF830A1815}"/>
              </a:ext>
            </a:extLst>
          </p:cNvPr>
          <p:cNvPicPr>
            <a:picLocks noChangeAspect="1"/>
          </p:cNvPicPr>
          <p:nvPr/>
        </p:nvPicPr>
        <p:blipFill>
          <a:blip r:embed="rId5"/>
          <a:stretch>
            <a:fillRect/>
          </a:stretch>
        </p:blipFill>
        <p:spPr>
          <a:xfrm>
            <a:off x="1046093" y="507516"/>
            <a:ext cx="1714500" cy="600075"/>
          </a:xfrm>
          <a:prstGeom prst="rect">
            <a:avLst/>
          </a:prstGeom>
        </p:spPr>
      </p:pic>
      <p:sp>
        <p:nvSpPr>
          <p:cNvPr id="30" name="Speech Bubble: Rectangle with Corners Rounded 29">
            <a:extLst>
              <a:ext uri="{FF2B5EF4-FFF2-40B4-BE49-F238E27FC236}">
                <a16:creationId xmlns:a16="http://schemas.microsoft.com/office/drawing/2014/main" id="{3ABE9479-333B-D76B-18BE-070FEC266331}"/>
              </a:ext>
            </a:extLst>
          </p:cNvPr>
          <p:cNvSpPr/>
          <p:nvPr/>
        </p:nvSpPr>
        <p:spPr>
          <a:xfrm>
            <a:off x="288235" y="1520687"/>
            <a:ext cx="2825612" cy="878785"/>
          </a:xfrm>
          <a:prstGeom prst="wedgeRoundRectCallout">
            <a:avLst>
              <a:gd name="adj1" fmla="val 24212"/>
              <a:gd name="adj2" fmla="val 68607"/>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Đội</a:t>
            </a:r>
            <a:r>
              <a:rPr lang="en-US" sz="2400" b="1" dirty="0"/>
              <a:t> 1 </a:t>
            </a:r>
            <a:r>
              <a:rPr lang="en-US" sz="2400" b="1" dirty="0" err="1"/>
              <a:t>trồng</a:t>
            </a:r>
            <a:r>
              <a:rPr lang="en-US" sz="2400" b="1" dirty="0"/>
              <a:t> </a:t>
            </a:r>
            <a:r>
              <a:rPr lang="en-US" sz="2400" b="1" dirty="0" err="1"/>
              <a:t>được</a:t>
            </a:r>
            <a:r>
              <a:rPr lang="en-US" sz="2400" b="1" dirty="0"/>
              <a:t> </a:t>
            </a:r>
          </a:p>
          <a:p>
            <a:pPr algn="ctr"/>
            <a:r>
              <a:rPr lang="en-US" sz="2400" b="1" dirty="0"/>
              <a:t>12 415 </a:t>
            </a:r>
            <a:r>
              <a:rPr lang="en-US" sz="2400" b="1" dirty="0" err="1"/>
              <a:t>cây</a:t>
            </a:r>
            <a:endParaRPr lang="en-US" sz="2400" b="1" dirty="0"/>
          </a:p>
        </p:txBody>
      </p:sp>
      <p:sp>
        <p:nvSpPr>
          <p:cNvPr id="31" name="Speech Bubble: Rectangle with Corners Rounded 30">
            <a:extLst>
              <a:ext uri="{FF2B5EF4-FFF2-40B4-BE49-F238E27FC236}">
                <a16:creationId xmlns:a16="http://schemas.microsoft.com/office/drawing/2014/main" id="{F797268A-ECCC-F5B1-0843-51BF95666253}"/>
              </a:ext>
            </a:extLst>
          </p:cNvPr>
          <p:cNvSpPr/>
          <p:nvPr/>
        </p:nvSpPr>
        <p:spPr>
          <a:xfrm>
            <a:off x="3906078" y="834887"/>
            <a:ext cx="3021495" cy="1306167"/>
          </a:xfrm>
          <a:prstGeom prst="wedgeRoundRectCallout">
            <a:avLst>
              <a:gd name="adj1" fmla="val -31051"/>
              <a:gd name="adj2" fmla="val 787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Đội</a:t>
            </a:r>
            <a:r>
              <a:rPr lang="en-US" sz="2400" b="1" dirty="0"/>
              <a:t> 2 </a:t>
            </a:r>
            <a:r>
              <a:rPr lang="en-US" sz="2400" b="1" dirty="0" err="1"/>
              <a:t>trồng</a:t>
            </a:r>
            <a:r>
              <a:rPr lang="en-US" sz="2400" b="1" dirty="0"/>
              <a:t> </a:t>
            </a:r>
            <a:r>
              <a:rPr lang="en-US" sz="2400" b="1" dirty="0" err="1"/>
              <a:t>gấp</a:t>
            </a:r>
            <a:r>
              <a:rPr lang="en-US" sz="2400" b="1" dirty="0"/>
              <a:t> 3 </a:t>
            </a:r>
            <a:r>
              <a:rPr lang="en-US" sz="2400" b="1" dirty="0" err="1"/>
              <a:t>lần</a:t>
            </a:r>
            <a:r>
              <a:rPr lang="en-US" sz="2400" b="1" dirty="0"/>
              <a:t> </a:t>
            </a:r>
            <a:r>
              <a:rPr lang="en-US" sz="2400" b="1" dirty="0" err="1"/>
              <a:t>đội</a:t>
            </a:r>
            <a:r>
              <a:rPr lang="en-US" sz="2400" b="1" dirty="0"/>
              <a:t> 1 </a:t>
            </a:r>
            <a:r>
              <a:rPr lang="en-US" sz="2400" b="1" dirty="0" err="1"/>
              <a:t>thì</a:t>
            </a:r>
            <a:r>
              <a:rPr lang="en-US" sz="2400" b="1" dirty="0"/>
              <a:t> </a:t>
            </a:r>
            <a:r>
              <a:rPr lang="en-US" sz="2400" b="1" dirty="0" err="1"/>
              <a:t>được</a:t>
            </a:r>
            <a:r>
              <a:rPr lang="en-US" sz="2400" b="1" dirty="0"/>
              <a:t> bao </a:t>
            </a:r>
            <a:r>
              <a:rPr lang="en-US" sz="2400" b="1" dirty="0" err="1"/>
              <a:t>nhiêu</a:t>
            </a:r>
            <a:r>
              <a:rPr lang="en-US" sz="2400" b="1" dirty="0"/>
              <a:t> </a:t>
            </a:r>
            <a:r>
              <a:rPr lang="en-US" sz="2400" b="1" dirty="0" err="1"/>
              <a:t>cây</a:t>
            </a:r>
            <a:r>
              <a:rPr lang="en-US" sz="2400" b="1" dirty="0"/>
              <a:t>?</a:t>
            </a:r>
          </a:p>
        </p:txBody>
      </p:sp>
      <p:sp>
        <p:nvSpPr>
          <p:cNvPr id="128" name="Speech Bubble: Rectangle with Corners Rounded 127">
            <a:extLst>
              <a:ext uri="{FF2B5EF4-FFF2-40B4-BE49-F238E27FC236}">
                <a16:creationId xmlns:a16="http://schemas.microsoft.com/office/drawing/2014/main" id="{243A3D05-D789-E672-710F-D0F5F9EB90AF}"/>
              </a:ext>
            </a:extLst>
          </p:cNvPr>
          <p:cNvSpPr/>
          <p:nvPr/>
        </p:nvSpPr>
        <p:spPr>
          <a:xfrm>
            <a:off x="8030818" y="1023730"/>
            <a:ext cx="3528391" cy="1306167"/>
          </a:xfrm>
          <a:prstGeom prst="wedgeRoundRectCallout">
            <a:avLst>
              <a:gd name="adj1" fmla="val -31051"/>
              <a:gd name="adj2" fmla="val 787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Cách</a:t>
            </a:r>
            <a:r>
              <a:rPr lang="en-US" sz="2400" b="1" dirty="0"/>
              <a:t> </a:t>
            </a:r>
            <a:r>
              <a:rPr lang="en-US" sz="2400" b="1" dirty="0" err="1"/>
              <a:t>nhân</a:t>
            </a:r>
            <a:r>
              <a:rPr lang="en-US" sz="2400" b="1" dirty="0"/>
              <a:t> </a:t>
            </a:r>
            <a:r>
              <a:rPr lang="en-US" sz="2400" b="1" dirty="0" err="1"/>
              <a:t>tương</a:t>
            </a:r>
            <a:r>
              <a:rPr lang="en-US" sz="2400" b="1" dirty="0"/>
              <a:t> </a:t>
            </a:r>
            <a:r>
              <a:rPr lang="en-US" sz="2400" b="1" dirty="0" err="1"/>
              <a:t>tự</a:t>
            </a:r>
            <a:r>
              <a:rPr lang="en-US" sz="2400" b="1" dirty="0"/>
              <a:t> </a:t>
            </a:r>
            <a:r>
              <a:rPr lang="en-US" sz="2400" b="1" dirty="0" err="1"/>
              <a:t>như</a:t>
            </a:r>
            <a:r>
              <a:rPr lang="en-US" sz="2400" b="1" dirty="0"/>
              <a:t> </a:t>
            </a:r>
            <a:r>
              <a:rPr lang="en-US" sz="2400" b="1" dirty="0" err="1"/>
              <a:t>nhân</a:t>
            </a:r>
            <a:r>
              <a:rPr lang="en-US" sz="2400" b="1" dirty="0"/>
              <a:t> </a:t>
            </a:r>
            <a:r>
              <a:rPr lang="en-US" sz="2400" b="1" dirty="0" err="1"/>
              <a:t>số</a:t>
            </a:r>
            <a:r>
              <a:rPr lang="en-US" sz="2400" b="1" dirty="0"/>
              <a:t> </a:t>
            </a:r>
            <a:r>
              <a:rPr lang="en-US" sz="2400" b="1" dirty="0" err="1"/>
              <a:t>có</a:t>
            </a:r>
            <a:r>
              <a:rPr lang="en-US" sz="2400" b="1" dirty="0"/>
              <a:t> </a:t>
            </a:r>
            <a:r>
              <a:rPr lang="en-US" sz="2400" b="1" dirty="0" err="1"/>
              <a:t>bốn</a:t>
            </a:r>
            <a:r>
              <a:rPr lang="en-US" sz="2400" b="1" dirty="0"/>
              <a:t> </a:t>
            </a:r>
            <a:r>
              <a:rPr lang="en-US" sz="2400" b="1" dirty="0" err="1"/>
              <a:t>chữ</a:t>
            </a:r>
            <a:r>
              <a:rPr lang="en-US" sz="2400" b="1" dirty="0"/>
              <a:t> </a:t>
            </a:r>
            <a:r>
              <a:rPr lang="en-US" sz="2400" b="1" dirty="0" err="1"/>
              <a:t>số</a:t>
            </a:r>
            <a:r>
              <a:rPr lang="en-US" sz="2400" b="1" dirty="0"/>
              <a:t> </a:t>
            </a:r>
            <a:r>
              <a:rPr lang="en-US" sz="2400" b="1" dirty="0" err="1"/>
              <a:t>với</a:t>
            </a:r>
            <a:r>
              <a:rPr lang="en-US" sz="2400" b="1" dirty="0"/>
              <a:t> </a:t>
            </a:r>
            <a:r>
              <a:rPr lang="en-US" sz="2400" b="1" dirty="0" err="1"/>
              <a:t>số</a:t>
            </a:r>
            <a:r>
              <a:rPr lang="en-US" sz="2400" b="1" dirty="0"/>
              <a:t> </a:t>
            </a:r>
            <a:r>
              <a:rPr lang="en-US" sz="2400" b="1" dirty="0" err="1"/>
              <a:t>có</a:t>
            </a:r>
            <a:r>
              <a:rPr lang="en-US" sz="2400" b="1" dirty="0"/>
              <a:t> </a:t>
            </a:r>
            <a:r>
              <a:rPr lang="en-US" sz="2400" b="1" dirty="0" err="1"/>
              <a:t>một</a:t>
            </a:r>
            <a:r>
              <a:rPr lang="en-US" sz="2400" b="1" dirty="0"/>
              <a:t> </a:t>
            </a:r>
            <a:r>
              <a:rPr lang="en-US" sz="2400" b="1" dirty="0" err="1"/>
              <a:t>chữ</a:t>
            </a:r>
            <a:r>
              <a:rPr lang="en-US" sz="2400" b="1" dirty="0"/>
              <a:t> </a:t>
            </a:r>
            <a:r>
              <a:rPr lang="en-US" sz="2400" b="1" dirty="0" err="1"/>
              <a:t>số</a:t>
            </a:r>
            <a:endParaRPr lang="en-US" sz="2400" b="1" dirty="0"/>
          </a:p>
        </p:txBody>
      </p:sp>
      <p:sp>
        <p:nvSpPr>
          <p:cNvPr id="129" name="Rectangle: Rounded Corners 128">
            <a:extLst>
              <a:ext uri="{FF2B5EF4-FFF2-40B4-BE49-F238E27FC236}">
                <a16:creationId xmlns:a16="http://schemas.microsoft.com/office/drawing/2014/main" id="{7159CBAE-D2D8-3398-1E7E-98C9283E4304}"/>
              </a:ext>
            </a:extLst>
          </p:cNvPr>
          <p:cNvSpPr/>
          <p:nvPr/>
        </p:nvSpPr>
        <p:spPr>
          <a:xfrm>
            <a:off x="4495597" y="5267325"/>
            <a:ext cx="3248228" cy="1035232"/>
          </a:xfrm>
          <a:prstGeom prst="roundRect">
            <a:avLst/>
          </a:prstGeom>
          <a:solidFill>
            <a:srgbClr val="FFCCFF"/>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12 415 x 3 = ?</a:t>
            </a:r>
          </a:p>
        </p:txBody>
      </p:sp>
    </p:spTree>
    <p:extLst>
      <p:ext uri="{BB962C8B-B14F-4D97-AF65-F5344CB8AC3E}">
        <p14:creationId xmlns:p14="http://schemas.microsoft.com/office/powerpoint/2010/main" val="16248691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wipe(down)">
                                      <p:cBhvr>
                                        <p:cTn id="22" dur="500"/>
                                        <p:tgtEl>
                                          <p:spTgt spid="12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barn(inVertical)">
                                      <p:cBhvr>
                                        <p:cTn id="2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128" grpId="0" animBg="1"/>
      <p:bldP spid="1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187E9-FE49-376D-A81C-57A7E9247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Rectangle: Rounded Corners 1">
            <a:extLst>
              <a:ext uri="{FF2B5EF4-FFF2-40B4-BE49-F238E27FC236}">
                <a16:creationId xmlns:a16="http://schemas.microsoft.com/office/drawing/2014/main" id="{FB7FC4A1-3E01-04C0-2597-537DE14EB70D}"/>
              </a:ext>
            </a:extLst>
          </p:cNvPr>
          <p:cNvSpPr/>
          <p:nvPr/>
        </p:nvSpPr>
        <p:spPr>
          <a:xfrm>
            <a:off x="264160" y="340056"/>
            <a:ext cx="11529692" cy="6115207"/>
          </a:xfrm>
          <a:prstGeom prst="roundRect">
            <a:avLst/>
          </a:prstGeom>
          <a:solidFill>
            <a:schemeClr val="bg1">
              <a:alpha val="94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Rectangle: Rounded Corners 2">
            <a:extLst>
              <a:ext uri="{FF2B5EF4-FFF2-40B4-BE49-F238E27FC236}">
                <a16:creationId xmlns:a16="http://schemas.microsoft.com/office/drawing/2014/main" id="{DF270969-D43E-9CF9-F673-4B1936C07C14}"/>
              </a:ext>
            </a:extLst>
          </p:cNvPr>
          <p:cNvSpPr/>
          <p:nvPr/>
        </p:nvSpPr>
        <p:spPr>
          <a:xfrm>
            <a:off x="1773554" y="844549"/>
            <a:ext cx="9808846" cy="3317875"/>
          </a:xfrm>
          <a:prstGeom prst="roundRect">
            <a:avLst/>
          </a:prstGeom>
          <a:solidFill>
            <a:srgbClr val="FFFFFF"/>
          </a:solidFill>
          <a:ln w="57150">
            <a:solidFill>
              <a:srgbClr val="EB799F"/>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000" b="1" dirty="0"/>
          </a:p>
        </p:txBody>
      </p:sp>
      <p:grpSp>
        <p:nvGrpSpPr>
          <p:cNvPr id="5" name="Group 4">
            <a:extLst>
              <a:ext uri="{FF2B5EF4-FFF2-40B4-BE49-F238E27FC236}">
                <a16:creationId xmlns:a16="http://schemas.microsoft.com/office/drawing/2014/main" id="{579614E2-1E59-BCDE-6913-C37FFA276852}"/>
              </a:ext>
            </a:extLst>
          </p:cNvPr>
          <p:cNvGrpSpPr/>
          <p:nvPr/>
        </p:nvGrpSpPr>
        <p:grpSpPr>
          <a:xfrm>
            <a:off x="1828800" y="1029480"/>
            <a:ext cx="2347594" cy="1158092"/>
            <a:chOff x="3609016" y="4496580"/>
            <a:chExt cx="1751710" cy="1158092"/>
          </a:xfrm>
        </p:grpSpPr>
        <p:sp>
          <p:nvSpPr>
            <p:cNvPr id="12" name="TextBox 11">
              <a:extLst>
                <a:ext uri="{FF2B5EF4-FFF2-40B4-BE49-F238E27FC236}">
                  <a16:creationId xmlns:a16="http://schemas.microsoft.com/office/drawing/2014/main" id="{4FAFBFFA-896E-3701-C0DE-E3843B740F31}"/>
                </a:ext>
              </a:extLst>
            </p:cNvPr>
            <p:cNvSpPr txBox="1"/>
            <p:nvPr/>
          </p:nvSpPr>
          <p:spPr>
            <a:xfrm>
              <a:off x="3943349" y="4496580"/>
              <a:ext cx="1165306" cy="646331"/>
            </a:xfrm>
            <a:prstGeom prst="rect">
              <a:avLst/>
            </a:prstGeom>
            <a:noFill/>
          </p:spPr>
          <p:txBody>
            <a:bodyPr wrap="square" rtlCol="0">
              <a:spAutoFit/>
            </a:bodyPr>
            <a:lstStyle/>
            <a:p>
              <a:r>
                <a:rPr lang="en-US" sz="3600" b="1" dirty="0">
                  <a:solidFill>
                    <a:srgbClr val="002060"/>
                  </a:solidFill>
                </a:rPr>
                <a:t>12 415</a:t>
              </a:r>
            </a:p>
          </p:txBody>
        </p:sp>
        <p:sp>
          <p:nvSpPr>
            <p:cNvPr id="13" name="TextBox 12">
              <a:extLst>
                <a:ext uri="{FF2B5EF4-FFF2-40B4-BE49-F238E27FC236}">
                  <a16:creationId xmlns:a16="http://schemas.microsoft.com/office/drawing/2014/main" id="{CA7CFAA7-F8EE-5775-293D-24E56CEC54C0}"/>
                </a:ext>
              </a:extLst>
            </p:cNvPr>
            <p:cNvSpPr txBox="1"/>
            <p:nvPr/>
          </p:nvSpPr>
          <p:spPr>
            <a:xfrm>
              <a:off x="4695246" y="5008341"/>
              <a:ext cx="665480" cy="646331"/>
            </a:xfrm>
            <a:prstGeom prst="rect">
              <a:avLst/>
            </a:prstGeom>
            <a:noFill/>
          </p:spPr>
          <p:txBody>
            <a:bodyPr wrap="square" rtlCol="0">
              <a:spAutoFit/>
            </a:bodyPr>
            <a:lstStyle/>
            <a:p>
              <a:r>
                <a:rPr lang="en-US" sz="3600" b="1" dirty="0">
                  <a:solidFill>
                    <a:srgbClr val="002060"/>
                  </a:solidFill>
                </a:rPr>
                <a:t>3</a:t>
              </a:r>
            </a:p>
          </p:txBody>
        </p:sp>
        <p:cxnSp>
          <p:nvCxnSpPr>
            <p:cNvPr id="14" name="Straight Connector 13">
              <a:extLst>
                <a:ext uri="{FF2B5EF4-FFF2-40B4-BE49-F238E27FC236}">
                  <a16:creationId xmlns:a16="http://schemas.microsoft.com/office/drawing/2014/main" id="{1FBFCAC7-7B77-A1F2-46F2-82B4BACEE643}"/>
                </a:ext>
              </a:extLst>
            </p:cNvPr>
            <p:cNvCxnSpPr>
              <a:cxnSpLocks/>
            </p:cNvCxnSpPr>
            <p:nvPr/>
          </p:nvCxnSpPr>
          <p:spPr>
            <a:xfrm>
              <a:off x="3952240" y="5593375"/>
              <a:ext cx="1078235"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02242135-BE8D-6C12-9505-929757D20CF4}"/>
                </a:ext>
              </a:extLst>
            </p:cNvPr>
            <p:cNvSpPr txBox="1"/>
            <p:nvPr/>
          </p:nvSpPr>
          <p:spPr>
            <a:xfrm>
              <a:off x="3609016" y="4830800"/>
              <a:ext cx="330200" cy="646331"/>
            </a:xfrm>
            <a:prstGeom prst="rect">
              <a:avLst/>
            </a:prstGeom>
            <a:noFill/>
          </p:spPr>
          <p:txBody>
            <a:bodyPr wrap="square" rtlCol="0">
              <a:spAutoFit/>
            </a:bodyPr>
            <a:lstStyle/>
            <a:p>
              <a:r>
                <a:rPr lang="en-US" sz="3600" b="1" dirty="0">
                  <a:solidFill>
                    <a:srgbClr val="002060"/>
                  </a:solidFill>
                </a:rPr>
                <a:t>x</a:t>
              </a:r>
            </a:p>
          </p:txBody>
        </p:sp>
      </p:grpSp>
      <p:sp>
        <p:nvSpPr>
          <p:cNvPr id="19" name="TextBox 18">
            <a:extLst>
              <a:ext uri="{FF2B5EF4-FFF2-40B4-BE49-F238E27FC236}">
                <a16:creationId xmlns:a16="http://schemas.microsoft.com/office/drawing/2014/main" id="{01C80C3F-252F-4AC5-B45E-C8146684D719}"/>
              </a:ext>
            </a:extLst>
          </p:cNvPr>
          <p:cNvSpPr txBox="1"/>
          <p:nvPr/>
        </p:nvSpPr>
        <p:spPr>
          <a:xfrm>
            <a:off x="4310379" y="932560"/>
            <a:ext cx="6548121"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rPr>
              <a:t>3 </a:t>
            </a:r>
            <a:r>
              <a:rPr lang="en-US" sz="3200" b="1" dirty="0" err="1">
                <a:solidFill>
                  <a:srgbClr val="002060"/>
                </a:solidFill>
              </a:rPr>
              <a:t>nhân</a:t>
            </a:r>
            <a:r>
              <a:rPr lang="en-US" sz="3200" b="1" dirty="0">
                <a:solidFill>
                  <a:srgbClr val="002060"/>
                </a:solidFill>
              </a:rPr>
              <a:t> 5 </a:t>
            </a:r>
            <a:r>
              <a:rPr lang="en-US" sz="3200" b="1" dirty="0" err="1">
                <a:solidFill>
                  <a:srgbClr val="002060"/>
                </a:solidFill>
              </a:rPr>
              <a:t>bằng</a:t>
            </a:r>
            <a:r>
              <a:rPr lang="en-US" sz="3200" b="1" dirty="0">
                <a:solidFill>
                  <a:srgbClr val="002060"/>
                </a:solidFill>
              </a:rPr>
              <a:t> 15, </a:t>
            </a:r>
            <a:r>
              <a:rPr lang="en-US" sz="3200" b="1" dirty="0" err="1">
                <a:solidFill>
                  <a:srgbClr val="002060"/>
                </a:solidFill>
              </a:rPr>
              <a:t>viết</a:t>
            </a:r>
            <a:r>
              <a:rPr lang="en-US" sz="3200" b="1" dirty="0">
                <a:solidFill>
                  <a:srgbClr val="002060"/>
                </a:solidFill>
              </a:rPr>
              <a:t> 5 </a:t>
            </a:r>
            <a:r>
              <a:rPr lang="en-US" sz="3200" b="1" dirty="0" err="1">
                <a:solidFill>
                  <a:srgbClr val="002060"/>
                </a:solidFill>
              </a:rPr>
              <a:t>nhớ</a:t>
            </a:r>
            <a:r>
              <a:rPr lang="en-US" sz="3200" b="1" dirty="0">
                <a:solidFill>
                  <a:srgbClr val="002060"/>
                </a:solidFill>
              </a:rPr>
              <a:t> 1</a:t>
            </a:r>
          </a:p>
        </p:txBody>
      </p:sp>
      <p:sp>
        <p:nvSpPr>
          <p:cNvPr id="20" name="TextBox 19">
            <a:extLst>
              <a:ext uri="{FF2B5EF4-FFF2-40B4-BE49-F238E27FC236}">
                <a16:creationId xmlns:a16="http://schemas.microsoft.com/office/drawing/2014/main" id="{F5AD3051-56F5-1C5A-F3E9-3C4E2C114363}"/>
              </a:ext>
            </a:extLst>
          </p:cNvPr>
          <p:cNvSpPr txBox="1"/>
          <p:nvPr/>
        </p:nvSpPr>
        <p:spPr>
          <a:xfrm>
            <a:off x="3293110" y="2085156"/>
            <a:ext cx="365760" cy="646331"/>
          </a:xfrm>
          <a:prstGeom prst="rect">
            <a:avLst/>
          </a:prstGeom>
          <a:noFill/>
        </p:spPr>
        <p:txBody>
          <a:bodyPr wrap="square" rtlCol="0">
            <a:spAutoFit/>
          </a:bodyPr>
          <a:lstStyle/>
          <a:p>
            <a:r>
              <a:rPr lang="en-US" sz="3600" b="1" dirty="0">
                <a:solidFill>
                  <a:srgbClr val="002060"/>
                </a:solidFill>
              </a:rPr>
              <a:t>5</a:t>
            </a:r>
          </a:p>
        </p:txBody>
      </p:sp>
      <p:sp>
        <p:nvSpPr>
          <p:cNvPr id="22" name="TextBox 21">
            <a:extLst>
              <a:ext uri="{FF2B5EF4-FFF2-40B4-BE49-F238E27FC236}">
                <a16:creationId xmlns:a16="http://schemas.microsoft.com/office/drawing/2014/main" id="{623BEEA4-445E-DF6A-8771-40AD3CD6733F}"/>
              </a:ext>
            </a:extLst>
          </p:cNvPr>
          <p:cNvSpPr txBox="1"/>
          <p:nvPr/>
        </p:nvSpPr>
        <p:spPr>
          <a:xfrm>
            <a:off x="4310379" y="1485900"/>
            <a:ext cx="7424421"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rPr>
              <a:t>3 </a:t>
            </a:r>
            <a:r>
              <a:rPr lang="en-US" sz="3200" b="1" dirty="0" err="1">
                <a:solidFill>
                  <a:srgbClr val="002060"/>
                </a:solidFill>
              </a:rPr>
              <a:t>nhân</a:t>
            </a:r>
            <a:r>
              <a:rPr lang="en-US" sz="3200" b="1" dirty="0">
                <a:solidFill>
                  <a:srgbClr val="002060"/>
                </a:solidFill>
              </a:rPr>
              <a:t> 1 </a:t>
            </a:r>
            <a:r>
              <a:rPr lang="en-US" sz="3200" b="1" dirty="0" err="1">
                <a:solidFill>
                  <a:srgbClr val="002060"/>
                </a:solidFill>
              </a:rPr>
              <a:t>bằng</a:t>
            </a:r>
            <a:r>
              <a:rPr lang="en-US" sz="3200" b="1" dirty="0">
                <a:solidFill>
                  <a:srgbClr val="002060"/>
                </a:solidFill>
              </a:rPr>
              <a:t> 3; </a:t>
            </a:r>
            <a:r>
              <a:rPr lang="en-US" sz="3200" b="1" dirty="0" err="1">
                <a:solidFill>
                  <a:srgbClr val="002060"/>
                </a:solidFill>
              </a:rPr>
              <a:t>thêm</a:t>
            </a:r>
            <a:r>
              <a:rPr lang="en-US" sz="3200" b="1" dirty="0">
                <a:solidFill>
                  <a:srgbClr val="002060"/>
                </a:solidFill>
              </a:rPr>
              <a:t> 1 </a:t>
            </a:r>
            <a:r>
              <a:rPr lang="en-US" sz="3200" b="1" dirty="0" err="1">
                <a:solidFill>
                  <a:srgbClr val="002060"/>
                </a:solidFill>
              </a:rPr>
              <a:t>bằng</a:t>
            </a:r>
            <a:r>
              <a:rPr lang="en-US" sz="3200" b="1" dirty="0">
                <a:solidFill>
                  <a:srgbClr val="002060"/>
                </a:solidFill>
              </a:rPr>
              <a:t> 4 </a:t>
            </a:r>
            <a:r>
              <a:rPr lang="en-US" sz="3200" b="1" dirty="0" err="1">
                <a:solidFill>
                  <a:srgbClr val="002060"/>
                </a:solidFill>
              </a:rPr>
              <a:t>viết</a:t>
            </a:r>
            <a:r>
              <a:rPr lang="en-US" sz="3200" b="1" dirty="0">
                <a:solidFill>
                  <a:srgbClr val="002060"/>
                </a:solidFill>
              </a:rPr>
              <a:t> 4</a:t>
            </a:r>
          </a:p>
        </p:txBody>
      </p:sp>
      <p:sp>
        <p:nvSpPr>
          <p:cNvPr id="23" name="TextBox 22">
            <a:extLst>
              <a:ext uri="{FF2B5EF4-FFF2-40B4-BE49-F238E27FC236}">
                <a16:creationId xmlns:a16="http://schemas.microsoft.com/office/drawing/2014/main" id="{9F21AC1C-8916-EB44-E492-FAF0B688BD0C}"/>
              </a:ext>
            </a:extLst>
          </p:cNvPr>
          <p:cNvSpPr txBox="1"/>
          <p:nvPr/>
        </p:nvSpPr>
        <p:spPr>
          <a:xfrm>
            <a:off x="3021965" y="2085156"/>
            <a:ext cx="365760" cy="646331"/>
          </a:xfrm>
          <a:prstGeom prst="rect">
            <a:avLst/>
          </a:prstGeom>
          <a:noFill/>
        </p:spPr>
        <p:txBody>
          <a:bodyPr wrap="square" rtlCol="0">
            <a:spAutoFit/>
          </a:bodyPr>
          <a:lstStyle/>
          <a:p>
            <a:r>
              <a:rPr lang="en-US" sz="3600" b="1" dirty="0">
                <a:solidFill>
                  <a:srgbClr val="002060"/>
                </a:solidFill>
              </a:rPr>
              <a:t>4</a:t>
            </a:r>
          </a:p>
        </p:txBody>
      </p:sp>
      <p:sp>
        <p:nvSpPr>
          <p:cNvPr id="24" name="TextBox 23">
            <a:extLst>
              <a:ext uri="{FF2B5EF4-FFF2-40B4-BE49-F238E27FC236}">
                <a16:creationId xmlns:a16="http://schemas.microsoft.com/office/drawing/2014/main" id="{E3210A9E-BA28-98C0-4788-1AF5AB62EB5A}"/>
              </a:ext>
            </a:extLst>
          </p:cNvPr>
          <p:cNvSpPr txBox="1"/>
          <p:nvPr/>
        </p:nvSpPr>
        <p:spPr>
          <a:xfrm>
            <a:off x="4291329" y="2066925"/>
            <a:ext cx="7176771"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rPr>
              <a:t>3 </a:t>
            </a:r>
            <a:r>
              <a:rPr lang="en-US" sz="3200" b="1" dirty="0" err="1">
                <a:solidFill>
                  <a:srgbClr val="002060"/>
                </a:solidFill>
              </a:rPr>
              <a:t>nhân</a:t>
            </a:r>
            <a:r>
              <a:rPr lang="en-US" sz="3200" b="1" dirty="0">
                <a:solidFill>
                  <a:srgbClr val="002060"/>
                </a:solidFill>
              </a:rPr>
              <a:t> 4 </a:t>
            </a:r>
            <a:r>
              <a:rPr lang="en-US" sz="3200" b="1" dirty="0" err="1">
                <a:solidFill>
                  <a:srgbClr val="002060"/>
                </a:solidFill>
              </a:rPr>
              <a:t>bằng</a:t>
            </a:r>
            <a:r>
              <a:rPr lang="en-US" sz="3200" b="1" dirty="0">
                <a:solidFill>
                  <a:srgbClr val="002060"/>
                </a:solidFill>
              </a:rPr>
              <a:t> 12, </a:t>
            </a:r>
            <a:r>
              <a:rPr lang="en-US" sz="3200" b="1" dirty="0" err="1">
                <a:solidFill>
                  <a:srgbClr val="002060"/>
                </a:solidFill>
              </a:rPr>
              <a:t>viết</a:t>
            </a:r>
            <a:r>
              <a:rPr lang="en-US" sz="3200" b="1" dirty="0">
                <a:solidFill>
                  <a:srgbClr val="002060"/>
                </a:solidFill>
              </a:rPr>
              <a:t> 2 </a:t>
            </a:r>
            <a:r>
              <a:rPr lang="en-US" sz="3200" b="1" dirty="0" err="1">
                <a:solidFill>
                  <a:srgbClr val="002060"/>
                </a:solidFill>
              </a:rPr>
              <a:t>nhớ</a:t>
            </a:r>
            <a:r>
              <a:rPr lang="en-US" sz="3200" b="1" dirty="0">
                <a:solidFill>
                  <a:srgbClr val="002060"/>
                </a:solidFill>
              </a:rPr>
              <a:t> 1</a:t>
            </a:r>
          </a:p>
        </p:txBody>
      </p:sp>
      <p:sp>
        <p:nvSpPr>
          <p:cNvPr id="25" name="TextBox 24">
            <a:extLst>
              <a:ext uri="{FF2B5EF4-FFF2-40B4-BE49-F238E27FC236}">
                <a16:creationId xmlns:a16="http://schemas.microsoft.com/office/drawing/2014/main" id="{F23762AC-5ACA-1C23-6861-4EC22DA06E6F}"/>
              </a:ext>
            </a:extLst>
          </p:cNvPr>
          <p:cNvSpPr txBox="1"/>
          <p:nvPr/>
        </p:nvSpPr>
        <p:spPr>
          <a:xfrm>
            <a:off x="2774315" y="2094681"/>
            <a:ext cx="365760" cy="646331"/>
          </a:xfrm>
          <a:prstGeom prst="rect">
            <a:avLst/>
          </a:prstGeom>
          <a:noFill/>
        </p:spPr>
        <p:txBody>
          <a:bodyPr wrap="square" rtlCol="0">
            <a:spAutoFit/>
          </a:bodyPr>
          <a:lstStyle/>
          <a:p>
            <a:r>
              <a:rPr lang="en-US" sz="3600" b="1" dirty="0">
                <a:solidFill>
                  <a:srgbClr val="002060"/>
                </a:solidFill>
              </a:rPr>
              <a:t>2</a:t>
            </a:r>
          </a:p>
        </p:txBody>
      </p:sp>
      <p:sp>
        <p:nvSpPr>
          <p:cNvPr id="26" name="Rectangle: Rounded Corners 25">
            <a:extLst>
              <a:ext uri="{FF2B5EF4-FFF2-40B4-BE49-F238E27FC236}">
                <a16:creationId xmlns:a16="http://schemas.microsoft.com/office/drawing/2014/main" id="{F6E7DC13-7623-9C62-51CF-621441AC60DB}"/>
              </a:ext>
            </a:extLst>
          </p:cNvPr>
          <p:cNvSpPr/>
          <p:nvPr/>
        </p:nvSpPr>
        <p:spPr>
          <a:xfrm>
            <a:off x="4360544" y="4503316"/>
            <a:ext cx="4688205" cy="611609"/>
          </a:xfrm>
          <a:prstGeom prst="roundRect">
            <a:avLst/>
          </a:prstGeom>
          <a:ln w="57150">
            <a:solidFill>
              <a:srgbClr val="EB799F"/>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rPr>
              <a:t>12 415 x 3 = 37 245</a:t>
            </a:r>
          </a:p>
        </p:txBody>
      </p:sp>
      <p:sp>
        <p:nvSpPr>
          <p:cNvPr id="27" name="TextBox 26">
            <a:extLst>
              <a:ext uri="{FF2B5EF4-FFF2-40B4-BE49-F238E27FC236}">
                <a16:creationId xmlns:a16="http://schemas.microsoft.com/office/drawing/2014/main" id="{ECCDE159-EBE2-2E6A-2F2E-911C8CA12C9D}"/>
              </a:ext>
            </a:extLst>
          </p:cNvPr>
          <p:cNvSpPr txBox="1"/>
          <p:nvPr/>
        </p:nvSpPr>
        <p:spPr>
          <a:xfrm>
            <a:off x="4300855" y="2650460"/>
            <a:ext cx="7233920"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rPr>
              <a:t>3 </a:t>
            </a:r>
            <a:r>
              <a:rPr lang="en-US" sz="3200" b="1" dirty="0" err="1">
                <a:solidFill>
                  <a:srgbClr val="002060"/>
                </a:solidFill>
              </a:rPr>
              <a:t>nhân</a:t>
            </a:r>
            <a:r>
              <a:rPr lang="en-US" sz="3200" b="1" dirty="0">
                <a:solidFill>
                  <a:srgbClr val="002060"/>
                </a:solidFill>
              </a:rPr>
              <a:t> 2 </a:t>
            </a:r>
            <a:r>
              <a:rPr lang="en-US" sz="3200" b="1" dirty="0" err="1">
                <a:solidFill>
                  <a:srgbClr val="002060"/>
                </a:solidFill>
              </a:rPr>
              <a:t>bằng</a:t>
            </a:r>
            <a:r>
              <a:rPr lang="en-US" sz="3200" b="1" dirty="0">
                <a:solidFill>
                  <a:srgbClr val="002060"/>
                </a:solidFill>
              </a:rPr>
              <a:t> 6, </a:t>
            </a:r>
            <a:r>
              <a:rPr lang="en-US" sz="3200" b="1" dirty="0" err="1">
                <a:solidFill>
                  <a:srgbClr val="002060"/>
                </a:solidFill>
              </a:rPr>
              <a:t>thêm</a:t>
            </a:r>
            <a:r>
              <a:rPr lang="en-US" sz="3200" b="1" dirty="0">
                <a:solidFill>
                  <a:srgbClr val="002060"/>
                </a:solidFill>
              </a:rPr>
              <a:t> 1 </a:t>
            </a:r>
            <a:r>
              <a:rPr lang="en-US" sz="3200" b="1" dirty="0" err="1">
                <a:solidFill>
                  <a:srgbClr val="002060"/>
                </a:solidFill>
              </a:rPr>
              <a:t>bằng</a:t>
            </a:r>
            <a:r>
              <a:rPr lang="en-US" sz="3200" b="1" dirty="0">
                <a:solidFill>
                  <a:srgbClr val="002060"/>
                </a:solidFill>
              </a:rPr>
              <a:t> 7, </a:t>
            </a:r>
            <a:r>
              <a:rPr lang="en-US" sz="3200" b="1" dirty="0" err="1">
                <a:solidFill>
                  <a:srgbClr val="002060"/>
                </a:solidFill>
              </a:rPr>
              <a:t>viết</a:t>
            </a:r>
            <a:r>
              <a:rPr lang="en-US" sz="3200" b="1" dirty="0">
                <a:solidFill>
                  <a:srgbClr val="002060"/>
                </a:solidFill>
              </a:rPr>
              <a:t> 7</a:t>
            </a:r>
          </a:p>
        </p:txBody>
      </p:sp>
      <p:sp>
        <p:nvSpPr>
          <p:cNvPr id="28" name="TextBox 27">
            <a:extLst>
              <a:ext uri="{FF2B5EF4-FFF2-40B4-BE49-F238E27FC236}">
                <a16:creationId xmlns:a16="http://schemas.microsoft.com/office/drawing/2014/main" id="{D132333A-08D8-FA14-5856-6139778926AA}"/>
              </a:ext>
            </a:extLst>
          </p:cNvPr>
          <p:cNvSpPr txBox="1"/>
          <p:nvPr/>
        </p:nvSpPr>
        <p:spPr>
          <a:xfrm>
            <a:off x="2469515" y="2094681"/>
            <a:ext cx="365760" cy="646331"/>
          </a:xfrm>
          <a:prstGeom prst="rect">
            <a:avLst/>
          </a:prstGeom>
          <a:noFill/>
        </p:spPr>
        <p:txBody>
          <a:bodyPr wrap="square" rtlCol="0">
            <a:spAutoFit/>
          </a:bodyPr>
          <a:lstStyle/>
          <a:p>
            <a:r>
              <a:rPr lang="en-US" sz="3600" b="1" dirty="0">
                <a:solidFill>
                  <a:srgbClr val="002060"/>
                </a:solidFill>
              </a:rPr>
              <a:t>7</a:t>
            </a:r>
          </a:p>
        </p:txBody>
      </p:sp>
      <p:sp>
        <p:nvSpPr>
          <p:cNvPr id="29" name="TextBox 28">
            <a:extLst>
              <a:ext uri="{FF2B5EF4-FFF2-40B4-BE49-F238E27FC236}">
                <a16:creationId xmlns:a16="http://schemas.microsoft.com/office/drawing/2014/main" id="{844C6C84-8D37-269D-CD55-D3C77C7800D5}"/>
              </a:ext>
            </a:extLst>
          </p:cNvPr>
          <p:cNvSpPr txBox="1"/>
          <p:nvPr/>
        </p:nvSpPr>
        <p:spPr>
          <a:xfrm>
            <a:off x="4377055" y="3269585"/>
            <a:ext cx="5443220"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rPr>
              <a:t>3 </a:t>
            </a:r>
            <a:r>
              <a:rPr lang="en-US" sz="3200" b="1" dirty="0" err="1">
                <a:solidFill>
                  <a:srgbClr val="002060"/>
                </a:solidFill>
              </a:rPr>
              <a:t>nhân</a:t>
            </a:r>
            <a:r>
              <a:rPr lang="en-US" sz="3200" b="1" dirty="0">
                <a:solidFill>
                  <a:srgbClr val="002060"/>
                </a:solidFill>
              </a:rPr>
              <a:t> 1 </a:t>
            </a:r>
            <a:r>
              <a:rPr lang="en-US" sz="3200" b="1" dirty="0" err="1">
                <a:solidFill>
                  <a:srgbClr val="002060"/>
                </a:solidFill>
              </a:rPr>
              <a:t>bằng</a:t>
            </a:r>
            <a:r>
              <a:rPr lang="en-US" sz="3200" b="1" dirty="0">
                <a:solidFill>
                  <a:srgbClr val="002060"/>
                </a:solidFill>
              </a:rPr>
              <a:t> 3, </a:t>
            </a:r>
            <a:r>
              <a:rPr lang="en-US" sz="3200" b="1" dirty="0" err="1">
                <a:solidFill>
                  <a:srgbClr val="002060"/>
                </a:solidFill>
              </a:rPr>
              <a:t>viết</a:t>
            </a:r>
            <a:r>
              <a:rPr lang="en-US" sz="3200" b="1" dirty="0">
                <a:solidFill>
                  <a:srgbClr val="002060"/>
                </a:solidFill>
              </a:rPr>
              <a:t> 3</a:t>
            </a:r>
          </a:p>
        </p:txBody>
      </p:sp>
      <p:sp>
        <p:nvSpPr>
          <p:cNvPr id="31" name="TextBox 30">
            <a:extLst>
              <a:ext uri="{FF2B5EF4-FFF2-40B4-BE49-F238E27FC236}">
                <a16:creationId xmlns:a16="http://schemas.microsoft.com/office/drawing/2014/main" id="{6B0E4614-1C52-8193-C8C2-716770301C0B}"/>
              </a:ext>
            </a:extLst>
          </p:cNvPr>
          <p:cNvSpPr txBox="1"/>
          <p:nvPr/>
        </p:nvSpPr>
        <p:spPr>
          <a:xfrm>
            <a:off x="2231390" y="2085156"/>
            <a:ext cx="365760" cy="646331"/>
          </a:xfrm>
          <a:prstGeom prst="rect">
            <a:avLst/>
          </a:prstGeom>
          <a:noFill/>
        </p:spPr>
        <p:txBody>
          <a:bodyPr wrap="square" rtlCol="0">
            <a:spAutoFit/>
          </a:bodyPr>
          <a:lstStyle/>
          <a:p>
            <a:r>
              <a:rPr lang="en-US" sz="3600" b="1" dirty="0">
                <a:solidFill>
                  <a:srgbClr val="002060"/>
                </a:solidFill>
              </a:rPr>
              <a:t>3</a:t>
            </a:r>
          </a:p>
        </p:txBody>
      </p:sp>
    </p:spTree>
    <p:extLst>
      <p:ext uri="{BB962C8B-B14F-4D97-AF65-F5344CB8AC3E}">
        <p14:creationId xmlns:p14="http://schemas.microsoft.com/office/powerpoint/2010/main" val="3437515418"/>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barn(inVertical)">
                                      <p:cBhvr>
                                        <p:cTn id="17" dur="500"/>
                                        <p:tgtEl>
                                          <p:spTgt spid="19">
                                            <p:txEl>
                                              <p:pRg st="0" end="0"/>
                                            </p:txEl>
                                          </p:spTgt>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barn(inVertical)">
                                      <p:cBhvr>
                                        <p:cTn id="28" dur="500"/>
                                        <p:tgtEl>
                                          <p:spTgt spid="22">
                                            <p:txEl>
                                              <p:pRg st="0" end="0"/>
                                            </p:txEl>
                                          </p:spTgt>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animEffect transition="in" filter="barn(inVertical)">
                                      <p:cBhvr>
                                        <p:cTn id="39" dur="500"/>
                                        <p:tgtEl>
                                          <p:spTgt spid="24">
                                            <p:txEl>
                                              <p:pRg st="0" end="0"/>
                                            </p:txEl>
                                          </p:spTgt>
                                        </p:tgtEl>
                                      </p:cBhvr>
                                    </p:animEffect>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7">
                                            <p:txEl>
                                              <p:pRg st="0" end="0"/>
                                            </p:txEl>
                                          </p:spTgt>
                                        </p:tgtEl>
                                        <p:attrNameLst>
                                          <p:attrName>style.visibility</p:attrName>
                                        </p:attrNameLst>
                                      </p:cBhvr>
                                      <p:to>
                                        <p:strVal val="visible"/>
                                      </p:to>
                                    </p:set>
                                    <p:animEffect transition="in" filter="barn(inVertical)">
                                      <p:cBhvr>
                                        <p:cTn id="50" dur="500"/>
                                        <p:tgtEl>
                                          <p:spTgt spid="27">
                                            <p:txEl>
                                              <p:pRg st="0" end="0"/>
                                            </p:txEl>
                                          </p:spTgt>
                                        </p:tgtEl>
                                      </p:cBhvr>
                                    </p:animEffect>
                                  </p:childTnLst>
                                </p:cTn>
                              </p:par>
                            </p:childTnLst>
                          </p:cTn>
                        </p:par>
                        <p:par>
                          <p:cTn id="51" fill="hold">
                            <p:stCondLst>
                              <p:cond delay="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9">
                                            <p:txEl>
                                              <p:pRg st="0" end="0"/>
                                            </p:txEl>
                                          </p:spTgt>
                                        </p:tgtEl>
                                        <p:attrNameLst>
                                          <p:attrName>style.visibility</p:attrName>
                                        </p:attrNameLst>
                                      </p:cBhvr>
                                      <p:to>
                                        <p:strVal val="visible"/>
                                      </p:to>
                                    </p:set>
                                    <p:animEffect transition="in" filter="barn(inVertical)">
                                      <p:cBhvr>
                                        <p:cTn id="61" dur="500"/>
                                        <p:tgtEl>
                                          <p:spTgt spid="29">
                                            <p:txEl>
                                              <p:pRg st="0" end="0"/>
                                            </p:txEl>
                                          </p:spTgt>
                                        </p:tgtEl>
                                      </p:cBhvr>
                                    </p:animEffect>
                                  </p:childTnLst>
                                </p:cTn>
                              </p:par>
                            </p:childTnLst>
                          </p:cTn>
                        </p:par>
                        <p:par>
                          <p:cTn id="62" fill="hold">
                            <p:stCondLst>
                              <p:cond delay="5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p:bldP spid="23" grpId="0"/>
      <p:bldP spid="25" grpId="0"/>
      <p:bldP spid="26" grpId="0" animBg="1"/>
      <p:bldP spid="28"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BA4430-EFC9-7098-8A66-FD630836BB3C}"/>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9266A26F-ABEC-BF8E-4863-4743AFC1ED97}"/>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DD8F0F-AF34-868F-B3D1-3144FD97374E}"/>
                </a:ext>
              </a:extLst>
            </p:cNvPr>
            <p:cNvPicPr>
              <a:picLocks noChangeAspect="1"/>
            </p:cNvPicPr>
            <p:nvPr/>
          </p:nvPicPr>
          <p:blipFill>
            <a:blip r:embed="rId3"/>
            <a:stretch>
              <a:fillRect/>
            </a:stretch>
          </p:blipFill>
          <p:spPr>
            <a:xfrm>
              <a:off x="132807" y="314960"/>
              <a:ext cx="7029993" cy="4998721"/>
            </a:xfrm>
            <a:prstGeom prst="rect">
              <a:avLst/>
            </a:prstGeom>
          </p:spPr>
        </p:pic>
      </p:grpSp>
      <p:pic>
        <p:nvPicPr>
          <p:cNvPr id="8" name="Picture 7">
            <a:extLst>
              <a:ext uri="{FF2B5EF4-FFF2-40B4-BE49-F238E27FC236}">
                <a16:creationId xmlns:a16="http://schemas.microsoft.com/office/drawing/2014/main" id="{C1B53CD5-5BCC-5966-A1D8-1C0CF09D4CA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000240" y="-30480"/>
            <a:ext cx="5222240" cy="1971040"/>
          </a:xfrm>
          <a:prstGeom prst="rect">
            <a:avLst/>
          </a:prstGeom>
        </p:spPr>
      </p:pic>
      <p:pic>
        <p:nvPicPr>
          <p:cNvPr id="12" name="Picture 11">
            <a:extLst>
              <a:ext uri="{FF2B5EF4-FFF2-40B4-BE49-F238E27FC236}">
                <a16:creationId xmlns:a16="http://schemas.microsoft.com/office/drawing/2014/main" id="{6C93513E-4E68-3E4E-27BE-22DBC0E50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18042" y="873761"/>
            <a:ext cx="3185683" cy="3662174"/>
          </a:xfrm>
          <a:prstGeom prst="rect">
            <a:avLst/>
          </a:prstGeom>
        </p:spPr>
      </p:pic>
      <p:pic>
        <p:nvPicPr>
          <p:cNvPr id="6" name="Picture 5">
            <a:extLst>
              <a:ext uri="{FF2B5EF4-FFF2-40B4-BE49-F238E27FC236}">
                <a16:creationId xmlns:a16="http://schemas.microsoft.com/office/drawing/2014/main" id="{4F80A50A-F1FB-D704-3B4D-F1C9B8041313}"/>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483" t="1732" r="42822" b="-1732"/>
          <a:stretch/>
        </p:blipFill>
        <p:spPr>
          <a:xfrm>
            <a:off x="-256522" y="5392785"/>
            <a:ext cx="7029993" cy="2024016"/>
          </a:xfrm>
          <a:prstGeom prst="rect">
            <a:avLst/>
          </a:prstGeom>
        </p:spPr>
      </p:pic>
      <p:pic>
        <p:nvPicPr>
          <p:cNvPr id="5" name="Picture 4">
            <a:extLst>
              <a:ext uri="{FF2B5EF4-FFF2-40B4-BE49-F238E27FC236}">
                <a16:creationId xmlns:a16="http://schemas.microsoft.com/office/drawing/2014/main" id="{8188981B-C858-79E2-2A87-B55F48FF8A2A}"/>
              </a:ext>
            </a:extLst>
          </p:cNvPr>
          <p:cNvPicPr>
            <a:picLocks noChangeAspect="1"/>
          </p:cNvPicPr>
          <p:nvPr/>
        </p:nvPicPr>
        <p:blipFill>
          <a:blip r:embed="rId9"/>
          <a:stretch>
            <a:fillRect/>
          </a:stretch>
        </p:blipFill>
        <p:spPr>
          <a:xfrm>
            <a:off x="583646" y="828522"/>
            <a:ext cx="5657578" cy="3133616"/>
          </a:xfrm>
          <a:prstGeom prst="rect">
            <a:avLst/>
          </a:prstGeom>
        </p:spPr>
      </p:pic>
    </p:spTree>
    <p:extLst>
      <p:ext uri="{BB962C8B-B14F-4D97-AF65-F5344CB8AC3E}">
        <p14:creationId xmlns:p14="http://schemas.microsoft.com/office/powerpoint/2010/main" val="33976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750"/>
                                  </p:stCondLst>
                                  <p:childTnLst>
                                    <p:animMotion origin="layout" path="M 0.04531 -0.01666 L -0.18477 -0.03426 L -0.33893 -0.01805 L -0.43555 0.03959 L -0.31224 0.23959 L -0.4306 0.30348 " pathEditMode="relative" rAng="0" ptsTypes="AAAAAA">
                                      <p:cBhvr>
                                        <p:cTn id="11" dur="2000" fill="hold"/>
                                        <p:tgtEl>
                                          <p:spTgt spid="12"/>
                                        </p:tgtEl>
                                        <p:attrNameLst>
                                          <p:attrName>ppt_x</p:attrName>
                                          <p:attrName>ppt_y</p:attrName>
                                        </p:attrNameLst>
                                      </p:cBhvr>
                                      <p:rCtr x="-24049" y="15116"/>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DE7B8-AB91-77EA-6016-70DED25D0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3" name="Picture 2">
            <a:extLst>
              <a:ext uri="{FF2B5EF4-FFF2-40B4-BE49-F238E27FC236}">
                <a16:creationId xmlns:a16="http://schemas.microsoft.com/office/drawing/2014/main" id="{02DB9494-08CC-6333-961E-5B608C71852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92202" y="746339"/>
            <a:ext cx="2359120" cy="5613821"/>
          </a:xfrm>
          <a:prstGeom prst="rect">
            <a:avLst/>
          </a:prstGeom>
        </p:spPr>
      </p:pic>
      <p:pic>
        <p:nvPicPr>
          <p:cNvPr id="4" name="Picture 3">
            <a:extLst>
              <a:ext uri="{FF2B5EF4-FFF2-40B4-BE49-F238E27FC236}">
                <a16:creationId xmlns:a16="http://schemas.microsoft.com/office/drawing/2014/main" id="{D433EF72-D3BC-3482-0423-815153B4B56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9601472" y="747275"/>
            <a:ext cx="2359120" cy="5613821"/>
          </a:xfrm>
          <a:prstGeom prst="rect">
            <a:avLst/>
          </a:prstGeom>
        </p:spPr>
      </p:pic>
      <p:sp>
        <p:nvSpPr>
          <p:cNvPr id="10" name="Rectangle: Rounded Corners 9">
            <a:extLst>
              <a:ext uri="{FF2B5EF4-FFF2-40B4-BE49-F238E27FC236}">
                <a16:creationId xmlns:a16="http://schemas.microsoft.com/office/drawing/2014/main" id="{2ECCE247-2944-316E-72D8-316B0294D178}"/>
              </a:ext>
            </a:extLst>
          </p:cNvPr>
          <p:cNvSpPr/>
          <p:nvPr/>
        </p:nvSpPr>
        <p:spPr>
          <a:xfrm>
            <a:off x="257175" y="435154"/>
            <a:ext cx="11934825" cy="5987691"/>
          </a:xfrm>
          <a:prstGeom prst="roundRect">
            <a:avLst>
              <a:gd name="adj" fmla="val 10104"/>
            </a:avLst>
          </a:prstGeom>
          <a:solidFill>
            <a:schemeClr val="bg1">
              <a:alpha val="9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3" name="Group 22">
            <a:extLst>
              <a:ext uri="{FF2B5EF4-FFF2-40B4-BE49-F238E27FC236}">
                <a16:creationId xmlns:a16="http://schemas.microsoft.com/office/drawing/2014/main" id="{95F975BA-78CC-F789-C46F-865F78B28AB1}"/>
              </a:ext>
            </a:extLst>
          </p:cNvPr>
          <p:cNvGrpSpPr/>
          <p:nvPr/>
        </p:nvGrpSpPr>
        <p:grpSpPr>
          <a:xfrm>
            <a:off x="549615" y="1143620"/>
            <a:ext cx="587224" cy="646331"/>
            <a:chOff x="759165" y="645780"/>
            <a:chExt cx="587224" cy="646331"/>
          </a:xfrm>
        </p:grpSpPr>
        <p:sp>
          <p:nvSpPr>
            <p:cNvPr id="11" name="Oval 10">
              <a:extLst>
                <a:ext uri="{FF2B5EF4-FFF2-40B4-BE49-F238E27FC236}">
                  <a16:creationId xmlns:a16="http://schemas.microsoft.com/office/drawing/2014/main" id="{85937A23-475A-7297-38D8-F219A20186DD}"/>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AE0A0FAF-B53A-2EDE-7B99-6D3B3A54E66B}"/>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endParaRPr kumimoji="0" lang="vi-VN"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3" name="TextBox 12">
            <a:extLst>
              <a:ext uri="{FF2B5EF4-FFF2-40B4-BE49-F238E27FC236}">
                <a16:creationId xmlns:a16="http://schemas.microsoft.com/office/drawing/2014/main" id="{E2691112-8AFF-3FB1-7B2F-8056F88896A2}"/>
              </a:ext>
            </a:extLst>
          </p:cNvPr>
          <p:cNvSpPr txBox="1"/>
          <p:nvPr/>
        </p:nvSpPr>
        <p:spPr>
          <a:xfrm>
            <a:off x="1136839" y="1129000"/>
            <a:ext cx="203693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5050"/>
                </a:solidFill>
                <a:effectLst/>
                <a:uLnTx/>
                <a:uFillTx/>
                <a:latin typeface="Calibri" panose="020F0502020204030204" pitchFamily="34" charset="0"/>
                <a:ea typeface="+mn-ea"/>
                <a:cs typeface="Calibri" panose="020F0502020204030204" pitchFamily="34" charset="0"/>
              </a:rPr>
              <a:t>Tính</a:t>
            </a:r>
            <a:r>
              <a:rPr kumimoji="0" lang="en-US" sz="4400" b="1"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rPr>
              <a:t>.</a:t>
            </a:r>
            <a:endParaRPr kumimoji="0" lang="vi-VN" sz="4400" b="1"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endParaRPr>
          </a:p>
        </p:txBody>
      </p:sp>
      <p:pic>
        <p:nvPicPr>
          <p:cNvPr id="8" name="Picture 2">
            <a:extLst>
              <a:ext uri="{FF2B5EF4-FFF2-40B4-BE49-F238E27FC236}">
                <a16:creationId xmlns:a16="http://schemas.microsoft.com/office/drawing/2014/main" id="{1AD42D70-FA23-F09C-8CA6-F06912572E5E}"/>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b="45836"/>
          <a:stretch/>
        </p:blipFill>
        <p:spPr>
          <a:xfrm>
            <a:off x="1471919" y="0"/>
            <a:ext cx="4394654" cy="1318085"/>
          </a:xfrm>
          <a:prstGeom prst="rect">
            <a:avLst/>
          </a:prstGeom>
        </p:spPr>
      </p:pic>
      <p:pic>
        <p:nvPicPr>
          <p:cNvPr id="9" name="Picture 2">
            <a:extLst>
              <a:ext uri="{FF2B5EF4-FFF2-40B4-BE49-F238E27FC236}">
                <a16:creationId xmlns:a16="http://schemas.microsoft.com/office/drawing/2014/main" id="{BA9EADDE-5A1A-83EE-A917-B073125CB6D7}"/>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t="44206" b="1630"/>
          <a:stretch/>
        </p:blipFill>
        <p:spPr>
          <a:xfrm>
            <a:off x="6207419" y="-413799"/>
            <a:ext cx="4648250" cy="1476390"/>
          </a:xfrm>
          <a:prstGeom prst="rect">
            <a:avLst/>
          </a:prstGeom>
        </p:spPr>
      </p:pic>
      <p:sp>
        <p:nvSpPr>
          <p:cNvPr id="2" name="TextBox 1">
            <a:extLst>
              <a:ext uri="{FF2B5EF4-FFF2-40B4-BE49-F238E27FC236}">
                <a16:creationId xmlns:a16="http://schemas.microsoft.com/office/drawing/2014/main" id="{6511BDF8-21A2-4DC7-F321-4CF9B6A2D43E}"/>
              </a:ext>
            </a:extLst>
          </p:cNvPr>
          <p:cNvSpPr txBox="1"/>
          <p:nvPr/>
        </p:nvSpPr>
        <p:spPr>
          <a:xfrm>
            <a:off x="686270" y="1992845"/>
            <a:ext cx="36952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47 253</a:t>
            </a:r>
          </a:p>
        </p:txBody>
      </p:sp>
      <p:sp>
        <p:nvSpPr>
          <p:cNvPr id="6" name="TextBox 5">
            <a:extLst>
              <a:ext uri="{FF2B5EF4-FFF2-40B4-BE49-F238E27FC236}">
                <a16:creationId xmlns:a16="http://schemas.microsoft.com/office/drawing/2014/main" id="{5146E63A-439D-2680-E0DB-AE0E1C47BAFB}"/>
              </a:ext>
            </a:extLst>
          </p:cNvPr>
          <p:cNvSpPr txBox="1"/>
          <p:nvPr/>
        </p:nvSpPr>
        <p:spPr>
          <a:xfrm>
            <a:off x="2789583" y="2969040"/>
            <a:ext cx="12325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 2</a:t>
            </a:r>
          </a:p>
        </p:txBody>
      </p:sp>
      <p:sp>
        <p:nvSpPr>
          <p:cNvPr id="7" name="Rectangle 6">
            <a:extLst>
              <a:ext uri="{FF2B5EF4-FFF2-40B4-BE49-F238E27FC236}">
                <a16:creationId xmlns:a16="http://schemas.microsoft.com/office/drawing/2014/main" id="{DBF8A9E9-0DF3-120F-C293-C2F17A16692E}"/>
              </a:ext>
            </a:extLst>
          </p:cNvPr>
          <p:cNvSpPr/>
          <p:nvPr/>
        </p:nvSpPr>
        <p:spPr>
          <a:xfrm>
            <a:off x="647700" y="4057651"/>
            <a:ext cx="3361911" cy="153642"/>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002060"/>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204F90F2-34BD-8142-4A96-FC9FBE7EEAD8}"/>
              </a:ext>
            </a:extLst>
          </p:cNvPr>
          <p:cNvSpPr txBox="1"/>
          <p:nvPr/>
        </p:nvSpPr>
        <p:spPr>
          <a:xfrm>
            <a:off x="3097130" y="402721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17" name="TextBox 16">
            <a:extLst>
              <a:ext uri="{FF2B5EF4-FFF2-40B4-BE49-F238E27FC236}">
                <a16:creationId xmlns:a16="http://schemas.microsoft.com/office/drawing/2014/main" id="{458E42F9-8433-282A-6785-09471B8EFC25}"/>
              </a:ext>
            </a:extLst>
          </p:cNvPr>
          <p:cNvSpPr txBox="1"/>
          <p:nvPr/>
        </p:nvSpPr>
        <p:spPr>
          <a:xfrm>
            <a:off x="2600176" y="4029887"/>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0</a:t>
            </a:r>
          </a:p>
        </p:txBody>
      </p:sp>
      <p:sp>
        <p:nvSpPr>
          <p:cNvPr id="20" name="TextBox 19">
            <a:extLst>
              <a:ext uri="{FF2B5EF4-FFF2-40B4-BE49-F238E27FC236}">
                <a16:creationId xmlns:a16="http://schemas.microsoft.com/office/drawing/2014/main" id="{16A6590D-AABD-852E-45CC-A16C2B89CCB2}"/>
              </a:ext>
            </a:extLst>
          </p:cNvPr>
          <p:cNvSpPr txBox="1"/>
          <p:nvPr/>
        </p:nvSpPr>
        <p:spPr>
          <a:xfrm>
            <a:off x="285100" y="2834130"/>
            <a:ext cx="6025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45" name="TextBox 44">
            <a:extLst>
              <a:ext uri="{FF2B5EF4-FFF2-40B4-BE49-F238E27FC236}">
                <a16:creationId xmlns:a16="http://schemas.microsoft.com/office/drawing/2014/main" id="{9FA04722-D35C-6FB3-7D4E-6526FD6D835F}"/>
              </a:ext>
            </a:extLst>
          </p:cNvPr>
          <p:cNvSpPr txBox="1"/>
          <p:nvPr/>
        </p:nvSpPr>
        <p:spPr>
          <a:xfrm>
            <a:off x="4591520" y="2002370"/>
            <a:ext cx="36952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18 142</a:t>
            </a:r>
          </a:p>
        </p:txBody>
      </p:sp>
      <p:sp>
        <p:nvSpPr>
          <p:cNvPr id="46" name="TextBox 45">
            <a:extLst>
              <a:ext uri="{FF2B5EF4-FFF2-40B4-BE49-F238E27FC236}">
                <a16:creationId xmlns:a16="http://schemas.microsoft.com/office/drawing/2014/main" id="{7C0021CF-1E48-FE1B-DA80-8D3AA404F236}"/>
              </a:ext>
            </a:extLst>
          </p:cNvPr>
          <p:cNvSpPr txBox="1"/>
          <p:nvPr/>
        </p:nvSpPr>
        <p:spPr>
          <a:xfrm>
            <a:off x="6694833" y="2978565"/>
            <a:ext cx="12325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 4</a:t>
            </a:r>
          </a:p>
        </p:txBody>
      </p:sp>
      <p:sp>
        <p:nvSpPr>
          <p:cNvPr id="47" name="Rectangle 46">
            <a:extLst>
              <a:ext uri="{FF2B5EF4-FFF2-40B4-BE49-F238E27FC236}">
                <a16:creationId xmlns:a16="http://schemas.microsoft.com/office/drawing/2014/main" id="{EF891C97-5304-5DF5-C0FD-CBBF9D44733E}"/>
              </a:ext>
            </a:extLst>
          </p:cNvPr>
          <p:cNvSpPr/>
          <p:nvPr/>
        </p:nvSpPr>
        <p:spPr>
          <a:xfrm>
            <a:off x="4552950" y="4067176"/>
            <a:ext cx="3361911" cy="153642"/>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002060"/>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F8211FCC-7C71-47C9-844F-720F0012FAED}"/>
              </a:ext>
            </a:extLst>
          </p:cNvPr>
          <p:cNvSpPr txBox="1"/>
          <p:nvPr/>
        </p:nvSpPr>
        <p:spPr>
          <a:xfrm>
            <a:off x="4190350" y="2843655"/>
            <a:ext cx="6025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54" name="TextBox 53">
            <a:extLst>
              <a:ext uri="{FF2B5EF4-FFF2-40B4-BE49-F238E27FC236}">
                <a16:creationId xmlns:a16="http://schemas.microsoft.com/office/drawing/2014/main" id="{B7443147-7814-C18E-B8A2-102BCBB45056}"/>
              </a:ext>
            </a:extLst>
          </p:cNvPr>
          <p:cNvSpPr txBox="1"/>
          <p:nvPr/>
        </p:nvSpPr>
        <p:spPr>
          <a:xfrm>
            <a:off x="8753945" y="2040470"/>
            <a:ext cx="36952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15 160</a:t>
            </a:r>
          </a:p>
        </p:txBody>
      </p:sp>
      <p:sp>
        <p:nvSpPr>
          <p:cNvPr id="55" name="TextBox 54">
            <a:extLst>
              <a:ext uri="{FF2B5EF4-FFF2-40B4-BE49-F238E27FC236}">
                <a16:creationId xmlns:a16="http://schemas.microsoft.com/office/drawing/2014/main" id="{E2017AC2-96A2-B2D9-64B9-D3885251B903}"/>
              </a:ext>
            </a:extLst>
          </p:cNvPr>
          <p:cNvSpPr txBox="1"/>
          <p:nvPr/>
        </p:nvSpPr>
        <p:spPr>
          <a:xfrm>
            <a:off x="11200158" y="2997615"/>
            <a:ext cx="12325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56" name="Rectangle 55">
            <a:extLst>
              <a:ext uri="{FF2B5EF4-FFF2-40B4-BE49-F238E27FC236}">
                <a16:creationId xmlns:a16="http://schemas.microsoft.com/office/drawing/2014/main" id="{F88FAA16-8C92-634F-D2C0-2185724F574B}"/>
              </a:ext>
            </a:extLst>
          </p:cNvPr>
          <p:cNvSpPr/>
          <p:nvPr/>
        </p:nvSpPr>
        <p:spPr>
          <a:xfrm>
            <a:off x="8715375" y="4105276"/>
            <a:ext cx="3361911" cy="153642"/>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002060"/>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6517DFCF-D4BF-2150-215B-1027E1FFE0FE}"/>
              </a:ext>
            </a:extLst>
          </p:cNvPr>
          <p:cNvSpPr txBox="1"/>
          <p:nvPr/>
        </p:nvSpPr>
        <p:spPr>
          <a:xfrm>
            <a:off x="8352775" y="2881755"/>
            <a:ext cx="6025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63" name="Oval 62">
            <a:extLst>
              <a:ext uri="{FF2B5EF4-FFF2-40B4-BE49-F238E27FC236}">
                <a16:creationId xmlns:a16="http://schemas.microsoft.com/office/drawing/2014/main" id="{0737B08F-C16E-CD01-62AC-62F2CB512EF1}"/>
              </a:ext>
            </a:extLst>
          </p:cNvPr>
          <p:cNvSpPr/>
          <p:nvPr/>
        </p:nvSpPr>
        <p:spPr>
          <a:xfrm>
            <a:off x="2247486" y="300865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4DC93925-3C0E-9137-AC46-FA06C9F27DF0}"/>
              </a:ext>
            </a:extLst>
          </p:cNvPr>
          <p:cNvSpPr txBox="1"/>
          <p:nvPr/>
        </p:nvSpPr>
        <p:spPr>
          <a:xfrm>
            <a:off x="2076301" y="4039412"/>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65" name="TextBox 64">
            <a:extLst>
              <a:ext uri="{FF2B5EF4-FFF2-40B4-BE49-F238E27FC236}">
                <a16:creationId xmlns:a16="http://schemas.microsoft.com/office/drawing/2014/main" id="{4439028C-95FE-82C5-ED70-CF0E9CED70C2}"/>
              </a:ext>
            </a:extLst>
          </p:cNvPr>
          <p:cNvSpPr txBox="1"/>
          <p:nvPr/>
        </p:nvSpPr>
        <p:spPr>
          <a:xfrm>
            <a:off x="1352401" y="4058462"/>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4</a:t>
            </a:r>
          </a:p>
        </p:txBody>
      </p:sp>
      <p:sp>
        <p:nvSpPr>
          <p:cNvPr id="66" name="Oval 65">
            <a:extLst>
              <a:ext uri="{FF2B5EF4-FFF2-40B4-BE49-F238E27FC236}">
                <a16:creationId xmlns:a16="http://schemas.microsoft.com/office/drawing/2014/main" id="{002AFCBD-B05F-F239-2C21-D9EB9BD90EDA}"/>
              </a:ext>
            </a:extLst>
          </p:cNvPr>
          <p:cNvSpPr/>
          <p:nvPr/>
        </p:nvSpPr>
        <p:spPr>
          <a:xfrm>
            <a:off x="856836" y="296103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67" name="TextBox 66">
            <a:extLst>
              <a:ext uri="{FF2B5EF4-FFF2-40B4-BE49-F238E27FC236}">
                <a16:creationId xmlns:a16="http://schemas.microsoft.com/office/drawing/2014/main" id="{D7DB18A4-9AE2-21A3-0DD7-F0CBC1DCDAB1}"/>
              </a:ext>
            </a:extLst>
          </p:cNvPr>
          <p:cNvSpPr txBox="1"/>
          <p:nvPr/>
        </p:nvSpPr>
        <p:spPr>
          <a:xfrm>
            <a:off x="742801" y="4039412"/>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68" name="TextBox 67">
            <a:extLst>
              <a:ext uri="{FF2B5EF4-FFF2-40B4-BE49-F238E27FC236}">
                <a16:creationId xmlns:a16="http://schemas.microsoft.com/office/drawing/2014/main" id="{200871D1-22B3-D08F-6371-D9AF40F6C41C}"/>
              </a:ext>
            </a:extLst>
          </p:cNvPr>
          <p:cNvSpPr txBox="1"/>
          <p:nvPr/>
        </p:nvSpPr>
        <p:spPr>
          <a:xfrm>
            <a:off x="7078580" y="400816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8</a:t>
            </a:r>
          </a:p>
        </p:txBody>
      </p:sp>
      <p:sp>
        <p:nvSpPr>
          <p:cNvPr id="69" name="TextBox 68">
            <a:extLst>
              <a:ext uri="{FF2B5EF4-FFF2-40B4-BE49-F238E27FC236}">
                <a16:creationId xmlns:a16="http://schemas.microsoft.com/office/drawing/2014/main" id="{6F4BDC79-9808-BD3B-9554-3F62084CE1D3}"/>
              </a:ext>
            </a:extLst>
          </p:cNvPr>
          <p:cNvSpPr txBox="1"/>
          <p:nvPr/>
        </p:nvSpPr>
        <p:spPr>
          <a:xfrm>
            <a:off x="6583280" y="3998640"/>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70" name="Oval 69">
            <a:extLst>
              <a:ext uri="{FF2B5EF4-FFF2-40B4-BE49-F238E27FC236}">
                <a16:creationId xmlns:a16="http://schemas.microsoft.com/office/drawing/2014/main" id="{8F0383AA-CB2D-D632-57EC-E983F0AB8F9A}"/>
              </a:ext>
            </a:extLst>
          </p:cNvPr>
          <p:cNvSpPr/>
          <p:nvPr/>
        </p:nvSpPr>
        <p:spPr>
          <a:xfrm>
            <a:off x="6162261" y="299913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71" name="TextBox 70">
            <a:extLst>
              <a:ext uri="{FF2B5EF4-FFF2-40B4-BE49-F238E27FC236}">
                <a16:creationId xmlns:a16="http://schemas.microsoft.com/office/drawing/2014/main" id="{E39A199A-AB71-5775-EAE4-22F18866618D}"/>
              </a:ext>
            </a:extLst>
          </p:cNvPr>
          <p:cNvSpPr txBox="1"/>
          <p:nvPr/>
        </p:nvSpPr>
        <p:spPr>
          <a:xfrm>
            <a:off x="6059405" y="398911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72" name="TextBox 71">
            <a:extLst>
              <a:ext uri="{FF2B5EF4-FFF2-40B4-BE49-F238E27FC236}">
                <a16:creationId xmlns:a16="http://schemas.microsoft.com/office/drawing/2014/main" id="{3CCEF53D-445C-2F25-17FE-A02B82B564F4}"/>
              </a:ext>
            </a:extLst>
          </p:cNvPr>
          <p:cNvSpPr txBox="1"/>
          <p:nvPr/>
        </p:nvSpPr>
        <p:spPr>
          <a:xfrm>
            <a:off x="5345030" y="398911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2</a:t>
            </a:r>
          </a:p>
        </p:txBody>
      </p:sp>
      <p:sp>
        <p:nvSpPr>
          <p:cNvPr id="73" name="Oval 72">
            <a:extLst>
              <a:ext uri="{FF2B5EF4-FFF2-40B4-BE49-F238E27FC236}">
                <a16:creationId xmlns:a16="http://schemas.microsoft.com/office/drawing/2014/main" id="{0DA9FBD1-5B47-4EB7-09EC-1B9F165CD708}"/>
              </a:ext>
            </a:extLst>
          </p:cNvPr>
          <p:cNvSpPr/>
          <p:nvPr/>
        </p:nvSpPr>
        <p:spPr>
          <a:xfrm>
            <a:off x="4790661" y="298960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36A1B6E2-B628-D7F3-0F51-A81E37F5827B}"/>
              </a:ext>
            </a:extLst>
          </p:cNvPr>
          <p:cNvSpPr txBox="1"/>
          <p:nvPr/>
        </p:nvSpPr>
        <p:spPr>
          <a:xfrm>
            <a:off x="4764005" y="3979590"/>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7</a:t>
            </a:r>
          </a:p>
        </p:txBody>
      </p:sp>
      <p:sp>
        <p:nvSpPr>
          <p:cNvPr id="75" name="TextBox 74">
            <a:extLst>
              <a:ext uri="{FF2B5EF4-FFF2-40B4-BE49-F238E27FC236}">
                <a16:creationId xmlns:a16="http://schemas.microsoft.com/office/drawing/2014/main" id="{1799DAED-181E-3F4F-3735-0F875A00293B}"/>
              </a:ext>
            </a:extLst>
          </p:cNvPr>
          <p:cNvSpPr txBox="1"/>
          <p:nvPr/>
        </p:nvSpPr>
        <p:spPr>
          <a:xfrm>
            <a:off x="11292602" y="3979590"/>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0</a:t>
            </a:r>
          </a:p>
        </p:txBody>
      </p:sp>
      <p:sp>
        <p:nvSpPr>
          <p:cNvPr id="76" name="TextBox 75">
            <a:extLst>
              <a:ext uri="{FF2B5EF4-FFF2-40B4-BE49-F238E27FC236}">
                <a16:creationId xmlns:a16="http://schemas.microsoft.com/office/drawing/2014/main" id="{751406E9-0BF2-F569-2ADD-B2CE2246E261}"/>
              </a:ext>
            </a:extLst>
          </p:cNvPr>
          <p:cNvSpPr txBox="1"/>
          <p:nvPr/>
        </p:nvSpPr>
        <p:spPr>
          <a:xfrm>
            <a:off x="10816352" y="3979590"/>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0</a:t>
            </a:r>
          </a:p>
        </p:txBody>
      </p:sp>
      <p:sp>
        <p:nvSpPr>
          <p:cNvPr id="77" name="Oval 76">
            <a:extLst>
              <a:ext uri="{FF2B5EF4-FFF2-40B4-BE49-F238E27FC236}">
                <a16:creationId xmlns:a16="http://schemas.microsoft.com/office/drawing/2014/main" id="{D1FA8A01-0680-0CEF-7B0B-AC251BC4D7D1}"/>
              </a:ext>
            </a:extLst>
          </p:cNvPr>
          <p:cNvSpPr/>
          <p:nvPr/>
        </p:nvSpPr>
        <p:spPr>
          <a:xfrm>
            <a:off x="10343736" y="308485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78" name="TextBox 77">
            <a:extLst>
              <a:ext uri="{FF2B5EF4-FFF2-40B4-BE49-F238E27FC236}">
                <a16:creationId xmlns:a16="http://schemas.microsoft.com/office/drawing/2014/main" id="{ADC76355-FFA5-BDC5-1352-CAAF3FA0536A}"/>
              </a:ext>
            </a:extLst>
          </p:cNvPr>
          <p:cNvSpPr txBox="1"/>
          <p:nvPr/>
        </p:nvSpPr>
        <p:spPr>
          <a:xfrm>
            <a:off x="10302002" y="397006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8</a:t>
            </a:r>
          </a:p>
        </p:txBody>
      </p:sp>
      <p:sp>
        <p:nvSpPr>
          <p:cNvPr id="79" name="TextBox 78">
            <a:extLst>
              <a:ext uri="{FF2B5EF4-FFF2-40B4-BE49-F238E27FC236}">
                <a16:creationId xmlns:a16="http://schemas.microsoft.com/office/drawing/2014/main" id="{5CB79953-938E-A845-D4D8-981F07D44EB3}"/>
              </a:ext>
            </a:extLst>
          </p:cNvPr>
          <p:cNvSpPr txBox="1"/>
          <p:nvPr/>
        </p:nvSpPr>
        <p:spPr>
          <a:xfrm>
            <a:off x="9444752" y="4008165"/>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80" name="Oval 79">
            <a:extLst>
              <a:ext uri="{FF2B5EF4-FFF2-40B4-BE49-F238E27FC236}">
                <a16:creationId xmlns:a16="http://schemas.microsoft.com/office/drawing/2014/main" id="{32EC9B6E-D41C-B49B-4A5E-9DA8751208E6}"/>
              </a:ext>
            </a:extLst>
          </p:cNvPr>
          <p:cNvSpPr/>
          <p:nvPr/>
        </p:nvSpPr>
        <p:spPr>
          <a:xfrm>
            <a:off x="8981661" y="303723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D6F4FF"/>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97619139-2DC4-95C1-2D33-FF25FF31FFF7}"/>
              </a:ext>
            </a:extLst>
          </p:cNvPr>
          <p:cNvSpPr txBox="1"/>
          <p:nvPr/>
        </p:nvSpPr>
        <p:spPr>
          <a:xfrm>
            <a:off x="8920877" y="4017690"/>
            <a:ext cx="899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srgbClr val="002060"/>
                </a:solidFill>
                <a:effectLst/>
                <a:uLnTx/>
                <a:uFillTx/>
                <a:latin typeface="Calibri"/>
                <a:ea typeface="+mn-ea"/>
                <a:cs typeface="+mn-cs"/>
              </a:rPr>
              <a:t>7</a:t>
            </a:r>
          </a:p>
        </p:txBody>
      </p:sp>
    </p:spTree>
    <p:extLst>
      <p:ext uri="{BB962C8B-B14F-4D97-AF65-F5344CB8AC3E}">
        <p14:creationId xmlns:p14="http://schemas.microsoft.com/office/powerpoint/2010/main" val="16182089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 presetClass="entr" presetSubtype="0" fill="hold" grpId="1" nodeType="afterEffect">
                                  <p:stCondLst>
                                    <p:cond delay="0"/>
                                  </p:stCondLst>
                                  <p:iterate type="lt">
                                    <p:tmAbs val="0"/>
                                  </p:iterate>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1.85185E-6 L -2.70833E-6 -0.07222 " pathEditMode="relative" rAng="0" ptsTypes="AA">
                                      <p:cBhvr>
                                        <p:cTn id="13" dur="250" accel="50000" decel="50000" autoRev="1" fill="hold">
                                          <p:stCondLst>
                                            <p:cond delay="0"/>
                                          </p:stCondLst>
                                        </p:cTn>
                                        <p:tgtEl>
                                          <p:spTgt spid="13"/>
                                        </p:tgtEl>
                                        <p:attrNameLst>
                                          <p:attrName>ppt_x</p:attrName>
                                          <p:attrName>ppt_y</p:attrName>
                                        </p:attrNameLst>
                                      </p:cBhvr>
                                      <p:rCtr x="0" y="-3611"/>
                                    </p:animMotion>
                                    <p:animRot by="1500000">
                                      <p:cBhvr>
                                        <p:cTn id="14" dur="125" fill="hold">
                                          <p:stCondLst>
                                            <p:cond delay="0"/>
                                          </p:stCondLst>
                                        </p:cTn>
                                        <p:tgtEl>
                                          <p:spTgt spid="13"/>
                                        </p:tgtEl>
                                        <p:attrNameLst>
                                          <p:attrName>r</p:attrName>
                                        </p:attrNameLst>
                                      </p:cBhvr>
                                    </p:animRot>
                                    <p:animRot by="-1500000">
                                      <p:cBhvr>
                                        <p:cTn id="15" dur="125" fill="hold">
                                          <p:stCondLst>
                                            <p:cond delay="125"/>
                                          </p:stCondLst>
                                        </p:cTn>
                                        <p:tgtEl>
                                          <p:spTgt spid="13"/>
                                        </p:tgtEl>
                                        <p:attrNameLst>
                                          <p:attrName>r</p:attrName>
                                        </p:attrNameLst>
                                      </p:cBhvr>
                                    </p:animRot>
                                    <p:animRot by="-1500000">
                                      <p:cBhvr>
                                        <p:cTn id="16" dur="125" fill="hold">
                                          <p:stCondLst>
                                            <p:cond delay="250"/>
                                          </p:stCondLst>
                                        </p:cTn>
                                        <p:tgtEl>
                                          <p:spTgt spid="13"/>
                                        </p:tgtEl>
                                        <p:attrNameLst>
                                          <p:attrName>r</p:attrName>
                                        </p:attrNameLst>
                                      </p:cBhvr>
                                    </p:animRot>
                                    <p:animRot by="1500000">
                                      <p:cBhvr>
                                        <p:cTn id="17" dur="125" fill="hold">
                                          <p:stCondLst>
                                            <p:cond delay="375"/>
                                          </p:stCondLst>
                                        </p:cTn>
                                        <p:tgtEl>
                                          <p:spTgt spid="1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up)">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down)">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left)">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up)">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down)">
                                      <p:cBhvr>
                                        <p:cTn id="72" dur="5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left)">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up)">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up)">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500"/>
                                        <p:tgtEl>
                                          <p:spTgt spid="6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63"/>
                                        </p:tgtEl>
                                      </p:cBhvr>
                                    </p:animEffect>
                                    <p:set>
                                      <p:cBhvr>
                                        <p:cTn id="97" dur="1" fill="hold">
                                          <p:stCondLst>
                                            <p:cond delay="499"/>
                                          </p:stCondLst>
                                        </p:cTn>
                                        <p:tgtEl>
                                          <p:spTgt spid="6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up)">
                                      <p:cBhvr>
                                        <p:cTn id="102" dur="500"/>
                                        <p:tgtEl>
                                          <p:spTgt spid="6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wipe(up)">
                                      <p:cBhvr>
                                        <p:cTn id="107" dur="500"/>
                                        <p:tgtEl>
                                          <p:spTgt spid="6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fade">
                                      <p:cBhvr>
                                        <p:cTn id="112" dur="500"/>
                                        <p:tgtEl>
                                          <p:spTgt spid="6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1" nodeType="clickEffect">
                                  <p:stCondLst>
                                    <p:cond delay="0"/>
                                  </p:stCondLst>
                                  <p:childTnLst>
                                    <p:animEffect transition="out" filter="fade">
                                      <p:cBhvr>
                                        <p:cTn id="116" dur="500"/>
                                        <p:tgtEl>
                                          <p:spTgt spid="66"/>
                                        </p:tgtEl>
                                      </p:cBhvr>
                                    </p:animEffect>
                                    <p:set>
                                      <p:cBhvr>
                                        <p:cTn id="117" dur="1" fill="hold">
                                          <p:stCondLst>
                                            <p:cond delay="499"/>
                                          </p:stCondLst>
                                        </p:cTn>
                                        <p:tgtEl>
                                          <p:spTgt spid="66"/>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wipe(up)">
                                      <p:cBhvr>
                                        <p:cTn id="122" dur="500"/>
                                        <p:tgtEl>
                                          <p:spTgt spid="6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wipe(up)">
                                      <p:cBhvr>
                                        <p:cTn id="127" dur="500"/>
                                        <p:tgtEl>
                                          <p:spTgt spid="6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wipe(up)">
                                      <p:cBhvr>
                                        <p:cTn id="132" dur="500"/>
                                        <p:tgtEl>
                                          <p:spTgt spid="6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70"/>
                                        </p:tgtEl>
                                        <p:attrNameLst>
                                          <p:attrName>style.visibility</p:attrName>
                                        </p:attrNameLst>
                                      </p:cBhvr>
                                      <p:to>
                                        <p:strVal val="visible"/>
                                      </p:to>
                                    </p:set>
                                    <p:animEffect transition="in" filter="fade">
                                      <p:cBhvr>
                                        <p:cTn id="137" dur="500"/>
                                        <p:tgtEl>
                                          <p:spTgt spid="70"/>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1" nodeType="clickEffect">
                                  <p:stCondLst>
                                    <p:cond delay="0"/>
                                  </p:stCondLst>
                                  <p:childTnLst>
                                    <p:animEffect transition="out" filter="fade">
                                      <p:cBhvr>
                                        <p:cTn id="141" dur="500"/>
                                        <p:tgtEl>
                                          <p:spTgt spid="70"/>
                                        </p:tgtEl>
                                      </p:cBhvr>
                                    </p:animEffect>
                                    <p:set>
                                      <p:cBhvr>
                                        <p:cTn id="142" dur="1" fill="hold">
                                          <p:stCondLst>
                                            <p:cond delay="499"/>
                                          </p:stCondLst>
                                        </p:cTn>
                                        <p:tgtEl>
                                          <p:spTgt spid="70"/>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grpId="0" nodeType="clickEffect">
                                  <p:stCondLst>
                                    <p:cond delay="0"/>
                                  </p:stCondLst>
                                  <p:childTnLst>
                                    <p:set>
                                      <p:cBhvr>
                                        <p:cTn id="146" dur="1" fill="hold">
                                          <p:stCondLst>
                                            <p:cond delay="0"/>
                                          </p:stCondLst>
                                        </p:cTn>
                                        <p:tgtEl>
                                          <p:spTgt spid="71"/>
                                        </p:tgtEl>
                                        <p:attrNameLst>
                                          <p:attrName>style.visibility</p:attrName>
                                        </p:attrNameLst>
                                      </p:cBhvr>
                                      <p:to>
                                        <p:strVal val="visible"/>
                                      </p:to>
                                    </p:set>
                                    <p:animEffect transition="in" filter="wipe(up)">
                                      <p:cBhvr>
                                        <p:cTn id="147" dur="500"/>
                                        <p:tgtEl>
                                          <p:spTgt spid="71"/>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72"/>
                                        </p:tgtEl>
                                        <p:attrNameLst>
                                          <p:attrName>style.visibility</p:attrName>
                                        </p:attrNameLst>
                                      </p:cBhvr>
                                      <p:to>
                                        <p:strVal val="visible"/>
                                      </p:to>
                                    </p:set>
                                    <p:animEffect transition="in" filter="wipe(up)">
                                      <p:cBhvr>
                                        <p:cTn id="152" dur="500"/>
                                        <p:tgtEl>
                                          <p:spTgt spid="72"/>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grpId="1" nodeType="clickEffect">
                                  <p:stCondLst>
                                    <p:cond delay="0"/>
                                  </p:stCondLst>
                                  <p:childTnLst>
                                    <p:animEffect transition="out" filter="fade">
                                      <p:cBhvr>
                                        <p:cTn id="161" dur="500"/>
                                        <p:tgtEl>
                                          <p:spTgt spid="73"/>
                                        </p:tgtEl>
                                      </p:cBhvr>
                                    </p:animEffect>
                                    <p:set>
                                      <p:cBhvr>
                                        <p:cTn id="162" dur="1" fill="hold">
                                          <p:stCondLst>
                                            <p:cond delay="499"/>
                                          </p:stCondLst>
                                        </p:cTn>
                                        <p:tgtEl>
                                          <p:spTgt spid="73"/>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2" presetClass="entr" presetSubtype="1" fill="hold" grpId="0" nodeType="clickEffect">
                                  <p:stCondLst>
                                    <p:cond delay="0"/>
                                  </p:stCondLst>
                                  <p:childTnLst>
                                    <p:set>
                                      <p:cBhvr>
                                        <p:cTn id="166" dur="1" fill="hold">
                                          <p:stCondLst>
                                            <p:cond delay="0"/>
                                          </p:stCondLst>
                                        </p:cTn>
                                        <p:tgtEl>
                                          <p:spTgt spid="74"/>
                                        </p:tgtEl>
                                        <p:attrNameLst>
                                          <p:attrName>style.visibility</p:attrName>
                                        </p:attrNameLst>
                                      </p:cBhvr>
                                      <p:to>
                                        <p:strVal val="visible"/>
                                      </p:to>
                                    </p:set>
                                    <p:animEffect transition="in" filter="wipe(up)">
                                      <p:cBhvr>
                                        <p:cTn id="167" dur="500"/>
                                        <p:tgtEl>
                                          <p:spTgt spid="74"/>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1" fill="hold" grpId="0" nodeType="click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ipe(up)">
                                      <p:cBhvr>
                                        <p:cTn id="172" dur="500"/>
                                        <p:tgtEl>
                                          <p:spTgt spid="75"/>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1" fill="hold" grpId="0" nodeType="clickEffect">
                                  <p:stCondLst>
                                    <p:cond delay="0"/>
                                  </p:stCondLst>
                                  <p:childTnLst>
                                    <p:set>
                                      <p:cBhvr>
                                        <p:cTn id="176" dur="1" fill="hold">
                                          <p:stCondLst>
                                            <p:cond delay="0"/>
                                          </p:stCondLst>
                                        </p:cTn>
                                        <p:tgtEl>
                                          <p:spTgt spid="76"/>
                                        </p:tgtEl>
                                        <p:attrNameLst>
                                          <p:attrName>style.visibility</p:attrName>
                                        </p:attrNameLst>
                                      </p:cBhvr>
                                      <p:to>
                                        <p:strVal val="visible"/>
                                      </p:to>
                                    </p:set>
                                    <p:animEffect transition="in" filter="wipe(up)">
                                      <p:cBhvr>
                                        <p:cTn id="177" dur="500"/>
                                        <p:tgtEl>
                                          <p:spTgt spid="76"/>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77"/>
                                        </p:tgtEl>
                                        <p:attrNameLst>
                                          <p:attrName>style.visibility</p:attrName>
                                        </p:attrNameLst>
                                      </p:cBhvr>
                                      <p:to>
                                        <p:strVal val="visible"/>
                                      </p:to>
                                    </p:set>
                                    <p:animEffect transition="in" filter="fade">
                                      <p:cBhvr>
                                        <p:cTn id="182" dur="500"/>
                                        <p:tgtEl>
                                          <p:spTgt spid="77"/>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xit" presetSubtype="0" fill="hold" grpId="1" nodeType="clickEffect">
                                  <p:stCondLst>
                                    <p:cond delay="0"/>
                                  </p:stCondLst>
                                  <p:childTnLst>
                                    <p:animEffect transition="out" filter="fade">
                                      <p:cBhvr>
                                        <p:cTn id="186" dur="500"/>
                                        <p:tgtEl>
                                          <p:spTgt spid="77"/>
                                        </p:tgtEl>
                                      </p:cBhvr>
                                    </p:animEffect>
                                    <p:set>
                                      <p:cBhvr>
                                        <p:cTn id="187" dur="1" fill="hold">
                                          <p:stCondLst>
                                            <p:cond delay="499"/>
                                          </p:stCondLst>
                                        </p:cTn>
                                        <p:tgtEl>
                                          <p:spTgt spid="77"/>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22" presetClass="entr" presetSubtype="1" fill="hold" grpId="0" nodeType="clickEffect">
                                  <p:stCondLst>
                                    <p:cond delay="0"/>
                                  </p:stCondLst>
                                  <p:childTnLst>
                                    <p:set>
                                      <p:cBhvr>
                                        <p:cTn id="191" dur="1" fill="hold">
                                          <p:stCondLst>
                                            <p:cond delay="0"/>
                                          </p:stCondLst>
                                        </p:cTn>
                                        <p:tgtEl>
                                          <p:spTgt spid="78"/>
                                        </p:tgtEl>
                                        <p:attrNameLst>
                                          <p:attrName>style.visibility</p:attrName>
                                        </p:attrNameLst>
                                      </p:cBhvr>
                                      <p:to>
                                        <p:strVal val="visible"/>
                                      </p:to>
                                    </p:set>
                                    <p:animEffect transition="in" filter="wipe(up)">
                                      <p:cBhvr>
                                        <p:cTn id="192" dur="500"/>
                                        <p:tgtEl>
                                          <p:spTgt spid="78"/>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1" fill="hold" grpId="0" nodeType="clickEffect">
                                  <p:stCondLst>
                                    <p:cond delay="0"/>
                                  </p:stCondLst>
                                  <p:childTnLst>
                                    <p:set>
                                      <p:cBhvr>
                                        <p:cTn id="196" dur="1" fill="hold">
                                          <p:stCondLst>
                                            <p:cond delay="0"/>
                                          </p:stCondLst>
                                        </p:cTn>
                                        <p:tgtEl>
                                          <p:spTgt spid="79"/>
                                        </p:tgtEl>
                                        <p:attrNameLst>
                                          <p:attrName>style.visibility</p:attrName>
                                        </p:attrNameLst>
                                      </p:cBhvr>
                                      <p:to>
                                        <p:strVal val="visible"/>
                                      </p:to>
                                    </p:set>
                                    <p:animEffect transition="in" filter="wipe(up)">
                                      <p:cBhvr>
                                        <p:cTn id="197" dur="500"/>
                                        <p:tgtEl>
                                          <p:spTgt spid="79"/>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80"/>
                                        </p:tgtEl>
                                        <p:attrNameLst>
                                          <p:attrName>style.visibility</p:attrName>
                                        </p:attrNameLst>
                                      </p:cBhvr>
                                      <p:to>
                                        <p:strVal val="visible"/>
                                      </p:to>
                                    </p:set>
                                    <p:animEffect transition="in" filter="fade">
                                      <p:cBhvr>
                                        <p:cTn id="202" dur="500"/>
                                        <p:tgtEl>
                                          <p:spTgt spid="80"/>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80"/>
                                        </p:tgtEl>
                                      </p:cBhvr>
                                    </p:animEffect>
                                    <p:set>
                                      <p:cBhvr>
                                        <p:cTn id="207" dur="1" fill="hold">
                                          <p:stCondLst>
                                            <p:cond delay="499"/>
                                          </p:stCondLst>
                                        </p:cTn>
                                        <p:tgtEl>
                                          <p:spTgt spid="80"/>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22" presetClass="entr" presetSubtype="1" fill="hold" grpId="0" nodeType="clickEffect">
                                  <p:stCondLst>
                                    <p:cond delay="0"/>
                                  </p:stCondLst>
                                  <p:childTnLst>
                                    <p:set>
                                      <p:cBhvr>
                                        <p:cTn id="211" dur="1" fill="hold">
                                          <p:stCondLst>
                                            <p:cond delay="0"/>
                                          </p:stCondLst>
                                        </p:cTn>
                                        <p:tgtEl>
                                          <p:spTgt spid="81"/>
                                        </p:tgtEl>
                                        <p:attrNameLst>
                                          <p:attrName>style.visibility</p:attrName>
                                        </p:attrNameLst>
                                      </p:cBhvr>
                                      <p:to>
                                        <p:strVal val="visible"/>
                                      </p:to>
                                    </p:set>
                                    <p:animEffect transition="in" filter="wipe(up)">
                                      <p:cBhvr>
                                        <p:cTn id="21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 grpId="0"/>
      <p:bldP spid="6" grpId="0"/>
      <p:bldP spid="7" grpId="0" animBg="1"/>
      <p:bldP spid="16" grpId="0"/>
      <p:bldP spid="17" grpId="0"/>
      <p:bldP spid="20" grpId="0"/>
      <p:bldP spid="45" grpId="0"/>
      <p:bldP spid="46" grpId="0"/>
      <p:bldP spid="47" grpId="0" animBg="1"/>
      <p:bldP spid="50" grpId="0"/>
      <p:bldP spid="54" grpId="0"/>
      <p:bldP spid="55" grpId="0"/>
      <p:bldP spid="56" grpId="0" animBg="1"/>
      <p:bldP spid="59" grpId="0"/>
      <p:bldP spid="63" grpId="0" animBg="1"/>
      <p:bldP spid="63" grpId="1" animBg="1"/>
      <p:bldP spid="64" grpId="0"/>
      <p:bldP spid="65" grpId="0"/>
      <p:bldP spid="66" grpId="0" animBg="1"/>
      <p:bldP spid="66" grpId="1" animBg="1"/>
      <p:bldP spid="67" grpId="0"/>
      <p:bldP spid="68" grpId="0"/>
      <p:bldP spid="69" grpId="0"/>
      <p:bldP spid="70" grpId="0" animBg="1"/>
      <p:bldP spid="70" grpId="1" animBg="1"/>
      <p:bldP spid="71" grpId="0"/>
      <p:bldP spid="72" grpId="0"/>
      <p:bldP spid="73" grpId="0" animBg="1"/>
      <p:bldP spid="73" grpId="1" animBg="1"/>
      <p:bldP spid="74" grpId="0"/>
      <p:bldP spid="75" grpId="0"/>
      <p:bldP spid="76" grpId="0"/>
      <p:bldP spid="77" grpId="0" animBg="1"/>
      <p:bldP spid="77" grpId="1" animBg="1"/>
      <p:bldP spid="78" grpId="0"/>
      <p:bldP spid="79" grpId="0"/>
      <p:bldP spid="80" grpId="0" animBg="1"/>
      <p:bldP spid="80" grpId="1" animBg="1"/>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DE7B8-AB91-77EA-6016-70DED25D0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5A8A7491-2D16-71A1-40BB-CCB0C870EC49}"/>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Lst>
          </a:blip>
          <a:stretch>
            <a:fillRect/>
          </a:stretch>
        </p:blipFill>
        <p:spPr>
          <a:xfrm>
            <a:off x="303687" y="2617620"/>
            <a:ext cx="1651771" cy="381731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ACAFE76-4DDF-2EC7-0472-9E962EC0CA7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10186105" y="2745373"/>
            <a:ext cx="1715861" cy="3981806"/>
          </a:xfrm>
          <a:prstGeom prst="rect">
            <a:avLst/>
          </a:prstGeom>
          <a:effectLst>
            <a:outerShdw blurRad="50800" dist="38100" dir="5400000" algn="t" rotWithShape="0">
              <a:prstClr val="black">
                <a:alpha val="40000"/>
              </a:prstClr>
            </a:outerShdw>
          </a:effectLst>
        </p:spPr>
      </p:pic>
      <p:sp>
        <p:nvSpPr>
          <p:cNvPr id="10" name="Rectangle: Rounded Corners 9">
            <a:extLst>
              <a:ext uri="{FF2B5EF4-FFF2-40B4-BE49-F238E27FC236}">
                <a16:creationId xmlns:a16="http://schemas.microsoft.com/office/drawing/2014/main" id="{2ECCE247-2944-316E-72D8-316B0294D178}"/>
              </a:ext>
            </a:extLst>
          </p:cNvPr>
          <p:cNvSpPr/>
          <p:nvPr/>
        </p:nvSpPr>
        <p:spPr>
          <a:xfrm>
            <a:off x="459748" y="435154"/>
            <a:ext cx="11272504" cy="5987691"/>
          </a:xfrm>
          <a:prstGeom prst="roundRect">
            <a:avLst>
              <a:gd name="adj" fmla="val 10104"/>
            </a:avLst>
          </a:prstGeom>
          <a:solidFill>
            <a:schemeClr val="bg1">
              <a:alpha val="9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452F9DF6-32C4-3205-108E-B9BF33FF211C}"/>
              </a:ext>
            </a:extLst>
          </p:cNvPr>
          <p:cNvGrpSpPr/>
          <p:nvPr/>
        </p:nvGrpSpPr>
        <p:grpSpPr>
          <a:xfrm>
            <a:off x="1135085" y="1072500"/>
            <a:ext cx="607544" cy="646331"/>
            <a:chOff x="759165" y="645780"/>
            <a:chExt cx="607544" cy="646331"/>
          </a:xfrm>
        </p:grpSpPr>
        <p:sp>
          <p:nvSpPr>
            <p:cNvPr id="11" name="Oval 10">
              <a:extLst>
                <a:ext uri="{FF2B5EF4-FFF2-40B4-BE49-F238E27FC236}">
                  <a16:creationId xmlns:a16="http://schemas.microsoft.com/office/drawing/2014/main" id="{85937A23-475A-7297-38D8-F219A20186DD}"/>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AE0A0FAF-B53A-2EDE-7B99-6D3B3A54E66B}"/>
                </a:ext>
              </a:extLst>
            </p:cNvPr>
            <p:cNvSpPr txBox="1"/>
            <p:nvPr/>
          </p:nvSpPr>
          <p:spPr>
            <a:xfrm>
              <a:off x="84292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vi-VN"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3" name="TextBox 12">
            <a:extLst>
              <a:ext uri="{FF2B5EF4-FFF2-40B4-BE49-F238E27FC236}">
                <a16:creationId xmlns:a16="http://schemas.microsoft.com/office/drawing/2014/main" id="{E2691112-8AFF-3FB1-7B2F-8056F88896A2}"/>
              </a:ext>
            </a:extLst>
          </p:cNvPr>
          <p:cNvSpPr txBox="1"/>
          <p:nvPr/>
        </p:nvSpPr>
        <p:spPr>
          <a:xfrm>
            <a:off x="1678710" y="1018544"/>
            <a:ext cx="462684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err="1">
                <a:solidFill>
                  <a:srgbClr val="FF5050"/>
                </a:solidFill>
                <a:latin typeface="Calibri" panose="020F0502020204030204" pitchFamily="34" charset="0"/>
                <a:cs typeface="Calibri" panose="020F0502020204030204" pitchFamily="34" charset="0"/>
              </a:rPr>
              <a:t>Đặt</a:t>
            </a:r>
            <a:r>
              <a:rPr lang="en-US" sz="4400" b="1" dirty="0">
                <a:solidFill>
                  <a:srgbClr val="FF5050"/>
                </a:solidFill>
                <a:latin typeface="Calibri" panose="020F0502020204030204" pitchFamily="34" charset="0"/>
                <a:cs typeface="Calibri" panose="020F0502020204030204" pitchFamily="34" charset="0"/>
              </a:rPr>
              <a:t> </a:t>
            </a:r>
            <a:r>
              <a:rPr lang="en-US" sz="4400" b="1" dirty="0" err="1">
                <a:solidFill>
                  <a:srgbClr val="FF5050"/>
                </a:solidFill>
                <a:latin typeface="Calibri" panose="020F0502020204030204" pitchFamily="34" charset="0"/>
                <a:cs typeface="Calibri" panose="020F0502020204030204" pitchFamily="34" charset="0"/>
              </a:rPr>
              <a:t>tính</a:t>
            </a:r>
            <a:r>
              <a:rPr lang="en-US" sz="4400" b="1" dirty="0">
                <a:solidFill>
                  <a:srgbClr val="FF5050"/>
                </a:solidFill>
                <a:latin typeface="Calibri" panose="020F0502020204030204" pitchFamily="34" charset="0"/>
                <a:cs typeface="Calibri" panose="020F0502020204030204" pitchFamily="34" charset="0"/>
              </a:rPr>
              <a:t> </a:t>
            </a:r>
            <a:r>
              <a:rPr lang="en-US" sz="4400" b="1" dirty="0" err="1">
                <a:solidFill>
                  <a:srgbClr val="FF5050"/>
                </a:solidFill>
                <a:latin typeface="Calibri" panose="020F0502020204030204" pitchFamily="34" charset="0"/>
                <a:cs typeface="Calibri" panose="020F0502020204030204" pitchFamily="34" charset="0"/>
              </a:rPr>
              <a:t>rồi</a:t>
            </a:r>
            <a:r>
              <a:rPr lang="en-US" sz="4400" b="1" dirty="0">
                <a:solidFill>
                  <a:srgbClr val="FF5050"/>
                </a:solidFill>
                <a:latin typeface="Calibri" panose="020F0502020204030204" pitchFamily="34" charset="0"/>
                <a:cs typeface="Calibri" panose="020F0502020204030204" pitchFamily="34" charset="0"/>
              </a:rPr>
              <a:t> </a:t>
            </a:r>
            <a:r>
              <a:rPr lang="en-US" sz="4400" b="1" dirty="0" err="1">
                <a:solidFill>
                  <a:srgbClr val="FF5050"/>
                </a:solidFill>
                <a:latin typeface="Calibri" panose="020F0502020204030204" pitchFamily="34" charset="0"/>
                <a:cs typeface="Calibri" panose="020F0502020204030204" pitchFamily="34" charset="0"/>
              </a:rPr>
              <a:t>tính</a:t>
            </a:r>
            <a:endParaRPr kumimoji="0" lang="vi-VN" sz="4400" b="1" i="0" u="none" strike="noStrike" kern="1200" cap="none" spc="0" normalizeH="0" baseline="0" noProof="0" dirty="0">
              <a:ln>
                <a:noFill/>
              </a:ln>
              <a:solidFill>
                <a:srgbClr val="FF5050"/>
              </a:solidFill>
              <a:effectLst/>
              <a:uLnTx/>
              <a:uFillTx/>
              <a:latin typeface="Calibri" panose="020F0502020204030204" pitchFamily="34" charset="0"/>
              <a:ea typeface="+mn-ea"/>
              <a:cs typeface="Calibri" panose="020F0502020204030204" pitchFamily="34" charset="0"/>
            </a:endParaRPr>
          </a:p>
        </p:txBody>
      </p:sp>
      <p:pic>
        <p:nvPicPr>
          <p:cNvPr id="8" name="Picture 2">
            <a:extLst>
              <a:ext uri="{FF2B5EF4-FFF2-40B4-BE49-F238E27FC236}">
                <a16:creationId xmlns:a16="http://schemas.microsoft.com/office/drawing/2014/main" id="{1AD42D70-FA23-F09C-8CA6-F06912572E5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b="45836"/>
          <a:stretch/>
        </p:blipFill>
        <p:spPr>
          <a:xfrm>
            <a:off x="1471919" y="0"/>
            <a:ext cx="4394654" cy="1318085"/>
          </a:xfrm>
          <a:prstGeom prst="rect">
            <a:avLst/>
          </a:prstGeom>
        </p:spPr>
      </p:pic>
      <p:pic>
        <p:nvPicPr>
          <p:cNvPr id="9" name="Picture 2">
            <a:extLst>
              <a:ext uri="{FF2B5EF4-FFF2-40B4-BE49-F238E27FC236}">
                <a16:creationId xmlns:a16="http://schemas.microsoft.com/office/drawing/2014/main" id="{BA9EADDE-5A1A-83EE-A917-B073125CB6D7}"/>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44206" b="1630"/>
          <a:stretch/>
        </p:blipFill>
        <p:spPr>
          <a:xfrm>
            <a:off x="6207419" y="-413799"/>
            <a:ext cx="4648250" cy="1476390"/>
          </a:xfrm>
          <a:prstGeom prst="rect">
            <a:avLst/>
          </a:prstGeom>
        </p:spPr>
      </p:pic>
      <p:pic>
        <p:nvPicPr>
          <p:cNvPr id="15" name="Picture 14">
            <a:extLst>
              <a:ext uri="{FF2B5EF4-FFF2-40B4-BE49-F238E27FC236}">
                <a16:creationId xmlns:a16="http://schemas.microsoft.com/office/drawing/2014/main" id="{734D06F3-AB3E-49D8-27B2-3F20320542E8}"/>
              </a:ext>
            </a:extLst>
          </p:cNvPr>
          <p:cNvPicPr>
            <a:picLocks noChangeAspect="1"/>
          </p:cNvPicPr>
          <p:nvPr/>
        </p:nvPicPr>
        <p:blipFill>
          <a:blip r:embed="rId9"/>
          <a:stretch>
            <a:fillRect/>
          </a:stretch>
        </p:blipFill>
        <p:spPr>
          <a:xfrm>
            <a:off x="1552574" y="2243137"/>
            <a:ext cx="9023025" cy="1262063"/>
          </a:xfrm>
          <a:prstGeom prst="rect">
            <a:avLst/>
          </a:prstGeom>
        </p:spPr>
      </p:pic>
    </p:spTree>
    <p:extLst>
      <p:ext uri="{BB962C8B-B14F-4D97-AF65-F5344CB8AC3E}">
        <p14:creationId xmlns:p14="http://schemas.microsoft.com/office/powerpoint/2010/main" val="17312217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 presetClass="entr" presetSubtype="0" fill="hold" grpId="1" nodeType="withEffect">
                                  <p:stCondLst>
                                    <p:cond delay="500"/>
                                  </p:stCondLst>
                                  <p:iterate type="lt">
                                    <p:tmAbs val="0"/>
                                  </p:iterate>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1000"/>
                            </p:stCondLst>
                            <p:childTnLst>
                              <p:par>
                                <p:cTn id="21" presetID="34" presetClass="emph" presetSubtype="0" fill="hold" grpId="0" nodeType="afterEffect">
                                  <p:stCondLst>
                                    <p:cond delay="0"/>
                                  </p:stCondLst>
                                  <p:iterate type="lt">
                                    <p:tmPct val="10000"/>
                                  </p:iterate>
                                  <p:childTnLst>
                                    <p:animMotion origin="layout" path="M -3.75E-6 3.7037E-7 L -3.75E-6 -0.07222 " pathEditMode="relative" rAng="0" ptsTypes="AA">
                                      <p:cBhvr>
                                        <p:cTn id="22" dur="250" accel="50000" decel="50000" autoRev="1" fill="hold">
                                          <p:stCondLst>
                                            <p:cond delay="0"/>
                                          </p:stCondLst>
                                        </p:cTn>
                                        <p:tgtEl>
                                          <p:spTgt spid="13"/>
                                        </p:tgtEl>
                                        <p:attrNameLst>
                                          <p:attrName>ppt_x</p:attrName>
                                          <p:attrName>ppt_y</p:attrName>
                                        </p:attrNameLst>
                                      </p:cBhvr>
                                      <p:rCtr x="0" y="-3611"/>
                                    </p:animMotion>
                                    <p:animRot by="1500000">
                                      <p:cBhvr>
                                        <p:cTn id="23" dur="125" fill="hold">
                                          <p:stCondLst>
                                            <p:cond delay="0"/>
                                          </p:stCondLst>
                                        </p:cTn>
                                        <p:tgtEl>
                                          <p:spTgt spid="13"/>
                                        </p:tgtEl>
                                        <p:attrNameLst>
                                          <p:attrName>r</p:attrName>
                                        </p:attrNameLst>
                                      </p:cBhvr>
                                    </p:animRot>
                                    <p:animRot by="-1500000">
                                      <p:cBhvr>
                                        <p:cTn id="24" dur="125" fill="hold">
                                          <p:stCondLst>
                                            <p:cond delay="125"/>
                                          </p:stCondLst>
                                        </p:cTn>
                                        <p:tgtEl>
                                          <p:spTgt spid="13"/>
                                        </p:tgtEl>
                                        <p:attrNameLst>
                                          <p:attrName>r</p:attrName>
                                        </p:attrNameLst>
                                      </p:cBhvr>
                                    </p:animRot>
                                    <p:animRot by="-1500000">
                                      <p:cBhvr>
                                        <p:cTn id="25" dur="125" fill="hold">
                                          <p:stCondLst>
                                            <p:cond delay="250"/>
                                          </p:stCondLst>
                                        </p:cTn>
                                        <p:tgtEl>
                                          <p:spTgt spid="13"/>
                                        </p:tgtEl>
                                        <p:attrNameLst>
                                          <p:attrName>r</p:attrName>
                                        </p:attrNameLst>
                                      </p:cBhvr>
                                    </p:animRot>
                                    <p:animRot by="1500000">
                                      <p:cBhvr>
                                        <p:cTn id="26" dur="125" fill="hold">
                                          <p:stCondLst>
                                            <p:cond delay="375"/>
                                          </p:stCondLst>
                                        </p:cTn>
                                        <p:tgtEl>
                                          <p:spTgt spid="1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DE7B8-AB91-77EA-6016-70DED25D0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5A8A7491-2D16-71A1-40BB-CCB0C870EC49}"/>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Lst>
          </a:blip>
          <a:stretch>
            <a:fillRect/>
          </a:stretch>
        </p:blipFill>
        <p:spPr>
          <a:xfrm>
            <a:off x="303687" y="2617620"/>
            <a:ext cx="1651771" cy="381731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ACAFE76-4DDF-2EC7-0472-9E962EC0CA7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10186105" y="2745373"/>
            <a:ext cx="1715861" cy="3981806"/>
          </a:xfrm>
          <a:prstGeom prst="rect">
            <a:avLst/>
          </a:prstGeom>
          <a:effectLst>
            <a:outerShdw blurRad="50800" dist="38100" dir="5400000" algn="t" rotWithShape="0">
              <a:prstClr val="black">
                <a:alpha val="40000"/>
              </a:prstClr>
            </a:outerShdw>
          </a:effectLst>
        </p:spPr>
      </p:pic>
      <p:sp>
        <p:nvSpPr>
          <p:cNvPr id="10" name="Rectangle: Rounded Corners 9">
            <a:extLst>
              <a:ext uri="{FF2B5EF4-FFF2-40B4-BE49-F238E27FC236}">
                <a16:creationId xmlns:a16="http://schemas.microsoft.com/office/drawing/2014/main" id="{2ECCE247-2944-316E-72D8-316B0294D178}"/>
              </a:ext>
            </a:extLst>
          </p:cNvPr>
          <p:cNvSpPr/>
          <p:nvPr/>
        </p:nvSpPr>
        <p:spPr>
          <a:xfrm>
            <a:off x="459748" y="435154"/>
            <a:ext cx="11272504" cy="5987691"/>
          </a:xfrm>
          <a:prstGeom prst="roundRect">
            <a:avLst>
              <a:gd name="adj" fmla="val 10104"/>
            </a:avLst>
          </a:prstGeom>
          <a:solidFill>
            <a:schemeClr val="bg1">
              <a:alpha val="9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452F9DF6-32C4-3205-108E-B9BF33FF211C}"/>
              </a:ext>
            </a:extLst>
          </p:cNvPr>
          <p:cNvGrpSpPr/>
          <p:nvPr/>
        </p:nvGrpSpPr>
        <p:grpSpPr>
          <a:xfrm>
            <a:off x="1135085" y="1072500"/>
            <a:ext cx="607544" cy="646331"/>
            <a:chOff x="759165" y="645780"/>
            <a:chExt cx="607544" cy="646331"/>
          </a:xfrm>
        </p:grpSpPr>
        <p:sp>
          <p:nvSpPr>
            <p:cNvPr id="11" name="Oval 10">
              <a:extLst>
                <a:ext uri="{FF2B5EF4-FFF2-40B4-BE49-F238E27FC236}">
                  <a16:creationId xmlns:a16="http://schemas.microsoft.com/office/drawing/2014/main" id="{85937A23-475A-7297-38D8-F219A20186DD}"/>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AE0A0FAF-B53A-2EDE-7B99-6D3B3A54E66B}"/>
                </a:ext>
              </a:extLst>
            </p:cNvPr>
            <p:cNvSpPr txBox="1"/>
            <p:nvPr/>
          </p:nvSpPr>
          <p:spPr>
            <a:xfrm>
              <a:off x="84292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vi-VN"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3" name="TextBox 12">
            <a:extLst>
              <a:ext uri="{FF2B5EF4-FFF2-40B4-BE49-F238E27FC236}">
                <a16:creationId xmlns:a16="http://schemas.microsoft.com/office/drawing/2014/main" id="{E2691112-8AFF-3FB1-7B2F-8056F88896A2}"/>
              </a:ext>
            </a:extLst>
          </p:cNvPr>
          <p:cNvSpPr txBox="1"/>
          <p:nvPr/>
        </p:nvSpPr>
        <p:spPr>
          <a:xfrm>
            <a:off x="1678710" y="1018544"/>
            <a:ext cx="9465540" cy="1569660"/>
          </a:xfrm>
          <a:prstGeom prst="rect">
            <a:avLst/>
          </a:prstGeom>
          <a:noFill/>
        </p:spPr>
        <p:txBody>
          <a:bodyPr wrap="square" rtlCol="0">
            <a:spAutoFit/>
          </a:bodyPr>
          <a:lstStyle/>
          <a:p>
            <a:pPr lvl="0" algn="just">
              <a:defRPr/>
            </a:pPr>
            <a:r>
              <a:rPr lang="vi-VN" sz="3200" b="1" dirty="0">
                <a:solidFill>
                  <a:srgbClr val="002060"/>
                </a:solidFill>
                <a:latin typeface="Calibri" panose="020F0502020204030204" pitchFamily="34" charset="0"/>
                <a:cs typeface="Calibri" panose="020F0502020204030204" pitchFamily="34" charset="0"/>
              </a:rPr>
              <a:t>Mỗi lần người ta chuyển 15 250 kg thóc vào kho. Hỏi sau 3 lần chuyển như vậy, người ta chuyển được bao nhiêu ki-lô-gam thóc vào kho?</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2">
            <a:extLst>
              <a:ext uri="{FF2B5EF4-FFF2-40B4-BE49-F238E27FC236}">
                <a16:creationId xmlns:a16="http://schemas.microsoft.com/office/drawing/2014/main" id="{1AD42D70-FA23-F09C-8CA6-F06912572E5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b="45836"/>
          <a:stretch/>
        </p:blipFill>
        <p:spPr>
          <a:xfrm>
            <a:off x="1471919" y="0"/>
            <a:ext cx="4394654" cy="1318085"/>
          </a:xfrm>
          <a:prstGeom prst="rect">
            <a:avLst/>
          </a:prstGeom>
        </p:spPr>
      </p:pic>
      <p:pic>
        <p:nvPicPr>
          <p:cNvPr id="9" name="Picture 2">
            <a:extLst>
              <a:ext uri="{FF2B5EF4-FFF2-40B4-BE49-F238E27FC236}">
                <a16:creationId xmlns:a16="http://schemas.microsoft.com/office/drawing/2014/main" id="{BA9EADDE-5A1A-83EE-A917-B073125CB6D7}"/>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44206" b="1630"/>
          <a:stretch/>
        </p:blipFill>
        <p:spPr>
          <a:xfrm>
            <a:off x="6207419" y="-413799"/>
            <a:ext cx="4648250" cy="1476390"/>
          </a:xfrm>
          <a:prstGeom prst="rect">
            <a:avLst/>
          </a:prstGeom>
        </p:spPr>
      </p:pic>
      <p:cxnSp>
        <p:nvCxnSpPr>
          <p:cNvPr id="4" name="Straight Connector 3">
            <a:extLst>
              <a:ext uri="{FF2B5EF4-FFF2-40B4-BE49-F238E27FC236}">
                <a16:creationId xmlns:a16="http://schemas.microsoft.com/office/drawing/2014/main" id="{A5CB873C-07D1-105A-9DEB-0329EE6E86CC}"/>
              </a:ext>
            </a:extLst>
          </p:cNvPr>
          <p:cNvCxnSpPr/>
          <p:nvPr/>
        </p:nvCxnSpPr>
        <p:spPr>
          <a:xfrm>
            <a:off x="1800225" y="1495425"/>
            <a:ext cx="11715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82A0A2E-4290-E2AE-9815-AC5B84BAF165}"/>
              </a:ext>
            </a:extLst>
          </p:cNvPr>
          <p:cNvCxnSpPr>
            <a:cxnSpLocks/>
          </p:cNvCxnSpPr>
          <p:nvPr/>
        </p:nvCxnSpPr>
        <p:spPr>
          <a:xfrm>
            <a:off x="4924425" y="1514475"/>
            <a:ext cx="3867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F428036-E727-7B01-86ED-8E1A6C425463}"/>
              </a:ext>
            </a:extLst>
          </p:cNvPr>
          <p:cNvCxnSpPr>
            <a:cxnSpLocks/>
          </p:cNvCxnSpPr>
          <p:nvPr/>
        </p:nvCxnSpPr>
        <p:spPr>
          <a:xfrm>
            <a:off x="1771650" y="2019300"/>
            <a:ext cx="1562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8E893A-DBFB-8D72-3A24-ADA84B2A9FEA}"/>
              </a:ext>
            </a:extLst>
          </p:cNvPr>
          <p:cNvCxnSpPr>
            <a:cxnSpLocks/>
          </p:cNvCxnSpPr>
          <p:nvPr/>
        </p:nvCxnSpPr>
        <p:spPr>
          <a:xfrm>
            <a:off x="8086725" y="2009775"/>
            <a:ext cx="2933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7A594CD-50CD-1ED0-C6EE-72CB54D5DB65}"/>
              </a:ext>
            </a:extLst>
          </p:cNvPr>
          <p:cNvCxnSpPr>
            <a:cxnSpLocks/>
          </p:cNvCxnSpPr>
          <p:nvPr/>
        </p:nvCxnSpPr>
        <p:spPr>
          <a:xfrm>
            <a:off x="1790700" y="2524125"/>
            <a:ext cx="3429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7CB5636-A7C7-E161-BCC4-524D815CC6B9}"/>
              </a:ext>
            </a:extLst>
          </p:cNvPr>
          <p:cNvSpPr txBox="1"/>
          <p:nvPr/>
        </p:nvSpPr>
        <p:spPr>
          <a:xfrm>
            <a:off x="1238250" y="3162300"/>
            <a:ext cx="8496300" cy="2308324"/>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Sau 3 lần chuyển như vậy, người ta chuyển được số ki-lô-gam thóc là: </a:t>
            </a:r>
          </a:p>
          <a:p>
            <a:pPr algn="ctr"/>
            <a:r>
              <a:rPr lang="vi-VN" sz="3600" b="1" dirty="0">
                <a:solidFill>
                  <a:srgbClr val="FF0000"/>
                </a:solidFill>
                <a:latin typeface="Calibri" panose="020F0502020204030204" pitchFamily="34" charset="0"/>
                <a:cs typeface="Calibri" panose="020F0502020204030204" pitchFamily="34" charset="0"/>
              </a:rPr>
              <a:t>15 250 x 3 = 45 750 (kg)</a:t>
            </a:r>
          </a:p>
          <a:p>
            <a:pPr algn="r"/>
            <a:r>
              <a:rPr lang="vi-VN" sz="3600" b="1" dirty="0">
                <a:solidFill>
                  <a:srgbClr val="FF0000"/>
                </a:solidFill>
                <a:latin typeface="Calibri" panose="020F0502020204030204" pitchFamily="34" charset="0"/>
                <a:cs typeface="Calibri" panose="020F0502020204030204" pitchFamily="34" charset="0"/>
              </a:rPr>
              <a:t>Đáp số: 45 750 kg thóc</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9406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 presetClass="entr" presetSubtype="0" fill="hold" grpId="1" nodeType="withEffect">
                                  <p:stCondLst>
                                    <p:cond delay="500"/>
                                  </p:stCondLst>
                                  <p:iterate type="lt">
                                    <p:tmAbs val="0"/>
                                  </p:iterate>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1000"/>
                            </p:stCondLst>
                            <p:childTnLst>
                              <p:par>
                                <p:cTn id="21" presetID="34" presetClass="emph" presetSubtype="0" fill="hold" grpId="0" nodeType="afterEffect">
                                  <p:stCondLst>
                                    <p:cond delay="0"/>
                                  </p:stCondLst>
                                  <p:iterate type="lt">
                                    <p:tmPct val="10000"/>
                                  </p:iterate>
                                  <p:childTnLst>
                                    <p:animMotion origin="layout" path="M -1.25E-6 -2.96296E-6 L -1.25E-6 -0.07222 " pathEditMode="relative" rAng="0" ptsTypes="AA">
                                      <p:cBhvr>
                                        <p:cTn id="22" dur="250" accel="50000" decel="50000" autoRev="1" fill="hold">
                                          <p:stCondLst>
                                            <p:cond delay="0"/>
                                          </p:stCondLst>
                                        </p:cTn>
                                        <p:tgtEl>
                                          <p:spTgt spid="13"/>
                                        </p:tgtEl>
                                        <p:attrNameLst>
                                          <p:attrName>ppt_x</p:attrName>
                                          <p:attrName>ppt_y</p:attrName>
                                        </p:attrNameLst>
                                      </p:cBhvr>
                                      <p:rCtr x="0" y="-3611"/>
                                    </p:animMotion>
                                    <p:animRot by="1500000">
                                      <p:cBhvr>
                                        <p:cTn id="23" dur="125" fill="hold">
                                          <p:stCondLst>
                                            <p:cond delay="0"/>
                                          </p:stCondLst>
                                        </p:cTn>
                                        <p:tgtEl>
                                          <p:spTgt spid="13"/>
                                        </p:tgtEl>
                                        <p:attrNameLst>
                                          <p:attrName>r</p:attrName>
                                        </p:attrNameLst>
                                      </p:cBhvr>
                                    </p:animRot>
                                    <p:animRot by="-1500000">
                                      <p:cBhvr>
                                        <p:cTn id="24" dur="125" fill="hold">
                                          <p:stCondLst>
                                            <p:cond delay="125"/>
                                          </p:stCondLst>
                                        </p:cTn>
                                        <p:tgtEl>
                                          <p:spTgt spid="13"/>
                                        </p:tgtEl>
                                        <p:attrNameLst>
                                          <p:attrName>r</p:attrName>
                                        </p:attrNameLst>
                                      </p:cBhvr>
                                    </p:animRot>
                                    <p:animRot by="-1500000">
                                      <p:cBhvr>
                                        <p:cTn id="25" dur="125" fill="hold">
                                          <p:stCondLst>
                                            <p:cond delay="250"/>
                                          </p:stCondLst>
                                        </p:cTn>
                                        <p:tgtEl>
                                          <p:spTgt spid="13"/>
                                        </p:tgtEl>
                                        <p:attrNameLst>
                                          <p:attrName>r</p:attrName>
                                        </p:attrNameLst>
                                      </p:cBhvr>
                                    </p:animRot>
                                    <p:animRot by="1500000">
                                      <p:cBhvr>
                                        <p:cTn id="26" dur="125" fill="hold">
                                          <p:stCondLst>
                                            <p:cond delay="375"/>
                                          </p:stCondLst>
                                        </p:cTn>
                                        <p:tgtEl>
                                          <p:spTgt spid="1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4">
                                            <p:txEl>
                                              <p:pRg st="0" end="0"/>
                                            </p:txEl>
                                          </p:spTgt>
                                        </p:tgtEl>
                                        <p:attrNameLst>
                                          <p:attrName>style.visibility</p:attrName>
                                        </p:attrNameLst>
                                      </p:cBhvr>
                                      <p:to>
                                        <p:strVal val="visible"/>
                                      </p:to>
                                    </p:set>
                                    <p:animEffect transition="in" filter="wipe(down)">
                                      <p:cBhvr>
                                        <p:cTn id="56" dur="500"/>
                                        <p:tgtEl>
                                          <p:spTgt spid="2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4">
                                            <p:txEl>
                                              <p:pRg st="1" end="1"/>
                                            </p:txEl>
                                          </p:spTgt>
                                        </p:tgtEl>
                                        <p:attrNameLst>
                                          <p:attrName>style.visibility</p:attrName>
                                        </p:attrNameLst>
                                      </p:cBhvr>
                                      <p:to>
                                        <p:strVal val="visible"/>
                                      </p:to>
                                    </p:set>
                                    <p:animEffect transition="in" filter="wipe(down)">
                                      <p:cBhvr>
                                        <p:cTn id="61" dur="500"/>
                                        <p:tgtEl>
                                          <p:spTgt spid="2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4">
                                            <p:txEl>
                                              <p:pRg st="2" end="2"/>
                                            </p:txEl>
                                          </p:spTgt>
                                        </p:tgtEl>
                                        <p:attrNameLst>
                                          <p:attrName>style.visibility</p:attrName>
                                        </p:attrNameLst>
                                      </p:cBhvr>
                                      <p:to>
                                        <p:strVal val="visible"/>
                                      </p:to>
                                    </p:set>
                                    <p:animEffect transition="in" filter="wipe(down)">
                                      <p:cBhvr>
                                        <p:cTn id="66"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349</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LNTH-LuoLuoNotangYuanTi 1</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TrinhTuyet</cp:lastModifiedBy>
  <cp:revision>16</cp:revision>
  <dcterms:created xsi:type="dcterms:W3CDTF">2023-02-05T12:11:11Z</dcterms:created>
  <dcterms:modified xsi:type="dcterms:W3CDTF">2026-04-16T13:47:04Z</dcterms:modified>
</cp:coreProperties>
</file>