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6" r:id="rId3"/>
    <p:sldId id="258" r:id="rId4"/>
    <p:sldId id="259" r:id="rId5"/>
    <p:sldId id="260" r:id="rId6"/>
    <p:sldId id="261" r:id="rId7"/>
    <p:sldId id="274" r:id="rId8"/>
    <p:sldId id="262" r:id="rId9"/>
    <p:sldId id="267" r:id="rId10"/>
    <p:sldId id="269" r:id="rId11"/>
    <p:sldId id="270" r:id="rId12"/>
    <p:sldId id="27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75" autoAdjust="0"/>
    <p:restoredTop sz="94660"/>
  </p:normalViewPr>
  <p:slideViewPr>
    <p:cSldViewPr snapToGrid="0">
      <p:cViewPr>
        <p:scale>
          <a:sx n="70" d="100"/>
          <a:sy n="70" d="100"/>
        </p:scale>
        <p:origin x="-96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FC0A-FC91-4579-A4EA-D05B79EF7010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A76F-3330-4E01-9C14-3A6CD206F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3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D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2440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94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35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00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137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77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0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62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816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6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34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4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eam\Desktop\T&#7853;p%20vi&#7871;t%20tu&#7847;n%205\videoplayback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eam\Desktop\T&#7853;p%20vi&#7871;t%20tu&#7847;n%205\chu%20D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Times New Roman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027" name="Picture 3" descr="D:\2A4 (21-22)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75" y="0"/>
            <a:ext cx="2143125" cy="2143125"/>
          </a:xfrm>
          <a:prstGeom prst="rect">
            <a:avLst/>
          </a:prstGeom>
          <a:noFill/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xmlns="" id="{00814D79-2C31-4FC1-87ED-2981661BE03A}"/>
              </a:ext>
            </a:extLst>
          </p:cNvPr>
          <p:cNvSpPr txBox="1"/>
          <p:nvPr/>
        </p:nvSpPr>
        <p:spPr>
          <a:xfrm>
            <a:off x="0" y="0"/>
            <a:ext cx="736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 TRƯỜNG TIỂU HỌC ĐOÀN KẾT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xmlns="" xmlns:lc="http://schemas.openxmlformats.org/drawingml/2006/lockedCanvas" id="{EEC9C8C1-0C79-413E-BAA9-97ED57DE33F1}"/>
              </a:ext>
            </a:extLst>
          </p:cNvPr>
          <p:cNvSpPr txBox="1"/>
          <p:nvPr/>
        </p:nvSpPr>
        <p:spPr>
          <a:xfrm>
            <a:off x="4015562" y="4102121"/>
            <a:ext cx="817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i="1" dirty="0" smtClean="0">
                <a:latin typeface="Times New Roman" pitchFamily="18" charset="0"/>
                <a:ea typeface="思源黑体 CN Bold" panose="020B0800000000000000" pitchFamily="34" charset="-122"/>
              </a:rPr>
              <a:t> Giáo viên: Hoàng Thị Lộc</a:t>
            </a:r>
            <a:endParaRPr lang="zh-CN" altLang="en-US" sz="3600" b="1" i="1" dirty="0"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2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63" y="2716415"/>
            <a:ext cx="11429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472" y="5842789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li.</a:t>
            </a:r>
          </a:p>
        </p:txBody>
      </p:sp>
      <p:sp>
        <p:nvSpPr>
          <p:cNvPr id="7" name="Text Box 1736">
            <a:extLst>
              <a:ext uri="{FF2B5EF4-FFF2-40B4-BE49-F238E27FC236}">
                <a16:creationId xmlns:a16="http://schemas.microsoft.com/office/drawing/2014/main" xmlns="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190" y="2695419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xmlns="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33" y="3614878"/>
            <a:ext cx="11907964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e</a:t>
            </a:r>
            <a:r>
              <a:rPr lang="en-US" altLang="en-US" sz="3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),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);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4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ă (</a:t>
            </a:r>
            <a:r>
              <a:rPr lang="en-US" altLang="en-US" sz="3400" b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altLang="en-US" sz="34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33" y="3484003"/>
            <a:ext cx="1261052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D, g, h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(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1,5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kẻ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ngang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li </a:t>
            </a:r>
            <a:r>
              <a:rPr lang="en-US" alt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1737">
            <a:extLst>
              <a:ext uri="{FF2B5EF4-FFF2-40B4-BE49-F238E27FC236}">
                <a16:creationId xmlns:a16="http://schemas.microsoft.com/office/drawing/2014/main" xmlns="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16" y="2521958"/>
            <a:ext cx="11118444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  <a:buNone/>
            </a:pPr>
            <a:r>
              <a:rPr lang="vi-VN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 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(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 con chữ o.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xmlns="" id="{79BDE563-A7B2-427D-A1F9-01F3CDDA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958" y="5196503"/>
            <a:ext cx="89355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d, đ </a:t>
            </a:r>
            <a:r>
              <a:rPr lang="en-US" altLang="en-US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cao 2 li. </a:t>
            </a: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xmlns="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197" y="3671064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ngay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lang="en-US" b="1" dirty="0" err="1">
                <a:solidFill>
                  <a:srgbClr val="00206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en-US" sz="3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aphicFrame>
        <p:nvGraphicFramePr>
          <p:cNvPr id="19" name="Group 150">
            <a:extLst>
              <a:ext uri="{FF2B5EF4-FFF2-40B4-BE49-F238E27FC236}">
                <a16:creationId xmlns:a16="http://schemas.microsoft.com/office/drawing/2014/main" xmlns="" id="{C0316979-BC07-4912-A5DE-07572784B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3072750"/>
              </p:ext>
            </p:extLst>
          </p:nvPr>
        </p:nvGraphicFramePr>
        <p:xfrm>
          <a:off x="1720881" y="338079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7906DCE-F44F-4D49-AF10-6BAF97B1593E}"/>
              </a:ext>
            </a:extLst>
          </p:cNvPr>
          <p:cNvGrpSpPr/>
          <p:nvPr/>
        </p:nvGrpSpPr>
        <p:grpSpPr>
          <a:xfrm>
            <a:off x="3391749" y="478736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7ABFB5B-D72F-418D-889D-D48B4FF5F50F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05899B1-884E-441C-BFF3-8511F038487A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54" r="4912"/>
          <a:stretch/>
        </p:blipFill>
        <p:spPr>
          <a:xfrm>
            <a:off x="6007047" y="4517292"/>
            <a:ext cx="2400073" cy="21700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4F69D4A-64E2-4994-942B-8967A480B941}"/>
              </a:ext>
            </a:extLst>
          </p:cNvPr>
          <p:cNvGrpSpPr/>
          <p:nvPr/>
        </p:nvGrpSpPr>
        <p:grpSpPr>
          <a:xfrm>
            <a:off x="3051809" y="4517292"/>
            <a:ext cx="2527822" cy="2170016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Group 150">
            <a:extLst>
              <a:ext uri="{FF2B5EF4-FFF2-40B4-BE49-F238E27FC236}">
                <a16:creationId xmlns:a16="http://schemas.microsoft.com/office/drawing/2014/main" xmlns="" id="{B5BEAE1B-C3B2-423F-86FB-CB35D021E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2875591"/>
              </p:ext>
            </p:extLst>
          </p:nvPr>
        </p:nvGraphicFramePr>
        <p:xfrm>
          <a:off x="1694960" y="2264498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049E57B-96F2-47E7-B786-E2204899F181}"/>
              </a:ext>
            </a:extLst>
          </p:cNvPr>
          <p:cNvGrpSpPr/>
          <p:nvPr/>
        </p:nvGrpSpPr>
        <p:grpSpPr>
          <a:xfrm>
            <a:off x="3365828" y="2405155"/>
            <a:ext cx="5275760" cy="1857493"/>
            <a:chOff x="3547418" y="502852"/>
            <a:chExt cx="5275760" cy="18574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D3E086D-C67F-4465-B989-2C02923DF18A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Ύ˞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708F7D-8E30-4E7E-8A81-22BC998A2D71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23" name="Picture 55">
            <a:extLst>
              <a:ext uri="{FF2B5EF4-FFF2-40B4-BE49-F238E27FC236}">
                <a16:creationId xmlns:a16="http://schemas.microsoft.com/office/drawing/2014/main" xmlns="" id="{A44BF91D-AC03-4111-AF8C-B0448FB05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9" t="24121" r="13508" b="23684"/>
          <a:stretch/>
        </p:blipFill>
        <p:spPr bwMode="auto">
          <a:xfrm>
            <a:off x="6436506" y="1002281"/>
            <a:ext cx="1087558" cy="110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412403-5AFB-4012-A668-E13126EB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7" t="17446" r="16908" b="5015"/>
          <a:stretch/>
        </p:blipFill>
        <p:spPr bwMode="auto">
          <a:xfrm>
            <a:off x="3758878" y="280344"/>
            <a:ext cx="1562150" cy="19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PP tuần 5\Chữ hoa 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5911" y="249307"/>
            <a:ext cx="11390405" cy="640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xmlns="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xmlns="" id="{A3EAD8E8-D9A2-4C84-AD48-DB84F5405AB4}"/>
              </a:ext>
            </a:extLst>
          </p:cNvPr>
          <p:cNvSpPr txBox="1"/>
          <p:nvPr/>
        </p:nvSpPr>
        <p:spPr>
          <a:xfrm>
            <a:off x="5536387" y="1365944"/>
            <a:ext cx="250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VIẾT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  <p:sp>
        <p:nvSpPr>
          <p:cNvPr id="57" name="文本框 22">
            <a:extLst>
              <a:ext uri="{FF2B5EF4-FFF2-40B4-BE49-F238E27FC236}">
                <a16:creationId xmlns:a16="http://schemas.microsoft.com/office/drawing/2014/main" xmlns="" id="{00814D79-2C31-4FC1-87ED-2981661BE03A}"/>
              </a:ext>
            </a:extLst>
          </p:cNvPr>
          <p:cNvSpPr txBox="1"/>
          <p:nvPr/>
        </p:nvSpPr>
        <p:spPr>
          <a:xfrm>
            <a:off x="4137351" y="3011163"/>
            <a:ext cx="53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</a:rPr>
              <a:t>CHỮ HOA D</a:t>
            </a:r>
            <a:endParaRPr lang="zh-CN" altLang="en-US" sz="5400" b="1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76091" y="2522497"/>
            <a:ext cx="8815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	Dung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dăng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Ύ˞</a:t>
            </a:r>
          </a:p>
          <a:p>
            <a:pPr>
              <a:lnSpc>
                <a:spcPct val="150000"/>
              </a:lnSpc>
            </a:pP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Λ˞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l-GR" altLang="en-US" sz="32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rPr>
              <a:t>εΠ. </a:t>
            </a:r>
            <a:endParaRPr lang="en-US" altLang="en-US" sz="32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61150" y="4801198"/>
            <a:ext cx="56002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 kiên trì và cẩn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endParaRPr lang="en-US" alt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BE94A2A-CE83-43E6-A51A-F53A9F4C840E}"/>
              </a:ext>
            </a:extLst>
          </p:cNvPr>
          <p:cNvGrpSpPr/>
          <p:nvPr/>
        </p:nvGrpSpPr>
        <p:grpSpPr>
          <a:xfrm>
            <a:off x="1531881" y="1338362"/>
            <a:ext cx="181676" cy="4562351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6F34A46-923A-4927-ABA1-2886BB19BBAD}"/>
              </a:ext>
            </a:extLst>
          </p:cNvPr>
          <p:cNvGrpSpPr/>
          <p:nvPr/>
        </p:nvGrpSpPr>
        <p:grpSpPr>
          <a:xfrm>
            <a:off x="2103682" y="938387"/>
            <a:ext cx="3671513" cy="144317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xmlns="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3" y="2971102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xmlns="" id="{66C166B2-6AD7-47AC-9BAD-3D25ACF4660A}"/>
              </a:ext>
            </a:extLst>
          </p:cNvPr>
          <p:cNvSpPr/>
          <p:nvPr/>
        </p:nvSpPr>
        <p:spPr>
          <a:xfrm>
            <a:off x="6542753" y="1338362"/>
            <a:ext cx="533754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782" y="306834"/>
            <a:ext cx="135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ô li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xmlns="" id="{8EAFC570-B8E8-4CB8-A618-F7FCDF09BB94}"/>
              </a:ext>
            </a:extLst>
          </p:cNvPr>
          <p:cNvSpPr/>
          <p:nvPr/>
        </p:nvSpPr>
        <p:spPr>
          <a:xfrm>
            <a:off x="6612898" y="2971102"/>
            <a:ext cx="55791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xoắn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36FE6A-B697-4D69-A4C5-7127EDB2C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7" t="17446" r="16908" b="5015"/>
          <a:stretch/>
        </p:blipFill>
        <p:spPr bwMode="auto">
          <a:xfrm>
            <a:off x="1955196" y="1183501"/>
            <a:ext cx="3930327" cy="48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69370E6-8505-4D40-8EDB-C8D880D4F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7" r="29449" b="42330"/>
          <a:stretch/>
        </p:blipFill>
        <p:spPr>
          <a:xfrm rot="19543642">
            <a:off x="4391243" y="1020860"/>
            <a:ext cx="729008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49000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4 L -0.02226 0.06065 L -0.03268 0.13588 L -0.03684 0.24838 L -0.03346 0.43588 L -0.03684 0.5125 L -0.05559 0.58172 L -0.08138 0.61875 L -0.10976 0.64329 L -0.14661 0.66204 L -0.17304 0.65811 L -0.18541 0.63588 L -0.17994 0.62362 L -0.16184 0.6088 L -0.13619 0.61135 L -0.09388 0.63843 L -0.05494 0.65209 L -0.02643 0.6544 L 0.01732 0.64329 L 0.05066 0.60996 L 0.07487 0.56551 L 0.09441 0.49028 L 0.10691 0.40139 C 0.10664 0.36644 0.10638 0.33149 0.10612 0.29653 L 0.08946 0.18033 L 0.06029 0.09653 L -0.00429 0.02246 L -0.05911 0.00764 L -0.12851 0.03473 L -0.16328 0.07917 L -0.18268 0.1507 L -0.18138 0.22362 L -0.16953 0.2632 L -0.14518 0.29399 L -0.11471 0.30394 L -0.08203 0.28172 L -0.06328 0.22732 L -0.05976 0.18912 L -0.06263 0.13959 " pathEditMode="relative" rAng="0" ptsTypes="AAAAAAAAAAAAAAAAAAAAAAAAAAAAAAAAAAAAAAA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xmlns="" id="{79FCFEFF-67C3-45A4-AD69-784C06703128}"/>
              </a:ext>
            </a:extLst>
          </p:cNvPr>
          <p:cNvSpPr/>
          <p:nvPr/>
        </p:nvSpPr>
        <p:spPr>
          <a:xfrm>
            <a:off x="3486106" y="291435"/>
            <a:ext cx="562618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</a:t>
            </a:r>
          </a:p>
        </p:txBody>
      </p:sp>
      <p:pic>
        <p:nvPicPr>
          <p:cNvPr id="4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4901" y="1282894"/>
            <a:ext cx="9130353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xmlns="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460" y="6046036"/>
            <a:ext cx="9068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79386E9-D5B2-4376-BEEA-31CEBDFBA1A3}"/>
              </a:ext>
            </a:extLst>
          </p:cNvPr>
          <p:cNvGrpSpPr/>
          <p:nvPr/>
        </p:nvGrpSpPr>
        <p:grpSpPr>
          <a:xfrm>
            <a:off x="7724546" y="3406966"/>
            <a:ext cx="258813" cy="222763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41A25E1-69F3-4F08-9965-507F08D8A122}"/>
              </a:ext>
            </a:extLst>
          </p:cNvPr>
          <p:cNvGrpSpPr/>
          <p:nvPr/>
        </p:nvGrpSpPr>
        <p:grpSpPr>
          <a:xfrm>
            <a:off x="1517678" y="1039528"/>
            <a:ext cx="181453" cy="4588117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xmlns="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223" y="142207"/>
            <a:ext cx="143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xmlns="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882" y="3597579"/>
            <a:ext cx="1130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ô li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rưỡi</a:t>
            </a:r>
            <a:endParaRPr lang="en-US" altLang="en-US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xmlns="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2" y="2761143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AB79CA-65FF-4091-AA8A-084E340CB742}"/>
              </a:ext>
            </a:extLst>
          </p:cNvPr>
          <p:cNvGrpSpPr/>
          <p:nvPr/>
        </p:nvGrpSpPr>
        <p:grpSpPr>
          <a:xfrm>
            <a:off x="8005393" y="2640337"/>
            <a:ext cx="1810636" cy="270399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xmlns="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440" y="2135836"/>
            <a:ext cx="14165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57B61414-7F0F-42F2-8980-62BC620414A1}"/>
              </a:ext>
            </a:extLst>
          </p:cNvPr>
          <p:cNvGrpSpPr/>
          <p:nvPr/>
        </p:nvGrpSpPr>
        <p:grpSpPr>
          <a:xfrm>
            <a:off x="1928737" y="710025"/>
            <a:ext cx="3676196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55">
            <a:extLst>
              <a:ext uri="{FF2B5EF4-FFF2-40B4-BE49-F238E27FC236}">
                <a16:creationId xmlns:a16="http://schemas.microsoft.com/office/drawing/2014/main" xmlns="" id="{12BEA6F9-D283-44DC-B711-9D465BB7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9" t="24121" r="13508" b="23684"/>
          <a:stretch/>
        </p:blipFill>
        <p:spPr bwMode="auto">
          <a:xfrm>
            <a:off x="7983360" y="2910737"/>
            <a:ext cx="2736269" cy="27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8F6ECA4-405E-4DA4-9F3B-7D8596F0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17" t="17446" r="16908" b="5015"/>
          <a:stretch/>
        </p:blipFill>
        <p:spPr bwMode="auto">
          <a:xfrm>
            <a:off x="1771432" y="927584"/>
            <a:ext cx="3930327" cy="484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4459" y="238833"/>
            <a:ext cx="8325135" cy="62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23320" y="2657317"/>
            <a:ext cx="4871159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50">
            <a:extLst>
              <a:ext uri="{FF2B5EF4-FFF2-40B4-BE49-F238E27FC236}">
                <a16:creationId xmlns:a16="http://schemas.microsoft.com/office/drawing/2014/main" xmlns="" id="{1FDD44AD-C89D-45B4-AA40-ACA70E888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9914147"/>
              </p:ext>
            </p:extLst>
          </p:nvPr>
        </p:nvGraphicFramePr>
        <p:xfrm>
          <a:off x="1876550" y="362195"/>
          <a:ext cx="8802080" cy="2155536"/>
        </p:xfrm>
        <a:graphic>
          <a:graphicData uri="http://schemas.openxmlformats.org/drawingml/2006/table">
            <a:tbl>
              <a:tblPr/>
              <a:tblGrid>
                <a:gridCol w="880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4270293533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943281585"/>
                    </a:ext>
                  </a:extLst>
                </a:gridCol>
                <a:gridCol w="880208">
                  <a:extLst>
                    <a:ext uri="{9D8B030D-6E8A-4147-A177-3AD203B41FA5}">
                      <a16:colId xmlns:a16="http://schemas.microsoft.com/office/drawing/2014/main" xmlns="" val="2464567297"/>
                    </a:ext>
                  </a:extLst>
                </a:gridCol>
              </a:tblGrid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3224008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6525657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5867132"/>
                  </a:ext>
                </a:extLst>
              </a:tr>
              <a:tr h="21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5851519"/>
                  </a:ext>
                </a:extLst>
              </a:tr>
              <a:tr h="165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 Box 1736">
            <a:extLst>
              <a:ext uri="{FF2B5EF4-FFF2-40B4-BE49-F238E27FC236}">
                <a16:creationId xmlns:a16="http://schemas.microsoft.com/office/drawing/2014/main" xmlns="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63" y="2998442"/>
            <a:ext cx="85500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“Dung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dăng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/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Dắt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trẻ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nằm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dao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dăng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lang="en-US" altLang="en-US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altLang="en-US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0" y="3236800"/>
            <a:ext cx="2798307" cy="2780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DDE4D4D-F29C-4CE4-8DEA-5AD362E307A9}"/>
              </a:ext>
            </a:extLst>
          </p:cNvPr>
          <p:cNvGrpSpPr/>
          <p:nvPr/>
        </p:nvGrpSpPr>
        <p:grpSpPr>
          <a:xfrm>
            <a:off x="3547418" y="502852"/>
            <a:ext cx="5275760" cy="1857493"/>
            <a:chOff x="3547418" y="502852"/>
            <a:chExt cx="5275760" cy="18574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0C462E3-2E4D-452D-92A3-2BD24345B745}"/>
                </a:ext>
              </a:extLst>
            </p:cNvPr>
            <p:cNvSpPr txBox="1"/>
            <p:nvPr/>
          </p:nvSpPr>
          <p:spPr>
            <a:xfrm>
              <a:off x="3554097" y="502852"/>
              <a:ext cx="5269081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Dung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dăng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Ύ˞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C876170-DDE8-4115-A142-4F9DDF7BB327}"/>
                </a:ext>
              </a:extLst>
            </p:cNvPr>
            <p:cNvSpPr txBox="1"/>
            <p:nvPr/>
          </p:nvSpPr>
          <p:spPr>
            <a:xfrm>
              <a:off x="3547418" y="1379307"/>
              <a:ext cx="4158236" cy="981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Dắt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Λ˞ </a:t>
              </a:r>
              <a:r>
                <a:rPr lang="en-US" altLang="en-US" sz="4200" b="1" dirty="0" err="1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lang="en-US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l-GR" altLang="en-US" sz="42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Times New Roman" pitchFamily="18" charset="0"/>
                </a:rPr>
                <a:t>εΠ. </a:t>
              </a:r>
              <a:endParaRPr lang="en-US" altLang="en-US" sz="42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313</Words>
  <Application>Microsoft Office PowerPoint</Application>
  <PresentationFormat>Custom</PresentationFormat>
  <Paragraphs>52</Paragraphs>
  <Slides>13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Dream</cp:lastModifiedBy>
  <cp:revision>146</cp:revision>
  <dcterms:created xsi:type="dcterms:W3CDTF">2021-05-29T04:52:35Z</dcterms:created>
  <dcterms:modified xsi:type="dcterms:W3CDTF">2021-10-12T15:31:04Z</dcterms:modified>
</cp:coreProperties>
</file>