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739" r:id="rId3"/>
    <p:sldMasterId id="2147483751" r:id="rId4"/>
    <p:sldMasterId id="2147483764" r:id="rId5"/>
  </p:sldMasterIdLst>
  <p:notesMasterIdLst>
    <p:notesMasterId r:id="rId15"/>
  </p:notesMasterIdLst>
  <p:sldIdLst>
    <p:sldId id="354" r:id="rId6"/>
    <p:sldId id="334" r:id="rId7"/>
    <p:sldId id="338" r:id="rId8"/>
    <p:sldId id="2787" r:id="rId9"/>
    <p:sldId id="258" r:id="rId10"/>
    <p:sldId id="2795" r:id="rId11"/>
    <p:sldId id="2796" r:id="rId12"/>
    <p:sldId id="2797" r:id="rId13"/>
    <p:sldId id="27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F7DD6-CEF1-4459-A273-461229D7B12C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C8C02-E2DD-4EC0-889B-5A1736CDF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985D22-6A69-4C9E-828F-F37748E95C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46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方正卡通简体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38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5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7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6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1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818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76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169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71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80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13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81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0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2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01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8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3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96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2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821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45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7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0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73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01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9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6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6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5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47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9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02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60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37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7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06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267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0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32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9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4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02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8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0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0D02CA-0872-4F44-8B2D-85BD75E125F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8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FA6C0348-73E4-4902-B04D-427663E2E90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2026/3/4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/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6.gif"/><Relationship Id="rId12" Type="http://schemas.openxmlformats.org/officeDocument/2006/relationships/image" Target="../media/image2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slide" Target="slide6.xml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23890" y="814033"/>
            <a:ext cx="9828369" cy="852887"/>
            <a:chOff x="2427740" y="606263"/>
            <a:chExt cx="5748697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636556" y="729435"/>
              <a:ext cx="5472250" cy="65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kumimoji="0" lang="en-US" sz="36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23890" y="1846503"/>
            <a:ext cx="9688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6423136" y="2009930"/>
            <a:ext cx="987314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39998" y="3499710"/>
            <a:ext cx="874702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2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43489" y="2206909"/>
            <a:ext cx="104492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heo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Đỗ Quang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07014" y="1327104"/>
            <a:ext cx="8077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56819" y="2239713"/>
            <a:ext cx="539356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50891" y="2879793"/>
            <a:ext cx="564634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54412" y="3499486"/>
            <a:ext cx="322738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18699" y="4149091"/>
            <a:ext cx="343751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2" grpId="0" animBg="1"/>
      <p:bldP spid="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0618" y="2028428"/>
            <a:ext cx="11140635" cy="1013861"/>
            <a:chOff x="1843938" y="1991424"/>
            <a:chExt cx="1922768" cy="857750"/>
          </a:xfrm>
        </p:grpSpPr>
        <p:grpSp>
          <p:nvGrpSpPr>
            <p:cNvPr id="3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5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" name="圆角矩形 21"/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899795" y="2095747"/>
              <a:ext cx="1489034" cy="598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Tết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8" name="组合 19"/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10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圆角矩形 21"/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18119" y="1351289"/>
            <a:ext cx="10042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êch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12698" y="3407352"/>
            <a:ext cx="11502537" cy="1104847"/>
            <a:chOff x="1843938" y="1991424"/>
            <a:chExt cx="1922768" cy="857750"/>
          </a:xfrm>
        </p:grpSpPr>
        <p:grpSp>
          <p:nvGrpSpPr>
            <p:cNvPr id="59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1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2" name="圆角矩形 21"/>
              <p:cNvSpPr/>
              <p:nvPr/>
            </p:nvSpPr>
            <p:spPr>
              <a:xfrm>
                <a:off x="2321375" y="2938506"/>
                <a:ext cx="2401379" cy="877034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1886291" y="2131833"/>
              <a:ext cx="1855812" cy="549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Ếch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đầy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3265" y="4812975"/>
            <a:ext cx="11101987" cy="1173145"/>
            <a:chOff x="1843938" y="1991424"/>
            <a:chExt cx="1922768" cy="857750"/>
          </a:xfrm>
        </p:grpSpPr>
        <p:grpSp>
          <p:nvGrpSpPr>
            <p:cNvPr id="64" name="组合 19"/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6" name="圆角矩形 20"/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7" name="圆角矩形 21"/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893096" y="2165741"/>
              <a:ext cx="1798005" cy="517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chênh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chếch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làng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40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3268828" y="2160086"/>
            <a:ext cx="484022" cy="644307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500855" y="3603093"/>
            <a:ext cx="480345" cy="70585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381745" y="5045980"/>
            <a:ext cx="780930" cy="705709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1" y="3530568"/>
            <a:ext cx="6474991" cy="2820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" y="812522"/>
            <a:ext cx="8798995" cy="2514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2" y="1277907"/>
            <a:ext cx="6565631" cy="29636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" y="3327436"/>
            <a:ext cx="4798484" cy="3342053"/>
          </a:xfrm>
          <a:prstGeom prst="rect">
            <a:avLst/>
          </a:prstGeom>
        </p:spPr>
      </p:pic>
      <p:sp>
        <p:nvSpPr>
          <p:cNvPr id="8" name="Text Box 90">
            <a:extLst>
              <a:ext uri="{FF2B5EF4-FFF2-40B4-BE49-F238E27FC236}">
                <a16:creationId xmlns:a16="http://schemas.microsoft.com/office/drawing/2014/main" id="{0ADAC3DC-B9FB-428C-AF7A-2BF15E27485C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4219786" y="7785047"/>
            <a:ext cx="9801727" cy="2554545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Coiny" panose="02000903060500060000" pitchFamily="2" charset="0"/>
                <a:ea typeface="方正卡通简体" panose="03000509000000000000" pitchFamily="65" charset="-122"/>
                <a:sym typeface="+mn-lt"/>
              </a:rPr>
              <a:t>CỦNG CỐ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8000" b="1">
                <a:ln w="0">
                  <a:solidFill>
                    <a:srgbClr val="FFFFFF"/>
                  </a:solidFill>
                  <a:round/>
                </a:ln>
                <a:solidFill>
                  <a:srgbClr val="FF4DB5"/>
                </a:solidFill>
                <a:effectLst>
                  <a:outerShdw blurRad="139700" dist="38100" dir="8100000" algn="tr" rotWithShape="0">
                    <a:prstClr val="black">
                      <a:alpha val="62000"/>
                    </a:prstClr>
                  </a:outerShdw>
                </a:effectLst>
                <a:latin typeface="Coiny" panose="02000903060500060000" pitchFamily="2" charset="0"/>
                <a:ea typeface="方正卡通简体" panose="03000509000000000000" pitchFamily="65" charset="-122"/>
                <a:sym typeface="+mn-lt"/>
              </a:rPr>
              <a:t>DẶN DÒ</a:t>
            </a:r>
            <a:endParaRPr lang="zh-CN" altLang="en-US" sz="8000" b="1" dirty="0">
              <a:ln w="0">
                <a:solidFill>
                  <a:srgbClr val="FFFFFF"/>
                </a:solidFill>
                <a:round/>
              </a:ln>
              <a:solidFill>
                <a:srgbClr val="AA19FF"/>
              </a:solidFill>
              <a:effectLst>
                <a:outerShdw blurRad="139700" dist="38100" dir="8100000" algn="tr" rotWithShape="0">
                  <a:prstClr val="black">
                    <a:alpha val="62000"/>
                  </a:prstClr>
                </a:outerShdw>
              </a:effectLst>
              <a:latin typeface="Coiny" panose="02000903060500060000" pitchFamily="2" charset="0"/>
              <a:ea typeface="方正卡通简体" panose="03000509000000000000" pitchFamily="65" charset="-122"/>
              <a:sym typeface="+mn-lt"/>
            </a:endParaRPr>
          </a:p>
        </p:txBody>
      </p:sp>
      <p:pic>
        <p:nvPicPr>
          <p:cNvPr id="5" name="图片 14" descr="千库网_春游草坪草地_元素编号13043858">
            <a:extLst>
              <a:ext uri="{FF2B5EF4-FFF2-40B4-BE49-F238E27FC236}">
                <a16:creationId xmlns:a16="http://schemas.microsoft.com/office/drawing/2014/main" id="{17687053-9676-741C-7300-BB60E5DEDF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9" name="图片 1" descr="图片1">
            <a:extLst>
              <a:ext uri="{FF2B5EF4-FFF2-40B4-BE49-F238E27FC236}">
                <a16:creationId xmlns:a16="http://schemas.microsoft.com/office/drawing/2014/main" id="{FBFAD5B7-285E-C2A1-D332-9396C0DFF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0" name="图片 10" descr="12">
            <a:extLst>
              <a:ext uri="{FF2B5EF4-FFF2-40B4-BE49-F238E27FC236}">
                <a16:creationId xmlns:a16="http://schemas.microsoft.com/office/drawing/2014/main" id="{23ACA685-FC32-9606-73CA-5BDF73CD42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1" name="图片 11" descr="12">
            <a:extLst>
              <a:ext uri="{FF2B5EF4-FFF2-40B4-BE49-F238E27FC236}">
                <a16:creationId xmlns:a16="http://schemas.microsoft.com/office/drawing/2014/main" id="{60856788-D6F2-48E5-DE7B-E48D965A55E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FB81FA-A2F9-7A70-F57D-1425E02196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7980" y="2483658"/>
            <a:ext cx="739508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1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46 -0.00139 L -2.5E-6 -1.85185E-6 " pathEditMode="relative" rAng="0" ptsTypes="AA">
                                          <p:cBhvr>
                                            <p:cTn id="17" dur="3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2" presetID="2" presetClass="entr" presetSubtype="4" accel="62000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9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1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646 -0.00139 L -2.5E-6 -1.85185E-6 " pathEditMode="relative" rAng="0" ptsTypes="AA">
                                          <p:cBhvr>
                                            <p:cTn id="17" dur="3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3" y="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2" presetID="2" presetClass="entr" presetSubtype="4" accel="6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pic>
        <p:nvPicPr>
          <p:cNvPr id="19" name="Picture 8" descr="Combo TripU 3N2Ä Novotel PhÃº Quá»c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67" y="2869260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94" y="1931577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7" y="6556280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45" y="449327"/>
            <a:ext cx="7449959" cy="1774091"/>
          </a:xfrm>
          <a:prstGeom prst="rect">
            <a:avLst/>
          </a:prstGeom>
        </p:spPr>
      </p:pic>
      <p:pic>
        <p:nvPicPr>
          <p:cNvPr id="31" name="Picture 2" descr="[crop output image]">
            <a:hlinkClick r:id="rId11" action="ppaction://hlinksldjump"/>
            <a:extLst>
              <a:ext uri="{FF2B5EF4-FFF2-40B4-BE49-F238E27FC236}">
                <a16:creationId xmlns:a16="http://schemas.microsoft.com/office/drawing/2014/main" id="{84899FCC-F606-4721-95F6-9E57E3A7B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4" y="1770366"/>
            <a:ext cx="1721007" cy="13768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E9C15-3C19-47D5-A818-09382187BE7E}"/>
              </a:ext>
            </a:extLst>
          </p:cNvPr>
          <p:cNvSpPr/>
          <p:nvPr/>
        </p:nvSpPr>
        <p:spPr>
          <a:xfrm>
            <a:off x="7746821" y="2420753"/>
            <a:ext cx="1236243" cy="726419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tráng pháo tay</a:t>
            </a:r>
          </a:p>
        </p:txBody>
      </p:sp>
      <p:pic>
        <p:nvPicPr>
          <p:cNvPr id="4" name="Tieng-vo-tay">
            <a:hlinkClick r:id="" action="ppaction://media"/>
            <a:extLst>
              <a:ext uri="{FF2B5EF4-FFF2-40B4-BE49-F238E27FC236}">
                <a16:creationId xmlns:a16="http://schemas.microsoft.com/office/drawing/2014/main" id="{24BFCA25-DC64-4C17-8D02-4F233A464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2876" y="-1053936"/>
            <a:ext cx="609600" cy="609600"/>
          </a:xfrm>
          <a:prstGeom prst="rect">
            <a:avLst/>
          </a:prstGeom>
        </p:spPr>
      </p:pic>
      <p:sp>
        <p:nvSpPr>
          <p:cNvPr id="6" name="Arrow: Right 5">
            <a:hlinkClick r:id="rId14" action="ppaction://hlinksldjump"/>
            <a:extLst>
              <a:ext uri="{FF2B5EF4-FFF2-40B4-BE49-F238E27FC236}">
                <a16:creationId xmlns:a16="http://schemas.microsoft.com/office/drawing/2014/main" id="{70446D1F-E19A-47AE-81F3-AAC09159DE4B}"/>
              </a:ext>
            </a:extLst>
          </p:cNvPr>
          <p:cNvSpPr/>
          <p:nvPr/>
        </p:nvSpPr>
        <p:spPr>
          <a:xfrm>
            <a:off x="10420767" y="5500753"/>
            <a:ext cx="1451429" cy="7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872922" y="4502308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ng</a:t>
            </a: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72922" y="2510747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r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876658" y="2634741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v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55" y="4654275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46" y="2691761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1" y="2885194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1961731" y="846529"/>
            <a:ext cx="827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…a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80200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93649" y="2429463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tr</a:t>
            </a: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72922" y="2510747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6932835" y="423910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r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82" y="2581430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46" y="2691761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969" y="4489562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1571439" y="867057"/>
            <a:ext cx="935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..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0718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80">
            <a:extLst>
              <a:ext uri="{FF2B5EF4-FFF2-40B4-BE49-F238E27FC236}">
                <a16:creationId xmlns:a16="http://schemas.microsoft.com/office/drawing/2014/main" id="{B8B42A23-E6A1-4A26-A5BD-CAACCDBCE048}"/>
              </a:ext>
            </a:extLst>
          </p:cNvPr>
          <p:cNvSpPr/>
          <p:nvPr/>
        </p:nvSpPr>
        <p:spPr>
          <a:xfrm>
            <a:off x="190501" y="170543"/>
            <a:ext cx="11715751" cy="6344557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ctr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690231" y="32157"/>
            <a:ext cx="1377939" cy="1015337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47688" y="-251355"/>
            <a:ext cx="696125" cy="980020"/>
          </a:xfrm>
          <a:prstGeom prst="rect">
            <a:avLst/>
          </a:prstGeom>
        </p:spPr>
      </p:pic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FD124948-CC89-44E0-96CF-354F4BFBF8CE}"/>
              </a:ext>
            </a:extLst>
          </p:cNvPr>
          <p:cNvSpPr/>
          <p:nvPr/>
        </p:nvSpPr>
        <p:spPr>
          <a:xfrm>
            <a:off x="6858445" y="251966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C9A80CCC-90F3-4F8D-9288-26E640462F38}"/>
              </a:ext>
            </a:extLst>
          </p:cNvPr>
          <p:cNvSpPr/>
          <p:nvPr/>
        </p:nvSpPr>
        <p:spPr>
          <a:xfrm>
            <a:off x="6858445" y="4470776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</a:t>
            </a: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7B232F0A-378B-4770-9E46-F6657813CCF4}"/>
              </a:ext>
            </a:extLst>
          </p:cNvPr>
          <p:cNvSpPr/>
          <p:nvPr/>
        </p:nvSpPr>
        <p:spPr>
          <a:xfrm>
            <a:off x="876658" y="2634741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tr</a:t>
            </a: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219FF981-C7BF-424D-A3EB-B90D75A5F833}"/>
              </a:ext>
            </a:extLst>
          </p:cNvPr>
          <p:cNvSpPr/>
          <p:nvPr/>
        </p:nvSpPr>
        <p:spPr>
          <a:xfrm>
            <a:off x="876658" y="4529049"/>
            <a:ext cx="3525172" cy="9464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377">
              <a:defRPr/>
            </a:pP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560614D-21FB-45B5-97F0-8B74B4C18A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52" y="5629214"/>
            <a:ext cx="708529" cy="7085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id="{792EE567-7BE4-4EA2-A7A9-CDD6897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78" y="267163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F7DA633A-6347-470A-9CFE-1E2E0CE4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69" y="4651790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A52D8E01-3968-4102-A5AA-FEE8CB24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55" y="4700147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A05B7FC3-46CA-402C-8BA5-DB49E2A0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1" y="2885194"/>
            <a:ext cx="695996" cy="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C1A1CC-EB33-4F16-B0FE-6A1EA807D0D3}"/>
              </a:ext>
            </a:extLst>
          </p:cNvPr>
          <p:cNvSpPr txBox="1"/>
          <p:nvPr/>
        </p:nvSpPr>
        <p:spPr>
          <a:xfrm>
            <a:off x="548595" y="879239"/>
            <a:ext cx="10847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600"/>
              </a:spcBef>
              <a:spcAft>
                <a:spcPts val="1600"/>
              </a:spcAft>
              <a:defRPr/>
            </a:pP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</a:t>
            </a:r>
            <a:r>
              <a:rPr lang="en-US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98301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4" y="1981201"/>
            <a:ext cx="12190992" cy="487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40" y="16531"/>
            <a:ext cx="5989123" cy="61818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02" y="1426510"/>
            <a:ext cx="711589" cy="1109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47892" y="3627202"/>
            <a:ext cx="1931049" cy="2278599"/>
          </a:xfrm>
          <a:prstGeom prst="rect">
            <a:avLst/>
          </a:prstGeom>
        </p:spPr>
      </p:pic>
      <p:pic>
        <p:nvPicPr>
          <p:cNvPr id="10" name="轻音乐 - 天籁儿童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9162" y="-1547806"/>
            <a:ext cx="812519" cy="812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E0F47-BBD3-4260-9E26-3ED3A3B01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391" y="1950530"/>
            <a:ext cx="9803219" cy="25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151</Words>
  <Application>Microsoft Office PowerPoint</Application>
  <PresentationFormat>Widescreen</PresentationFormat>
  <Paragraphs>35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微软雅黑</vt:lpstr>
      <vt:lpstr>宋体</vt:lpstr>
      <vt:lpstr>微软雅黑 Light</vt:lpstr>
      <vt:lpstr>#9Slide07 HoneyCream</vt:lpstr>
      <vt:lpstr>Arial</vt:lpstr>
      <vt:lpstr>Arial Black</vt:lpstr>
      <vt:lpstr>Arial-Rounded</vt:lpstr>
      <vt:lpstr>Calibri</vt:lpstr>
      <vt:lpstr>Calibri Light</vt:lpstr>
      <vt:lpstr>Coiny</vt:lpstr>
      <vt:lpstr>等线</vt:lpstr>
      <vt:lpstr>DFPOP1-W9</vt:lpstr>
      <vt:lpstr>黑体</vt:lpstr>
      <vt:lpstr>Times New Roman</vt:lpstr>
      <vt:lpstr>Verdana</vt:lpstr>
      <vt:lpstr>Wingdings</vt:lpstr>
      <vt:lpstr>华康少女文字W5</vt:lpstr>
      <vt:lpstr>方正卡通简体</vt:lpstr>
      <vt:lpstr>Office 主题</vt:lpstr>
      <vt:lpstr>4_sample</vt:lpstr>
      <vt:lpstr>2_Office Theme</vt:lpstr>
      <vt:lpstr>3_Office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PL170923</cp:lastModifiedBy>
  <cp:revision>10</cp:revision>
  <dcterms:created xsi:type="dcterms:W3CDTF">2021-08-02T10:01:29Z</dcterms:created>
  <dcterms:modified xsi:type="dcterms:W3CDTF">2026-03-04T09:59:42Z</dcterms:modified>
</cp:coreProperties>
</file>