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  <p:sldMasterId id="2147483712" r:id="rId3"/>
    <p:sldMasterId id="2147483742" r:id="rId4"/>
    <p:sldMasterId id="2147483748" r:id="rId5"/>
  </p:sldMasterIdLst>
  <p:notesMasterIdLst>
    <p:notesMasterId r:id="rId21"/>
  </p:notesMasterIdLst>
  <p:sldIdLst>
    <p:sldId id="2007577161" r:id="rId6"/>
    <p:sldId id="262" r:id="rId7"/>
    <p:sldId id="2007577160" r:id="rId8"/>
    <p:sldId id="372" r:id="rId9"/>
    <p:sldId id="2634" r:id="rId10"/>
    <p:sldId id="2007577163" r:id="rId11"/>
    <p:sldId id="263" r:id="rId12"/>
    <p:sldId id="257" r:id="rId13"/>
    <p:sldId id="2007577107" r:id="rId14"/>
    <p:sldId id="2007577109" r:id="rId15"/>
    <p:sldId id="270" r:id="rId16"/>
    <p:sldId id="2007577156" r:id="rId17"/>
    <p:sldId id="2007577157" r:id="rId18"/>
    <p:sldId id="2007577155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52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8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g104ba4b795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2" name="Google Shape;4792;g104ba4b795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43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g104ba4b795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6" name="Google Shape;5016;g104ba4b795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832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509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42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1725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964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2036700" y="2985333"/>
            <a:ext cx="811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7837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8431197" y="336305"/>
            <a:ext cx="1252552" cy="2191955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916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632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166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9660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94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18707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4653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584D4C-7AB8-2DA6-5166-22FB386B3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8A5DA40-9B0E-3A77-00DE-5E9810882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DD9B23-0246-B35E-2BD7-5C8AE2BF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9B7E7-D0BB-6343-3423-418B111A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EB1D09A-6292-99A5-D661-0DE1050D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376" name="Nhóm 375">
            <a:extLst>
              <a:ext uri="{FF2B5EF4-FFF2-40B4-BE49-F238E27FC236}">
                <a16:creationId xmlns:a16="http://schemas.microsoft.com/office/drawing/2014/main" id="{43C5D18C-6DF2-843E-3B4D-E9AF61AF7880}"/>
              </a:ext>
            </a:extLst>
          </p:cNvPr>
          <p:cNvGrpSpPr/>
          <p:nvPr userDrawn="1"/>
        </p:nvGrpSpPr>
        <p:grpSpPr>
          <a:xfrm>
            <a:off x="228900" y="135685"/>
            <a:ext cx="11570423" cy="6585790"/>
            <a:chOff x="228900" y="135685"/>
            <a:chExt cx="8685859" cy="4943920"/>
          </a:xfrm>
        </p:grpSpPr>
        <p:sp>
          <p:nvSpPr>
            <p:cNvPr id="254" name="Google Shape;9;p2">
              <a:extLst>
                <a:ext uri="{FF2B5EF4-FFF2-40B4-BE49-F238E27FC236}">
                  <a16:creationId xmlns:a16="http://schemas.microsoft.com/office/drawing/2014/main" id="{5D564200-22C1-413D-53F9-DE77E5F64342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0;p2">
              <a:extLst>
                <a:ext uri="{FF2B5EF4-FFF2-40B4-BE49-F238E27FC236}">
                  <a16:creationId xmlns:a16="http://schemas.microsoft.com/office/drawing/2014/main" id="{8F40947C-AB31-9271-CE00-FAAEFE782A7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56" name="Google Shape;11;p2">
              <a:extLst>
                <a:ext uri="{FF2B5EF4-FFF2-40B4-BE49-F238E27FC236}">
                  <a16:creationId xmlns:a16="http://schemas.microsoft.com/office/drawing/2014/main" id="{C3979364-DDE2-C725-B7D4-71290526351D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7" name="Google Shape;12;p2">
                <a:extLst>
                  <a:ext uri="{FF2B5EF4-FFF2-40B4-BE49-F238E27FC236}">
                    <a16:creationId xmlns:a16="http://schemas.microsoft.com/office/drawing/2014/main" id="{C778439A-CF44-5C08-A13F-125A92980F4B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3;p2">
                <a:extLst>
                  <a:ext uri="{FF2B5EF4-FFF2-40B4-BE49-F238E27FC236}">
                    <a16:creationId xmlns:a16="http://schemas.microsoft.com/office/drawing/2014/main" id="{D650652D-F391-E97A-4F6B-6F9A0A16C45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14;p2">
              <a:extLst>
                <a:ext uri="{FF2B5EF4-FFF2-40B4-BE49-F238E27FC236}">
                  <a16:creationId xmlns:a16="http://schemas.microsoft.com/office/drawing/2014/main" id="{266EBCFC-9772-025B-5C32-3B37CB9BA6A0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0" name="Google Shape;15;p2">
                <a:extLst>
                  <a:ext uri="{FF2B5EF4-FFF2-40B4-BE49-F238E27FC236}">
                    <a16:creationId xmlns:a16="http://schemas.microsoft.com/office/drawing/2014/main" id="{80625D02-EB99-27D1-9DE2-A237E47B6650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16;p2">
                <a:extLst>
                  <a:ext uri="{FF2B5EF4-FFF2-40B4-BE49-F238E27FC236}">
                    <a16:creationId xmlns:a16="http://schemas.microsoft.com/office/drawing/2014/main" id="{A6A0C163-9B06-EF40-548C-2EBF06E6D861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17;p2">
              <a:extLst>
                <a:ext uri="{FF2B5EF4-FFF2-40B4-BE49-F238E27FC236}">
                  <a16:creationId xmlns:a16="http://schemas.microsoft.com/office/drawing/2014/main" id="{640E6E70-FF7A-FB21-CCA4-6D3C6D1F6D1C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3" name="Google Shape;18;p2">
                <a:extLst>
                  <a:ext uri="{FF2B5EF4-FFF2-40B4-BE49-F238E27FC236}">
                    <a16:creationId xmlns:a16="http://schemas.microsoft.com/office/drawing/2014/main" id="{3E6EC1B3-DE66-463B-6E07-0D07CC26C4C7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19;p2">
                <a:extLst>
                  <a:ext uri="{FF2B5EF4-FFF2-40B4-BE49-F238E27FC236}">
                    <a16:creationId xmlns:a16="http://schemas.microsoft.com/office/drawing/2014/main" id="{60155AA0-BBC5-E2E3-C57A-F7EF1131CA5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0;p2">
              <a:extLst>
                <a:ext uri="{FF2B5EF4-FFF2-40B4-BE49-F238E27FC236}">
                  <a16:creationId xmlns:a16="http://schemas.microsoft.com/office/drawing/2014/main" id="{3A6F3EF4-D8FB-9ABB-8208-33A0EB9554C4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6" name="Google Shape;21;p2">
                <a:extLst>
                  <a:ext uri="{FF2B5EF4-FFF2-40B4-BE49-F238E27FC236}">
                    <a16:creationId xmlns:a16="http://schemas.microsoft.com/office/drawing/2014/main" id="{DAE108CA-63E8-B517-9023-61C8C58C196A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2;p2">
                <a:extLst>
                  <a:ext uri="{FF2B5EF4-FFF2-40B4-BE49-F238E27FC236}">
                    <a16:creationId xmlns:a16="http://schemas.microsoft.com/office/drawing/2014/main" id="{49D61E73-4149-CEFB-5FFA-DCFAA2D060A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3;p2">
              <a:extLst>
                <a:ext uri="{FF2B5EF4-FFF2-40B4-BE49-F238E27FC236}">
                  <a16:creationId xmlns:a16="http://schemas.microsoft.com/office/drawing/2014/main" id="{A8497C01-77E1-1203-A15F-DB488586A97D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9" name="Google Shape;24;p2">
                <a:extLst>
                  <a:ext uri="{FF2B5EF4-FFF2-40B4-BE49-F238E27FC236}">
                    <a16:creationId xmlns:a16="http://schemas.microsoft.com/office/drawing/2014/main" id="{24D59294-4B6A-C953-FCD2-260BA32F22AE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5;p2">
                <a:extLst>
                  <a:ext uri="{FF2B5EF4-FFF2-40B4-BE49-F238E27FC236}">
                    <a16:creationId xmlns:a16="http://schemas.microsoft.com/office/drawing/2014/main" id="{1368CB41-E2B6-2B47-3E81-3ABB01A297D0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" name="Google Shape;26;p2">
              <a:extLst>
                <a:ext uri="{FF2B5EF4-FFF2-40B4-BE49-F238E27FC236}">
                  <a16:creationId xmlns:a16="http://schemas.microsoft.com/office/drawing/2014/main" id="{47534CC8-CD72-FCDD-189B-60480815056B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2" name="Google Shape;27;p2">
                <a:extLst>
                  <a:ext uri="{FF2B5EF4-FFF2-40B4-BE49-F238E27FC236}">
                    <a16:creationId xmlns:a16="http://schemas.microsoft.com/office/drawing/2014/main" id="{5A9546C7-BF5C-C69F-D1D2-F72EE84830D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8;p2">
                <a:extLst>
                  <a:ext uri="{FF2B5EF4-FFF2-40B4-BE49-F238E27FC236}">
                    <a16:creationId xmlns:a16="http://schemas.microsoft.com/office/drawing/2014/main" id="{85BEA981-C41E-9064-0B57-AAD89F965CD5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4" name="Google Shape;29;p2">
              <a:extLst>
                <a:ext uri="{FF2B5EF4-FFF2-40B4-BE49-F238E27FC236}">
                  <a16:creationId xmlns:a16="http://schemas.microsoft.com/office/drawing/2014/main" id="{2221C2F4-D736-03D1-F02F-FB76705275D6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30;p2">
              <a:extLst>
                <a:ext uri="{FF2B5EF4-FFF2-40B4-BE49-F238E27FC236}">
                  <a16:creationId xmlns:a16="http://schemas.microsoft.com/office/drawing/2014/main" id="{DFD804B9-5F7A-B2E2-2C90-2D30D0FBA6C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31;p2">
              <a:extLst>
                <a:ext uri="{FF2B5EF4-FFF2-40B4-BE49-F238E27FC236}">
                  <a16:creationId xmlns:a16="http://schemas.microsoft.com/office/drawing/2014/main" id="{8C074B7E-5967-5ABC-F08A-C61A190DB2D6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32;p2">
              <a:extLst>
                <a:ext uri="{FF2B5EF4-FFF2-40B4-BE49-F238E27FC236}">
                  <a16:creationId xmlns:a16="http://schemas.microsoft.com/office/drawing/2014/main" id="{B4F25081-2C41-4E8D-72F2-8A76DC2A7CB5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33;p2">
              <a:extLst>
                <a:ext uri="{FF2B5EF4-FFF2-40B4-BE49-F238E27FC236}">
                  <a16:creationId xmlns:a16="http://schemas.microsoft.com/office/drawing/2014/main" id="{54335590-CC8A-22C0-5856-3FF1AA9B1C29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34;p2">
              <a:extLst>
                <a:ext uri="{FF2B5EF4-FFF2-40B4-BE49-F238E27FC236}">
                  <a16:creationId xmlns:a16="http://schemas.microsoft.com/office/drawing/2014/main" id="{E28F2A87-623E-F5BB-02BF-B3B94530FC10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35;p2">
              <a:extLst>
                <a:ext uri="{FF2B5EF4-FFF2-40B4-BE49-F238E27FC236}">
                  <a16:creationId xmlns:a16="http://schemas.microsoft.com/office/drawing/2014/main" id="{D039657B-A453-6888-D5E5-5DBB4D294A5A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36;p2">
              <a:extLst>
                <a:ext uri="{FF2B5EF4-FFF2-40B4-BE49-F238E27FC236}">
                  <a16:creationId xmlns:a16="http://schemas.microsoft.com/office/drawing/2014/main" id="{62F10E27-E3BF-D025-7FB6-ED71D1D9DEE1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37;p2">
              <a:extLst>
                <a:ext uri="{FF2B5EF4-FFF2-40B4-BE49-F238E27FC236}">
                  <a16:creationId xmlns:a16="http://schemas.microsoft.com/office/drawing/2014/main" id="{22F4BF5F-0526-744B-8B3B-F3C48C279761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38;p2">
              <a:extLst>
                <a:ext uri="{FF2B5EF4-FFF2-40B4-BE49-F238E27FC236}">
                  <a16:creationId xmlns:a16="http://schemas.microsoft.com/office/drawing/2014/main" id="{DE83DFB6-CE91-A466-D782-E045261AD76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39;p2">
              <a:extLst>
                <a:ext uri="{FF2B5EF4-FFF2-40B4-BE49-F238E27FC236}">
                  <a16:creationId xmlns:a16="http://schemas.microsoft.com/office/drawing/2014/main" id="{660F1FA5-13FE-2ADE-A15C-71F9F799A5F7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40;p2">
              <a:extLst>
                <a:ext uri="{FF2B5EF4-FFF2-40B4-BE49-F238E27FC236}">
                  <a16:creationId xmlns:a16="http://schemas.microsoft.com/office/drawing/2014/main" id="{CC1974DF-7B69-36F6-0947-6BB84A6E20D0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41;p2">
              <a:extLst>
                <a:ext uri="{FF2B5EF4-FFF2-40B4-BE49-F238E27FC236}">
                  <a16:creationId xmlns:a16="http://schemas.microsoft.com/office/drawing/2014/main" id="{8118C276-18BD-0E5F-05B3-551FE3F020A6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42;p2">
              <a:extLst>
                <a:ext uri="{FF2B5EF4-FFF2-40B4-BE49-F238E27FC236}">
                  <a16:creationId xmlns:a16="http://schemas.microsoft.com/office/drawing/2014/main" id="{CAE8BE00-C4E4-838B-F533-177B77DF85C8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43;p2">
              <a:extLst>
                <a:ext uri="{FF2B5EF4-FFF2-40B4-BE49-F238E27FC236}">
                  <a16:creationId xmlns:a16="http://schemas.microsoft.com/office/drawing/2014/main" id="{D1E614F6-19CC-C2DC-E1BF-50AAB0D2AD7B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44;p2">
              <a:extLst>
                <a:ext uri="{FF2B5EF4-FFF2-40B4-BE49-F238E27FC236}">
                  <a16:creationId xmlns:a16="http://schemas.microsoft.com/office/drawing/2014/main" id="{343BFEED-55BC-E01D-0961-90EBAD2D4B6C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45;p2">
              <a:extLst>
                <a:ext uri="{FF2B5EF4-FFF2-40B4-BE49-F238E27FC236}">
                  <a16:creationId xmlns:a16="http://schemas.microsoft.com/office/drawing/2014/main" id="{54BC1906-3D44-EF7B-F772-19D8DB9D2640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46;p2">
              <a:extLst>
                <a:ext uri="{FF2B5EF4-FFF2-40B4-BE49-F238E27FC236}">
                  <a16:creationId xmlns:a16="http://schemas.microsoft.com/office/drawing/2014/main" id="{9EA7D7D9-7FF5-FBA3-A93C-9A51771CAB79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47;p2">
              <a:extLst>
                <a:ext uri="{FF2B5EF4-FFF2-40B4-BE49-F238E27FC236}">
                  <a16:creationId xmlns:a16="http://schemas.microsoft.com/office/drawing/2014/main" id="{38E99AEA-2132-1E70-D215-1BAB0000D55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48;p2">
              <a:extLst>
                <a:ext uri="{FF2B5EF4-FFF2-40B4-BE49-F238E27FC236}">
                  <a16:creationId xmlns:a16="http://schemas.microsoft.com/office/drawing/2014/main" id="{F26BC37C-2BA9-BB7C-1059-990136D8CACF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49;p2">
              <a:extLst>
                <a:ext uri="{FF2B5EF4-FFF2-40B4-BE49-F238E27FC236}">
                  <a16:creationId xmlns:a16="http://schemas.microsoft.com/office/drawing/2014/main" id="{04598D64-6BB9-1C2C-BFD0-60E993C6B88B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50;p2">
              <a:extLst>
                <a:ext uri="{FF2B5EF4-FFF2-40B4-BE49-F238E27FC236}">
                  <a16:creationId xmlns:a16="http://schemas.microsoft.com/office/drawing/2014/main" id="{A9FFACF3-1C89-E25F-BBDC-B96AB1DE2837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51;p2">
              <a:extLst>
                <a:ext uri="{FF2B5EF4-FFF2-40B4-BE49-F238E27FC236}">
                  <a16:creationId xmlns:a16="http://schemas.microsoft.com/office/drawing/2014/main" id="{4A3C5ECA-7A14-91E2-873E-FF4115259096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52;p2">
              <a:extLst>
                <a:ext uri="{FF2B5EF4-FFF2-40B4-BE49-F238E27FC236}">
                  <a16:creationId xmlns:a16="http://schemas.microsoft.com/office/drawing/2014/main" id="{9A3656E2-C955-DBEF-EA6D-99868FE5AF0D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53;p2">
              <a:extLst>
                <a:ext uri="{FF2B5EF4-FFF2-40B4-BE49-F238E27FC236}">
                  <a16:creationId xmlns:a16="http://schemas.microsoft.com/office/drawing/2014/main" id="{DBE45CF0-8A87-CD7D-BD87-A03538DD00F4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54;p2">
              <a:extLst>
                <a:ext uri="{FF2B5EF4-FFF2-40B4-BE49-F238E27FC236}">
                  <a16:creationId xmlns:a16="http://schemas.microsoft.com/office/drawing/2014/main" id="{23AB54DE-926F-471C-B582-42194435367C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55;p2">
              <a:extLst>
                <a:ext uri="{FF2B5EF4-FFF2-40B4-BE49-F238E27FC236}">
                  <a16:creationId xmlns:a16="http://schemas.microsoft.com/office/drawing/2014/main" id="{8B6B4ED5-9A23-ADBE-C01D-BD61B6022508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56;p2">
              <a:extLst>
                <a:ext uri="{FF2B5EF4-FFF2-40B4-BE49-F238E27FC236}">
                  <a16:creationId xmlns:a16="http://schemas.microsoft.com/office/drawing/2014/main" id="{364517FD-001B-25F5-77FC-2BD2A4E9FAB4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57;p2">
              <a:extLst>
                <a:ext uri="{FF2B5EF4-FFF2-40B4-BE49-F238E27FC236}">
                  <a16:creationId xmlns:a16="http://schemas.microsoft.com/office/drawing/2014/main" id="{C0526C48-2711-B038-CEC9-6AFFCF86D2AF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58;p2">
              <a:extLst>
                <a:ext uri="{FF2B5EF4-FFF2-40B4-BE49-F238E27FC236}">
                  <a16:creationId xmlns:a16="http://schemas.microsoft.com/office/drawing/2014/main" id="{D4BE8325-0263-D2EF-6424-E1BF3F747D79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59;p2">
              <a:extLst>
                <a:ext uri="{FF2B5EF4-FFF2-40B4-BE49-F238E27FC236}">
                  <a16:creationId xmlns:a16="http://schemas.microsoft.com/office/drawing/2014/main" id="{1CFCBC70-D2FF-CC41-12DF-28E522E175D7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60;p2">
              <a:extLst>
                <a:ext uri="{FF2B5EF4-FFF2-40B4-BE49-F238E27FC236}">
                  <a16:creationId xmlns:a16="http://schemas.microsoft.com/office/drawing/2014/main" id="{CA59685A-1876-2187-97FF-8E04550455EC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61;p2">
              <a:extLst>
                <a:ext uri="{FF2B5EF4-FFF2-40B4-BE49-F238E27FC236}">
                  <a16:creationId xmlns:a16="http://schemas.microsoft.com/office/drawing/2014/main" id="{30B2FF5B-8B9A-4133-58A9-399CACA0DA4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62;p2">
              <a:extLst>
                <a:ext uri="{FF2B5EF4-FFF2-40B4-BE49-F238E27FC236}">
                  <a16:creationId xmlns:a16="http://schemas.microsoft.com/office/drawing/2014/main" id="{5094D7B2-389B-2DC2-691D-2E021B2EC3B2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63;p2">
              <a:extLst>
                <a:ext uri="{FF2B5EF4-FFF2-40B4-BE49-F238E27FC236}">
                  <a16:creationId xmlns:a16="http://schemas.microsoft.com/office/drawing/2014/main" id="{680D4F57-7E06-372B-1421-EFC5ECEFE57B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64;p2">
              <a:extLst>
                <a:ext uri="{FF2B5EF4-FFF2-40B4-BE49-F238E27FC236}">
                  <a16:creationId xmlns:a16="http://schemas.microsoft.com/office/drawing/2014/main" id="{DD6C079D-1CD7-57C2-4347-1DA5CE69E8E7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65;p2">
              <a:extLst>
                <a:ext uri="{FF2B5EF4-FFF2-40B4-BE49-F238E27FC236}">
                  <a16:creationId xmlns:a16="http://schemas.microsoft.com/office/drawing/2014/main" id="{EEF795E3-B92C-0EA2-47F1-F01EDD9641A0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66;p2">
              <a:extLst>
                <a:ext uri="{FF2B5EF4-FFF2-40B4-BE49-F238E27FC236}">
                  <a16:creationId xmlns:a16="http://schemas.microsoft.com/office/drawing/2014/main" id="{E5E7638C-858A-605E-70EB-33CF8DF74A0D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67;p2">
              <a:extLst>
                <a:ext uri="{FF2B5EF4-FFF2-40B4-BE49-F238E27FC236}">
                  <a16:creationId xmlns:a16="http://schemas.microsoft.com/office/drawing/2014/main" id="{C609B042-4A52-7DB8-0C13-684D8AA2D53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68;p2">
              <a:extLst>
                <a:ext uri="{FF2B5EF4-FFF2-40B4-BE49-F238E27FC236}">
                  <a16:creationId xmlns:a16="http://schemas.microsoft.com/office/drawing/2014/main" id="{85497602-CCCA-9897-635D-2FF1C31871F8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69;p2">
              <a:extLst>
                <a:ext uri="{FF2B5EF4-FFF2-40B4-BE49-F238E27FC236}">
                  <a16:creationId xmlns:a16="http://schemas.microsoft.com/office/drawing/2014/main" id="{DB53291F-931C-204C-1D44-9F7F9A22C6CE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70;p2">
              <a:extLst>
                <a:ext uri="{FF2B5EF4-FFF2-40B4-BE49-F238E27FC236}">
                  <a16:creationId xmlns:a16="http://schemas.microsoft.com/office/drawing/2014/main" id="{40C47391-01BE-BD1B-0C37-2FD65FCAD00E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71;p2">
              <a:extLst>
                <a:ext uri="{FF2B5EF4-FFF2-40B4-BE49-F238E27FC236}">
                  <a16:creationId xmlns:a16="http://schemas.microsoft.com/office/drawing/2014/main" id="{E21562DD-1253-2CB7-F702-3B7577881858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72;p2">
              <a:extLst>
                <a:ext uri="{FF2B5EF4-FFF2-40B4-BE49-F238E27FC236}">
                  <a16:creationId xmlns:a16="http://schemas.microsoft.com/office/drawing/2014/main" id="{5BAA0F7F-9A8B-7FEC-554E-02F614462130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73;p2">
              <a:extLst>
                <a:ext uri="{FF2B5EF4-FFF2-40B4-BE49-F238E27FC236}">
                  <a16:creationId xmlns:a16="http://schemas.microsoft.com/office/drawing/2014/main" id="{3FF5AEEA-CEC9-5810-4738-446D43C0A30E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74;p2">
              <a:extLst>
                <a:ext uri="{FF2B5EF4-FFF2-40B4-BE49-F238E27FC236}">
                  <a16:creationId xmlns:a16="http://schemas.microsoft.com/office/drawing/2014/main" id="{BB041FD9-1093-30D9-C626-8D04B1F799FF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75;p2">
              <a:extLst>
                <a:ext uri="{FF2B5EF4-FFF2-40B4-BE49-F238E27FC236}">
                  <a16:creationId xmlns:a16="http://schemas.microsoft.com/office/drawing/2014/main" id="{6BDC2898-F142-2FF2-8976-F4876C00A27D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76;p2">
              <a:extLst>
                <a:ext uri="{FF2B5EF4-FFF2-40B4-BE49-F238E27FC236}">
                  <a16:creationId xmlns:a16="http://schemas.microsoft.com/office/drawing/2014/main" id="{8D746B27-E216-9C68-A21A-22CC51BD4F8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77;p2">
              <a:extLst>
                <a:ext uri="{FF2B5EF4-FFF2-40B4-BE49-F238E27FC236}">
                  <a16:creationId xmlns:a16="http://schemas.microsoft.com/office/drawing/2014/main" id="{BB56A4F4-6752-B84E-379D-8F95F5912276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78;p2">
              <a:extLst>
                <a:ext uri="{FF2B5EF4-FFF2-40B4-BE49-F238E27FC236}">
                  <a16:creationId xmlns:a16="http://schemas.microsoft.com/office/drawing/2014/main" id="{DFD7CEF2-E714-5935-CE0B-7E7C87460054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79;p2">
              <a:extLst>
                <a:ext uri="{FF2B5EF4-FFF2-40B4-BE49-F238E27FC236}">
                  <a16:creationId xmlns:a16="http://schemas.microsoft.com/office/drawing/2014/main" id="{48C82481-7CC3-61B8-4319-0A42089382F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80;p2">
              <a:extLst>
                <a:ext uri="{FF2B5EF4-FFF2-40B4-BE49-F238E27FC236}">
                  <a16:creationId xmlns:a16="http://schemas.microsoft.com/office/drawing/2014/main" id="{6A58146E-D1F6-1332-68EA-D7754A191034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81;p2">
              <a:extLst>
                <a:ext uri="{FF2B5EF4-FFF2-40B4-BE49-F238E27FC236}">
                  <a16:creationId xmlns:a16="http://schemas.microsoft.com/office/drawing/2014/main" id="{90C735E1-86EA-1F15-B5C2-C581E50F4556}"/>
                </a:ext>
              </a:extLst>
            </p:cNvPr>
            <p:cNvSpPr/>
            <p:nvPr userDrawn="1"/>
          </p:nvSpPr>
          <p:spPr>
            <a:xfrm>
              <a:off x="228900" y="135685"/>
              <a:ext cx="794715" cy="68671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82;p2">
              <a:extLst>
                <a:ext uri="{FF2B5EF4-FFF2-40B4-BE49-F238E27FC236}">
                  <a16:creationId xmlns:a16="http://schemas.microsoft.com/office/drawing/2014/main" id="{C1FC0F04-5641-ACC8-F9A4-F6896C9F3FDE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28" name="Google Shape;85;p2">
              <a:extLst>
                <a:ext uri="{FF2B5EF4-FFF2-40B4-BE49-F238E27FC236}">
                  <a16:creationId xmlns:a16="http://schemas.microsoft.com/office/drawing/2014/main" id="{00EF85E4-3C02-F22D-29B2-E71FE319717F}"/>
                </a:ext>
              </a:extLst>
            </p:cNvPr>
            <p:cNvGrpSpPr/>
            <p:nvPr userDrawn="1"/>
          </p:nvGrpSpPr>
          <p:grpSpPr>
            <a:xfrm>
              <a:off x="7480525" y="1448400"/>
              <a:ext cx="444275" cy="398525"/>
              <a:chOff x="2495125" y="2142250"/>
              <a:chExt cx="444275" cy="398525"/>
            </a:xfrm>
          </p:grpSpPr>
          <p:sp>
            <p:nvSpPr>
              <p:cNvPr id="329" name="Google Shape;86;p2">
                <a:extLst>
                  <a:ext uri="{FF2B5EF4-FFF2-40B4-BE49-F238E27FC236}">
                    <a16:creationId xmlns:a16="http://schemas.microsoft.com/office/drawing/2014/main" id="{757CF3AD-DD07-9B12-BCBD-974EC42994F3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87;p2">
                <a:extLst>
                  <a:ext uri="{FF2B5EF4-FFF2-40B4-BE49-F238E27FC236}">
                    <a16:creationId xmlns:a16="http://schemas.microsoft.com/office/drawing/2014/main" id="{A6A7B729-8F4B-630D-6839-12E20ED5F329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" name="Google Shape;88;p2">
              <a:extLst>
                <a:ext uri="{FF2B5EF4-FFF2-40B4-BE49-F238E27FC236}">
                  <a16:creationId xmlns:a16="http://schemas.microsoft.com/office/drawing/2014/main" id="{69B29E6D-049D-6807-0CA6-1A1EA115BF45}"/>
                </a:ext>
              </a:extLst>
            </p:cNvPr>
            <p:cNvGrpSpPr/>
            <p:nvPr userDrawn="1"/>
          </p:nvGrpSpPr>
          <p:grpSpPr>
            <a:xfrm>
              <a:off x="1018050" y="1506975"/>
              <a:ext cx="291375" cy="281375"/>
              <a:chOff x="3243875" y="2372825"/>
              <a:chExt cx="291375" cy="281375"/>
            </a:xfrm>
          </p:grpSpPr>
          <p:sp>
            <p:nvSpPr>
              <p:cNvPr id="332" name="Google Shape;89;p2">
                <a:extLst>
                  <a:ext uri="{FF2B5EF4-FFF2-40B4-BE49-F238E27FC236}">
                    <a16:creationId xmlns:a16="http://schemas.microsoft.com/office/drawing/2014/main" id="{FAFBFE8C-A3F6-76A5-CFC1-862A8E5E9459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0;p2">
                <a:extLst>
                  <a:ext uri="{FF2B5EF4-FFF2-40B4-BE49-F238E27FC236}">
                    <a16:creationId xmlns:a16="http://schemas.microsoft.com/office/drawing/2014/main" id="{7CEBFF66-6A37-9DF1-7BEB-7675BC8A6059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1;p2">
                <a:extLst>
                  <a:ext uri="{FF2B5EF4-FFF2-40B4-BE49-F238E27FC236}">
                    <a16:creationId xmlns:a16="http://schemas.microsoft.com/office/drawing/2014/main" id="{23E11F79-9165-113C-D3F9-123480C25E95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2;p2">
                <a:extLst>
                  <a:ext uri="{FF2B5EF4-FFF2-40B4-BE49-F238E27FC236}">
                    <a16:creationId xmlns:a16="http://schemas.microsoft.com/office/drawing/2014/main" id="{EF38A4F1-AAE1-0F00-ABA7-0141B0813690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3;p2">
                <a:extLst>
                  <a:ext uri="{FF2B5EF4-FFF2-40B4-BE49-F238E27FC236}">
                    <a16:creationId xmlns:a16="http://schemas.microsoft.com/office/drawing/2014/main" id="{3A3E2183-254A-A930-33A5-6070B89DFF49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;p2">
                <a:extLst>
                  <a:ext uri="{FF2B5EF4-FFF2-40B4-BE49-F238E27FC236}">
                    <a16:creationId xmlns:a16="http://schemas.microsoft.com/office/drawing/2014/main" id="{A3DABD4E-AEEA-1BB1-09B0-57B3B26A6B2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5;p2">
                <a:extLst>
                  <a:ext uri="{FF2B5EF4-FFF2-40B4-BE49-F238E27FC236}">
                    <a16:creationId xmlns:a16="http://schemas.microsoft.com/office/drawing/2014/main" id="{5A3EDD8C-EBC1-97A9-8F87-7C38C85878A7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6;p2">
                <a:extLst>
                  <a:ext uri="{FF2B5EF4-FFF2-40B4-BE49-F238E27FC236}">
                    <a16:creationId xmlns:a16="http://schemas.microsoft.com/office/drawing/2014/main" id="{688804A4-9162-47ED-4E8C-89B058185B58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7;p2">
                <a:extLst>
                  <a:ext uri="{FF2B5EF4-FFF2-40B4-BE49-F238E27FC236}">
                    <a16:creationId xmlns:a16="http://schemas.microsoft.com/office/drawing/2014/main" id="{FFAB175D-9782-4207-C0A0-6A2A197B42AF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8;p2">
                <a:extLst>
                  <a:ext uri="{FF2B5EF4-FFF2-40B4-BE49-F238E27FC236}">
                    <a16:creationId xmlns:a16="http://schemas.microsoft.com/office/drawing/2014/main" id="{E1EACA8F-8F92-6AC2-B1DD-0E950A038E16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99;p2">
              <a:extLst>
                <a:ext uri="{FF2B5EF4-FFF2-40B4-BE49-F238E27FC236}">
                  <a16:creationId xmlns:a16="http://schemas.microsoft.com/office/drawing/2014/main" id="{C1109A31-9DC1-1032-8F30-CBDD60201A5F}"/>
                </a:ext>
              </a:extLst>
            </p:cNvPr>
            <p:cNvGrpSpPr/>
            <p:nvPr userDrawn="1"/>
          </p:nvGrpSpPr>
          <p:grpSpPr>
            <a:xfrm>
              <a:off x="2071475" y="615963"/>
              <a:ext cx="166675" cy="168575"/>
              <a:chOff x="4954425" y="2036375"/>
              <a:chExt cx="166675" cy="168575"/>
            </a:xfrm>
          </p:grpSpPr>
          <p:sp>
            <p:nvSpPr>
              <p:cNvPr id="343" name="Google Shape;100;p2">
                <a:extLst>
                  <a:ext uri="{FF2B5EF4-FFF2-40B4-BE49-F238E27FC236}">
                    <a16:creationId xmlns:a16="http://schemas.microsoft.com/office/drawing/2014/main" id="{2A8EE9E0-D882-BEC1-6FF8-5A054591A4A0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101;p2">
                <a:extLst>
                  <a:ext uri="{FF2B5EF4-FFF2-40B4-BE49-F238E27FC236}">
                    <a16:creationId xmlns:a16="http://schemas.microsoft.com/office/drawing/2014/main" id="{2407877B-33D3-03DD-604B-3F7F22ECD6B7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5" name="Google Shape;102;p2">
              <a:extLst>
                <a:ext uri="{FF2B5EF4-FFF2-40B4-BE49-F238E27FC236}">
                  <a16:creationId xmlns:a16="http://schemas.microsoft.com/office/drawing/2014/main" id="{E2735796-BA71-92E0-2659-0EF135E02C2D}"/>
                </a:ext>
              </a:extLst>
            </p:cNvPr>
            <p:cNvSpPr/>
            <p:nvPr userDrawn="1"/>
          </p:nvSpPr>
          <p:spPr>
            <a:xfrm>
              <a:off x="7571875" y="991013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0"/>
                  </a:moveTo>
                  <a:cubicBezTo>
                    <a:pt x="255" y="0"/>
                    <a:pt x="1" y="2834"/>
                    <a:pt x="2006" y="3221"/>
                  </a:cubicBezTo>
                  <a:cubicBezTo>
                    <a:pt x="2122" y="3239"/>
                    <a:pt x="2233" y="3247"/>
                    <a:pt x="2340" y="3247"/>
                  </a:cubicBezTo>
                  <a:cubicBezTo>
                    <a:pt x="4296" y="3247"/>
                    <a:pt x="4764" y="345"/>
                    <a:pt x="2483" y="12"/>
                  </a:cubicBezTo>
                  <a:cubicBezTo>
                    <a:pt x="2404" y="4"/>
                    <a:pt x="2327" y="0"/>
                    <a:pt x="2253" y="0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103;p2">
              <a:extLst>
                <a:ext uri="{FF2B5EF4-FFF2-40B4-BE49-F238E27FC236}">
                  <a16:creationId xmlns:a16="http://schemas.microsoft.com/office/drawing/2014/main" id="{5DDA1A10-8352-135B-EE8B-A25ADBC56396}"/>
                </a:ext>
              </a:extLst>
            </p:cNvPr>
            <p:cNvSpPr/>
            <p:nvPr userDrawn="1"/>
          </p:nvSpPr>
          <p:spPr>
            <a:xfrm>
              <a:off x="1821125" y="12846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104;p2">
              <a:extLst>
                <a:ext uri="{FF2B5EF4-FFF2-40B4-BE49-F238E27FC236}">
                  <a16:creationId xmlns:a16="http://schemas.microsoft.com/office/drawing/2014/main" id="{89F976EE-247F-6572-FD7F-E110E3A27DAB}"/>
                </a:ext>
              </a:extLst>
            </p:cNvPr>
            <p:cNvSpPr/>
            <p:nvPr userDrawn="1"/>
          </p:nvSpPr>
          <p:spPr>
            <a:xfrm>
              <a:off x="1018050" y="1000650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105;p2">
              <a:extLst>
                <a:ext uri="{FF2B5EF4-FFF2-40B4-BE49-F238E27FC236}">
                  <a16:creationId xmlns:a16="http://schemas.microsoft.com/office/drawing/2014/main" id="{013026E5-B021-9D27-4DCD-8471BFF2615D}"/>
                </a:ext>
              </a:extLst>
            </p:cNvPr>
            <p:cNvSpPr/>
            <p:nvPr userDrawn="1"/>
          </p:nvSpPr>
          <p:spPr>
            <a:xfrm rot="9553842">
              <a:off x="2124651" y="4191357"/>
              <a:ext cx="60324" cy="43049"/>
            </a:xfrm>
            <a:custGeom>
              <a:avLst/>
              <a:gdLst/>
              <a:ahLst/>
              <a:cxnLst/>
              <a:rect l="l" t="t" r="r" b="b"/>
              <a:pathLst>
                <a:path w="2413" h="1722" extrusionOk="0">
                  <a:moveTo>
                    <a:pt x="1429" y="1"/>
                  </a:moveTo>
                  <a:cubicBezTo>
                    <a:pt x="1351" y="1"/>
                    <a:pt x="1268" y="12"/>
                    <a:pt x="1179" y="34"/>
                  </a:cubicBezTo>
                  <a:cubicBezTo>
                    <a:pt x="1156" y="33"/>
                    <a:pt x="1133" y="32"/>
                    <a:pt x="1110" y="32"/>
                  </a:cubicBezTo>
                  <a:cubicBezTo>
                    <a:pt x="20" y="32"/>
                    <a:pt x="1" y="1722"/>
                    <a:pt x="1114" y="1722"/>
                  </a:cubicBezTo>
                  <a:cubicBezTo>
                    <a:pt x="1159" y="1722"/>
                    <a:pt x="1206" y="1719"/>
                    <a:pt x="1254" y="1714"/>
                  </a:cubicBezTo>
                  <a:cubicBezTo>
                    <a:pt x="2412" y="1575"/>
                    <a:pt x="2372" y="1"/>
                    <a:pt x="1429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106;p2">
              <a:extLst>
                <a:ext uri="{FF2B5EF4-FFF2-40B4-BE49-F238E27FC236}">
                  <a16:creationId xmlns:a16="http://schemas.microsoft.com/office/drawing/2014/main" id="{24B30DCB-52B7-0D15-AAA0-5FD7AC1CB3D4}"/>
                </a:ext>
              </a:extLst>
            </p:cNvPr>
            <p:cNvSpPr/>
            <p:nvPr userDrawn="1"/>
          </p:nvSpPr>
          <p:spPr>
            <a:xfrm>
              <a:off x="7527700" y="41819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107;p2">
              <a:extLst>
                <a:ext uri="{FF2B5EF4-FFF2-40B4-BE49-F238E27FC236}">
                  <a16:creationId xmlns:a16="http://schemas.microsoft.com/office/drawing/2014/main" id="{7CA0DB0B-75A9-05B3-600F-BC57F103BCE5}"/>
                </a:ext>
              </a:extLst>
            </p:cNvPr>
            <p:cNvSpPr/>
            <p:nvPr userDrawn="1"/>
          </p:nvSpPr>
          <p:spPr>
            <a:xfrm>
              <a:off x="1104175" y="3709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1" name="Google Shape;108;p2">
              <a:extLst>
                <a:ext uri="{FF2B5EF4-FFF2-40B4-BE49-F238E27FC236}">
                  <a16:creationId xmlns:a16="http://schemas.microsoft.com/office/drawing/2014/main" id="{9604F3F5-D875-5D27-B9F8-F0F2C840EC92}"/>
                </a:ext>
              </a:extLst>
            </p:cNvPr>
            <p:cNvGrpSpPr/>
            <p:nvPr userDrawn="1"/>
          </p:nvGrpSpPr>
          <p:grpSpPr>
            <a:xfrm>
              <a:off x="6355050" y="709650"/>
              <a:ext cx="291375" cy="281375"/>
              <a:chOff x="3243875" y="2372825"/>
              <a:chExt cx="291375" cy="281375"/>
            </a:xfrm>
          </p:grpSpPr>
          <p:sp>
            <p:nvSpPr>
              <p:cNvPr id="352" name="Google Shape;109;p2">
                <a:extLst>
                  <a:ext uri="{FF2B5EF4-FFF2-40B4-BE49-F238E27FC236}">
                    <a16:creationId xmlns:a16="http://schemas.microsoft.com/office/drawing/2014/main" id="{4805193C-5168-F093-7A34-5D0DC6F0C6C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110;p2">
                <a:extLst>
                  <a:ext uri="{FF2B5EF4-FFF2-40B4-BE49-F238E27FC236}">
                    <a16:creationId xmlns:a16="http://schemas.microsoft.com/office/drawing/2014/main" id="{41D036CC-0387-F829-DDD3-8352D2D91987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111;p2">
                <a:extLst>
                  <a:ext uri="{FF2B5EF4-FFF2-40B4-BE49-F238E27FC236}">
                    <a16:creationId xmlns:a16="http://schemas.microsoft.com/office/drawing/2014/main" id="{26B948FB-6D2E-F9A7-4B74-8C83BDC4B597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112;p2">
                <a:extLst>
                  <a:ext uri="{FF2B5EF4-FFF2-40B4-BE49-F238E27FC236}">
                    <a16:creationId xmlns:a16="http://schemas.microsoft.com/office/drawing/2014/main" id="{6FF1C351-65FA-E5AC-6B8B-F7FB7C6F6AE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113;p2">
                <a:extLst>
                  <a:ext uri="{FF2B5EF4-FFF2-40B4-BE49-F238E27FC236}">
                    <a16:creationId xmlns:a16="http://schemas.microsoft.com/office/drawing/2014/main" id="{8E54CCDC-7665-DA08-704A-CB961BD5A0D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114;p2">
                <a:extLst>
                  <a:ext uri="{FF2B5EF4-FFF2-40B4-BE49-F238E27FC236}">
                    <a16:creationId xmlns:a16="http://schemas.microsoft.com/office/drawing/2014/main" id="{04C7BD26-D921-EA7F-0DCB-9B8A5BC25E0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115;p2">
                <a:extLst>
                  <a:ext uri="{FF2B5EF4-FFF2-40B4-BE49-F238E27FC236}">
                    <a16:creationId xmlns:a16="http://schemas.microsoft.com/office/drawing/2014/main" id="{1E6CB5F5-84C8-4EC9-1407-9183B16A215B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116;p2">
                <a:extLst>
                  <a:ext uri="{FF2B5EF4-FFF2-40B4-BE49-F238E27FC236}">
                    <a16:creationId xmlns:a16="http://schemas.microsoft.com/office/drawing/2014/main" id="{CEAD013A-82E1-93B6-F95C-BB279BBE4ECE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117;p2">
                <a:extLst>
                  <a:ext uri="{FF2B5EF4-FFF2-40B4-BE49-F238E27FC236}">
                    <a16:creationId xmlns:a16="http://schemas.microsoft.com/office/drawing/2014/main" id="{F3D8F3EC-D291-93D8-B4DF-69614E79DB02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118;p2">
                <a:extLst>
                  <a:ext uri="{FF2B5EF4-FFF2-40B4-BE49-F238E27FC236}">
                    <a16:creationId xmlns:a16="http://schemas.microsoft.com/office/drawing/2014/main" id="{671032C5-952F-FE37-56CA-6677DC9AE34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2" name="Google Shape;119;p2">
              <a:extLst>
                <a:ext uri="{FF2B5EF4-FFF2-40B4-BE49-F238E27FC236}">
                  <a16:creationId xmlns:a16="http://schemas.microsoft.com/office/drawing/2014/main" id="{1C00B3F7-2FEE-F00C-E1E8-09DD26CEFD50}"/>
                </a:ext>
              </a:extLst>
            </p:cNvPr>
            <p:cNvGrpSpPr/>
            <p:nvPr userDrawn="1"/>
          </p:nvGrpSpPr>
          <p:grpSpPr>
            <a:xfrm>
              <a:off x="1105050" y="4149150"/>
              <a:ext cx="444275" cy="398525"/>
              <a:chOff x="2495125" y="2142250"/>
              <a:chExt cx="444275" cy="398525"/>
            </a:xfrm>
          </p:grpSpPr>
          <p:sp>
            <p:nvSpPr>
              <p:cNvPr id="363" name="Google Shape;120;p2">
                <a:extLst>
                  <a:ext uri="{FF2B5EF4-FFF2-40B4-BE49-F238E27FC236}">
                    <a16:creationId xmlns:a16="http://schemas.microsoft.com/office/drawing/2014/main" id="{62D8C238-CAD9-26EA-7618-DEA949697EC6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121;p2">
                <a:extLst>
                  <a:ext uri="{FF2B5EF4-FFF2-40B4-BE49-F238E27FC236}">
                    <a16:creationId xmlns:a16="http://schemas.microsoft.com/office/drawing/2014/main" id="{6185BB5F-DC7C-D229-9225-E79994DB754C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122;p2">
              <a:extLst>
                <a:ext uri="{FF2B5EF4-FFF2-40B4-BE49-F238E27FC236}">
                  <a16:creationId xmlns:a16="http://schemas.microsoft.com/office/drawing/2014/main" id="{21053EC4-B989-E7D6-93AF-607FDCDCD666}"/>
                </a:ext>
              </a:extLst>
            </p:cNvPr>
            <p:cNvGrpSpPr/>
            <p:nvPr userDrawn="1"/>
          </p:nvGrpSpPr>
          <p:grpSpPr>
            <a:xfrm>
              <a:off x="6975800" y="4368950"/>
              <a:ext cx="291375" cy="281375"/>
              <a:chOff x="3243875" y="2372825"/>
              <a:chExt cx="291375" cy="281375"/>
            </a:xfrm>
          </p:grpSpPr>
          <p:sp>
            <p:nvSpPr>
              <p:cNvPr id="366" name="Google Shape;123;p2">
                <a:extLst>
                  <a:ext uri="{FF2B5EF4-FFF2-40B4-BE49-F238E27FC236}">
                    <a16:creationId xmlns:a16="http://schemas.microsoft.com/office/drawing/2014/main" id="{B1FF3509-0C6F-6583-EA96-F7E251DE9CA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124;p2">
                <a:extLst>
                  <a:ext uri="{FF2B5EF4-FFF2-40B4-BE49-F238E27FC236}">
                    <a16:creationId xmlns:a16="http://schemas.microsoft.com/office/drawing/2014/main" id="{60885785-BCB1-EC6B-2ADF-1C980972B2D8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125;p2">
                <a:extLst>
                  <a:ext uri="{FF2B5EF4-FFF2-40B4-BE49-F238E27FC236}">
                    <a16:creationId xmlns:a16="http://schemas.microsoft.com/office/drawing/2014/main" id="{18E0134A-0624-5FF9-95C5-14DCDB91EABD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126;p2">
                <a:extLst>
                  <a:ext uri="{FF2B5EF4-FFF2-40B4-BE49-F238E27FC236}">
                    <a16:creationId xmlns:a16="http://schemas.microsoft.com/office/drawing/2014/main" id="{8B9F2700-6EDA-3B91-152C-171253C6B1E1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127;p2">
                <a:extLst>
                  <a:ext uri="{FF2B5EF4-FFF2-40B4-BE49-F238E27FC236}">
                    <a16:creationId xmlns:a16="http://schemas.microsoft.com/office/drawing/2014/main" id="{24D9A55D-A005-32DD-CFBC-32B607CCA12A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128;p2">
                <a:extLst>
                  <a:ext uri="{FF2B5EF4-FFF2-40B4-BE49-F238E27FC236}">
                    <a16:creationId xmlns:a16="http://schemas.microsoft.com/office/drawing/2014/main" id="{D52872BA-133F-21B1-4E19-F758202D2F0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129;p2">
                <a:extLst>
                  <a:ext uri="{FF2B5EF4-FFF2-40B4-BE49-F238E27FC236}">
                    <a16:creationId xmlns:a16="http://schemas.microsoft.com/office/drawing/2014/main" id="{A2A51F82-CF16-ADC8-26BE-167D02E37310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130;p2">
                <a:extLst>
                  <a:ext uri="{FF2B5EF4-FFF2-40B4-BE49-F238E27FC236}">
                    <a16:creationId xmlns:a16="http://schemas.microsoft.com/office/drawing/2014/main" id="{6EF4C0C3-916F-5F95-A5BF-EB9A78ADCE3B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131;p2">
                <a:extLst>
                  <a:ext uri="{FF2B5EF4-FFF2-40B4-BE49-F238E27FC236}">
                    <a16:creationId xmlns:a16="http://schemas.microsoft.com/office/drawing/2014/main" id="{72575281-105F-6511-BA57-E4ACE91EA15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132;p2">
                <a:extLst>
                  <a:ext uri="{FF2B5EF4-FFF2-40B4-BE49-F238E27FC236}">
                    <a16:creationId xmlns:a16="http://schemas.microsoft.com/office/drawing/2014/main" id="{36704742-9CEE-5277-B6CF-182F6BE1D97D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515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00A806-119E-8272-810D-9482BA6D6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CCF50C-40E5-EACE-CB29-5993EACA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6906C0-91BF-D701-797C-26E5DCE6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187" name="Nhóm 186">
            <a:extLst>
              <a:ext uri="{FF2B5EF4-FFF2-40B4-BE49-F238E27FC236}">
                <a16:creationId xmlns:a16="http://schemas.microsoft.com/office/drawing/2014/main" id="{933161C6-592B-5BF2-D614-68EDE8D414FF}"/>
              </a:ext>
            </a:extLst>
          </p:cNvPr>
          <p:cNvGrpSpPr/>
          <p:nvPr userDrawn="1"/>
        </p:nvGrpSpPr>
        <p:grpSpPr>
          <a:xfrm>
            <a:off x="228900" y="135684"/>
            <a:ext cx="11658300" cy="6695559"/>
            <a:chOff x="228900" y="135685"/>
            <a:chExt cx="8685859" cy="4988436"/>
          </a:xfrm>
        </p:grpSpPr>
        <p:sp>
          <p:nvSpPr>
            <p:cNvPr id="97" name="Google Shape;234;p4">
              <a:extLst>
                <a:ext uri="{FF2B5EF4-FFF2-40B4-BE49-F238E27FC236}">
                  <a16:creationId xmlns:a16="http://schemas.microsoft.com/office/drawing/2014/main" id="{554B59E1-48A0-3F5F-AB1F-48C6323D2C19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35;p4">
              <a:extLst>
                <a:ext uri="{FF2B5EF4-FFF2-40B4-BE49-F238E27FC236}">
                  <a16:creationId xmlns:a16="http://schemas.microsoft.com/office/drawing/2014/main" id="{04B20B5C-39F5-D124-552F-D1C04FDC696D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36;p4">
              <a:extLst>
                <a:ext uri="{FF2B5EF4-FFF2-40B4-BE49-F238E27FC236}">
                  <a16:creationId xmlns:a16="http://schemas.microsoft.com/office/drawing/2014/main" id="{FC199762-2D7A-E50E-F3F9-8E88AF028191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237;p4">
              <a:extLst>
                <a:ext uri="{FF2B5EF4-FFF2-40B4-BE49-F238E27FC236}">
                  <a16:creationId xmlns:a16="http://schemas.microsoft.com/office/drawing/2014/main" id="{124C44C3-2C8E-8936-757C-F6B6F8352639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1" name="Google Shape;238;p4">
                <a:extLst>
                  <a:ext uri="{FF2B5EF4-FFF2-40B4-BE49-F238E27FC236}">
                    <a16:creationId xmlns:a16="http://schemas.microsoft.com/office/drawing/2014/main" id="{A69B82A8-3143-E2A3-6F7B-8EFCEF071AD7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39;p4">
                <a:extLst>
                  <a:ext uri="{FF2B5EF4-FFF2-40B4-BE49-F238E27FC236}">
                    <a16:creationId xmlns:a16="http://schemas.microsoft.com/office/drawing/2014/main" id="{3C6F3D12-2DFA-98F5-9C6E-F321BB0938F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" name="Google Shape;240;p4">
              <a:extLst>
                <a:ext uri="{FF2B5EF4-FFF2-40B4-BE49-F238E27FC236}">
                  <a16:creationId xmlns:a16="http://schemas.microsoft.com/office/drawing/2014/main" id="{DE15A2D4-628E-84AA-FBE1-F840296DE81D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4" name="Google Shape;241;p4">
                <a:extLst>
                  <a:ext uri="{FF2B5EF4-FFF2-40B4-BE49-F238E27FC236}">
                    <a16:creationId xmlns:a16="http://schemas.microsoft.com/office/drawing/2014/main" id="{0881D69F-099D-A20E-E801-84B752BB6F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242;p4">
                <a:extLst>
                  <a:ext uri="{FF2B5EF4-FFF2-40B4-BE49-F238E27FC236}">
                    <a16:creationId xmlns:a16="http://schemas.microsoft.com/office/drawing/2014/main" id="{72B4F8DB-CA75-E8C2-9AFD-8BABFDCA3956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243;p4">
              <a:extLst>
                <a:ext uri="{FF2B5EF4-FFF2-40B4-BE49-F238E27FC236}">
                  <a16:creationId xmlns:a16="http://schemas.microsoft.com/office/drawing/2014/main" id="{29322627-412F-1941-09AC-38D587A08A2D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7" name="Google Shape;244;p4">
                <a:extLst>
                  <a:ext uri="{FF2B5EF4-FFF2-40B4-BE49-F238E27FC236}">
                    <a16:creationId xmlns:a16="http://schemas.microsoft.com/office/drawing/2014/main" id="{D97DF99D-4062-FDD9-F9CD-BC2FE3C6A5F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245;p4">
                <a:extLst>
                  <a:ext uri="{FF2B5EF4-FFF2-40B4-BE49-F238E27FC236}">
                    <a16:creationId xmlns:a16="http://schemas.microsoft.com/office/drawing/2014/main" id="{5B8ADCF7-FA61-BBB3-1C08-49562D7B0471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246;p4">
              <a:extLst>
                <a:ext uri="{FF2B5EF4-FFF2-40B4-BE49-F238E27FC236}">
                  <a16:creationId xmlns:a16="http://schemas.microsoft.com/office/drawing/2014/main" id="{A88744F1-BD09-1188-A7F2-618476C189A5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" name="Google Shape;247;p4">
                <a:extLst>
                  <a:ext uri="{FF2B5EF4-FFF2-40B4-BE49-F238E27FC236}">
                    <a16:creationId xmlns:a16="http://schemas.microsoft.com/office/drawing/2014/main" id="{D3ADBE82-D60E-34BC-4D6D-6A044DA3F196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48;p4">
                <a:extLst>
                  <a:ext uri="{FF2B5EF4-FFF2-40B4-BE49-F238E27FC236}">
                    <a16:creationId xmlns:a16="http://schemas.microsoft.com/office/drawing/2014/main" id="{C204489D-2D56-9319-F449-005906992CAB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249;p4">
              <a:extLst>
                <a:ext uri="{FF2B5EF4-FFF2-40B4-BE49-F238E27FC236}">
                  <a16:creationId xmlns:a16="http://schemas.microsoft.com/office/drawing/2014/main" id="{CC94CDBE-ED87-5BC1-4F6E-91C52109FBE3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3" name="Google Shape;250;p4">
                <a:extLst>
                  <a:ext uri="{FF2B5EF4-FFF2-40B4-BE49-F238E27FC236}">
                    <a16:creationId xmlns:a16="http://schemas.microsoft.com/office/drawing/2014/main" id="{1949F9A7-D0DD-3A51-BAEA-60CFC002BA8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51;p4">
                <a:extLst>
                  <a:ext uri="{FF2B5EF4-FFF2-40B4-BE49-F238E27FC236}">
                    <a16:creationId xmlns:a16="http://schemas.microsoft.com/office/drawing/2014/main" id="{D6B9C230-12A2-AC12-FD75-F04C737BF2D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252;p4">
              <a:extLst>
                <a:ext uri="{FF2B5EF4-FFF2-40B4-BE49-F238E27FC236}">
                  <a16:creationId xmlns:a16="http://schemas.microsoft.com/office/drawing/2014/main" id="{52A4B71F-E2BB-4771-0C8A-585209E5C135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6" name="Google Shape;253;p4">
                <a:extLst>
                  <a:ext uri="{FF2B5EF4-FFF2-40B4-BE49-F238E27FC236}">
                    <a16:creationId xmlns:a16="http://schemas.microsoft.com/office/drawing/2014/main" id="{7050E15B-173B-63C5-25CC-5E96CD47031B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54;p4">
                <a:extLst>
                  <a:ext uri="{FF2B5EF4-FFF2-40B4-BE49-F238E27FC236}">
                    <a16:creationId xmlns:a16="http://schemas.microsoft.com/office/drawing/2014/main" id="{E0CB2F8E-AE88-0B99-CEFD-A0463ACDDC4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255;p4">
              <a:extLst>
                <a:ext uri="{FF2B5EF4-FFF2-40B4-BE49-F238E27FC236}">
                  <a16:creationId xmlns:a16="http://schemas.microsoft.com/office/drawing/2014/main" id="{D110D9E3-1ADF-9223-2571-CED044E5B205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56;p4">
              <a:extLst>
                <a:ext uri="{FF2B5EF4-FFF2-40B4-BE49-F238E27FC236}">
                  <a16:creationId xmlns:a16="http://schemas.microsoft.com/office/drawing/2014/main" id="{48AB44EE-AB13-A082-F4C3-57E5BADF81B4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57;p4">
              <a:extLst>
                <a:ext uri="{FF2B5EF4-FFF2-40B4-BE49-F238E27FC236}">
                  <a16:creationId xmlns:a16="http://schemas.microsoft.com/office/drawing/2014/main" id="{E9F2EFBF-E6A3-8B7D-E25C-40175E34EC51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58;p4">
              <a:extLst>
                <a:ext uri="{FF2B5EF4-FFF2-40B4-BE49-F238E27FC236}">
                  <a16:creationId xmlns:a16="http://schemas.microsoft.com/office/drawing/2014/main" id="{4943CEF3-8F7C-EAAC-2D8E-EC7EBD1013D5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59;p4">
              <a:extLst>
                <a:ext uri="{FF2B5EF4-FFF2-40B4-BE49-F238E27FC236}">
                  <a16:creationId xmlns:a16="http://schemas.microsoft.com/office/drawing/2014/main" id="{09D1D647-A003-51E5-959A-5860BF6C2E9A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0;p4">
              <a:extLst>
                <a:ext uri="{FF2B5EF4-FFF2-40B4-BE49-F238E27FC236}">
                  <a16:creationId xmlns:a16="http://schemas.microsoft.com/office/drawing/2014/main" id="{1E6D7662-323B-BDA2-642A-2D5815199D61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1;p4">
              <a:extLst>
                <a:ext uri="{FF2B5EF4-FFF2-40B4-BE49-F238E27FC236}">
                  <a16:creationId xmlns:a16="http://schemas.microsoft.com/office/drawing/2014/main" id="{DB478533-C767-B6D7-6A14-44B7D339A138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2;p4">
              <a:extLst>
                <a:ext uri="{FF2B5EF4-FFF2-40B4-BE49-F238E27FC236}">
                  <a16:creationId xmlns:a16="http://schemas.microsoft.com/office/drawing/2014/main" id="{6A228F63-32A3-F686-0AD5-04632319A4B3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3;p4">
              <a:extLst>
                <a:ext uri="{FF2B5EF4-FFF2-40B4-BE49-F238E27FC236}">
                  <a16:creationId xmlns:a16="http://schemas.microsoft.com/office/drawing/2014/main" id="{40348B10-D1DA-01A9-A6F9-864864DF0D4B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64;p4">
              <a:extLst>
                <a:ext uri="{FF2B5EF4-FFF2-40B4-BE49-F238E27FC236}">
                  <a16:creationId xmlns:a16="http://schemas.microsoft.com/office/drawing/2014/main" id="{9DB88914-671C-D9CD-9BAD-65216F0AFFBB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65;p4">
              <a:extLst>
                <a:ext uri="{FF2B5EF4-FFF2-40B4-BE49-F238E27FC236}">
                  <a16:creationId xmlns:a16="http://schemas.microsoft.com/office/drawing/2014/main" id="{E3F9DCAC-DEA2-EE5D-EDA2-D101131DDEEC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6;p4">
              <a:extLst>
                <a:ext uri="{FF2B5EF4-FFF2-40B4-BE49-F238E27FC236}">
                  <a16:creationId xmlns:a16="http://schemas.microsoft.com/office/drawing/2014/main" id="{EF75F8C3-6A28-85E4-A0F8-99B8CFE4E424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7;p4">
              <a:extLst>
                <a:ext uri="{FF2B5EF4-FFF2-40B4-BE49-F238E27FC236}">
                  <a16:creationId xmlns:a16="http://schemas.microsoft.com/office/drawing/2014/main" id="{6797189B-EDC3-56FA-9FB9-651FC1C1B2F2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8;p4">
              <a:extLst>
                <a:ext uri="{FF2B5EF4-FFF2-40B4-BE49-F238E27FC236}">
                  <a16:creationId xmlns:a16="http://schemas.microsoft.com/office/drawing/2014/main" id="{CE3B910F-7F2E-E168-95FD-A3560526839E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9;p4">
              <a:extLst>
                <a:ext uri="{FF2B5EF4-FFF2-40B4-BE49-F238E27FC236}">
                  <a16:creationId xmlns:a16="http://schemas.microsoft.com/office/drawing/2014/main" id="{C37D8CD0-C11C-3C34-C497-2F6A02D193B2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70;p4">
              <a:extLst>
                <a:ext uri="{FF2B5EF4-FFF2-40B4-BE49-F238E27FC236}">
                  <a16:creationId xmlns:a16="http://schemas.microsoft.com/office/drawing/2014/main" id="{18FF6A1F-6009-2D04-69D4-B6A6D3E7EFAD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71;p4">
              <a:extLst>
                <a:ext uri="{FF2B5EF4-FFF2-40B4-BE49-F238E27FC236}">
                  <a16:creationId xmlns:a16="http://schemas.microsoft.com/office/drawing/2014/main" id="{33002C0D-8878-305E-956E-4777B87E5992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72;p4">
              <a:extLst>
                <a:ext uri="{FF2B5EF4-FFF2-40B4-BE49-F238E27FC236}">
                  <a16:creationId xmlns:a16="http://schemas.microsoft.com/office/drawing/2014/main" id="{576A0D8B-D415-6E74-9C74-8AC54D0629FA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73;p4">
              <a:extLst>
                <a:ext uri="{FF2B5EF4-FFF2-40B4-BE49-F238E27FC236}">
                  <a16:creationId xmlns:a16="http://schemas.microsoft.com/office/drawing/2014/main" id="{230296F3-9D64-EBD8-ADAB-552E5F11D485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4;p4">
              <a:extLst>
                <a:ext uri="{FF2B5EF4-FFF2-40B4-BE49-F238E27FC236}">
                  <a16:creationId xmlns:a16="http://schemas.microsoft.com/office/drawing/2014/main" id="{D6C650DF-7B94-EDAD-4152-7939A27B567F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75;p4">
              <a:extLst>
                <a:ext uri="{FF2B5EF4-FFF2-40B4-BE49-F238E27FC236}">
                  <a16:creationId xmlns:a16="http://schemas.microsoft.com/office/drawing/2014/main" id="{B7D5A342-115B-DB9D-10B3-63DE0460EA1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76;p4">
              <a:extLst>
                <a:ext uri="{FF2B5EF4-FFF2-40B4-BE49-F238E27FC236}">
                  <a16:creationId xmlns:a16="http://schemas.microsoft.com/office/drawing/2014/main" id="{AA99AF35-B1BD-2F0E-6CAB-7486B253505B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77;p4">
              <a:extLst>
                <a:ext uri="{FF2B5EF4-FFF2-40B4-BE49-F238E27FC236}">
                  <a16:creationId xmlns:a16="http://schemas.microsoft.com/office/drawing/2014/main" id="{5A9AD8B8-4713-D627-3EC7-C03D2BAFBBB3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78;p4">
              <a:extLst>
                <a:ext uri="{FF2B5EF4-FFF2-40B4-BE49-F238E27FC236}">
                  <a16:creationId xmlns:a16="http://schemas.microsoft.com/office/drawing/2014/main" id="{F6C0FE33-A0FB-8B1E-3EF5-353539755835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79;p4">
              <a:extLst>
                <a:ext uri="{FF2B5EF4-FFF2-40B4-BE49-F238E27FC236}">
                  <a16:creationId xmlns:a16="http://schemas.microsoft.com/office/drawing/2014/main" id="{317FDE2E-7D6C-AC62-C9CA-2702CE44189F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80;p4">
              <a:extLst>
                <a:ext uri="{FF2B5EF4-FFF2-40B4-BE49-F238E27FC236}">
                  <a16:creationId xmlns:a16="http://schemas.microsoft.com/office/drawing/2014/main" id="{2982D249-CAC3-1580-BA46-9FB2234425CB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81;p4">
              <a:extLst>
                <a:ext uri="{FF2B5EF4-FFF2-40B4-BE49-F238E27FC236}">
                  <a16:creationId xmlns:a16="http://schemas.microsoft.com/office/drawing/2014/main" id="{E76D231E-66A5-CD33-7949-05FDD46AA826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82;p4">
              <a:extLst>
                <a:ext uri="{FF2B5EF4-FFF2-40B4-BE49-F238E27FC236}">
                  <a16:creationId xmlns:a16="http://schemas.microsoft.com/office/drawing/2014/main" id="{4EE1BB7B-F31B-89D4-C6CC-4679203992F0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83;p4">
              <a:extLst>
                <a:ext uri="{FF2B5EF4-FFF2-40B4-BE49-F238E27FC236}">
                  <a16:creationId xmlns:a16="http://schemas.microsoft.com/office/drawing/2014/main" id="{83A41270-D366-977C-6B4C-7B93760B5986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84;p4">
              <a:extLst>
                <a:ext uri="{FF2B5EF4-FFF2-40B4-BE49-F238E27FC236}">
                  <a16:creationId xmlns:a16="http://schemas.microsoft.com/office/drawing/2014/main" id="{8CCAA297-B907-C47C-7DBA-2A114621FE8F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85;p4">
              <a:extLst>
                <a:ext uri="{FF2B5EF4-FFF2-40B4-BE49-F238E27FC236}">
                  <a16:creationId xmlns:a16="http://schemas.microsoft.com/office/drawing/2014/main" id="{B2FD7750-6C1D-1DCA-083B-A4C8AB069ED8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86;p4">
              <a:extLst>
                <a:ext uri="{FF2B5EF4-FFF2-40B4-BE49-F238E27FC236}">
                  <a16:creationId xmlns:a16="http://schemas.microsoft.com/office/drawing/2014/main" id="{CE370C5C-059B-2D2F-74A3-F68BC97DEBB4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287;p4">
              <a:extLst>
                <a:ext uri="{FF2B5EF4-FFF2-40B4-BE49-F238E27FC236}">
                  <a16:creationId xmlns:a16="http://schemas.microsoft.com/office/drawing/2014/main" id="{EBC27021-8FD9-6B5D-1ADA-6B9D2886165E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88;p4">
              <a:extLst>
                <a:ext uri="{FF2B5EF4-FFF2-40B4-BE49-F238E27FC236}">
                  <a16:creationId xmlns:a16="http://schemas.microsoft.com/office/drawing/2014/main" id="{EF8417F7-0D65-B07A-66CD-DBB05F30FA17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89;p4">
              <a:extLst>
                <a:ext uri="{FF2B5EF4-FFF2-40B4-BE49-F238E27FC236}">
                  <a16:creationId xmlns:a16="http://schemas.microsoft.com/office/drawing/2014/main" id="{74D5858A-63C6-DC09-86D2-B63A70F5BA0D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90;p4">
              <a:extLst>
                <a:ext uri="{FF2B5EF4-FFF2-40B4-BE49-F238E27FC236}">
                  <a16:creationId xmlns:a16="http://schemas.microsoft.com/office/drawing/2014/main" id="{A98067C2-37A6-2EE1-1348-8BD76AC3986D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91;p4">
              <a:extLst>
                <a:ext uri="{FF2B5EF4-FFF2-40B4-BE49-F238E27FC236}">
                  <a16:creationId xmlns:a16="http://schemas.microsoft.com/office/drawing/2014/main" id="{41CDBEFD-9F50-617A-BF7E-713AA3EAE36C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92;p4">
              <a:extLst>
                <a:ext uri="{FF2B5EF4-FFF2-40B4-BE49-F238E27FC236}">
                  <a16:creationId xmlns:a16="http://schemas.microsoft.com/office/drawing/2014/main" id="{29DA7538-22C2-5D35-99C8-C29ED89E5807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93;p4">
              <a:extLst>
                <a:ext uri="{FF2B5EF4-FFF2-40B4-BE49-F238E27FC236}">
                  <a16:creationId xmlns:a16="http://schemas.microsoft.com/office/drawing/2014/main" id="{4FD1CC5C-205D-A8AE-B2C8-3D516D3A997E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94;p4">
              <a:extLst>
                <a:ext uri="{FF2B5EF4-FFF2-40B4-BE49-F238E27FC236}">
                  <a16:creationId xmlns:a16="http://schemas.microsoft.com/office/drawing/2014/main" id="{4DEF94BC-201D-56FD-4F71-319FC64192BE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95;p4">
              <a:extLst>
                <a:ext uri="{FF2B5EF4-FFF2-40B4-BE49-F238E27FC236}">
                  <a16:creationId xmlns:a16="http://schemas.microsoft.com/office/drawing/2014/main" id="{63E1C396-BDC9-2F81-AEF5-589AE43B5100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96;p4">
              <a:extLst>
                <a:ext uri="{FF2B5EF4-FFF2-40B4-BE49-F238E27FC236}">
                  <a16:creationId xmlns:a16="http://schemas.microsoft.com/office/drawing/2014/main" id="{1D070C25-0B33-B3AF-C4F9-66A362F2A792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97;p4">
              <a:extLst>
                <a:ext uri="{FF2B5EF4-FFF2-40B4-BE49-F238E27FC236}">
                  <a16:creationId xmlns:a16="http://schemas.microsoft.com/office/drawing/2014/main" id="{BEFF9734-0A0C-8B03-5735-CACEE7700488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98;p4">
              <a:extLst>
                <a:ext uri="{FF2B5EF4-FFF2-40B4-BE49-F238E27FC236}">
                  <a16:creationId xmlns:a16="http://schemas.microsoft.com/office/drawing/2014/main" id="{25245D4E-E271-CE75-E0CA-F545AF1A6CF4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99;p4">
              <a:extLst>
                <a:ext uri="{FF2B5EF4-FFF2-40B4-BE49-F238E27FC236}">
                  <a16:creationId xmlns:a16="http://schemas.microsoft.com/office/drawing/2014/main" id="{2068938C-C96B-F0A3-FE6F-5151902F94B0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00;p4">
              <a:extLst>
                <a:ext uri="{FF2B5EF4-FFF2-40B4-BE49-F238E27FC236}">
                  <a16:creationId xmlns:a16="http://schemas.microsoft.com/office/drawing/2014/main" id="{BCC5A286-6CA5-03C1-056B-D1881377DB4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01;p4">
              <a:extLst>
                <a:ext uri="{FF2B5EF4-FFF2-40B4-BE49-F238E27FC236}">
                  <a16:creationId xmlns:a16="http://schemas.microsoft.com/office/drawing/2014/main" id="{EB1D4BCC-1BAE-5623-CD86-5DFBE3E55592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02;p4">
              <a:extLst>
                <a:ext uri="{FF2B5EF4-FFF2-40B4-BE49-F238E27FC236}">
                  <a16:creationId xmlns:a16="http://schemas.microsoft.com/office/drawing/2014/main" id="{7981A895-1D39-64B9-CEEF-123D962CFAFF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03;p4">
              <a:extLst>
                <a:ext uri="{FF2B5EF4-FFF2-40B4-BE49-F238E27FC236}">
                  <a16:creationId xmlns:a16="http://schemas.microsoft.com/office/drawing/2014/main" id="{949F2B8D-C762-C3C7-6117-FEFA47BDEAB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04;p4">
              <a:extLst>
                <a:ext uri="{FF2B5EF4-FFF2-40B4-BE49-F238E27FC236}">
                  <a16:creationId xmlns:a16="http://schemas.microsoft.com/office/drawing/2014/main" id="{3A28F20A-1F13-72EE-56DB-F5B0C3E5B4C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05;p4">
              <a:extLst>
                <a:ext uri="{FF2B5EF4-FFF2-40B4-BE49-F238E27FC236}">
                  <a16:creationId xmlns:a16="http://schemas.microsoft.com/office/drawing/2014/main" id="{94CFA6D1-7276-AAB0-2B33-52832AB3BF1D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06;p4">
              <a:extLst>
                <a:ext uri="{FF2B5EF4-FFF2-40B4-BE49-F238E27FC236}">
                  <a16:creationId xmlns:a16="http://schemas.microsoft.com/office/drawing/2014/main" id="{24C0F4D6-FDE1-74AE-2290-638179667330}"/>
                </a:ext>
              </a:extLst>
            </p:cNvPr>
            <p:cNvSpPr/>
            <p:nvPr userDrawn="1"/>
          </p:nvSpPr>
          <p:spPr>
            <a:xfrm>
              <a:off x="228900" y="135685"/>
              <a:ext cx="794715" cy="68671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07;p4">
              <a:extLst>
                <a:ext uri="{FF2B5EF4-FFF2-40B4-BE49-F238E27FC236}">
                  <a16:creationId xmlns:a16="http://schemas.microsoft.com/office/drawing/2014/main" id="{B77609C3-1486-0F22-3720-0CFFD991C65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10;p4">
              <a:extLst>
                <a:ext uri="{FF2B5EF4-FFF2-40B4-BE49-F238E27FC236}">
                  <a16:creationId xmlns:a16="http://schemas.microsoft.com/office/drawing/2014/main" id="{0BDBFE40-5909-38E3-8F94-AEDEE8089DCD}"/>
                </a:ext>
              </a:extLst>
            </p:cNvPr>
            <p:cNvSpPr/>
            <p:nvPr userDrawn="1"/>
          </p:nvSpPr>
          <p:spPr>
            <a:xfrm rot="4238894">
              <a:off x="287196" y="4383386"/>
              <a:ext cx="794710" cy="686759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11;p4">
              <a:extLst>
                <a:ext uri="{FF2B5EF4-FFF2-40B4-BE49-F238E27FC236}">
                  <a16:creationId xmlns:a16="http://schemas.microsoft.com/office/drawing/2014/main" id="{790F71F2-CBFC-429E-6F6C-5F40B4970F76}"/>
                </a:ext>
              </a:extLst>
            </p:cNvPr>
            <p:cNvSpPr/>
            <p:nvPr userDrawn="1"/>
          </p:nvSpPr>
          <p:spPr>
            <a:xfrm>
              <a:off x="7109750" y="7326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12;p4">
              <a:extLst>
                <a:ext uri="{FF2B5EF4-FFF2-40B4-BE49-F238E27FC236}">
                  <a16:creationId xmlns:a16="http://schemas.microsoft.com/office/drawing/2014/main" id="{0564A307-D3D7-DB98-D502-C72D1D9FF377}"/>
                </a:ext>
              </a:extLst>
            </p:cNvPr>
            <p:cNvSpPr/>
            <p:nvPr userDrawn="1"/>
          </p:nvSpPr>
          <p:spPr>
            <a:xfrm>
              <a:off x="1324400" y="55106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313;p4">
              <a:extLst>
                <a:ext uri="{FF2B5EF4-FFF2-40B4-BE49-F238E27FC236}">
                  <a16:creationId xmlns:a16="http://schemas.microsoft.com/office/drawing/2014/main" id="{3B4169BE-0905-2FA0-6CE3-3F448B54D0FC}"/>
                </a:ext>
              </a:extLst>
            </p:cNvPr>
            <p:cNvGrpSpPr/>
            <p:nvPr userDrawn="1"/>
          </p:nvGrpSpPr>
          <p:grpSpPr>
            <a:xfrm>
              <a:off x="7636900" y="441350"/>
              <a:ext cx="291375" cy="281375"/>
              <a:chOff x="3243875" y="2372825"/>
              <a:chExt cx="291375" cy="281375"/>
            </a:xfrm>
          </p:grpSpPr>
          <p:sp>
            <p:nvSpPr>
              <p:cNvPr id="175" name="Google Shape;314;p4">
                <a:extLst>
                  <a:ext uri="{FF2B5EF4-FFF2-40B4-BE49-F238E27FC236}">
                    <a16:creationId xmlns:a16="http://schemas.microsoft.com/office/drawing/2014/main" id="{83F0B429-EA35-1669-A74E-B8ADF1E24AB8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315;p4">
                <a:extLst>
                  <a:ext uri="{FF2B5EF4-FFF2-40B4-BE49-F238E27FC236}">
                    <a16:creationId xmlns:a16="http://schemas.microsoft.com/office/drawing/2014/main" id="{6F87D57A-DFCE-815B-DC8C-1DA7F17CDBA7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316;p4">
                <a:extLst>
                  <a:ext uri="{FF2B5EF4-FFF2-40B4-BE49-F238E27FC236}">
                    <a16:creationId xmlns:a16="http://schemas.microsoft.com/office/drawing/2014/main" id="{0BFAA925-277C-4391-0FA5-D95C02823FB0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317;p4">
                <a:extLst>
                  <a:ext uri="{FF2B5EF4-FFF2-40B4-BE49-F238E27FC236}">
                    <a16:creationId xmlns:a16="http://schemas.microsoft.com/office/drawing/2014/main" id="{236A0361-7F81-D541-9B5B-6D459BA0EB3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318;p4">
                <a:extLst>
                  <a:ext uri="{FF2B5EF4-FFF2-40B4-BE49-F238E27FC236}">
                    <a16:creationId xmlns:a16="http://schemas.microsoft.com/office/drawing/2014/main" id="{D1D683CD-494A-F104-97A5-620D2CC14FCE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319;p4">
                <a:extLst>
                  <a:ext uri="{FF2B5EF4-FFF2-40B4-BE49-F238E27FC236}">
                    <a16:creationId xmlns:a16="http://schemas.microsoft.com/office/drawing/2014/main" id="{B8223EC8-1EBA-63E9-01F2-FF986DC4D4EF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320;p4">
                <a:extLst>
                  <a:ext uri="{FF2B5EF4-FFF2-40B4-BE49-F238E27FC236}">
                    <a16:creationId xmlns:a16="http://schemas.microsoft.com/office/drawing/2014/main" id="{28C12580-E9F3-1A4F-7220-645E5CA264CD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321;p4">
                <a:extLst>
                  <a:ext uri="{FF2B5EF4-FFF2-40B4-BE49-F238E27FC236}">
                    <a16:creationId xmlns:a16="http://schemas.microsoft.com/office/drawing/2014/main" id="{C8578BA9-7920-3B2B-5416-86861778227D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322;p4">
                <a:extLst>
                  <a:ext uri="{FF2B5EF4-FFF2-40B4-BE49-F238E27FC236}">
                    <a16:creationId xmlns:a16="http://schemas.microsoft.com/office/drawing/2014/main" id="{78F68B9B-25A6-EA79-C057-DF871AE4306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323;p4">
                <a:extLst>
                  <a:ext uri="{FF2B5EF4-FFF2-40B4-BE49-F238E27FC236}">
                    <a16:creationId xmlns:a16="http://schemas.microsoft.com/office/drawing/2014/main" id="{ED95C56F-1901-8111-EA66-FC5030F6FAA2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" name="Google Shape;324;p4">
              <a:extLst>
                <a:ext uri="{FF2B5EF4-FFF2-40B4-BE49-F238E27FC236}">
                  <a16:creationId xmlns:a16="http://schemas.microsoft.com/office/drawing/2014/main" id="{32B4BB1B-19B5-DE11-EB4B-AF4FDCD551BD}"/>
                </a:ext>
              </a:extLst>
            </p:cNvPr>
            <p:cNvSpPr/>
            <p:nvPr userDrawn="1"/>
          </p:nvSpPr>
          <p:spPr>
            <a:xfrm>
              <a:off x="8088375" y="123213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25;p4">
              <a:extLst>
                <a:ext uri="{FF2B5EF4-FFF2-40B4-BE49-F238E27FC236}">
                  <a16:creationId xmlns:a16="http://schemas.microsoft.com/office/drawing/2014/main" id="{3A5A9E83-76FC-D777-1D37-05475B730D3C}"/>
                </a:ext>
              </a:extLst>
            </p:cNvPr>
            <p:cNvSpPr/>
            <p:nvPr userDrawn="1"/>
          </p:nvSpPr>
          <p:spPr>
            <a:xfrm>
              <a:off x="1023000" y="1014050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099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61EF6C-03F9-7C24-13B7-036D232D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DA1C22F-F4A3-71D8-3089-55574928D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F1F1910-C2BB-850A-0252-6A3F5BA9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0824C06-A9E0-2449-E35B-2523B853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C61940A-9320-EABF-3A78-27321E12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259" name="Nhóm 258">
            <a:extLst>
              <a:ext uri="{FF2B5EF4-FFF2-40B4-BE49-F238E27FC236}">
                <a16:creationId xmlns:a16="http://schemas.microsoft.com/office/drawing/2014/main" id="{05C133ED-4535-AE61-9924-344E2405B54F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133" name="Google Shape;1604;p20">
              <a:extLst>
                <a:ext uri="{FF2B5EF4-FFF2-40B4-BE49-F238E27FC236}">
                  <a16:creationId xmlns:a16="http://schemas.microsoft.com/office/drawing/2014/main" id="{DC027A76-0E75-D8ED-6D7D-9028EA288D05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605;p20">
              <a:extLst>
                <a:ext uri="{FF2B5EF4-FFF2-40B4-BE49-F238E27FC236}">
                  <a16:creationId xmlns:a16="http://schemas.microsoft.com/office/drawing/2014/main" id="{3DBB05D5-2D97-AF46-6F8C-B45F21EB6BFD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5" name="Google Shape;1606;p20">
              <a:extLst>
                <a:ext uri="{FF2B5EF4-FFF2-40B4-BE49-F238E27FC236}">
                  <a16:creationId xmlns:a16="http://schemas.microsoft.com/office/drawing/2014/main" id="{977E5849-0C8D-CA47-FF3C-074C3B6687D1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6" name="Google Shape;1607;p20">
                <a:extLst>
                  <a:ext uri="{FF2B5EF4-FFF2-40B4-BE49-F238E27FC236}">
                    <a16:creationId xmlns:a16="http://schemas.microsoft.com/office/drawing/2014/main" id="{DBAF3CB9-3259-221A-88DA-2145E487114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08;p20">
                <a:extLst>
                  <a:ext uri="{FF2B5EF4-FFF2-40B4-BE49-F238E27FC236}">
                    <a16:creationId xmlns:a16="http://schemas.microsoft.com/office/drawing/2014/main" id="{9EB153A3-2754-AED5-3CF4-B6FE70C2B0F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609;p20">
              <a:extLst>
                <a:ext uri="{FF2B5EF4-FFF2-40B4-BE49-F238E27FC236}">
                  <a16:creationId xmlns:a16="http://schemas.microsoft.com/office/drawing/2014/main" id="{63E7DEE2-206B-F556-2DD2-19E54E845049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9" name="Google Shape;1610;p20">
                <a:extLst>
                  <a:ext uri="{FF2B5EF4-FFF2-40B4-BE49-F238E27FC236}">
                    <a16:creationId xmlns:a16="http://schemas.microsoft.com/office/drawing/2014/main" id="{DD7F5852-E4B5-E728-2C1E-7B11F751B98A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1;p20">
                <a:extLst>
                  <a:ext uri="{FF2B5EF4-FFF2-40B4-BE49-F238E27FC236}">
                    <a16:creationId xmlns:a16="http://schemas.microsoft.com/office/drawing/2014/main" id="{F4047A25-C47E-61E3-55AC-0A118001651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" name="Google Shape;1612;p20">
              <a:extLst>
                <a:ext uri="{FF2B5EF4-FFF2-40B4-BE49-F238E27FC236}">
                  <a16:creationId xmlns:a16="http://schemas.microsoft.com/office/drawing/2014/main" id="{354B97F1-A840-1783-C8F5-F7481FF442A8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2" name="Google Shape;1613;p20">
                <a:extLst>
                  <a:ext uri="{FF2B5EF4-FFF2-40B4-BE49-F238E27FC236}">
                    <a16:creationId xmlns:a16="http://schemas.microsoft.com/office/drawing/2014/main" id="{6407C002-AF68-F795-8538-9AB65A1FB4EA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614;p20">
                <a:extLst>
                  <a:ext uri="{FF2B5EF4-FFF2-40B4-BE49-F238E27FC236}">
                    <a16:creationId xmlns:a16="http://schemas.microsoft.com/office/drawing/2014/main" id="{017A4A36-F3B9-6130-4852-FC647CC517C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615;p20">
              <a:extLst>
                <a:ext uri="{FF2B5EF4-FFF2-40B4-BE49-F238E27FC236}">
                  <a16:creationId xmlns:a16="http://schemas.microsoft.com/office/drawing/2014/main" id="{E94511B0-BFEE-4641-C338-7FCE2B8B9AF9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5" name="Google Shape;1616;p20">
                <a:extLst>
                  <a:ext uri="{FF2B5EF4-FFF2-40B4-BE49-F238E27FC236}">
                    <a16:creationId xmlns:a16="http://schemas.microsoft.com/office/drawing/2014/main" id="{05EBC019-123D-C11D-0B3B-6A1242CBB53B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617;p20">
                <a:extLst>
                  <a:ext uri="{FF2B5EF4-FFF2-40B4-BE49-F238E27FC236}">
                    <a16:creationId xmlns:a16="http://schemas.microsoft.com/office/drawing/2014/main" id="{C062D738-0065-24C3-8B15-4F678AFEF6BC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618;p20">
              <a:extLst>
                <a:ext uri="{FF2B5EF4-FFF2-40B4-BE49-F238E27FC236}">
                  <a16:creationId xmlns:a16="http://schemas.microsoft.com/office/drawing/2014/main" id="{97B2B30C-4A6A-B8E9-AC37-C8631BF2CCB1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" name="Google Shape;1619;p20">
                <a:extLst>
                  <a:ext uri="{FF2B5EF4-FFF2-40B4-BE49-F238E27FC236}">
                    <a16:creationId xmlns:a16="http://schemas.microsoft.com/office/drawing/2014/main" id="{15DA6624-84FA-BD6D-F84C-DB44D5FE369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620;p20">
                <a:extLst>
                  <a:ext uri="{FF2B5EF4-FFF2-40B4-BE49-F238E27FC236}">
                    <a16:creationId xmlns:a16="http://schemas.microsoft.com/office/drawing/2014/main" id="{1C16D57F-FE2F-C115-0727-D0AA64BDE4C5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621;p20">
              <a:extLst>
                <a:ext uri="{FF2B5EF4-FFF2-40B4-BE49-F238E27FC236}">
                  <a16:creationId xmlns:a16="http://schemas.microsoft.com/office/drawing/2014/main" id="{DDEA1D4E-86F8-DD13-EFCA-48C081D33E8D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622;p20">
                <a:extLst>
                  <a:ext uri="{FF2B5EF4-FFF2-40B4-BE49-F238E27FC236}">
                    <a16:creationId xmlns:a16="http://schemas.microsoft.com/office/drawing/2014/main" id="{FFA4ED75-D4D9-E7BC-AF68-E76BA3B066F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623;p20">
                <a:extLst>
                  <a:ext uri="{FF2B5EF4-FFF2-40B4-BE49-F238E27FC236}">
                    <a16:creationId xmlns:a16="http://schemas.microsoft.com/office/drawing/2014/main" id="{A0C8C929-A04A-3470-C7AE-E4A8B74B28A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624;p20">
              <a:extLst>
                <a:ext uri="{FF2B5EF4-FFF2-40B4-BE49-F238E27FC236}">
                  <a16:creationId xmlns:a16="http://schemas.microsoft.com/office/drawing/2014/main" id="{5F2FE0E5-454D-8867-BB32-3E8AFE7DE531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625;p20">
              <a:extLst>
                <a:ext uri="{FF2B5EF4-FFF2-40B4-BE49-F238E27FC236}">
                  <a16:creationId xmlns:a16="http://schemas.microsoft.com/office/drawing/2014/main" id="{202791E4-B850-B7FF-46FD-0D635DC101A8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626;p20">
              <a:extLst>
                <a:ext uri="{FF2B5EF4-FFF2-40B4-BE49-F238E27FC236}">
                  <a16:creationId xmlns:a16="http://schemas.microsoft.com/office/drawing/2014/main" id="{6CC7307F-C5D2-85FB-1F09-448E193FE8B8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627;p20">
              <a:extLst>
                <a:ext uri="{FF2B5EF4-FFF2-40B4-BE49-F238E27FC236}">
                  <a16:creationId xmlns:a16="http://schemas.microsoft.com/office/drawing/2014/main" id="{7028C3E9-B5E1-729D-4025-7BE3B7031B35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628;p20">
              <a:extLst>
                <a:ext uri="{FF2B5EF4-FFF2-40B4-BE49-F238E27FC236}">
                  <a16:creationId xmlns:a16="http://schemas.microsoft.com/office/drawing/2014/main" id="{B140BC63-5B4A-FE4B-40F3-EC08547C7618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629;p20">
              <a:extLst>
                <a:ext uri="{FF2B5EF4-FFF2-40B4-BE49-F238E27FC236}">
                  <a16:creationId xmlns:a16="http://schemas.microsoft.com/office/drawing/2014/main" id="{C27B2E99-0530-DE7C-16FA-74C6C6C17F53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630;p20">
              <a:extLst>
                <a:ext uri="{FF2B5EF4-FFF2-40B4-BE49-F238E27FC236}">
                  <a16:creationId xmlns:a16="http://schemas.microsoft.com/office/drawing/2014/main" id="{C526C907-0EE4-7528-8521-74434213AF8D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31;p20">
              <a:extLst>
                <a:ext uri="{FF2B5EF4-FFF2-40B4-BE49-F238E27FC236}">
                  <a16:creationId xmlns:a16="http://schemas.microsoft.com/office/drawing/2014/main" id="{D7B99F14-EC0A-BDFA-BD5C-685FE733E9EE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32;p20">
              <a:extLst>
                <a:ext uri="{FF2B5EF4-FFF2-40B4-BE49-F238E27FC236}">
                  <a16:creationId xmlns:a16="http://schemas.microsoft.com/office/drawing/2014/main" id="{F46ADDC7-E237-75F7-94CB-3D750551BAF8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33;p20">
              <a:extLst>
                <a:ext uri="{FF2B5EF4-FFF2-40B4-BE49-F238E27FC236}">
                  <a16:creationId xmlns:a16="http://schemas.microsoft.com/office/drawing/2014/main" id="{941FE85B-60C7-A06C-3630-8A7993C76738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4;p20">
              <a:extLst>
                <a:ext uri="{FF2B5EF4-FFF2-40B4-BE49-F238E27FC236}">
                  <a16:creationId xmlns:a16="http://schemas.microsoft.com/office/drawing/2014/main" id="{61A7150B-1CF8-BB56-6F0A-F386CA3829FC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35;p20">
              <a:extLst>
                <a:ext uri="{FF2B5EF4-FFF2-40B4-BE49-F238E27FC236}">
                  <a16:creationId xmlns:a16="http://schemas.microsoft.com/office/drawing/2014/main" id="{2CDFE00F-B386-AF5B-672A-701E9C8F1846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36;p20">
              <a:extLst>
                <a:ext uri="{FF2B5EF4-FFF2-40B4-BE49-F238E27FC236}">
                  <a16:creationId xmlns:a16="http://schemas.microsoft.com/office/drawing/2014/main" id="{7E2BCA3A-A79E-DD34-02A8-60AA8C2CFB20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37;p20">
              <a:extLst>
                <a:ext uri="{FF2B5EF4-FFF2-40B4-BE49-F238E27FC236}">
                  <a16:creationId xmlns:a16="http://schemas.microsoft.com/office/drawing/2014/main" id="{04F6EE7D-1020-ECE6-6257-761A43EBE4EC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38;p20">
              <a:extLst>
                <a:ext uri="{FF2B5EF4-FFF2-40B4-BE49-F238E27FC236}">
                  <a16:creationId xmlns:a16="http://schemas.microsoft.com/office/drawing/2014/main" id="{840F07D0-4627-CAA7-F8DC-42DD6ED40120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39;p20">
              <a:extLst>
                <a:ext uri="{FF2B5EF4-FFF2-40B4-BE49-F238E27FC236}">
                  <a16:creationId xmlns:a16="http://schemas.microsoft.com/office/drawing/2014/main" id="{BA29A48E-FCB7-7E40-7BEC-50845AFD21CC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40;p20">
              <a:extLst>
                <a:ext uri="{FF2B5EF4-FFF2-40B4-BE49-F238E27FC236}">
                  <a16:creationId xmlns:a16="http://schemas.microsoft.com/office/drawing/2014/main" id="{0E5A12C6-4DE4-D4B9-414E-F11C93741D50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641;p20">
              <a:extLst>
                <a:ext uri="{FF2B5EF4-FFF2-40B4-BE49-F238E27FC236}">
                  <a16:creationId xmlns:a16="http://schemas.microsoft.com/office/drawing/2014/main" id="{E08CB5E2-1525-5405-10F1-7F7638F76663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642;p20">
              <a:extLst>
                <a:ext uri="{FF2B5EF4-FFF2-40B4-BE49-F238E27FC236}">
                  <a16:creationId xmlns:a16="http://schemas.microsoft.com/office/drawing/2014/main" id="{0B778F0F-CD4E-9C14-8087-78311C24CB2B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643;p20">
              <a:extLst>
                <a:ext uri="{FF2B5EF4-FFF2-40B4-BE49-F238E27FC236}">
                  <a16:creationId xmlns:a16="http://schemas.microsoft.com/office/drawing/2014/main" id="{DBB6992B-A485-C74D-5E17-DEDBD0877EF2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644;p20">
              <a:extLst>
                <a:ext uri="{FF2B5EF4-FFF2-40B4-BE49-F238E27FC236}">
                  <a16:creationId xmlns:a16="http://schemas.microsoft.com/office/drawing/2014/main" id="{40F033BC-25C8-266B-58C3-11798E621481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645;p20">
              <a:extLst>
                <a:ext uri="{FF2B5EF4-FFF2-40B4-BE49-F238E27FC236}">
                  <a16:creationId xmlns:a16="http://schemas.microsoft.com/office/drawing/2014/main" id="{55551C5B-FC39-3D91-1DDE-580DA4404898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646;p20">
              <a:extLst>
                <a:ext uri="{FF2B5EF4-FFF2-40B4-BE49-F238E27FC236}">
                  <a16:creationId xmlns:a16="http://schemas.microsoft.com/office/drawing/2014/main" id="{C74E2669-80E1-8E4B-B026-9F3A81CCD730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647;p20">
              <a:extLst>
                <a:ext uri="{FF2B5EF4-FFF2-40B4-BE49-F238E27FC236}">
                  <a16:creationId xmlns:a16="http://schemas.microsoft.com/office/drawing/2014/main" id="{10FE6A1D-AB88-2E95-7E55-D4F326CF1897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648;p20">
              <a:extLst>
                <a:ext uri="{FF2B5EF4-FFF2-40B4-BE49-F238E27FC236}">
                  <a16:creationId xmlns:a16="http://schemas.microsoft.com/office/drawing/2014/main" id="{8B96BD16-44A7-3196-7D98-8FA852C52D3B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649;p20">
              <a:extLst>
                <a:ext uri="{FF2B5EF4-FFF2-40B4-BE49-F238E27FC236}">
                  <a16:creationId xmlns:a16="http://schemas.microsoft.com/office/drawing/2014/main" id="{7FA18A99-0785-411B-D9AC-645B0DA53167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650;p20">
              <a:extLst>
                <a:ext uri="{FF2B5EF4-FFF2-40B4-BE49-F238E27FC236}">
                  <a16:creationId xmlns:a16="http://schemas.microsoft.com/office/drawing/2014/main" id="{CAE8A446-5AD9-845D-5050-4D0B5CEECDDA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651;p20">
              <a:extLst>
                <a:ext uri="{FF2B5EF4-FFF2-40B4-BE49-F238E27FC236}">
                  <a16:creationId xmlns:a16="http://schemas.microsoft.com/office/drawing/2014/main" id="{6DCA32E4-17AB-2F5A-838F-304195FC2500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652;p20">
              <a:extLst>
                <a:ext uri="{FF2B5EF4-FFF2-40B4-BE49-F238E27FC236}">
                  <a16:creationId xmlns:a16="http://schemas.microsoft.com/office/drawing/2014/main" id="{A7448709-617D-1F0B-877D-ECC557E5F93C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653;p20">
              <a:extLst>
                <a:ext uri="{FF2B5EF4-FFF2-40B4-BE49-F238E27FC236}">
                  <a16:creationId xmlns:a16="http://schemas.microsoft.com/office/drawing/2014/main" id="{00C8F8F0-16F3-BCD6-0E92-16A392399B75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654;p20">
              <a:extLst>
                <a:ext uri="{FF2B5EF4-FFF2-40B4-BE49-F238E27FC236}">
                  <a16:creationId xmlns:a16="http://schemas.microsoft.com/office/drawing/2014/main" id="{C09E7C54-BDF0-DF03-D563-C391FA13FF4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655;p20">
              <a:extLst>
                <a:ext uri="{FF2B5EF4-FFF2-40B4-BE49-F238E27FC236}">
                  <a16:creationId xmlns:a16="http://schemas.microsoft.com/office/drawing/2014/main" id="{515115A2-4EAB-D779-EB7C-155270FFD6F9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656;p20">
              <a:extLst>
                <a:ext uri="{FF2B5EF4-FFF2-40B4-BE49-F238E27FC236}">
                  <a16:creationId xmlns:a16="http://schemas.microsoft.com/office/drawing/2014/main" id="{A59C5F3E-7B5C-1650-F140-D5727FC1FDD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657;p20">
              <a:extLst>
                <a:ext uri="{FF2B5EF4-FFF2-40B4-BE49-F238E27FC236}">
                  <a16:creationId xmlns:a16="http://schemas.microsoft.com/office/drawing/2014/main" id="{7E3B3330-9659-6D78-743E-9B55ED94A1A6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658;p20">
              <a:extLst>
                <a:ext uri="{FF2B5EF4-FFF2-40B4-BE49-F238E27FC236}">
                  <a16:creationId xmlns:a16="http://schemas.microsoft.com/office/drawing/2014/main" id="{115B50A9-DB50-4E69-516D-A8D830CA7246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659;p20">
              <a:extLst>
                <a:ext uri="{FF2B5EF4-FFF2-40B4-BE49-F238E27FC236}">
                  <a16:creationId xmlns:a16="http://schemas.microsoft.com/office/drawing/2014/main" id="{9EC43A45-2403-03D5-066D-70E4E5218CB6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660;p20">
              <a:extLst>
                <a:ext uri="{FF2B5EF4-FFF2-40B4-BE49-F238E27FC236}">
                  <a16:creationId xmlns:a16="http://schemas.microsoft.com/office/drawing/2014/main" id="{CBB2EF06-94FA-0E04-349A-FF4429C42E17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661;p20">
              <a:extLst>
                <a:ext uri="{FF2B5EF4-FFF2-40B4-BE49-F238E27FC236}">
                  <a16:creationId xmlns:a16="http://schemas.microsoft.com/office/drawing/2014/main" id="{947CBF84-D97A-5158-3627-7F10E4CC343B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662;p20">
              <a:extLst>
                <a:ext uri="{FF2B5EF4-FFF2-40B4-BE49-F238E27FC236}">
                  <a16:creationId xmlns:a16="http://schemas.microsoft.com/office/drawing/2014/main" id="{28A2AAC9-50FF-0C7C-F07B-F44C618272A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663;p20">
              <a:extLst>
                <a:ext uri="{FF2B5EF4-FFF2-40B4-BE49-F238E27FC236}">
                  <a16:creationId xmlns:a16="http://schemas.microsoft.com/office/drawing/2014/main" id="{A2FC1047-65BB-8C0B-46ED-6BFDBF58A7D3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664;p20">
              <a:extLst>
                <a:ext uri="{FF2B5EF4-FFF2-40B4-BE49-F238E27FC236}">
                  <a16:creationId xmlns:a16="http://schemas.microsoft.com/office/drawing/2014/main" id="{160B89EC-B6A6-3551-213D-A906CBE2E045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665;p20">
              <a:extLst>
                <a:ext uri="{FF2B5EF4-FFF2-40B4-BE49-F238E27FC236}">
                  <a16:creationId xmlns:a16="http://schemas.microsoft.com/office/drawing/2014/main" id="{CF9D179A-00B4-884A-79D9-BED1CEB61A53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666;p20">
              <a:extLst>
                <a:ext uri="{FF2B5EF4-FFF2-40B4-BE49-F238E27FC236}">
                  <a16:creationId xmlns:a16="http://schemas.microsoft.com/office/drawing/2014/main" id="{07F282ED-2984-FEB9-0D6E-CCF5E782130C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667;p20">
              <a:extLst>
                <a:ext uri="{FF2B5EF4-FFF2-40B4-BE49-F238E27FC236}">
                  <a16:creationId xmlns:a16="http://schemas.microsoft.com/office/drawing/2014/main" id="{C0C74E67-71DB-C31B-4647-D69C448F4EED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668;p20">
              <a:extLst>
                <a:ext uri="{FF2B5EF4-FFF2-40B4-BE49-F238E27FC236}">
                  <a16:creationId xmlns:a16="http://schemas.microsoft.com/office/drawing/2014/main" id="{2359E6DD-5C8D-CADC-A48E-0053CA7CDBC6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669;p20">
              <a:extLst>
                <a:ext uri="{FF2B5EF4-FFF2-40B4-BE49-F238E27FC236}">
                  <a16:creationId xmlns:a16="http://schemas.microsoft.com/office/drawing/2014/main" id="{074F3270-3032-4AF5-15D9-8A3403D9C205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670;p20">
              <a:extLst>
                <a:ext uri="{FF2B5EF4-FFF2-40B4-BE49-F238E27FC236}">
                  <a16:creationId xmlns:a16="http://schemas.microsoft.com/office/drawing/2014/main" id="{B61BAE4E-B55A-F346-5175-71A563E7180F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671;p20">
              <a:extLst>
                <a:ext uri="{FF2B5EF4-FFF2-40B4-BE49-F238E27FC236}">
                  <a16:creationId xmlns:a16="http://schemas.microsoft.com/office/drawing/2014/main" id="{C21D7357-58AA-E96D-0A91-31F72567377C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672;p20">
              <a:extLst>
                <a:ext uri="{FF2B5EF4-FFF2-40B4-BE49-F238E27FC236}">
                  <a16:creationId xmlns:a16="http://schemas.microsoft.com/office/drawing/2014/main" id="{284EB0D7-87E2-A862-1403-E1775DA3CB54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673;p20">
              <a:extLst>
                <a:ext uri="{FF2B5EF4-FFF2-40B4-BE49-F238E27FC236}">
                  <a16:creationId xmlns:a16="http://schemas.microsoft.com/office/drawing/2014/main" id="{FEB5C116-D678-5F43-DE06-71E7BDFB11E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674;p20">
              <a:extLst>
                <a:ext uri="{FF2B5EF4-FFF2-40B4-BE49-F238E27FC236}">
                  <a16:creationId xmlns:a16="http://schemas.microsoft.com/office/drawing/2014/main" id="{8048066A-38A7-985F-A872-8B46C75CC821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675;p20">
              <a:extLst>
                <a:ext uri="{FF2B5EF4-FFF2-40B4-BE49-F238E27FC236}">
                  <a16:creationId xmlns:a16="http://schemas.microsoft.com/office/drawing/2014/main" id="{25BF454C-7B53-AE20-2F33-C17B281D4E69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676;p20">
              <a:extLst>
                <a:ext uri="{FF2B5EF4-FFF2-40B4-BE49-F238E27FC236}">
                  <a16:creationId xmlns:a16="http://schemas.microsoft.com/office/drawing/2014/main" id="{BE578159-5888-32CD-56E4-8BDCA5892103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6" name="Google Shape;1680;p20">
              <a:extLst>
                <a:ext uri="{FF2B5EF4-FFF2-40B4-BE49-F238E27FC236}">
                  <a16:creationId xmlns:a16="http://schemas.microsoft.com/office/drawing/2014/main" id="{DA9EE871-AFDC-EC93-4113-80282D4E8D52}"/>
                </a:ext>
              </a:extLst>
            </p:cNvPr>
            <p:cNvGrpSpPr/>
            <p:nvPr userDrawn="1"/>
          </p:nvGrpSpPr>
          <p:grpSpPr>
            <a:xfrm>
              <a:off x="7658900" y="2949438"/>
              <a:ext cx="444275" cy="398525"/>
              <a:chOff x="2495125" y="2142250"/>
              <a:chExt cx="444275" cy="398525"/>
            </a:xfrm>
          </p:grpSpPr>
          <p:sp>
            <p:nvSpPr>
              <p:cNvPr id="207" name="Google Shape;1681;p20">
                <a:extLst>
                  <a:ext uri="{FF2B5EF4-FFF2-40B4-BE49-F238E27FC236}">
                    <a16:creationId xmlns:a16="http://schemas.microsoft.com/office/drawing/2014/main" id="{73AF04AF-B566-94AE-775F-DAA5276243EE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82;p20">
                <a:extLst>
                  <a:ext uri="{FF2B5EF4-FFF2-40B4-BE49-F238E27FC236}">
                    <a16:creationId xmlns:a16="http://schemas.microsoft.com/office/drawing/2014/main" id="{136BA162-98FD-46B1-4D65-91055FA35F6D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" name="Google Shape;1683;p20">
              <a:extLst>
                <a:ext uri="{FF2B5EF4-FFF2-40B4-BE49-F238E27FC236}">
                  <a16:creationId xmlns:a16="http://schemas.microsoft.com/office/drawing/2014/main" id="{E44D01AC-ECEC-BD60-03E1-C1538EF624B5}"/>
                </a:ext>
              </a:extLst>
            </p:cNvPr>
            <p:cNvGrpSpPr/>
            <p:nvPr userDrawn="1"/>
          </p:nvGrpSpPr>
          <p:grpSpPr>
            <a:xfrm>
              <a:off x="1018050" y="1506975"/>
              <a:ext cx="291375" cy="281375"/>
              <a:chOff x="3243875" y="2372825"/>
              <a:chExt cx="291375" cy="281375"/>
            </a:xfrm>
          </p:grpSpPr>
          <p:sp>
            <p:nvSpPr>
              <p:cNvPr id="210" name="Google Shape;1684;p20">
                <a:extLst>
                  <a:ext uri="{FF2B5EF4-FFF2-40B4-BE49-F238E27FC236}">
                    <a16:creationId xmlns:a16="http://schemas.microsoft.com/office/drawing/2014/main" id="{D8EAD44C-57FE-A005-D09C-8904633BC62D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85;p20">
                <a:extLst>
                  <a:ext uri="{FF2B5EF4-FFF2-40B4-BE49-F238E27FC236}">
                    <a16:creationId xmlns:a16="http://schemas.microsoft.com/office/drawing/2014/main" id="{02F61E50-646E-4CCD-E5EF-6CF9620D59D9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86;p20">
                <a:extLst>
                  <a:ext uri="{FF2B5EF4-FFF2-40B4-BE49-F238E27FC236}">
                    <a16:creationId xmlns:a16="http://schemas.microsoft.com/office/drawing/2014/main" id="{9B536DDA-5FF0-7F56-F135-DD4804378DB6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87;p20">
                <a:extLst>
                  <a:ext uri="{FF2B5EF4-FFF2-40B4-BE49-F238E27FC236}">
                    <a16:creationId xmlns:a16="http://schemas.microsoft.com/office/drawing/2014/main" id="{A3926C89-81C0-3617-875F-BFE679873730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88;p20">
                <a:extLst>
                  <a:ext uri="{FF2B5EF4-FFF2-40B4-BE49-F238E27FC236}">
                    <a16:creationId xmlns:a16="http://schemas.microsoft.com/office/drawing/2014/main" id="{B2286216-6213-D84A-71DC-071FFA50B749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89;p20">
                <a:extLst>
                  <a:ext uri="{FF2B5EF4-FFF2-40B4-BE49-F238E27FC236}">
                    <a16:creationId xmlns:a16="http://schemas.microsoft.com/office/drawing/2014/main" id="{C07B56B6-EA53-CAE7-21A2-20F875190F9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90;p20">
                <a:extLst>
                  <a:ext uri="{FF2B5EF4-FFF2-40B4-BE49-F238E27FC236}">
                    <a16:creationId xmlns:a16="http://schemas.microsoft.com/office/drawing/2014/main" id="{10D66DDB-B933-081D-984C-53F833755772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91;p20">
                <a:extLst>
                  <a:ext uri="{FF2B5EF4-FFF2-40B4-BE49-F238E27FC236}">
                    <a16:creationId xmlns:a16="http://schemas.microsoft.com/office/drawing/2014/main" id="{D145BD12-1182-1BD0-F05A-D2CD536CA346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92;p20">
                <a:extLst>
                  <a:ext uri="{FF2B5EF4-FFF2-40B4-BE49-F238E27FC236}">
                    <a16:creationId xmlns:a16="http://schemas.microsoft.com/office/drawing/2014/main" id="{E4826B92-9894-AD87-83BC-D84CAFD8C240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1693;p20">
                <a:extLst>
                  <a:ext uri="{FF2B5EF4-FFF2-40B4-BE49-F238E27FC236}">
                    <a16:creationId xmlns:a16="http://schemas.microsoft.com/office/drawing/2014/main" id="{F1F9EA1B-BB7E-5724-B1E9-885172806483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1694;p20">
              <a:extLst>
                <a:ext uri="{FF2B5EF4-FFF2-40B4-BE49-F238E27FC236}">
                  <a16:creationId xmlns:a16="http://schemas.microsoft.com/office/drawing/2014/main" id="{CEC9AF3B-7599-4F85-8791-2717F8A3B751}"/>
                </a:ext>
              </a:extLst>
            </p:cNvPr>
            <p:cNvGrpSpPr/>
            <p:nvPr userDrawn="1"/>
          </p:nvGrpSpPr>
          <p:grpSpPr>
            <a:xfrm>
              <a:off x="2071475" y="615963"/>
              <a:ext cx="166675" cy="168575"/>
              <a:chOff x="4954425" y="2036375"/>
              <a:chExt cx="166675" cy="168575"/>
            </a:xfrm>
          </p:grpSpPr>
          <p:sp>
            <p:nvSpPr>
              <p:cNvPr id="221" name="Google Shape;1695;p20">
                <a:extLst>
                  <a:ext uri="{FF2B5EF4-FFF2-40B4-BE49-F238E27FC236}">
                    <a16:creationId xmlns:a16="http://schemas.microsoft.com/office/drawing/2014/main" id="{967388F2-DD97-2CC4-E4DF-3913CFAEB756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696;p20">
                <a:extLst>
                  <a:ext uri="{FF2B5EF4-FFF2-40B4-BE49-F238E27FC236}">
                    <a16:creationId xmlns:a16="http://schemas.microsoft.com/office/drawing/2014/main" id="{355AC182-A661-ADDE-3B5B-B88ADCBC55E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3" name="Google Shape;1697;p20">
              <a:extLst>
                <a:ext uri="{FF2B5EF4-FFF2-40B4-BE49-F238E27FC236}">
                  <a16:creationId xmlns:a16="http://schemas.microsoft.com/office/drawing/2014/main" id="{575E42AB-9263-FCE5-0614-66532E082F1E}"/>
                </a:ext>
              </a:extLst>
            </p:cNvPr>
            <p:cNvSpPr/>
            <p:nvPr userDrawn="1"/>
          </p:nvSpPr>
          <p:spPr>
            <a:xfrm>
              <a:off x="7006975" y="659650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0"/>
                  </a:moveTo>
                  <a:cubicBezTo>
                    <a:pt x="255" y="0"/>
                    <a:pt x="1" y="2834"/>
                    <a:pt x="2006" y="3221"/>
                  </a:cubicBezTo>
                  <a:cubicBezTo>
                    <a:pt x="2122" y="3239"/>
                    <a:pt x="2233" y="3247"/>
                    <a:pt x="2340" y="3247"/>
                  </a:cubicBezTo>
                  <a:cubicBezTo>
                    <a:pt x="4296" y="3247"/>
                    <a:pt x="4764" y="345"/>
                    <a:pt x="2483" y="12"/>
                  </a:cubicBezTo>
                  <a:cubicBezTo>
                    <a:pt x="2404" y="4"/>
                    <a:pt x="2327" y="0"/>
                    <a:pt x="2253" y="0"/>
                  </a:cubicBezTo>
                  <a:close/>
                </a:path>
              </a:pathLst>
            </a:custGeom>
            <a:solidFill>
              <a:srgbClr val="85A8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698;p20">
              <a:extLst>
                <a:ext uri="{FF2B5EF4-FFF2-40B4-BE49-F238E27FC236}">
                  <a16:creationId xmlns:a16="http://schemas.microsoft.com/office/drawing/2014/main" id="{BD49CDE4-0D6A-A65B-F1CC-809D470FDBF7}"/>
                </a:ext>
              </a:extLst>
            </p:cNvPr>
            <p:cNvSpPr/>
            <p:nvPr userDrawn="1"/>
          </p:nvSpPr>
          <p:spPr>
            <a:xfrm>
              <a:off x="1821125" y="12846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699;p20">
              <a:extLst>
                <a:ext uri="{FF2B5EF4-FFF2-40B4-BE49-F238E27FC236}">
                  <a16:creationId xmlns:a16="http://schemas.microsoft.com/office/drawing/2014/main" id="{BE6EE467-8886-540C-81BA-D9472DDEE39F}"/>
                </a:ext>
              </a:extLst>
            </p:cNvPr>
            <p:cNvSpPr/>
            <p:nvPr userDrawn="1"/>
          </p:nvSpPr>
          <p:spPr>
            <a:xfrm>
              <a:off x="1018050" y="1000650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700;p20">
              <a:extLst>
                <a:ext uri="{FF2B5EF4-FFF2-40B4-BE49-F238E27FC236}">
                  <a16:creationId xmlns:a16="http://schemas.microsoft.com/office/drawing/2014/main" id="{840D9402-826B-DD9F-BEF4-0125FFCEAFDF}"/>
                </a:ext>
              </a:extLst>
            </p:cNvPr>
            <p:cNvSpPr/>
            <p:nvPr userDrawn="1"/>
          </p:nvSpPr>
          <p:spPr>
            <a:xfrm>
              <a:off x="7527700" y="41819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701;p20">
              <a:extLst>
                <a:ext uri="{FF2B5EF4-FFF2-40B4-BE49-F238E27FC236}">
                  <a16:creationId xmlns:a16="http://schemas.microsoft.com/office/drawing/2014/main" id="{8AA92DD1-0857-2889-9CBD-D53F14060360}"/>
                </a:ext>
              </a:extLst>
            </p:cNvPr>
            <p:cNvSpPr/>
            <p:nvPr userDrawn="1"/>
          </p:nvSpPr>
          <p:spPr>
            <a:xfrm>
              <a:off x="1104175" y="3709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" name="Google Shape;1702;p20">
              <a:extLst>
                <a:ext uri="{FF2B5EF4-FFF2-40B4-BE49-F238E27FC236}">
                  <a16:creationId xmlns:a16="http://schemas.microsoft.com/office/drawing/2014/main" id="{B4CF22A6-666E-972B-EA92-7D2751F06F0A}"/>
                </a:ext>
              </a:extLst>
            </p:cNvPr>
            <p:cNvGrpSpPr/>
            <p:nvPr userDrawn="1"/>
          </p:nvGrpSpPr>
          <p:grpSpPr>
            <a:xfrm>
              <a:off x="1529750" y="4285375"/>
              <a:ext cx="291375" cy="281375"/>
              <a:chOff x="3243875" y="2372825"/>
              <a:chExt cx="291375" cy="281375"/>
            </a:xfrm>
          </p:grpSpPr>
          <p:sp>
            <p:nvSpPr>
              <p:cNvPr id="229" name="Google Shape;1703;p20">
                <a:extLst>
                  <a:ext uri="{FF2B5EF4-FFF2-40B4-BE49-F238E27FC236}">
                    <a16:creationId xmlns:a16="http://schemas.microsoft.com/office/drawing/2014/main" id="{B87FA07D-3334-B96E-34A6-652A12ECD80A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704;p20">
                <a:extLst>
                  <a:ext uri="{FF2B5EF4-FFF2-40B4-BE49-F238E27FC236}">
                    <a16:creationId xmlns:a16="http://schemas.microsoft.com/office/drawing/2014/main" id="{4977C5A0-A12B-0646-104D-0FA291228F95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705;p20">
                <a:extLst>
                  <a:ext uri="{FF2B5EF4-FFF2-40B4-BE49-F238E27FC236}">
                    <a16:creationId xmlns:a16="http://schemas.microsoft.com/office/drawing/2014/main" id="{B21BDEBF-5A29-6ED0-0B8C-54DB0DB39DCF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1706;p20">
                <a:extLst>
                  <a:ext uri="{FF2B5EF4-FFF2-40B4-BE49-F238E27FC236}">
                    <a16:creationId xmlns:a16="http://schemas.microsoft.com/office/drawing/2014/main" id="{F67B2938-A1CA-03E7-DD19-09CF36A33442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1707;p20">
                <a:extLst>
                  <a:ext uri="{FF2B5EF4-FFF2-40B4-BE49-F238E27FC236}">
                    <a16:creationId xmlns:a16="http://schemas.microsoft.com/office/drawing/2014/main" id="{859CBFCD-1979-AA87-6268-840E3B07470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1708;p20">
                <a:extLst>
                  <a:ext uri="{FF2B5EF4-FFF2-40B4-BE49-F238E27FC236}">
                    <a16:creationId xmlns:a16="http://schemas.microsoft.com/office/drawing/2014/main" id="{57A661F8-40FB-191E-30A4-D4966137313B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1709;p20">
                <a:extLst>
                  <a:ext uri="{FF2B5EF4-FFF2-40B4-BE49-F238E27FC236}">
                    <a16:creationId xmlns:a16="http://schemas.microsoft.com/office/drawing/2014/main" id="{9A5E602C-06F1-BA72-50CE-553292D9A375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1710;p20">
                <a:extLst>
                  <a:ext uri="{FF2B5EF4-FFF2-40B4-BE49-F238E27FC236}">
                    <a16:creationId xmlns:a16="http://schemas.microsoft.com/office/drawing/2014/main" id="{CF2E9CE6-73AC-17AE-7B1E-07ECF178EB7F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1711;p20">
                <a:extLst>
                  <a:ext uri="{FF2B5EF4-FFF2-40B4-BE49-F238E27FC236}">
                    <a16:creationId xmlns:a16="http://schemas.microsoft.com/office/drawing/2014/main" id="{74074357-5DFA-4241-C971-DF0AB6199F66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1712;p20">
                <a:extLst>
                  <a:ext uri="{FF2B5EF4-FFF2-40B4-BE49-F238E27FC236}">
                    <a16:creationId xmlns:a16="http://schemas.microsoft.com/office/drawing/2014/main" id="{76F9DDED-B716-60D3-B436-C0D104CE106A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1713;p20">
              <a:extLst>
                <a:ext uri="{FF2B5EF4-FFF2-40B4-BE49-F238E27FC236}">
                  <a16:creationId xmlns:a16="http://schemas.microsoft.com/office/drawing/2014/main" id="{CB272606-4319-AEAC-D674-475F7C6A6609}"/>
                </a:ext>
              </a:extLst>
            </p:cNvPr>
            <p:cNvGrpSpPr/>
            <p:nvPr userDrawn="1"/>
          </p:nvGrpSpPr>
          <p:grpSpPr>
            <a:xfrm>
              <a:off x="1254238" y="2592525"/>
              <a:ext cx="444275" cy="398525"/>
              <a:chOff x="2495125" y="2142250"/>
              <a:chExt cx="444275" cy="398525"/>
            </a:xfrm>
          </p:grpSpPr>
          <p:sp>
            <p:nvSpPr>
              <p:cNvPr id="240" name="Google Shape;1714;p20">
                <a:extLst>
                  <a:ext uri="{FF2B5EF4-FFF2-40B4-BE49-F238E27FC236}">
                    <a16:creationId xmlns:a16="http://schemas.microsoft.com/office/drawing/2014/main" id="{66E5A3CA-8B6A-796E-1E21-AF57A12A65C7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715;p20">
                <a:extLst>
                  <a:ext uri="{FF2B5EF4-FFF2-40B4-BE49-F238E27FC236}">
                    <a16:creationId xmlns:a16="http://schemas.microsoft.com/office/drawing/2014/main" id="{B77C08A2-0F93-BF7E-F475-A217A4DB058C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1716;p20">
              <a:extLst>
                <a:ext uri="{FF2B5EF4-FFF2-40B4-BE49-F238E27FC236}">
                  <a16:creationId xmlns:a16="http://schemas.microsoft.com/office/drawing/2014/main" id="{36D86A02-DD9A-82B8-E93C-AB2DEE3C1AE9}"/>
                </a:ext>
              </a:extLst>
            </p:cNvPr>
            <p:cNvGrpSpPr/>
            <p:nvPr userDrawn="1"/>
          </p:nvGrpSpPr>
          <p:grpSpPr>
            <a:xfrm>
              <a:off x="6975800" y="4368950"/>
              <a:ext cx="291375" cy="281375"/>
              <a:chOff x="3243875" y="2372825"/>
              <a:chExt cx="291375" cy="281375"/>
            </a:xfrm>
          </p:grpSpPr>
          <p:sp>
            <p:nvSpPr>
              <p:cNvPr id="243" name="Google Shape;1717;p20">
                <a:extLst>
                  <a:ext uri="{FF2B5EF4-FFF2-40B4-BE49-F238E27FC236}">
                    <a16:creationId xmlns:a16="http://schemas.microsoft.com/office/drawing/2014/main" id="{7D724311-D75A-F609-3B5D-7E766E367661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718;p20">
                <a:extLst>
                  <a:ext uri="{FF2B5EF4-FFF2-40B4-BE49-F238E27FC236}">
                    <a16:creationId xmlns:a16="http://schemas.microsoft.com/office/drawing/2014/main" id="{D88A3B22-E346-96C5-9799-659172D43BF3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719;p20">
                <a:extLst>
                  <a:ext uri="{FF2B5EF4-FFF2-40B4-BE49-F238E27FC236}">
                    <a16:creationId xmlns:a16="http://schemas.microsoft.com/office/drawing/2014/main" id="{61B7E228-B8D3-D699-C516-87EF1E0EA57E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720;p20">
                <a:extLst>
                  <a:ext uri="{FF2B5EF4-FFF2-40B4-BE49-F238E27FC236}">
                    <a16:creationId xmlns:a16="http://schemas.microsoft.com/office/drawing/2014/main" id="{59700D46-25F9-221A-24D8-C6576D225263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721;p20">
                <a:extLst>
                  <a:ext uri="{FF2B5EF4-FFF2-40B4-BE49-F238E27FC236}">
                    <a16:creationId xmlns:a16="http://schemas.microsoft.com/office/drawing/2014/main" id="{6899222B-ED45-49F3-EB3E-F5EEFDAA1DDB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722;p20">
                <a:extLst>
                  <a:ext uri="{FF2B5EF4-FFF2-40B4-BE49-F238E27FC236}">
                    <a16:creationId xmlns:a16="http://schemas.microsoft.com/office/drawing/2014/main" id="{DB5F3D8B-99DD-0767-5FC1-A1FF2663668B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723;p20">
                <a:extLst>
                  <a:ext uri="{FF2B5EF4-FFF2-40B4-BE49-F238E27FC236}">
                    <a16:creationId xmlns:a16="http://schemas.microsoft.com/office/drawing/2014/main" id="{3761EE5C-8949-1663-F60B-2DBE083C09AB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724;p20">
                <a:extLst>
                  <a:ext uri="{FF2B5EF4-FFF2-40B4-BE49-F238E27FC236}">
                    <a16:creationId xmlns:a16="http://schemas.microsoft.com/office/drawing/2014/main" id="{7DDAD8F5-BE88-66AA-7944-6FB15D1E706A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1725;p20">
                <a:extLst>
                  <a:ext uri="{FF2B5EF4-FFF2-40B4-BE49-F238E27FC236}">
                    <a16:creationId xmlns:a16="http://schemas.microsoft.com/office/drawing/2014/main" id="{710E7913-DE80-31C4-35EB-38BA77C6AB1A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1726;p20">
                <a:extLst>
                  <a:ext uri="{FF2B5EF4-FFF2-40B4-BE49-F238E27FC236}">
                    <a16:creationId xmlns:a16="http://schemas.microsoft.com/office/drawing/2014/main" id="{96E49897-4988-FC02-FEAD-ACADC2DE503B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" name="Google Shape;1727;p20">
              <a:extLst>
                <a:ext uri="{FF2B5EF4-FFF2-40B4-BE49-F238E27FC236}">
                  <a16:creationId xmlns:a16="http://schemas.microsoft.com/office/drawing/2014/main" id="{24EFADB8-483A-9215-0B8C-1F13ACB813C0}"/>
                </a:ext>
              </a:extLst>
            </p:cNvPr>
            <p:cNvGrpSpPr/>
            <p:nvPr userDrawn="1"/>
          </p:nvGrpSpPr>
          <p:grpSpPr>
            <a:xfrm>
              <a:off x="7185250" y="2202150"/>
              <a:ext cx="166675" cy="168575"/>
              <a:chOff x="4954425" y="2036375"/>
              <a:chExt cx="166675" cy="168575"/>
            </a:xfrm>
          </p:grpSpPr>
          <p:sp>
            <p:nvSpPr>
              <p:cNvPr id="254" name="Google Shape;1728;p20">
                <a:extLst>
                  <a:ext uri="{FF2B5EF4-FFF2-40B4-BE49-F238E27FC236}">
                    <a16:creationId xmlns:a16="http://schemas.microsoft.com/office/drawing/2014/main" id="{8C7071D7-DED7-F03F-BBBD-C24991C0B7C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1729;p20">
                <a:extLst>
                  <a:ext uri="{FF2B5EF4-FFF2-40B4-BE49-F238E27FC236}">
                    <a16:creationId xmlns:a16="http://schemas.microsoft.com/office/drawing/2014/main" id="{EE285466-1FE9-F1C2-D4BE-09E0D4C24DF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1730;p20">
              <a:extLst>
                <a:ext uri="{FF2B5EF4-FFF2-40B4-BE49-F238E27FC236}">
                  <a16:creationId xmlns:a16="http://schemas.microsoft.com/office/drawing/2014/main" id="{B5733391-CF85-1DB3-9F55-6F5DA6F3DB69}"/>
                </a:ext>
              </a:extLst>
            </p:cNvPr>
            <p:cNvGrpSpPr/>
            <p:nvPr userDrawn="1"/>
          </p:nvGrpSpPr>
          <p:grpSpPr>
            <a:xfrm>
              <a:off x="7658888" y="1125963"/>
              <a:ext cx="444275" cy="398525"/>
              <a:chOff x="2495125" y="2142250"/>
              <a:chExt cx="444275" cy="398525"/>
            </a:xfrm>
          </p:grpSpPr>
          <p:sp>
            <p:nvSpPr>
              <p:cNvPr id="257" name="Google Shape;1731;p20">
                <a:extLst>
                  <a:ext uri="{FF2B5EF4-FFF2-40B4-BE49-F238E27FC236}">
                    <a16:creationId xmlns:a16="http://schemas.microsoft.com/office/drawing/2014/main" id="{1AC37B27-42EA-6F78-756C-AD159BF206B9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732;p20">
                <a:extLst>
                  <a:ext uri="{FF2B5EF4-FFF2-40B4-BE49-F238E27FC236}">
                    <a16:creationId xmlns:a16="http://schemas.microsoft.com/office/drawing/2014/main" id="{5F7E841C-4022-BEFF-10B4-127B6407739A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739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6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Nhóm 197">
            <a:extLst>
              <a:ext uri="{FF2B5EF4-FFF2-40B4-BE49-F238E27FC236}">
                <a16:creationId xmlns:a16="http://schemas.microsoft.com/office/drawing/2014/main" id="{B8C96489-DDBD-58AE-FA9F-0C40F2EA75D9}"/>
              </a:ext>
            </a:extLst>
          </p:cNvPr>
          <p:cNvGrpSpPr/>
          <p:nvPr userDrawn="1"/>
        </p:nvGrpSpPr>
        <p:grpSpPr>
          <a:xfrm>
            <a:off x="384353" y="219518"/>
            <a:ext cx="11423295" cy="6430381"/>
            <a:chOff x="281025" y="219519"/>
            <a:chExt cx="8633734" cy="4860086"/>
          </a:xfrm>
        </p:grpSpPr>
        <p:sp>
          <p:nvSpPr>
            <p:cNvPr id="103" name="Google Shape;1002;p14">
              <a:extLst>
                <a:ext uri="{FF2B5EF4-FFF2-40B4-BE49-F238E27FC236}">
                  <a16:creationId xmlns:a16="http://schemas.microsoft.com/office/drawing/2014/main" id="{3BC97222-4759-90F0-693C-00D943D2A8AD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03;p14">
              <a:extLst>
                <a:ext uri="{FF2B5EF4-FFF2-40B4-BE49-F238E27FC236}">
                  <a16:creationId xmlns:a16="http://schemas.microsoft.com/office/drawing/2014/main" id="{4F290949-A53D-67E9-F60F-E6596D59C22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" name="Google Shape;1004;p14">
              <a:extLst>
                <a:ext uri="{FF2B5EF4-FFF2-40B4-BE49-F238E27FC236}">
                  <a16:creationId xmlns:a16="http://schemas.microsoft.com/office/drawing/2014/main" id="{3F22B125-8005-D501-9C41-74018E4415C5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6" name="Google Shape;1005;p14">
                <a:extLst>
                  <a:ext uri="{FF2B5EF4-FFF2-40B4-BE49-F238E27FC236}">
                    <a16:creationId xmlns:a16="http://schemas.microsoft.com/office/drawing/2014/main" id="{E941FF00-55DD-6B23-2524-8EFD402F9142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06;p14">
                <a:extLst>
                  <a:ext uri="{FF2B5EF4-FFF2-40B4-BE49-F238E27FC236}">
                    <a16:creationId xmlns:a16="http://schemas.microsoft.com/office/drawing/2014/main" id="{4F26277A-727F-F1CC-64A2-CE1FC0C53A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Google Shape;1007;p14">
              <a:extLst>
                <a:ext uri="{FF2B5EF4-FFF2-40B4-BE49-F238E27FC236}">
                  <a16:creationId xmlns:a16="http://schemas.microsoft.com/office/drawing/2014/main" id="{C832BCA0-3ACF-4068-70E7-B5B29A99F235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" name="Google Shape;1008;p14">
                <a:extLst>
                  <a:ext uri="{FF2B5EF4-FFF2-40B4-BE49-F238E27FC236}">
                    <a16:creationId xmlns:a16="http://schemas.microsoft.com/office/drawing/2014/main" id="{58321A51-295C-4157-9E9D-57922E931E4D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009;p14">
                <a:extLst>
                  <a:ext uri="{FF2B5EF4-FFF2-40B4-BE49-F238E27FC236}">
                    <a16:creationId xmlns:a16="http://schemas.microsoft.com/office/drawing/2014/main" id="{047150CC-E3FA-280C-0CE3-D4DF6F44B9BD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" name="Google Shape;1010;p14">
              <a:extLst>
                <a:ext uri="{FF2B5EF4-FFF2-40B4-BE49-F238E27FC236}">
                  <a16:creationId xmlns:a16="http://schemas.microsoft.com/office/drawing/2014/main" id="{66E6BB2E-10A8-44A5-1B09-F250D884DCD6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2" name="Google Shape;1011;p14">
                <a:extLst>
                  <a:ext uri="{FF2B5EF4-FFF2-40B4-BE49-F238E27FC236}">
                    <a16:creationId xmlns:a16="http://schemas.microsoft.com/office/drawing/2014/main" id="{4E659281-2A8A-B524-4E7C-1C2200F7DAA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012;p14">
                <a:extLst>
                  <a:ext uri="{FF2B5EF4-FFF2-40B4-BE49-F238E27FC236}">
                    <a16:creationId xmlns:a16="http://schemas.microsoft.com/office/drawing/2014/main" id="{C258DC43-2884-2E58-1E6D-22647DFBB883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013;p14">
              <a:extLst>
                <a:ext uri="{FF2B5EF4-FFF2-40B4-BE49-F238E27FC236}">
                  <a16:creationId xmlns:a16="http://schemas.microsoft.com/office/drawing/2014/main" id="{3EEC4B8A-D999-C6AA-F343-F0FAC8A42DAA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5" name="Google Shape;1014;p14">
                <a:extLst>
                  <a:ext uri="{FF2B5EF4-FFF2-40B4-BE49-F238E27FC236}">
                    <a16:creationId xmlns:a16="http://schemas.microsoft.com/office/drawing/2014/main" id="{98B436BD-271B-B128-0E44-2D3F0C2D633D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015;p14">
                <a:extLst>
                  <a:ext uri="{FF2B5EF4-FFF2-40B4-BE49-F238E27FC236}">
                    <a16:creationId xmlns:a16="http://schemas.microsoft.com/office/drawing/2014/main" id="{E97D1F64-F62C-DC52-56DA-21330A5C54B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016;p14">
              <a:extLst>
                <a:ext uri="{FF2B5EF4-FFF2-40B4-BE49-F238E27FC236}">
                  <a16:creationId xmlns:a16="http://schemas.microsoft.com/office/drawing/2014/main" id="{08962003-901B-31E9-1F13-B16158971C2B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8" name="Google Shape;1017;p14">
                <a:extLst>
                  <a:ext uri="{FF2B5EF4-FFF2-40B4-BE49-F238E27FC236}">
                    <a16:creationId xmlns:a16="http://schemas.microsoft.com/office/drawing/2014/main" id="{6541FC36-68C0-C69E-E2C3-7697ACAA6E3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018;p14">
                <a:extLst>
                  <a:ext uri="{FF2B5EF4-FFF2-40B4-BE49-F238E27FC236}">
                    <a16:creationId xmlns:a16="http://schemas.microsoft.com/office/drawing/2014/main" id="{96EB5E11-2B6A-0448-1482-45AD7387DB0E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" name="Google Shape;1019;p14">
              <a:extLst>
                <a:ext uri="{FF2B5EF4-FFF2-40B4-BE49-F238E27FC236}">
                  <a16:creationId xmlns:a16="http://schemas.microsoft.com/office/drawing/2014/main" id="{D73B438D-4181-1324-5337-856942698051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" name="Google Shape;1020;p14">
                <a:extLst>
                  <a:ext uri="{FF2B5EF4-FFF2-40B4-BE49-F238E27FC236}">
                    <a16:creationId xmlns:a16="http://schemas.microsoft.com/office/drawing/2014/main" id="{7C36EFB9-0A10-554B-F18D-CEAA60899EEF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021;p14">
                <a:extLst>
                  <a:ext uri="{FF2B5EF4-FFF2-40B4-BE49-F238E27FC236}">
                    <a16:creationId xmlns:a16="http://schemas.microsoft.com/office/drawing/2014/main" id="{071238D0-4106-181A-BD2D-692FB909F2F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" name="Google Shape;1022;p14">
              <a:extLst>
                <a:ext uri="{FF2B5EF4-FFF2-40B4-BE49-F238E27FC236}">
                  <a16:creationId xmlns:a16="http://schemas.microsoft.com/office/drawing/2014/main" id="{E2B564C8-FEE4-E740-FA3A-807B08D6ED98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023;p14">
              <a:extLst>
                <a:ext uri="{FF2B5EF4-FFF2-40B4-BE49-F238E27FC236}">
                  <a16:creationId xmlns:a16="http://schemas.microsoft.com/office/drawing/2014/main" id="{1CABAE2F-1CE6-3FC6-3BC8-1705F929020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024;p14">
              <a:extLst>
                <a:ext uri="{FF2B5EF4-FFF2-40B4-BE49-F238E27FC236}">
                  <a16:creationId xmlns:a16="http://schemas.microsoft.com/office/drawing/2014/main" id="{7E6E25EE-2C72-8E0D-15AD-9DAA1016F036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025;p14">
              <a:extLst>
                <a:ext uri="{FF2B5EF4-FFF2-40B4-BE49-F238E27FC236}">
                  <a16:creationId xmlns:a16="http://schemas.microsoft.com/office/drawing/2014/main" id="{D5208356-61B9-7093-CE92-38EB38466269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026;p14">
              <a:extLst>
                <a:ext uri="{FF2B5EF4-FFF2-40B4-BE49-F238E27FC236}">
                  <a16:creationId xmlns:a16="http://schemas.microsoft.com/office/drawing/2014/main" id="{5F683DB6-C9DA-DFB0-3DCD-B9A4A45562D3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027;p14">
              <a:extLst>
                <a:ext uri="{FF2B5EF4-FFF2-40B4-BE49-F238E27FC236}">
                  <a16:creationId xmlns:a16="http://schemas.microsoft.com/office/drawing/2014/main" id="{012843B0-356D-BD0E-16E0-E48F39929F55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028;p14">
              <a:extLst>
                <a:ext uri="{FF2B5EF4-FFF2-40B4-BE49-F238E27FC236}">
                  <a16:creationId xmlns:a16="http://schemas.microsoft.com/office/drawing/2014/main" id="{32AF512D-B0E0-0BBC-CA97-FABEBC0A5FDB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029;p14">
              <a:extLst>
                <a:ext uri="{FF2B5EF4-FFF2-40B4-BE49-F238E27FC236}">
                  <a16:creationId xmlns:a16="http://schemas.microsoft.com/office/drawing/2014/main" id="{3C4F81D8-ABD3-10A0-CC1A-77B219016970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030;p14">
              <a:extLst>
                <a:ext uri="{FF2B5EF4-FFF2-40B4-BE49-F238E27FC236}">
                  <a16:creationId xmlns:a16="http://schemas.microsoft.com/office/drawing/2014/main" id="{CCDECFB3-20B1-D380-1615-0A51105EEE65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031;p14">
              <a:extLst>
                <a:ext uri="{FF2B5EF4-FFF2-40B4-BE49-F238E27FC236}">
                  <a16:creationId xmlns:a16="http://schemas.microsoft.com/office/drawing/2014/main" id="{F9044769-E859-A202-F6FF-6E028090D84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032;p14">
              <a:extLst>
                <a:ext uri="{FF2B5EF4-FFF2-40B4-BE49-F238E27FC236}">
                  <a16:creationId xmlns:a16="http://schemas.microsoft.com/office/drawing/2014/main" id="{798FD57A-7570-DB69-0451-FC7F70CDC05A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033;p14">
              <a:extLst>
                <a:ext uri="{FF2B5EF4-FFF2-40B4-BE49-F238E27FC236}">
                  <a16:creationId xmlns:a16="http://schemas.microsoft.com/office/drawing/2014/main" id="{5108044B-1E59-F69D-7CA7-5CECE86EFC71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034;p14">
              <a:extLst>
                <a:ext uri="{FF2B5EF4-FFF2-40B4-BE49-F238E27FC236}">
                  <a16:creationId xmlns:a16="http://schemas.microsoft.com/office/drawing/2014/main" id="{58BCC385-5898-D349-6038-D33D0EE7E725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035;p14">
              <a:extLst>
                <a:ext uri="{FF2B5EF4-FFF2-40B4-BE49-F238E27FC236}">
                  <a16:creationId xmlns:a16="http://schemas.microsoft.com/office/drawing/2014/main" id="{2CA8A95F-C397-5A7F-ECD9-7577125BBA2D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036;p14">
              <a:extLst>
                <a:ext uri="{FF2B5EF4-FFF2-40B4-BE49-F238E27FC236}">
                  <a16:creationId xmlns:a16="http://schemas.microsoft.com/office/drawing/2014/main" id="{1899E4F3-D835-0552-CF5C-5CAFCFF8DA05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037;p14">
              <a:extLst>
                <a:ext uri="{FF2B5EF4-FFF2-40B4-BE49-F238E27FC236}">
                  <a16:creationId xmlns:a16="http://schemas.microsoft.com/office/drawing/2014/main" id="{9CB7B866-FB46-34C1-21E5-547C70F5AD0D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038;p14">
              <a:extLst>
                <a:ext uri="{FF2B5EF4-FFF2-40B4-BE49-F238E27FC236}">
                  <a16:creationId xmlns:a16="http://schemas.microsoft.com/office/drawing/2014/main" id="{3A003C24-B50E-3C7D-2839-330589A7E7E1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039;p14">
              <a:extLst>
                <a:ext uri="{FF2B5EF4-FFF2-40B4-BE49-F238E27FC236}">
                  <a16:creationId xmlns:a16="http://schemas.microsoft.com/office/drawing/2014/main" id="{EE0ECD92-D85D-FECF-B161-92426EC5976B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040;p14">
              <a:extLst>
                <a:ext uri="{FF2B5EF4-FFF2-40B4-BE49-F238E27FC236}">
                  <a16:creationId xmlns:a16="http://schemas.microsoft.com/office/drawing/2014/main" id="{10B6A2EF-92CD-BA23-695E-86DE0788F512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041;p14">
              <a:extLst>
                <a:ext uri="{FF2B5EF4-FFF2-40B4-BE49-F238E27FC236}">
                  <a16:creationId xmlns:a16="http://schemas.microsoft.com/office/drawing/2014/main" id="{CCB473A1-C663-C915-691C-FDCF6334DBC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042;p14">
              <a:extLst>
                <a:ext uri="{FF2B5EF4-FFF2-40B4-BE49-F238E27FC236}">
                  <a16:creationId xmlns:a16="http://schemas.microsoft.com/office/drawing/2014/main" id="{B97FA83B-2066-6349-7974-100FFCA5FC17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043;p14">
              <a:extLst>
                <a:ext uri="{FF2B5EF4-FFF2-40B4-BE49-F238E27FC236}">
                  <a16:creationId xmlns:a16="http://schemas.microsoft.com/office/drawing/2014/main" id="{7BC9C5C5-F173-9F8B-AA28-A5F6E501D825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044;p14">
              <a:extLst>
                <a:ext uri="{FF2B5EF4-FFF2-40B4-BE49-F238E27FC236}">
                  <a16:creationId xmlns:a16="http://schemas.microsoft.com/office/drawing/2014/main" id="{F5660DF9-C313-1EDA-2259-014ADD1B52F9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045;p14">
              <a:extLst>
                <a:ext uri="{FF2B5EF4-FFF2-40B4-BE49-F238E27FC236}">
                  <a16:creationId xmlns:a16="http://schemas.microsoft.com/office/drawing/2014/main" id="{E19A9068-C58C-A152-35EC-BC65CE302A7A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046;p14">
              <a:extLst>
                <a:ext uri="{FF2B5EF4-FFF2-40B4-BE49-F238E27FC236}">
                  <a16:creationId xmlns:a16="http://schemas.microsoft.com/office/drawing/2014/main" id="{4D696988-47DA-2BD2-54B1-62C97D506BF3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047;p14">
              <a:extLst>
                <a:ext uri="{FF2B5EF4-FFF2-40B4-BE49-F238E27FC236}">
                  <a16:creationId xmlns:a16="http://schemas.microsoft.com/office/drawing/2014/main" id="{F00EB6A0-7A7A-F983-5770-1D0DAEA3EA52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048;p14">
              <a:extLst>
                <a:ext uri="{FF2B5EF4-FFF2-40B4-BE49-F238E27FC236}">
                  <a16:creationId xmlns:a16="http://schemas.microsoft.com/office/drawing/2014/main" id="{CB213974-C96F-F06A-BDF8-4780A665EB7A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049;p14">
              <a:extLst>
                <a:ext uri="{FF2B5EF4-FFF2-40B4-BE49-F238E27FC236}">
                  <a16:creationId xmlns:a16="http://schemas.microsoft.com/office/drawing/2014/main" id="{8DA24085-DD32-91ED-9704-6F33740C5062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050;p14">
              <a:extLst>
                <a:ext uri="{FF2B5EF4-FFF2-40B4-BE49-F238E27FC236}">
                  <a16:creationId xmlns:a16="http://schemas.microsoft.com/office/drawing/2014/main" id="{CC4E6443-42B7-1418-4592-9706D92A6894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051;p14">
              <a:extLst>
                <a:ext uri="{FF2B5EF4-FFF2-40B4-BE49-F238E27FC236}">
                  <a16:creationId xmlns:a16="http://schemas.microsoft.com/office/drawing/2014/main" id="{89BAB3F6-134E-AE3B-65DD-06E6C774A44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052;p14">
              <a:extLst>
                <a:ext uri="{FF2B5EF4-FFF2-40B4-BE49-F238E27FC236}">
                  <a16:creationId xmlns:a16="http://schemas.microsoft.com/office/drawing/2014/main" id="{EDFCE432-B573-8779-A934-AA4F95BE0776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053;p14">
              <a:extLst>
                <a:ext uri="{FF2B5EF4-FFF2-40B4-BE49-F238E27FC236}">
                  <a16:creationId xmlns:a16="http://schemas.microsoft.com/office/drawing/2014/main" id="{D4A0D536-EC5A-0677-CE5F-016A4E6982D2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054;p14">
              <a:extLst>
                <a:ext uri="{FF2B5EF4-FFF2-40B4-BE49-F238E27FC236}">
                  <a16:creationId xmlns:a16="http://schemas.microsoft.com/office/drawing/2014/main" id="{12BE98E8-F30B-EE02-A236-AADF60193013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055;p14">
              <a:extLst>
                <a:ext uri="{FF2B5EF4-FFF2-40B4-BE49-F238E27FC236}">
                  <a16:creationId xmlns:a16="http://schemas.microsoft.com/office/drawing/2014/main" id="{69C9C135-B4EF-5768-8B1A-40E291F68FA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056;p14">
              <a:extLst>
                <a:ext uri="{FF2B5EF4-FFF2-40B4-BE49-F238E27FC236}">
                  <a16:creationId xmlns:a16="http://schemas.microsoft.com/office/drawing/2014/main" id="{DC5DD612-7833-708B-7945-68DA65A461D3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057;p14">
              <a:extLst>
                <a:ext uri="{FF2B5EF4-FFF2-40B4-BE49-F238E27FC236}">
                  <a16:creationId xmlns:a16="http://schemas.microsoft.com/office/drawing/2014/main" id="{646EB200-45B1-9C14-EAE4-8E2A7B2E4F37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058;p14">
              <a:extLst>
                <a:ext uri="{FF2B5EF4-FFF2-40B4-BE49-F238E27FC236}">
                  <a16:creationId xmlns:a16="http://schemas.microsoft.com/office/drawing/2014/main" id="{B041796F-EB9C-CA81-F8B6-86DA9094CEA0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059;p14">
              <a:extLst>
                <a:ext uri="{FF2B5EF4-FFF2-40B4-BE49-F238E27FC236}">
                  <a16:creationId xmlns:a16="http://schemas.microsoft.com/office/drawing/2014/main" id="{4081C001-7F01-4385-EB66-80186D9F03FD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060;p14">
              <a:extLst>
                <a:ext uri="{FF2B5EF4-FFF2-40B4-BE49-F238E27FC236}">
                  <a16:creationId xmlns:a16="http://schemas.microsoft.com/office/drawing/2014/main" id="{2AFD1BF3-FB5E-27EC-45A9-757BC197178A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061;p14">
              <a:extLst>
                <a:ext uri="{FF2B5EF4-FFF2-40B4-BE49-F238E27FC236}">
                  <a16:creationId xmlns:a16="http://schemas.microsoft.com/office/drawing/2014/main" id="{BEBD4D00-FF8C-4BF6-D33E-B4F5A0A474C1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062;p14">
              <a:extLst>
                <a:ext uri="{FF2B5EF4-FFF2-40B4-BE49-F238E27FC236}">
                  <a16:creationId xmlns:a16="http://schemas.microsoft.com/office/drawing/2014/main" id="{F08F8E06-A82A-FD9D-2AEE-D0FD0A92DB64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063;p14">
              <a:extLst>
                <a:ext uri="{FF2B5EF4-FFF2-40B4-BE49-F238E27FC236}">
                  <a16:creationId xmlns:a16="http://schemas.microsoft.com/office/drawing/2014/main" id="{9AB83F5C-FBBA-F5A7-5FA7-D0199674A8D8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064;p14">
              <a:extLst>
                <a:ext uri="{FF2B5EF4-FFF2-40B4-BE49-F238E27FC236}">
                  <a16:creationId xmlns:a16="http://schemas.microsoft.com/office/drawing/2014/main" id="{B560823E-5F5F-DC70-6C52-F9EF0E6154F4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065;p14">
              <a:extLst>
                <a:ext uri="{FF2B5EF4-FFF2-40B4-BE49-F238E27FC236}">
                  <a16:creationId xmlns:a16="http://schemas.microsoft.com/office/drawing/2014/main" id="{FA606EC1-A2E9-3EA5-95E9-6ECEE0E4F794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066;p14">
              <a:extLst>
                <a:ext uri="{FF2B5EF4-FFF2-40B4-BE49-F238E27FC236}">
                  <a16:creationId xmlns:a16="http://schemas.microsoft.com/office/drawing/2014/main" id="{1C29B929-C1A9-052C-BE6E-C6D18CC6FFF9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067;p14">
              <a:extLst>
                <a:ext uri="{FF2B5EF4-FFF2-40B4-BE49-F238E27FC236}">
                  <a16:creationId xmlns:a16="http://schemas.microsoft.com/office/drawing/2014/main" id="{3F31953C-A584-D366-3572-DD1C56038D12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068;p14">
              <a:extLst>
                <a:ext uri="{FF2B5EF4-FFF2-40B4-BE49-F238E27FC236}">
                  <a16:creationId xmlns:a16="http://schemas.microsoft.com/office/drawing/2014/main" id="{0BBFBCE8-23F6-FACD-4320-4275B291EBF2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069;p14">
              <a:extLst>
                <a:ext uri="{FF2B5EF4-FFF2-40B4-BE49-F238E27FC236}">
                  <a16:creationId xmlns:a16="http://schemas.microsoft.com/office/drawing/2014/main" id="{3FA2FADE-8A34-4416-720E-8F33B3E106DC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070;p14">
              <a:extLst>
                <a:ext uri="{FF2B5EF4-FFF2-40B4-BE49-F238E27FC236}">
                  <a16:creationId xmlns:a16="http://schemas.microsoft.com/office/drawing/2014/main" id="{D5CE2A22-822E-0F2F-38F3-57C421F89F62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071;p14">
              <a:extLst>
                <a:ext uri="{FF2B5EF4-FFF2-40B4-BE49-F238E27FC236}">
                  <a16:creationId xmlns:a16="http://schemas.microsoft.com/office/drawing/2014/main" id="{C7A01C47-7A01-5753-E215-2A83A2D65AA1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072;p14">
              <a:extLst>
                <a:ext uri="{FF2B5EF4-FFF2-40B4-BE49-F238E27FC236}">
                  <a16:creationId xmlns:a16="http://schemas.microsoft.com/office/drawing/2014/main" id="{CCFC006E-86CD-BF0A-DA6F-EDCBC41E7315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073;p14">
              <a:extLst>
                <a:ext uri="{FF2B5EF4-FFF2-40B4-BE49-F238E27FC236}">
                  <a16:creationId xmlns:a16="http://schemas.microsoft.com/office/drawing/2014/main" id="{9FE421C9-1446-D05C-5139-38B65648AB79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074;p14">
              <a:extLst>
                <a:ext uri="{FF2B5EF4-FFF2-40B4-BE49-F238E27FC236}">
                  <a16:creationId xmlns:a16="http://schemas.microsoft.com/office/drawing/2014/main" id="{D49A323B-E93C-77E1-27F8-74504B1E2A5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6" name="Google Shape;1076;p14">
              <a:extLst>
                <a:ext uri="{FF2B5EF4-FFF2-40B4-BE49-F238E27FC236}">
                  <a16:creationId xmlns:a16="http://schemas.microsoft.com/office/drawing/2014/main" id="{55164A5B-033C-1066-84D8-D01237ED5A6B}"/>
                </a:ext>
              </a:extLst>
            </p:cNvPr>
            <p:cNvGrpSpPr/>
            <p:nvPr userDrawn="1"/>
          </p:nvGrpSpPr>
          <p:grpSpPr>
            <a:xfrm>
              <a:off x="775050" y="4536650"/>
              <a:ext cx="444275" cy="398525"/>
              <a:chOff x="2495125" y="2142250"/>
              <a:chExt cx="444275" cy="398525"/>
            </a:xfrm>
          </p:grpSpPr>
          <p:sp>
            <p:nvSpPr>
              <p:cNvPr id="177" name="Google Shape;1077;p14">
                <a:extLst>
                  <a:ext uri="{FF2B5EF4-FFF2-40B4-BE49-F238E27FC236}">
                    <a16:creationId xmlns:a16="http://schemas.microsoft.com/office/drawing/2014/main" id="{724B0D1C-B702-E306-7FF5-F485ED44624A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078;p14">
                <a:extLst>
                  <a:ext uri="{FF2B5EF4-FFF2-40B4-BE49-F238E27FC236}">
                    <a16:creationId xmlns:a16="http://schemas.microsoft.com/office/drawing/2014/main" id="{670EB621-9680-0D00-411C-63067C500619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9" name="Google Shape;1079;p14">
              <a:extLst>
                <a:ext uri="{FF2B5EF4-FFF2-40B4-BE49-F238E27FC236}">
                  <a16:creationId xmlns:a16="http://schemas.microsoft.com/office/drawing/2014/main" id="{89612F50-DFD4-4BF7-420B-01D5FFA291EC}"/>
                </a:ext>
              </a:extLst>
            </p:cNvPr>
            <p:cNvGrpSpPr/>
            <p:nvPr userDrawn="1"/>
          </p:nvGrpSpPr>
          <p:grpSpPr>
            <a:xfrm>
              <a:off x="7240750" y="398350"/>
              <a:ext cx="291375" cy="281375"/>
              <a:chOff x="3243875" y="2372825"/>
              <a:chExt cx="291375" cy="281375"/>
            </a:xfrm>
          </p:grpSpPr>
          <p:sp>
            <p:nvSpPr>
              <p:cNvPr id="180" name="Google Shape;1080;p14">
                <a:extLst>
                  <a:ext uri="{FF2B5EF4-FFF2-40B4-BE49-F238E27FC236}">
                    <a16:creationId xmlns:a16="http://schemas.microsoft.com/office/drawing/2014/main" id="{994D54A1-EAAD-1E3D-6785-28C500E874B7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081;p14">
                <a:extLst>
                  <a:ext uri="{FF2B5EF4-FFF2-40B4-BE49-F238E27FC236}">
                    <a16:creationId xmlns:a16="http://schemas.microsoft.com/office/drawing/2014/main" id="{387193F9-4687-DFC5-5B46-45487143AA6D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082;p14">
                <a:extLst>
                  <a:ext uri="{FF2B5EF4-FFF2-40B4-BE49-F238E27FC236}">
                    <a16:creationId xmlns:a16="http://schemas.microsoft.com/office/drawing/2014/main" id="{009ACC96-C4E0-8B75-B3B6-99B1A1D7FB60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083;p14">
                <a:extLst>
                  <a:ext uri="{FF2B5EF4-FFF2-40B4-BE49-F238E27FC236}">
                    <a16:creationId xmlns:a16="http://schemas.microsoft.com/office/drawing/2014/main" id="{3F9CCEE8-7CD9-27D3-7F59-01DF1E38A4CB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084;p14">
                <a:extLst>
                  <a:ext uri="{FF2B5EF4-FFF2-40B4-BE49-F238E27FC236}">
                    <a16:creationId xmlns:a16="http://schemas.microsoft.com/office/drawing/2014/main" id="{80AA1888-F86B-4DFC-51BD-851C10A76ECD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085;p14">
                <a:extLst>
                  <a:ext uri="{FF2B5EF4-FFF2-40B4-BE49-F238E27FC236}">
                    <a16:creationId xmlns:a16="http://schemas.microsoft.com/office/drawing/2014/main" id="{5B974B1C-D9D1-5EB9-AB3B-13D2FA46CAF5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086;p14">
                <a:extLst>
                  <a:ext uri="{FF2B5EF4-FFF2-40B4-BE49-F238E27FC236}">
                    <a16:creationId xmlns:a16="http://schemas.microsoft.com/office/drawing/2014/main" id="{C147AC0F-8A13-44F3-E9ED-31C938867A1F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087;p14">
                <a:extLst>
                  <a:ext uri="{FF2B5EF4-FFF2-40B4-BE49-F238E27FC236}">
                    <a16:creationId xmlns:a16="http://schemas.microsoft.com/office/drawing/2014/main" id="{8759ED85-39A8-544C-EEB9-0E70C398B673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088;p14">
                <a:extLst>
                  <a:ext uri="{FF2B5EF4-FFF2-40B4-BE49-F238E27FC236}">
                    <a16:creationId xmlns:a16="http://schemas.microsoft.com/office/drawing/2014/main" id="{946196DD-9B07-6F7E-2C40-2EFE5CCD43CD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089;p14">
                <a:extLst>
                  <a:ext uri="{FF2B5EF4-FFF2-40B4-BE49-F238E27FC236}">
                    <a16:creationId xmlns:a16="http://schemas.microsoft.com/office/drawing/2014/main" id="{87B6CDED-61B9-6009-0506-225B2E62F3DB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090;p14">
              <a:extLst>
                <a:ext uri="{FF2B5EF4-FFF2-40B4-BE49-F238E27FC236}">
                  <a16:creationId xmlns:a16="http://schemas.microsoft.com/office/drawing/2014/main" id="{EE93BD1D-F16E-50D5-0B57-1114DA16CA6E}"/>
                </a:ext>
              </a:extLst>
            </p:cNvPr>
            <p:cNvGrpSpPr/>
            <p:nvPr userDrawn="1"/>
          </p:nvGrpSpPr>
          <p:grpSpPr>
            <a:xfrm>
              <a:off x="8067000" y="1014038"/>
              <a:ext cx="166675" cy="168575"/>
              <a:chOff x="4954425" y="2036375"/>
              <a:chExt cx="166675" cy="168575"/>
            </a:xfrm>
          </p:grpSpPr>
          <p:sp>
            <p:nvSpPr>
              <p:cNvPr id="191" name="Google Shape;1091;p14">
                <a:extLst>
                  <a:ext uri="{FF2B5EF4-FFF2-40B4-BE49-F238E27FC236}">
                    <a16:creationId xmlns:a16="http://schemas.microsoft.com/office/drawing/2014/main" id="{37B0E466-C1BB-2240-C1CD-A60331427CE4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092;p14">
                <a:extLst>
                  <a:ext uri="{FF2B5EF4-FFF2-40B4-BE49-F238E27FC236}">
                    <a16:creationId xmlns:a16="http://schemas.microsoft.com/office/drawing/2014/main" id="{B5D18EF4-6AC5-8FE9-4BD1-77A04D230B96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" name="Google Shape;1093;p14">
              <a:extLst>
                <a:ext uri="{FF2B5EF4-FFF2-40B4-BE49-F238E27FC236}">
                  <a16:creationId xmlns:a16="http://schemas.microsoft.com/office/drawing/2014/main" id="{4B26C060-5009-3BEE-CB36-1A1C6DA3CB16}"/>
                </a:ext>
              </a:extLst>
            </p:cNvPr>
            <p:cNvSpPr/>
            <p:nvPr userDrawn="1"/>
          </p:nvSpPr>
          <p:spPr>
            <a:xfrm>
              <a:off x="1548175" y="477372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094;p14">
              <a:extLst>
                <a:ext uri="{FF2B5EF4-FFF2-40B4-BE49-F238E27FC236}">
                  <a16:creationId xmlns:a16="http://schemas.microsoft.com/office/drawing/2014/main" id="{FB64810B-37A5-B03A-554C-FB29C5F30C5C}"/>
                </a:ext>
              </a:extLst>
            </p:cNvPr>
            <p:cNvSpPr/>
            <p:nvPr userDrawn="1"/>
          </p:nvSpPr>
          <p:spPr>
            <a:xfrm>
              <a:off x="7960175" y="4401813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095;p14">
              <a:extLst>
                <a:ext uri="{FF2B5EF4-FFF2-40B4-BE49-F238E27FC236}">
                  <a16:creationId xmlns:a16="http://schemas.microsoft.com/office/drawing/2014/main" id="{759BD89A-45F0-50B3-8153-B56773F9E7BB}"/>
                </a:ext>
              </a:extLst>
            </p:cNvPr>
            <p:cNvGrpSpPr/>
            <p:nvPr userDrawn="1"/>
          </p:nvGrpSpPr>
          <p:grpSpPr>
            <a:xfrm>
              <a:off x="775050" y="4233250"/>
              <a:ext cx="166675" cy="168575"/>
              <a:chOff x="4954425" y="2036375"/>
              <a:chExt cx="166675" cy="168575"/>
            </a:xfrm>
          </p:grpSpPr>
          <p:sp>
            <p:nvSpPr>
              <p:cNvPr id="196" name="Google Shape;1096;p14">
                <a:extLst>
                  <a:ext uri="{FF2B5EF4-FFF2-40B4-BE49-F238E27FC236}">
                    <a16:creationId xmlns:a16="http://schemas.microsoft.com/office/drawing/2014/main" id="{BE4735D1-B506-97A7-83B3-784A735987DE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097;p14">
                <a:extLst>
                  <a:ext uri="{FF2B5EF4-FFF2-40B4-BE49-F238E27FC236}">
                    <a16:creationId xmlns:a16="http://schemas.microsoft.com/office/drawing/2014/main" id="{E000B65A-E0D7-57B2-516E-E7865E87EB7A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7009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Nhóm 175">
            <a:extLst>
              <a:ext uri="{FF2B5EF4-FFF2-40B4-BE49-F238E27FC236}">
                <a16:creationId xmlns:a16="http://schemas.microsoft.com/office/drawing/2014/main" id="{E1F5599F-71E7-8279-274E-2A00532BA9BA}"/>
              </a:ext>
            </a:extLst>
          </p:cNvPr>
          <p:cNvGrpSpPr/>
          <p:nvPr userDrawn="1"/>
        </p:nvGrpSpPr>
        <p:grpSpPr>
          <a:xfrm>
            <a:off x="325033" y="219518"/>
            <a:ext cx="11541935" cy="6497165"/>
            <a:chOff x="281025" y="219519"/>
            <a:chExt cx="8633734" cy="4860086"/>
          </a:xfrm>
        </p:grpSpPr>
        <p:sp>
          <p:nvSpPr>
            <p:cNvPr id="93" name="Google Shape;498;p7">
              <a:extLst>
                <a:ext uri="{FF2B5EF4-FFF2-40B4-BE49-F238E27FC236}">
                  <a16:creationId xmlns:a16="http://schemas.microsoft.com/office/drawing/2014/main" id="{13683CA8-95A9-C63E-D589-BA41739D2DDD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99;p7">
              <a:extLst>
                <a:ext uri="{FF2B5EF4-FFF2-40B4-BE49-F238E27FC236}">
                  <a16:creationId xmlns:a16="http://schemas.microsoft.com/office/drawing/2014/main" id="{6034284A-5736-CFA9-3FF8-1F9A50AF9F27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500;p7">
              <a:extLst>
                <a:ext uri="{FF2B5EF4-FFF2-40B4-BE49-F238E27FC236}">
                  <a16:creationId xmlns:a16="http://schemas.microsoft.com/office/drawing/2014/main" id="{48D148FA-C6EB-B7D7-AA13-6C1F8CD313F4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" name="Google Shape;501;p7">
                <a:extLst>
                  <a:ext uri="{FF2B5EF4-FFF2-40B4-BE49-F238E27FC236}">
                    <a16:creationId xmlns:a16="http://schemas.microsoft.com/office/drawing/2014/main" id="{D0A83005-B2E6-2DD0-8EAD-10A1587D193C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502;p7">
                <a:extLst>
                  <a:ext uri="{FF2B5EF4-FFF2-40B4-BE49-F238E27FC236}">
                    <a16:creationId xmlns:a16="http://schemas.microsoft.com/office/drawing/2014/main" id="{D7BB14C9-618A-8BA8-BE46-AC6F00432539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503;p7">
              <a:extLst>
                <a:ext uri="{FF2B5EF4-FFF2-40B4-BE49-F238E27FC236}">
                  <a16:creationId xmlns:a16="http://schemas.microsoft.com/office/drawing/2014/main" id="{2E964D92-37D5-8D98-1838-3085F2E3B881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" name="Google Shape;504;p7">
                <a:extLst>
                  <a:ext uri="{FF2B5EF4-FFF2-40B4-BE49-F238E27FC236}">
                    <a16:creationId xmlns:a16="http://schemas.microsoft.com/office/drawing/2014/main" id="{729BF589-01EA-14FE-65C5-D4259C0FDDF9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505;p7">
                <a:extLst>
                  <a:ext uri="{FF2B5EF4-FFF2-40B4-BE49-F238E27FC236}">
                    <a16:creationId xmlns:a16="http://schemas.microsoft.com/office/drawing/2014/main" id="{09CB2EF4-A4C8-FF9D-7087-886C99A7AEF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" name="Google Shape;506;p7">
              <a:extLst>
                <a:ext uri="{FF2B5EF4-FFF2-40B4-BE49-F238E27FC236}">
                  <a16:creationId xmlns:a16="http://schemas.microsoft.com/office/drawing/2014/main" id="{18130165-526B-8E25-2233-FB78C1293C2E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2" name="Google Shape;507;p7">
                <a:extLst>
                  <a:ext uri="{FF2B5EF4-FFF2-40B4-BE49-F238E27FC236}">
                    <a16:creationId xmlns:a16="http://schemas.microsoft.com/office/drawing/2014/main" id="{794D884F-371A-3BA2-FB3E-F7B6C9A17E0D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508;p7">
                <a:extLst>
                  <a:ext uri="{FF2B5EF4-FFF2-40B4-BE49-F238E27FC236}">
                    <a16:creationId xmlns:a16="http://schemas.microsoft.com/office/drawing/2014/main" id="{92202659-21CB-C092-5AF6-689902F97930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" name="Google Shape;509;p7">
              <a:extLst>
                <a:ext uri="{FF2B5EF4-FFF2-40B4-BE49-F238E27FC236}">
                  <a16:creationId xmlns:a16="http://schemas.microsoft.com/office/drawing/2014/main" id="{3B7AC01D-187E-32CF-FB50-B7C122D047C9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5" name="Google Shape;510;p7">
                <a:extLst>
                  <a:ext uri="{FF2B5EF4-FFF2-40B4-BE49-F238E27FC236}">
                    <a16:creationId xmlns:a16="http://schemas.microsoft.com/office/drawing/2014/main" id="{6B097A00-864C-6035-4CC4-D84642873A7F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511;p7">
                <a:extLst>
                  <a:ext uri="{FF2B5EF4-FFF2-40B4-BE49-F238E27FC236}">
                    <a16:creationId xmlns:a16="http://schemas.microsoft.com/office/drawing/2014/main" id="{F6AF95A7-469F-55D8-893F-C3A03668E756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" name="Google Shape;512;p7">
              <a:extLst>
                <a:ext uri="{FF2B5EF4-FFF2-40B4-BE49-F238E27FC236}">
                  <a16:creationId xmlns:a16="http://schemas.microsoft.com/office/drawing/2014/main" id="{67BA47F7-0B05-EA94-6BE0-D9978C5EA0B7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8" name="Google Shape;513;p7">
                <a:extLst>
                  <a:ext uri="{FF2B5EF4-FFF2-40B4-BE49-F238E27FC236}">
                    <a16:creationId xmlns:a16="http://schemas.microsoft.com/office/drawing/2014/main" id="{E296586A-E07B-C5C5-0B90-AD9C50116AAE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514;p7">
                <a:extLst>
                  <a:ext uri="{FF2B5EF4-FFF2-40B4-BE49-F238E27FC236}">
                    <a16:creationId xmlns:a16="http://schemas.microsoft.com/office/drawing/2014/main" id="{024E8B68-056A-B6A2-ED53-0CBDC758550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" name="Google Shape;515;p7">
              <a:extLst>
                <a:ext uri="{FF2B5EF4-FFF2-40B4-BE49-F238E27FC236}">
                  <a16:creationId xmlns:a16="http://schemas.microsoft.com/office/drawing/2014/main" id="{BBA9AA67-2A74-F060-630A-688DE51CED42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" name="Google Shape;516;p7">
                <a:extLst>
                  <a:ext uri="{FF2B5EF4-FFF2-40B4-BE49-F238E27FC236}">
                    <a16:creationId xmlns:a16="http://schemas.microsoft.com/office/drawing/2014/main" id="{044B6940-BE3C-8F3E-071C-559A79530C7F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517;p7">
                <a:extLst>
                  <a:ext uri="{FF2B5EF4-FFF2-40B4-BE49-F238E27FC236}">
                    <a16:creationId xmlns:a16="http://schemas.microsoft.com/office/drawing/2014/main" id="{16530AC9-DE73-2408-F9B3-FD4A757527DA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518;p7">
              <a:extLst>
                <a:ext uri="{FF2B5EF4-FFF2-40B4-BE49-F238E27FC236}">
                  <a16:creationId xmlns:a16="http://schemas.microsoft.com/office/drawing/2014/main" id="{AA54F1B4-795D-BB83-7DB1-91375FA86964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19;p7">
              <a:extLst>
                <a:ext uri="{FF2B5EF4-FFF2-40B4-BE49-F238E27FC236}">
                  <a16:creationId xmlns:a16="http://schemas.microsoft.com/office/drawing/2014/main" id="{5B14871F-1DE3-9A2D-AF19-3BA8C5CD7BA3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20;p7">
              <a:extLst>
                <a:ext uri="{FF2B5EF4-FFF2-40B4-BE49-F238E27FC236}">
                  <a16:creationId xmlns:a16="http://schemas.microsoft.com/office/drawing/2014/main" id="{E8961568-141B-058F-ABB0-2DF027FE2FB5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21;p7">
              <a:extLst>
                <a:ext uri="{FF2B5EF4-FFF2-40B4-BE49-F238E27FC236}">
                  <a16:creationId xmlns:a16="http://schemas.microsoft.com/office/drawing/2014/main" id="{0A219732-7C3D-3EF5-89C2-7A819E5A3706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22;p7">
              <a:extLst>
                <a:ext uri="{FF2B5EF4-FFF2-40B4-BE49-F238E27FC236}">
                  <a16:creationId xmlns:a16="http://schemas.microsoft.com/office/drawing/2014/main" id="{844CFB35-BEE2-B23E-1A11-85C4D3D7903C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23;p7">
              <a:extLst>
                <a:ext uri="{FF2B5EF4-FFF2-40B4-BE49-F238E27FC236}">
                  <a16:creationId xmlns:a16="http://schemas.microsoft.com/office/drawing/2014/main" id="{4C4D27AB-AB66-E0C8-2856-631922012F5D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24;p7">
              <a:extLst>
                <a:ext uri="{FF2B5EF4-FFF2-40B4-BE49-F238E27FC236}">
                  <a16:creationId xmlns:a16="http://schemas.microsoft.com/office/drawing/2014/main" id="{11DF4D8E-2158-5E77-0AE1-112EDD29BA6B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25;p7">
              <a:extLst>
                <a:ext uri="{FF2B5EF4-FFF2-40B4-BE49-F238E27FC236}">
                  <a16:creationId xmlns:a16="http://schemas.microsoft.com/office/drawing/2014/main" id="{917B2011-4129-DC05-260D-F86385742B6A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26;p7">
              <a:extLst>
                <a:ext uri="{FF2B5EF4-FFF2-40B4-BE49-F238E27FC236}">
                  <a16:creationId xmlns:a16="http://schemas.microsoft.com/office/drawing/2014/main" id="{AF776BEB-1DE5-039B-1109-097C552681CA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27;p7">
              <a:extLst>
                <a:ext uri="{FF2B5EF4-FFF2-40B4-BE49-F238E27FC236}">
                  <a16:creationId xmlns:a16="http://schemas.microsoft.com/office/drawing/2014/main" id="{806D7002-6149-25F3-BBBB-0C2FF0904384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28;p7">
              <a:extLst>
                <a:ext uri="{FF2B5EF4-FFF2-40B4-BE49-F238E27FC236}">
                  <a16:creationId xmlns:a16="http://schemas.microsoft.com/office/drawing/2014/main" id="{AE42BB1B-D2F5-56AE-9130-E38EC39A8305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29;p7">
              <a:extLst>
                <a:ext uri="{FF2B5EF4-FFF2-40B4-BE49-F238E27FC236}">
                  <a16:creationId xmlns:a16="http://schemas.microsoft.com/office/drawing/2014/main" id="{CD8C8ADC-1B06-234A-AA5B-F7B2A92CA7DD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30;p7">
              <a:extLst>
                <a:ext uri="{FF2B5EF4-FFF2-40B4-BE49-F238E27FC236}">
                  <a16:creationId xmlns:a16="http://schemas.microsoft.com/office/drawing/2014/main" id="{23706B1A-F073-3CE3-0771-8B9619535137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31;p7">
              <a:extLst>
                <a:ext uri="{FF2B5EF4-FFF2-40B4-BE49-F238E27FC236}">
                  <a16:creationId xmlns:a16="http://schemas.microsoft.com/office/drawing/2014/main" id="{58CBD0F8-B795-96BE-667F-E57DE063799D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32;p7">
              <a:extLst>
                <a:ext uri="{FF2B5EF4-FFF2-40B4-BE49-F238E27FC236}">
                  <a16:creationId xmlns:a16="http://schemas.microsoft.com/office/drawing/2014/main" id="{5B9CC5CF-1387-4AAD-51B8-46C2B0A42B27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33;p7">
              <a:extLst>
                <a:ext uri="{FF2B5EF4-FFF2-40B4-BE49-F238E27FC236}">
                  <a16:creationId xmlns:a16="http://schemas.microsoft.com/office/drawing/2014/main" id="{3EEC7F0E-920D-1E96-883A-99BC9597B569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34;p7">
              <a:extLst>
                <a:ext uri="{FF2B5EF4-FFF2-40B4-BE49-F238E27FC236}">
                  <a16:creationId xmlns:a16="http://schemas.microsoft.com/office/drawing/2014/main" id="{FF28E3E6-5CED-4C33-A490-4B30073441D4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35;p7">
              <a:extLst>
                <a:ext uri="{FF2B5EF4-FFF2-40B4-BE49-F238E27FC236}">
                  <a16:creationId xmlns:a16="http://schemas.microsoft.com/office/drawing/2014/main" id="{3993334A-DE75-EE8A-4902-64DEC43AD44E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36;p7">
              <a:extLst>
                <a:ext uri="{FF2B5EF4-FFF2-40B4-BE49-F238E27FC236}">
                  <a16:creationId xmlns:a16="http://schemas.microsoft.com/office/drawing/2014/main" id="{C8AFD6FC-C8F0-43FE-8703-E2001BA776D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37;p7">
              <a:extLst>
                <a:ext uri="{FF2B5EF4-FFF2-40B4-BE49-F238E27FC236}">
                  <a16:creationId xmlns:a16="http://schemas.microsoft.com/office/drawing/2014/main" id="{FD2FF9F4-DE8B-1E88-61B1-4E5FDA32010F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38;p7">
              <a:extLst>
                <a:ext uri="{FF2B5EF4-FFF2-40B4-BE49-F238E27FC236}">
                  <a16:creationId xmlns:a16="http://schemas.microsoft.com/office/drawing/2014/main" id="{13CC36BD-4DBD-D1C4-0468-A8028E628D44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39;p7">
              <a:extLst>
                <a:ext uri="{FF2B5EF4-FFF2-40B4-BE49-F238E27FC236}">
                  <a16:creationId xmlns:a16="http://schemas.microsoft.com/office/drawing/2014/main" id="{2ED3B5DA-4FA1-ECB9-1D47-C6A3370F72DD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40;p7">
              <a:extLst>
                <a:ext uri="{FF2B5EF4-FFF2-40B4-BE49-F238E27FC236}">
                  <a16:creationId xmlns:a16="http://schemas.microsoft.com/office/drawing/2014/main" id="{68566AD1-A76F-AF5A-D0AA-BFEA19E8AD73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41;p7">
              <a:extLst>
                <a:ext uri="{FF2B5EF4-FFF2-40B4-BE49-F238E27FC236}">
                  <a16:creationId xmlns:a16="http://schemas.microsoft.com/office/drawing/2014/main" id="{5FED6079-97D0-3D89-EAB2-FCC55AA484AB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42;p7">
              <a:extLst>
                <a:ext uri="{FF2B5EF4-FFF2-40B4-BE49-F238E27FC236}">
                  <a16:creationId xmlns:a16="http://schemas.microsoft.com/office/drawing/2014/main" id="{98F71C29-2FF7-7E4C-9ADE-43806CB72C46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43;p7">
              <a:extLst>
                <a:ext uri="{FF2B5EF4-FFF2-40B4-BE49-F238E27FC236}">
                  <a16:creationId xmlns:a16="http://schemas.microsoft.com/office/drawing/2014/main" id="{72EBD484-120E-4856-148F-7596035BAC5D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44;p7">
              <a:extLst>
                <a:ext uri="{FF2B5EF4-FFF2-40B4-BE49-F238E27FC236}">
                  <a16:creationId xmlns:a16="http://schemas.microsoft.com/office/drawing/2014/main" id="{0E9A506E-EBBD-231E-5EDB-B0EC80EF45F9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45;p7">
              <a:extLst>
                <a:ext uri="{FF2B5EF4-FFF2-40B4-BE49-F238E27FC236}">
                  <a16:creationId xmlns:a16="http://schemas.microsoft.com/office/drawing/2014/main" id="{79029889-51D1-F6C6-1BEB-6EFAB1CC746C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46;p7">
              <a:extLst>
                <a:ext uri="{FF2B5EF4-FFF2-40B4-BE49-F238E27FC236}">
                  <a16:creationId xmlns:a16="http://schemas.microsoft.com/office/drawing/2014/main" id="{A4AFCCAD-A5C2-A573-A401-08AC524860FC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47;p7">
              <a:extLst>
                <a:ext uri="{FF2B5EF4-FFF2-40B4-BE49-F238E27FC236}">
                  <a16:creationId xmlns:a16="http://schemas.microsoft.com/office/drawing/2014/main" id="{65F89FD5-E281-945D-1517-8E7CFE31EC70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548;p7">
              <a:extLst>
                <a:ext uri="{FF2B5EF4-FFF2-40B4-BE49-F238E27FC236}">
                  <a16:creationId xmlns:a16="http://schemas.microsoft.com/office/drawing/2014/main" id="{CA754D4C-87F2-AB8B-AA92-CB98DB4B67B6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549;p7">
              <a:extLst>
                <a:ext uri="{FF2B5EF4-FFF2-40B4-BE49-F238E27FC236}">
                  <a16:creationId xmlns:a16="http://schemas.microsoft.com/office/drawing/2014/main" id="{002D5654-B95C-EAE7-8714-3A1AA618BE1E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550;p7">
              <a:extLst>
                <a:ext uri="{FF2B5EF4-FFF2-40B4-BE49-F238E27FC236}">
                  <a16:creationId xmlns:a16="http://schemas.microsoft.com/office/drawing/2014/main" id="{90E04319-D7F2-3787-9F00-26A5B6FAAFAA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551;p7">
              <a:extLst>
                <a:ext uri="{FF2B5EF4-FFF2-40B4-BE49-F238E27FC236}">
                  <a16:creationId xmlns:a16="http://schemas.microsoft.com/office/drawing/2014/main" id="{E2F19875-304E-4C89-39F9-627D41D8A535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552;p7">
              <a:extLst>
                <a:ext uri="{FF2B5EF4-FFF2-40B4-BE49-F238E27FC236}">
                  <a16:creationId xmlns:a16="http://schemas.microsoft.com/office/drawing/2014/main" id="{188C47EF-020D-DDD3-F488-4BA94C692412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553;p7">
              <a:extLst>
                <a:ext uri="{FF2B5EF4-FFF2-40B4-BE49-F238E27FC236}">
                  <a16:creationId xmlns:a16="http://schemas.microsoft.com/office/drawing/2014/main" id="{1FD6CBA8-B84D-3ECA-C4FA-54F47B1EFFAD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554;p7">
              <a:extLst>
                <a:ext uri="{FF2B5EF4-FFF2-40B4-BE49-F238E27FC236}">
                  <a16:creationId xmlns:a16="http://schemas.microsoft.com/office/drawing/2014/main" id="{4DF7EE67-A206-358D-F050-6EC7F2C77BD6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555;p7">
              <a:extLst>
                <a:ext uri="{FF2B5EF4-FFF2-40B4-BE49-F238E27FC236}">
                  <a16:creationId xmlns:a16="http://schemas.microsoft.com/office/drawing/2014/main" id="{59A8C12D-D375-E17C-A9CF-C23C409BC62E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556;p7">
              <a:extLst>
                <a:ext uri="{FF2B5EF4-FFF2-40B4-BE49-F238E27FC236}">
                  <a16:creationId xmlns:a16="http://schemas.microsoft.com/office/drawing/2014/main" id="{381C1F04-EAB9-5663-10BA-BDA1764227F8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557;p7">
              <a:extLst>
                <a:ext uri="{FF2B5EF4-FFF2-40B4-BE49-F238E27FC236}">
                  <a16:creationId xmlns:a16="http://schemas.microsoft.com/office/drawing/2014/main" id="{D406E282-2C02-16E5-EA56-57FBFD33D12F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558;p7">
              <a:extLst>
                <a:ext uri="{FF2B5EF4-FFF2-40B4-BE49-F238E27FC236}">
                  <a16:creationId xmlns:a16="http://schemas.microsoft.com/office/drawing/2014/main" id="{39927EEE-C39D-9275-F977-822A6D8B99E4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559;p7">
              <a:extLst>
                <a:ext uri="{FF2B5EF4-FFF2-40B4-BE49-F238E27FC236}">
                  <a16:creationId xmlns:a16="http://schemas.microsoft.com/office/drawing/2014/main" id="{84876C89-31AD-4955-061D-6805E5AED46C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560;p7">
              <a:extLst>
                <a:ext uri="{FF2B5EF4-FFF2-40B4-BE49-F238E27FC236}">
                  <a16:creationId xmlns:a16="http://schemas.microsoft.com/office/drawing/2014/main" id="{FE8EEE2D-3995-74A1-DCCF-9F48B849612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561;p7">
              <a:extLst>
                <a:ext uri="{FF2B5EF4-FFF2-40B4-BE49-F238E27FC236}">
                  <a16:creationId xmlns:a16="http://schemas.microsoft.com/office/drawing/2014/main" id="{FB57DFEB-8CDF-3BBB-E00D-5A94F280E39D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562;p7">
              <a:extLst>
                <a:ext uri="{FF2B5EF4-FFF2-40B4-BE49-F238E27FC236}">
                  <a16:creationId xmlns:a16="http://schemas.microsoft.com/office/drawing/2014/main" id="{C5077165-AAF8-6F8F-5C79-03FCC0EBC65F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563;p7">
              <a:extLst>
                <a:ext uri="{FF2B5EF4-FFF2-40B4-BE49-F238E27FC236}">
                  <a16:creationId xmlns:a16="http://schemas.microsoft.com/office/drawing/2014/main" id="{F04FBD01-A17D-11FD-0045-3056019B1C8F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564;p7">
              <a:extLst>
                <a:ext uri="{FF2B5EF4-FFF2-40B4-BE49-F238E27FC236}">
                  <a16:creationId xmlns:a16="http://schemas.microsoft.com/office/drawing/2014/main" id="{A69C970B-A0EB-DFEA-21BD-F13B4B4B6EF5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565;p7">
              <a:extLst>
                <a:ext uri="{FF2B5EF4-FFF2-40B4-BE49-F238E27FC236}">
                  <a16:creationId xmlns:a16="http://schemas.microsoft.com/office/drawing/2014/main" id="{7575A526-F9CD-D511-7DEE-19DA64D2098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566;p7">
              <a:extLst>
                <a:ext uri="{FF2B5EF4-FFF2-40B4-BE49-F238E27FC236}">
                  <a16:creationId xmlns:a16="http://schemas.microsoft.com/office/drawing/2014/main" id="{82E2B7C0-4964-E452-7378-89ED00DE4F6B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567;p7">
              <a:extLst>
                <a:ext uri="{FF2B5EF4-FFF2-40B4-BE49-F238E27FC236}">
                  <a16:creationId xmlns:a16="http://schemas.microsoft.com/office/drawing/2014/main" id="{978318CF-5AEF-9174-164A-746860E5D8D2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568;p7">
              <a:extLst>
                <a:ext uri="{FF2B5EF4-FFF2-40B4-BE49-F238E27FC236}">
                  <a16:creationId xmlns:a16="http://schemas.microsoft.com/office/drawing/2014/main" id="{61914D35-00BD-C2C3-D00F-BA5C88CE5550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569;p7">
              <a:extLst>
                <a:ext uri="{FF2B5EF4-FFF2-40B4-BE49-F238E27FC236}">
                  <a16:creationId xmlns:a16="http://schemas.microsoft.com/office/drawing/2014/main" id="{A1E697BF-FB30-9396-0CDD-89AA3843248D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570;p7">
              <a:extLst>
                <a:ext uri="{FF2B5EF4-FFF2-40B4-BE49-F238E27FC236}">
                  <a16:creationId xmlns:a16="http://schemas.microsoft.com/office/drawing/2014/main" id="{2679FCD9-498F-2171-BA39-310EE94050DB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574;p7">
              <a:extLst>
                <a:ext uri="{FF2B5EF4-FFF2-40B4-BE49-F238E27FC236}">
                  <a16:creationId xmlns:a16="http://schemas.microsoft.com/office/drawing/2014/main" id="{DB70FEDD-D849-4398-9A8D-A49DA8758E0D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575;p7">
              <a:extLst>
                <a:ext uri="{FF2B5EF4-FFF2-40B4-BE49-F238E27FC236}">
                  <a16:creationId xmlns:a16="http://schemas.microsoft.com/office/drawing/2014/main" id="{573B2D4C-3137-044B-1F3B-44AE930786D9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576;p7">
              <a:extLst>
                <a:ext uri="{FF2B5EF4-FFF2-40B4-BE49-F238E27FC236}">
                  <a16:creationId xmlns:a16="http://schemas.microsoft.com/office/drawing/2014/main" id="{787E5746-1054-7CEF-8711-0BFC4BCB9851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577;p7">
              <a:extLst>
                <a:ext uri="{FF2B5EF4-FFF2-40B4-BE49-F238E27FC236}">
                  <a16:creationId xmlns:a16="http://schemas.microsoft.com/office/drawing/2014/main" id="{D9F91990-E84B-230F-780E-A614C45ED7B8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578;p7">
              <a:extLst>
                <a:ext uri="{FF2B5EF4-FFF2-40B4-BE49-F238E27FC236}">
                  <a16:creationId xmlns:a16="http://schemas.microsoft.com/office/drawing/2014/main" id="{076C40D4-7D0F-DBF2-8081-710BE9416E7A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579;p7">
              <a:extLst>
                <a:ext uri="{FF2B5EF4-FFF2-40B4-BE49-F238E27FC236}">
                  <a16:creationId xmlns:a16="http://schemas.microsoft.com/office/drawing/2014/main" id="{794B9F39-DF5F-0796-49CB-F761DD848C0B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580;p7">
              <a:extLst>
                <a:ext uri="{FF2B5EF4-FFF2-40B4-BE49-F238E27FC236}">
                  <a16:creationId xmlns:a16="http://schemas.microsoft.com/office/drawing/2014/main" id="{DF27A752-7FDC-1054-D3DD-61BFB35A2A19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581;p7">
              <a:extLst>
                <a:ext uri="{FF2B5EF4-FFF2-40B4-BE49-F238E27FC236}">
                  <a16:creationId xmlns:a16="http://schemas.microsoft.com/office/drawing/2014/main" id="{E411021D-1C97-20F9-95B0-426532116EDC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582;p7">
              <a:extLst>
                <a:ext uri="{FF2B5EF4-FFF2-40B4-BE49-F238E27FC236}">
                  <a16:creationId xmlns:a16="http://schemas.microsoft.com/office/drawing/2014/main" id="{9C610DC3-CC72-C6E3-F47C-1569A909C391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583;p7">
              <a:extLst>
                <a:ext uri="{FF2B5EF4-FFF2-40B4-BE49-F238E27FC236}">
                  <a16:creationId xmlns:a16="http://schemas.microsoft.com/office/drawing/2014/main" id="{1DE2DF50-9E15-BBB8-C2AF-CF02B3F3F098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877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0EC5C06-7003-C24C-E015-53918A6F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E7A859A-4B15-E21D-007C-4C0EA7E3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A732BAE-48B8-8DBB-EB88-151D49E4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C72E9698-7922-9F95-F845-BC5C743D7818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7" name="Google Shape;134;p3">
              <a:extLst>
                <a:ext uri="{FF2B5EF4-FFF2-40B4-BE49-F238E27FC236}">
                  <a16:creationId xmlns:a16="http://schemas.microsoft.com/office/drawing/2014/main" id="{F5D78324-DF3D-505F-EF66-CE8BB77FAF70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135;p3">
              <a:extLst>
                <a:ext uri="{FF2B5EF4-FFF2-40B4-BE49-F238E27FC236}">
                  <a16:creationId xmlns:a16="http://schemas.microsoft.com/office/drawing/2014/main" id="{7CFA8B81-48A0-273A-A6D0-F9245648E729}"/>
                </a:ext>
              </a:extLst>
            </p:cNvPr>
            <p:cNvGrpSpPr/>
            <p:nvPr userDrawn="1"/>
          </p:nvGrpSpPr>
          <p:grpSpPr>
            <a:xfrm>
              <a:off x="395894" y="219519"/>
              <a:ext cx="8518865" cy="4788281"/>
              <a:chOff x="395894" y="219519"/>
              <a:chExt cx="8518865" cy="4788281"/>
            </a:xfrm>
          </p:grpSpPr>
          <p:sp>
            <p:nvSpPr>
              <p:cNvPr id="81" name="Google Shape;136;p3">
                <a:extLst>
                  <a:ext uri="{FF2B5EF4-FFF2-40B4-BE49-F238E27FC236}">
                    <a16:creationId xmlns:a16="http://schemas.microsoft.com/office/drawing/2014/main" id="{727A93A6-F01D-D8FB-C08B-FA549BDA00F6}"/>
                  </a:ext>
                </a:extLst>
              </p:cNvPr>
              <p:cNvSpPr/>
              <p:nvPr/>
            </p:nvSpPr>
            <p:spPr>
              <a:xfrm>
                <a:off x="661185" y="219519"/>
                <a:ext cx="8068819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584" h="146846" extrusionOk="0">
                    <a:moveTo>
                      <a:pt x="7146" y="1"/>
                    </a:moveTo>
                    <a:cubicBezTo>
                      <a:pt x="3214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214" y="146845"/>
                      <a:pt x="7146" y="146845"/>
                    </a:cubicBezTo>
                    <a:lnTo>
                      <a:pt x="250438" y="146845"/>
                    </a:lnTo>
                    <a:cubicBezTo>
                      <a:pt x="254408" y="146845"/>
                      <a:pt x="257584" y="143632"/>
                      <a:pt x="257584" y="139700"/>
                    </a:cubicBezTo>
                    <a:lnTo>
                      <a:pt x="257584" y="7146"/>
                    </a:lnTo>
                    <a:cubicBezTo>
                      <a:pt x="257584" y="3214"/>
                      <a:pt x="254408" y="1"/>
                      <a:pt x="250438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2" name="Google Shape;137;p3">
                <a:extLst>
                  <a:ext uri="{FF2B5EF4-FFF2-40B4-BE49-F238E27FC236}">
                    <a16:creationId xmlns:a16="http://schemas.microsoft.com/office/drawing/2014/main" id="{D7A7F851-CC13-0215-0A74-CDEFFA42E110}"/>
                  </a:ext>
                </a:extLst>
              </p:cNvPr>
              <p:cNvGrpSpPr/>
              <p:nvPr/>
            </p:nvGrpSpPr>
            <p:grpSpPr>
              <a:xfrm>
                <a:off x="8341543" y="2282008"/>
                <a:ext cx="569676" cy="380612"/>
                <a:chOff x="8341543" y="2282008"/>
                <a:chExt cx="569676" cy="380612"/>
              </a:xfrm>
            </p:grpSpPr>
            <p:sp>
              <p:nvSpPr>
                <p:cNvPr id="101" name="Google Shape;138;p3">
                  <a:extLst>
                    <a:ext uri="{FF2B5EF4-FFF2-40B4-BE49-F238E27FC236}">
                      <a16:creationId xmlns:a16="http://schemas.microsoft.com/office/drawing/2014/main" id="{E4D82599-BAEA-60CB-5337-25727C7115A4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39;p3">
                  <a:extLst>
                    <a:ext uri="{FF2B5EF4-FFF2-40B4-BE49-F238E27FC236}">
                      <a16:creationId xmlns:a16="http://schemas.microsoft.com/office/drawing/2014/main" id="{C38146AB-0300-2AAE-725F-CE8317703FF6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B7E1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3" name="Google Shape;140;p3">
                <a:extLst>
                  <a:ext uri="{FF2B5EF4-FFF2-40B4-BE49-F238E27FC236}">
                    <a16:creationId xmlns:a16="http://schemas.microsoft.com/office/drawing/2014/main" id="{C1BB643D-B335-BE31-78BA-F9E3D72EA0D8}"/>
                  </a:ext>
                </a:extLst>
              </p:cNvPr>
              <p:cNvSpPr/>
              <p:nvPr/>
            </p:nvSpPr>
            <p:spPr>
              <a:xfrm>
                <a:off x="8341543" y="4447718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84" name="Google Shape;141;p3">
                <a:extLst>
                  <a:ext uri="{FF2B5EF4-FFF2-40B4-BE49-F238E27FC236}">
                    <a16:creationId xmlns:a16="http://schemas.microsoft.com/office/drawing/2014/main" id="{622970D7-DB57-CB77-3AF1-C2AFEDA71EB1}"/>
                  </a:ext>
                </a:extLst>
              </p:cNvPr>
              <p:cNvGrpSpPr/>
              <p:nvPr/>
            </p:nvGrpSpPr>
            <p:grpSpPr>
              <a:xfrm>
                <a:off x="8341543" y="1721094"/>
                <a:ext cx="569676" cy="380612"/>
                <a:chOff x="8341543" y="1721094"/>
                <a:chExt cx="569676" cy="380612"/>
              </a:xfrm>
            </p:grpSpPr>
            <p:sp>
              <p:nvSpPr>
                <p:cNvPr id="99" name="Google Shape;142;p3">
                  <a:extLst>
                    <a:ext uri="{FF2B5EF4-FFF2-40B4-BE49-F238E27FC236}">
                      <a16:creationId xmlns:a16="http://schemas.microsoft.com/office/drawing/2014/main" id="{E5F53897-E04A-BD4E-39FF-07A5B8250156}"/>
                    </a:ext>
                  </a:extLst>
                </p:cNvPr>
                <p:cNvSpPr/>
                <p:nvPr/>
              </p:nvSpPr>
              <p:spPr>
                <a:xfrm>
                  <a:off x="8341543" y="1800869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43;p3">
                  <a:extLst>
                    <a:ext uri="{FF2B5EF4-FFF2-40B4-BE49-F238E27FC236}">
                      <a16:creationId xmlns:a16="http://schemas.microsoft.com/office/drawing/2014/main" id="{21B7CFD2-2357-4B52-2EDC-A668C2256DA5}"/>
                    </a:ext>
                  </a:extLst>
                </p:cNvPr>
                <p:cNvSpPr/>
                <p:nvPr/>
              </p:nvSpPr>
              <p:spPr>
                <a:xfrm>
                  <a:off x="8341543" y="1721094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5" name="Google Shape;144;p3">
                <a:extLst>
                  <a:ext uri="{FF2B5EF4-FFF2-40B4-BE49-F238E27FC236}">
                    <a16:creationId xmlns:a16="http://schemas.microsoft.com/office/drawing/2014/main" id="{E7EC692F-1B8B-53EA-A0A1-1125953005DB}"/>
                  </a:ext>
                </a:extLst>
              </p:cNvPr>
              <p:cNvGrpSpPr/>
              <p:nvPr/>
            </p:nvGrpSpPr>
            <p:grpSpPr>
              <a:xfrm>
                <a:off x="8346273" y="1183592"/>
                <a:ext cx="568486" cy="388014"/>
                <a:chOff x="8346273" y="1183592"/>
                <a:chExt cx="568486" cy="388014"/>
              </a:xfrm>
            </p:grpSpPr>
            <p:sp>
              <p:nvSpPr>
                <p:cNvPr id="97" name="Google Shape;145;p3">
                  <a:extLst>
                    <a:ext uri="{FF2B5EF4-FFF2-40B4-BE49-F238E27FC236}">
                      <a16:creationId xmlns:a16="http://schemas.microsoft.com/office/drawing/2014/main" id="{69D93D9E-74FB-7BC9-ACF6-BECDEDCAEBA9}"/>
                    </a:ext>
                  </a:extLst>
                </p:cNvPr>
                <p:cNvSpPr/>
                <p:nvPr/>
              </p:nvSpPr>
              <p:spPr>
                <a:xfrm>
                  <a:off x="8346273" y="1263367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46;p3">
                  <a:extLst>
                    <a:ext uri="{FF2B5EF4-FFF2-40B4-BE49-F238E27FC236}">
                      <a16:creationId xmlns:a16="http://schemas.microsoft.com/office/drawing/2014/main" id="{EB81CF0A-602D-0BEF-D548-2CB19966A8FC}"/>
                    </a:ext>
                  </a:extLst>
                </p:cNvPr>
                <p:cNvSpPr/>
                <p:nvPr/>
              </p:nvSpPr>
              <p:spPr>
                <a:xfrm>
                  <a:off x="8346273" y="1183592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6" name="Google Shape;147;p3">
                <a:extLst>
                  <a:ext uri="{FF2B5EF4-FFF2-40B4-BE49-F238E27FC236}">
                    <a16:creationId xmlns:a16="http://schemas.microsoft.com/office/drawing/2014/main" id="{E606E82E-D1CC-0E32-7F56-E8C778DB08BF}"/>
                  </a:ext>
                </a:extLst>
              </p:cNvPr>
              <p:cNvGrpSpPr/>
              <p:nvPr/>
            </p:nvGrpSpPr>
            <p:grpSpPr>
              <a:xfrm>
                <a:off x="8341543" y="606635"/>
                <a:ext cx="569676" cy="388014"/>
                <a:chOff x="8341543" y="606635"/>
                <a:chExt cx="569676" cy="388014"/>
              </a:xfrm>
            </p:grpSpPr>
            <p:sp>
              <p:nvSpPr>
                <p:cNvPr id="95" name="Google Shape;148;p3">
                  <a:extLst>
                    <a:ext uri="{FF2B5EF4-FFF2-40B4-BE49-F238E27FC236}">
                      <a16:creationId xmlns:a16="http://schemas.microsoft.com/office/drawing/2014/main" id="{A8455ED0-A5F0-B968-01B9-EE622A408C9D}"/>
                    </a:ext>
                  </a:extLst>
                </p:cNvPr>
                <p:cNvSpPr/>
                <p:nvPr/>
              </p:nvSpPr>
              <p:spPr>
                <a:xfrm>
                  <a:off x="8341543" y="686410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49;p3">
                  <a:extLst>
                    <a:ext uri="{FF2B5EF4-FFF2-40B4-BE49-F238E27FC236}">
                      <a16:creationId xmlns:a16="http://schemas.microsoft.com/office/drawing/2014/main" id="{16C0B46C-D9F2-D48D-BC7E-0263A0DE1FD2}"/>
                    </a:ext>
                  </a:extLst>
                </p:cNvPr>
                <p:cNvSpPr/>
                <p:nvPr/>
              </p:nvSpPr>
              <p:spPr>
                <a:xfrm>
                  <a:off x="8341543" y="606635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92CA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" name="Google Shape;150;p3">
                <a:extLst>
                  <a:ext uri="{FF2B5EF4-FFF2-40B4-BE49-F238E27FC236}">
                    <a16:creationId xmlns:a16="http://schemas.microsoft.com/office/drawing/2014/main" id="{DE8FD7C0-6170-3E4F-8398-9647ADDB9DAB}"/>
                  </a:ext>
                </a:extLst>
              </p:cNvPr>
              <p:cNvGrpSpPr/>
              <p:nvPr/>
            </p:nvGrpSpPr>
            <p:grpSpPr>
              <a:xfrm>
                <a:off x="8341543" y="2842933"/>
                <a:ext cx="569676" cy="380612"/>
                <a:chOff x="8341543" y="2282008"/>
                <a:chExt cx="569676" cy="380612"/>
              </a:xfrm>
            </p:grpSpPr>
            <p:sp>
              <p:nvSpPr>
                <p:cNvPr id="93" name="Google Shape;151;p3">
                  <a:extLst>
                    <a:ext uri="{FF2B5EF4-FFF2-40B4-BE49-F238E27FC236}">
                      <a16:creationId xmlns:a16="http://schemas.microsoft.com/office/drawing/2014/main" id="{DE5C01C1-79EC-E1D8-A614-06C8C671EC11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52;p3">
                  <a:extLst>
                    <a:ext uri="{FF2B5EF4-FFF2-40B4-BE49-F238E27FC236}">
                      <a16:creationId xmlns:a16="http://schemas.microsoft.com/office/drawing/2014/main" id="{37B82C10-26B4-7864-4C51-B6B7ED1FCE6C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8" name="Google Shape;153;p3">
                <a:extLst>
                  <a:ext uri="{FF2B5EF4-FFF2-40B4-BE49-F238E27FC236}">
                    <a16:creationId xmlns:a16="http://schemas.microsoft.com/office/drawing/2014/main" id="{19307FDC-58F0-35A2-EC8C-5DB9648BAACA}"/>
                  </a:ext>
                </a:extLst>
              </p:cNvPr>
              <p:cNvGrpSpPr/>
              <p:nvPr/>
            </p:nvGrpSpPr>
            <p:grpSpPr>
              <a:xfrm>
                <a:off x="8341543" y="3403858"/>
                <a:ext cx="569676" cy="380612"/>
                <a:chOff x="8341543" y="2282008"/>
                <a:chExt cx="569676" cy="380612"/>
              </a:xfrm>
            </p:grpSpPr>
            <p:sp>
              <p:nvSpPr>
                <p:cNvPr id="91" name="Google Shape;154;p3">
                  <a:extLst>
                    <a:ext uri="{FF2B5EF4-FFF2-40B4-BE49-F238E27FC236}">
                      <a16:creationId xmlns:a16="http://schemas.microsoft.com/office/drawing/2014/main" id="{EB1D0155-9D19-2A23-6A2C-F0834332C165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55;p3">
                  <a:extLst>
                    <a:ext uri="{FF2B5EF4-FFF2-40B4-BE49-F238E27FC236}">
                      <a16:creationId xmlns:a16="http://schemas.microsoft.com/office/drawing/2014/main" id="{0AB7D250-8E43-408C-4E0C-57EA25DA18BB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9" name="Google Shape;156;p3">
                <a:extLst>
                  <a:ext uri="{FF2B5EF4-FFF2-40B4-BE49-F238E27FC236}">
                    <a16:creationId xmlns:a16="http://schemas.microsoft.com/office/drawing/2014/main" id="{CCDC3289-AA1C-D3F5-EFEB-291DCB5699D3}"/>
                  </a:ext>
                </a:extLst>
              </p:cNvPr>
              <p:cNvSpPr/>
              <p:nvPr/>
            </p:nvSpPr>
            <p:spPr>
              <a:xfrm>
                <a:off x="8341543" y="4367943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157;p3">
                <a:extLst>
                  <a:ext uri="{FF2B5EF4-FFF2-40B4-BE49-F238E27FC236}">
                    <a16:creationId xmlns:a16="http://schemas.microsoft.com/office/drawing/2014/main" id="{C879A897-171D-8FD7-B29B-3841E939224F}"/>
                  </a:ext>
                </a:extLst>
              </p:cNvPr>
              <p:cNvSpPr/>
              <p:nvPr/>
            </p:nvSpPr>
            <p:spPr>
              <a:xfrm>
                <a:off x="395894" y="219519"/>
                <a:ext cx="8053438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093" h="146846" extrusionOk="0">
                    <a:moveTo>
                      <a:pt x="7146" y="1"/>
                    </a:moveTo>
                    <a:cubicBezTo>
                      <a:pt x="3177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177" y="146845"/>
                      <a:pt x="7146" y="146845"/>
                    </a:cubicBezTo>
                    <a:lnTo>
                      <a:pt x="249947" y="146845"/>
                    </a:lnTo>
                    <a:cubicBezTo>
                      <a:pt x="253879" y="146845"/>
                      <a:pt x="257093" y="143632"/>
                      <a:pt x="257093" y="139700"/>
                    </a:cubicBezTo>
                    <a:lnTo>
                      <a:pt x="257093" y="7146"/>
                    </a:lnTo>
                    <a:cubicBezTo>
                      <a:pt x="257093" y="3214"/>
                      <a:pt x="253879" y="1"/>
                      <a:pt x="2499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Google Shape;158;p3">
              <a:extLst>
                <a:ext uri="{FF2B5EF4-FFF2-40B4-BE49-F238E27FC236}">
                  <a16:creationId xmlns:a16="http://schemas.microsoft.com/office/drawing/2014/main" id="{94D50674-403A-0B28-2D78-B4D69FE39FED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;p3">
              <a:extLst>
                <a:ext uri="{FF2B5EF4-FFF2-40B4-BE49-F238E27FC236}">
                  <a16:creationId xmlns:a16="http://schemas.microsoft.com/office/drawing/2014/main" id="{4833FFA3-F6BC-D940-23FA-011B43255663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60;p3">
              <a:extLst>
                <a:ext uri="{FF2B5EF4-FFF2-40B4-BE49-F238E27FC236}">
                  <a16:creationId xmlns:a16="http://schemas.microsoft.com/office/drawing/2014/main" id="{3F59860A-A90F-5C8E-7EE6-00ADCEB2445E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61;p3">
              <a:extLst>
                <a:ext uri="{FF2B5EF4-FFF2-40B4-BE49-F238E27FC236}">
                  <a16:creationId xmlns:a16="http://schemas.microsoft.com/office/drawing/2014/main" id="{6CA3B6E0-FEAC-AF87-A411-CF524D23C4C4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62;p3">
              <a:extLst>
                <a:ext uri="{FF2B5EF4-FFF2-40B4-BE49-F238E27FC236}">
                  <a16:creationId xmlns:a16="http://schemas.microsoft.com/office/drawing/2014/main" id="{7959A508-B4BD-DA2B-CF23-8D8A70F40B92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63;p3">
              <a:extLst>
                <a:ext uri="{FF2B5EF4-FFF2-40B4-BE49-F238E27FC236}">
                  <a16:creationId xmlns:a16="http://schemas.microsoft.com/office/drawing/2014/main" id="{E33F5374-D3E6-FA7A-B135-C5492029CFCA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64;p3">
              <a:extLst>
                <a:ext uri="{FF2B5EF4-FFF2-40B4-BE49-F238E27FC236}">
                  <a16:creationId xmlns:a16="http://schemas.microsoft.com/office/drawing/2014/main" id="{5E2D2A5F-BE1A-AE57-5CA3-5E925A74D42E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5;p3">
              <a:extLst>
                <a:ext uri="{FF2B5EF4-FFF2-40B4-BE49-F238E27FC236}">
                  <a16:creationId xmlns:a16="http://schemas.microsoft.com/office/drawing/2014/main" id="{FA1BBFC5-F7CF-9704-EBB5-C38CEB9BCC39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6;p3">
              <a:extLst>
                <a:ext uri="{FF2B5EF4-FFF2-40B4-BE49-F238E27FC236}">
                  <a16:creationId xmlns:a16="http://schemas.microsoft.com/office/drawing/2014/main" id="{BB793CF7-3FC2-076B-EC8C-82D8322D4AA7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7;p3">
              <a:extLst>
                <a:ext uri="{FF2B5EF4-FFF2-40B4-BE49-F238E27FC236}">
                  <a16:creationId xmlns:a16="http://schemas.microsoft.com/office/drawing/2014/main" id="{3BC788DC-BED3-1FF6-B5C2-D4D860FBB722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8;p3">
              <a:extLst>
                <a:ext uri="{FF2B5EF4-FFF2-40B4-BE49-F238E27FC236}">
                  <a16:creationId xmlns:a16="http://schemas.microsoft.com/office/drawing/2014/main" id="{4C5FDA89-A020-48E2-7E11-E4F3E2FBADDC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9;p3">
              <a:extLst>
                <a:ext uri="{FF2B5EF4-FFF2-40B4-BE49-F238E27FC236}">
                  <a16:creationId xmlns:a16="http://schemas.microsoft.com/office/drawing/2014/main" id="{583FCAEA-1F58-F724-E96B-B7CA8D6B60B8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70;p3">
              <a:extLst>
                <a:ext uri="{FF2B5EF4-FFF2-40B4-BE49-F238E27FC236}">
                  <a16:creationId xmlns:a16="http://schemas.microsoft.com/office/drawing/2014/main" id="{5D00639F-B0A4-8D63-1D52-F93C5C162B13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71;p3">
              <a:extLst>
                <a:ext uri="{FF2B5EF4-FFF2-40B4-BE49-F238E27FC236}">
                  <a16:creationId xmlns:a16="http://schemas.microsoft.com/office/drawing/2014/main" id="{48255CA7-05F5-6C5F-51B2-FF1916F20BF2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72;p3">
              <a:extLst>
                <a:ext uri="{FF2B5EF4-FFF2-40B4-BE49-F238E27FC236}">
                  <a16:creationId xmlns:a16="http://schemas.microsoft.com/office/drawing/2014/main" id="{F0772533-081C-ADB8-A23E-DBBD7D123300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73;p3">
              <a:extLst>
                <a:ext uri="{FF2B5EF4-FFF2-40B4-BE49-F238E27FC236}">
                  <a16:creationId xmlns:a16="http://schemas.microsoft.com/office/drawing/2014/main" id="{DBE176E3-107A-3630-0FCE-C4A0A51E96DC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74;p3">
              <a:extLst>
                <a:ext uri="{FF2B5EF4-FFF2-40B4-BE49-F238E27FC236}">
                  <a16:creationId xmlns:a16="http://schemas.microsoft.com/office/drawing/2014/main" id="{442BEB5D-C057-0D10-D355-08D45EB9984E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75;p3">
              <a:extLst>
                <a:ext uri="{FF2B5EF4-FFF2-40B4-BE49-F238E27FC236}">
                  <a16:creationId xmlns:a16="http://schemas.microsoft.com/office/drawing/2014/main" id="{9C7CCCC5-774E-86CE-F5F0-0B029A59ED13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76;p3">
              <a:extLst>
                <a:ext uri="{FF2B5EF4-FFF2-40B4-BE49-F238E27FC236}">
                  <a16:creationId xmlns:a16="http://schemas.microsoft.com/office/drawing/2014/main" id="{A53882F5-36A7-8399-F65C-F19A8C30F6C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77;p3">
              <a:extLst>
                <a:ext uri="{FF2B5EF4-FFF2-40B4-BE49-F238E27FC236}">
                  <a16:creationId xmlns:a16="http://schemas.microsoft.com/office/drawing/2014/main" id="{F9EE7E37-1DD9-B961-F36D-A2532DCBFFEE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8;p3">
              <a:extLst>
                <a:ext uri="{FF2B5EF4-FFF2-40B4-BE49-F238E27FC236}">
                  <a16:creationId xmlns:a16="http://schemas.microsoft.com/office/drawing/2014/main" id="{47E6D1DA-222A-3A4E-6540-D5FBB435845F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9;p3">
              <a:extLst>
                <a:ext uri="{FF2B5EF4-FFF2-40B4-BE49-F238E27FC236}">
                  <a16:creationId xmlns:a16="http://schemas.microsoft.com/office/drawing/2014/main" id="{F8D771A7-B6C4-DAD5-771E-5FFDF07E6C52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0;p3">
              <a:extLst>
                <a:ext uri="{FF2B5EF4-FFF2-40B4-BE49-F238E27FC236}">
                  <a16:creationId xmlns:a16="http://schemas.microsoft.com/office/drawing/2014/main" id="{48B666CE-15EE-3A06-5002-88459E8A7366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1;p3">
              <a:extLst>
                <a:ext uri="{FF2B5EF4-FFF2-40B4-BE49-F238E27FC236}">
                  <a16:creationId xmlns:a16="http://schemas.microsoft.com/office/drawing/2014/main" id="{CA640D6D-130D-46C4-74F7-531BDABF0D7F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2;p3">
              <a:extLst>
                <a:ext uri="{FF2B5EF4-FFF2-40B4-BE49-F238E27FC236}">
                  <a16:creationId xmlns:a16="http://schemas.microsoft.com/office/drawing/2014/main" id="{E371DBA1-5636-9020-B332-1F3E102D9F03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83;p3">
              <a:extLst>
                <a:ext uri="{FF2B5EF4-FFF2-40B4-BE49-F238E27FC236}">
                  <a16:creationId xmlns:a16="http://schemas.microsoft.com/office/drawing/2014/main" id="{656B17D2-B935-C626-EB7E-D5746AD691BA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84;p3">
              <a:extLst>
                <a:ext uri="{FF2B5EF4-FFF2-40B4-BE49-F238E27FC236}">
                  <a16:creationId xmlns:a16="http://schemas.microsoft.com/office/drawing/2014/main" id="{F4CCD5B3-79E0-2023-3475-9AB6B390C96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85;p3">
              <a:extLst>
                <a:ext uri="{FF2B5EF4-FFF2-40B4-BE49-F238E27FC236}">
                  <a16:creationId xmlns:a16="http://schemas.microsoft.com/office/drawing/2014/main" id="{1CE166B9-818A-3AC4-12A6-3986A55A2CB7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86;p3">
              <a:extLst>
                <a:ext uri="{FF2B5EF4-FFF2-40B4-BE49-F238E27FC236}">
                  <a16:creationId xmlns:a16="http://schemas.microsoft.com/office/drawing/2014/main" id="{691DB8FB-2374-498D-A829-0CEEA2A80EA1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87;p3">
              <a:extLst>
                <a:ext uri="{FF2B5EF4-FFF2-40B4-BE49-F238E27FC236}">
                  <a16:creationId xmlns:a16="http://schemas.microsoft.com/office/drawing/2014/main" id="{CAF23B53-5E91-960A-8175-2574B77C8308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88;p3">
              <a:extLst>
                <a:ext uri="{FF2B5EF4-FFF2-40B4-BE49-F238E27FC236}">
                  <a16:creationId xmlns:a16="http://schemas.microsoft.com/office/drawing/2014/main" id="{1593575E-B7D9-E574-71C6-D32CBB96FD89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89;p3">
              <a:extLst>
                <a:ext uri="{FF2B5EF4-FFF2-40B4-BE49-F238E27FC236}">
                  <a16:creationId xmlns:a16="http://schemas.microsoft.com/office/drawing/2014/main" id="{9E0D90DE-EB24-CE5C-7201-61152F07987C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0;p3">
              <a:extLst>
                <a:ext uri="{FF2B5EF4-FFF2-40B4-BE49-F238E27FC236}">
                  <a16:creationId xmlns:a16="http://schemas.microsoft.com/office/drawing/2014/main" id="{772C9C30-F95F-394F-1CF1-095889189FFE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1;p3">
              <a:extLst>
                <a:ext uri="{FF2B5EF4-FFF2-40B4-BE49-F238E27FC236}">
                  <a16:creationId xmlns:a16="http://schemas.microsoft.com/office/drawing/2014/main" id="{0BF9AB82-0221-2B63-8662-BE4142D5C341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2;p3">
              <a:extLst>
                <a:ext uri="{FF2B5EF4-FFF2-40B4-BE49-F238E27FC236}">
                  <a16:creationId xmlns:a16="http://schemas.microsoft.com/office/drawing/2014/main" id="{875142A1-CD73-5545-8E1B-009E775B72AF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93;p3">
              <a:extLst>
                <a:ext uri="{FF2B5EF4-FFF2-40B4-BE49-F238E27FC236}">
                  <a16:creationId xmlns:a16="http://schemas.microsoft.com/office/drawing/2014/main" id="{E5217F0D-22E5-1AD2-F29A-FCB0355B1567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94;p3">
              <a:extLst>
                <a:ext uri="{FF2B5EF4-FFF2-40B4-BE49-F238E27FC236}">
                  <a16:creationId xmlns:a16="http://schemas.microsoft.com/office/drawing/2014/main" id="{4562C8A3-330B-F515-836A-E4EBDCA19B0A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95;p3">
              <a:extLst>
                <a:ext uri="{FF2B5EF4-FFF2-40B4-BE49-F238E27FC236}">
                  <a16:creationId xmlns:a16="http://schemas.microsoft.com/office/drawing/2014/main" id="{5CE1130D-CB98-E090-2FC2-320A885C580F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96;p3">
              <a:extLst>
                <a:ext uri="{FF2B5EF4-FFF2-40B4-BE49-F238E27FC236}">
                  <a16:creationId xmlns:a16="http://schemas.microsoft.com/office/drawing/2014/main" id="{B98A3FF6-18BE-07E4-D165-4969B5EEE5B6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97;p3">
              <a:extLst>
                <a:ext uri="{FF2B5EF4-FFF2-40B4-BE49-F238E27FC236}">
                  <a16:creationId xmlns:a16="http://schemas.microsoft.com/office/drawing/2014/main" id="{6E09AB99-8E52-ABE2-6E7B-A916D7EDBDDE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98;p3">
              <a:extLst>
                <a:ext uri="{FF2B5EF4-FFF2-40B4-BE49-F238E27FC236}">
                  <a16:creationId xmlns:a16="http://schemas.microsoft.com/office/drawing/2014/main" id="{95AD1CA4-F088-97B8-8F4D-880F0E5C6235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9;p3">
              <a:extLst>
                <a:ext uri="{FF2B5EF4-FFF2-40B4-BE49-F238E27FC236}">
                  <a16:creationId xmlns:a16="http://schemas.microsoft.com/office/drawing/2014/main" id="{1BE10C12-445F-2573-4E5C-829F2E4F7952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00;p3">
              <a:extLst>
                <a:ext uri="{FF2B5EF4-FFF2-40B4-BE49-F238E27FC236}">
                  <a16:creationId xmlns:a16="http://schemas.microsoft.com/office/drawing/2014/main" id="{5B882C78-6C2C-CC72-782D-2976F9E05477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01;p3">
              <a:extLst>
                <a:ext uri="{FF2B5EF4-FFF2-40B4-BE49-F238E27FC236}">
                  <a16:creationId xmlns:a16="http://schemas.microsoft.com/office/drawing/2014/main" id="{CE6B4DF2-60B8-73E4-B294-310E5A5F622B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02;p3">
              <a:extLst>
                <a:ext uri="{FF2B5EF4-FFF2-40B4-BE49-F238E27FC236}">
                  <a16:creationId xmlns:a16="http://schemas.microsoft.com/office/drawing/2014/main" id="{3065C8AD-A829-4F10-0D5D-D1B3877A04F7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03;p3">
              <a:extLst>
                <a:ext uri="{FF2B5EF4-FFF2-40B4-BE49-F238E27FC236}">
                  <a16:creationId xmlns:a16="http://schemas.microsoft.com/office/drawing/2014/main" id="{B299FDE1-5864-59EF-4F97-669FE22D1510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4;p3">
              <a:extLst>
                <a:ext uri="{FF2B5EF4-FFF2-40B4-BE49-F238E27FC236}">
                  <a16:creationId xmlns:a16="http://schemas.microsoft.com/office/drawing/2014/main" id="{8207413A-C1DD-B5F4-ED75-FD0FB6DEE85D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5;p3">
              <a:extLst>
                <a:ext uri="{FF2B5EF4-FFF2-40B4-BE49-F238E27FC236}">
                  <a16:creationId xmlns:a16="http://schemas.microsoft.com/office/drawing/2014/main" id="{3CA7DBB0-B096-B775-C3A7-A7C91B0D1204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06;p3">
              <a:extLst>
                <a:ext uri="{FF2B5EF4-FFF2-40B4-BE49-F238E27FC236}">
                  <a16:creationId xmlns:a16="http://schemas.microsoft.com/office/drawing/2014/main" id="{8A879ECD-E4DA-C525-0920-58C0E17601DF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07;p3">
              <a:extLst>
                <a:ext uri="{FF2B5EF4-FFF2-40B4-BE49-F238E27FC236}">
                  <a16:creationId xmlns:a16="http://schemas.microsoft.com/office/drawing/2014/main" id="{48DBA0CF-B1C2-331C-46BD-5E15E1E225F8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211;p3">
              <a:extLst>
                <a:ext uri="{FF2B5EF4-FFF2-40B4-BE49-F238E27FC236}">
                  <a16:creationId xmlns:a16="http://schemas.microsoft.com/office/drawing/2014/main" id="{F1C4ED01-F395-27C9-0F7A-0436DA61BBA2}"/>
                </a:ext>
              </a:extLst>
            </p:cNvPr>
            <p:cNvGrpSpPr/>
            <p:nvPr userDrawn="1"/>
          </p:nvGrpSpPr>
          <p:grpSpPr>
            <a:xfrm>
              <a:off x="1030175" y="1581350"/>
              <a:ext cx="444275" cy="398525"/>
              <a:chOff x="2495125" y="2142250"/>
              <a:chExt cx="444275" cy="398525"/>
            </a:xfrm>
          </p:grpSpPr>
          <p:sp>
            <p:nvSpPr>
              <p:cNvPr id="79" name="Google Shape;212;p3">
                <a:extLst>
                  <a:ext uri="{FF2B5EF4-FFF2-40B4-BE49-F238E27FC236}">
                    <a16:creationId xmlns:a16="http://schemas.microsoft.com/office/drawing/2014/main" id="{A647CD5D-39A4-AE37-6F5A-97561A302E7C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13;p3">
                <a:extLst>
                  <a:ext uri="{FF2B5EF4-FFF2-40B4-BE49-F238E27FC236}">
                    <a16:creationId xmlns:a16="http://schemas.microsoft.com/office/drawing/2014/main" id="{092E17AB-EF8C-803A-3C3F-9C1DB270A4B6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214;p3">
              <a:extLst>
                <a:ext uri="{FF2B5EF4-FFF2-40B4-BE49-F238E27FC236}">
                  <a16:creationId xmlns:a16="http://schemas.microsoft.com/office/drawing/2014/main" id="{E80662C5-F1AD-CB85-4214-45AA83213BE9}"/>
                </a:ext>
              </a:extLst>
            </p:cNvPr>
            <p:cNvGrpSpPr/>
            <p:nvPr userDrawn="1"/>
          </p:nvGrpSpPr>
          <p:grpSpPr>
            <a:xfrm>
              <a:off x="7353450" y="3955275"/>
              <a:ext cx="291375" cy="281375"/>
              <a:chOff x="3243875" y="2372825"/>
              <a:chExt cx="291375" cy="281375"/>
            </a:xfrm>
          </p:grpSpPr>
          <p:sp>
            <p:nvSpPr>
              <p:cNvPr id="69" name="Google Shape;215;p3">
                <a:extLst>
                  <a:ext uri="{FF2B5EF4-FFF2-40B4-BE49-F238E27FC236}">
                    <a16:creationId xmlns:a16="http://schemas.microsoft.com/office/drawing/2014/main" id="{0C4D2C7B-658D-1D88-3CD4-9E94408D6FA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16;p3">
                <a:extLst>
                  <a:ext uri="{FF2B5EF4-FFF2-40B4-BE49-F238E27FC236}">
                    <a16:creationId xmlns:a16="http://schemas.microsoft.com/office/drawing/2014/main" id="{B090B8D2-C0EC-B1BF-C7F3-290A2BC8F5C5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17;p3">
                <a:extLst>
                  <a:ext uri="{FF2B5EF4-FFF2-40B4-BE49-F238E27FC236}">
                    <a16:creationId xmlns:a16="http://schemas.microsoft.com/office/drawing/2014/main" id="{404482E5-BB71-7538-A28C-E854339DB73F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18;p3">
                <a:extLst>
                  <a:ext uri="{FF2B5EF4-FFF2-40B4-BE49-F238E27FC236}">
                    <a16:creationId xmlns:a16="http://schemas.microsoft.com/office/drawing/2014/main" id="{BBA95003-F40C-D84C-2494-83D2B01F9C9D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19;p3">
                <a:extLst>
                  <a:ext uri="{FF2B5EF4-FFF2-40B4-BE49-F238E27FC236}">
                    <a16:creationId xmlns:a16="http://schemas.microsoft.com/office/drawing/2014/main" id="{131049C4-320C-05F1-A9ED-846DC157C07E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20;p3">
                <a:extLst>
                  <a:ext uri="{FF2B5EF4-FFF2-40B4-BE49-F238E27FC236}">
                    <a16:creationId xmlns:a16="http://schemas.microsoft.com/office/drawing/2014/main" id="{49FE8396-42F0-C0E4-CCA2-81ECDCF982BE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21;p3">
                <a:extLst>
                  <a:ext uri="{FF2B5EF4-FFF2-40B4-BE49-F238E27FC236}">
                    <a16:creationId xmlns:a16="http://schemas.microsoft.com/office/drawing/2014/main" id="{49A160A9-49EF-A6D3-5AAF-4D4EB4A162C4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22;p3">
                <a:extLst>
                  <a:ext uri="{FF2B5EF4-FFF2-40B4-BE49-F238E27FC236}">
                    <a16:creationId xmlns:a16="http://schemas.microsoft.com/office/drawing/2014/main" id="{1047B312-CF4B-6C79-1155-97EB49FD4F5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23;p3">
                <a:extLst>
                  <a:ext uri="{FF2B5EF4-FFF2-40B4-BE49-F238E27FC236}">
                    <a16:creationId xmlns:a16="http://schemas.microsoft.com/office/drawing/2014/main" id="{C8A77832-FE8B-8938-96E6-EFFA47DE6401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24;p3">
                <a:extLst>
                  <a:ext uri="{FF2B5EF4-FFF2-40B4-BE49-F238E27FC236}">
                    <a16:creationId xmlns:a16="http://schemas.microsoft.com/office/drawing/2014/main" id="{0377A386-FDD0-3E96-4DB0-7B3368D723FD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225;p3">
              <a:extLst>
                <a:ext uri="{FF2B5EF4-FFF2-40B4-BE49-F238E27FC236}">
                  <a16:creationId xmlns:a16="http://schemas.microsoft.com/office/drawing/2014/main" id="{63412EB3-46EA-02D7-55A4-AD08CCFC5923}"/>
                </a:ext>
              </a:extLst>
            </p:cNvPr>
            <p:cNvGrpSpPr/>
            <p:nvPr userDrawn="1"/>
          </p:nvGrpSpPr>
          <p:grpSpPr>
            <a:xfrm>
              <a:off x="7510400" y="1254438"/>
              <a:ext cx="166675" cy="168575"/>
              <a:chOff x="4954425" y="2036375"/>
              <a:chExt cx="166675" cy="168575"/>
            </a:xfrm>
          </p:grpSpPr>
          <p:sp>
            <p:nvSpPr>
              <p:cNvPr id="67" name="Google Shape;226;p3">
                <a:extLst>
                  <a:ext uri="{FF2B5EF4-FFF2-40B4-BE49-F238E27FC236}">
                    <a16:creationId xmlns:a16="http://schemas.microsoft.com/office/drawing/2014/main" id="{38486200-4BF9-BC13-3664-37AB596FC71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27;p3">
                <a:extLst>
                  <a:ext uri="{FF2B5EF4-FFF2-40B4-BE49-F238E27FC236}">
                    <a16:creationId xmlns:a16="http://schemas.microsoft.com/office/drawing/2014/main" id="{C67A4CBE-0334-5BAB-0463-AD739AEE65D0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" name="Google Shape;228;p3">
              <a:extLst>
                <a:ext uri="{FF2B5EF4-FFF2-40B4-BE49-F238E27FC236}">
                  <a16:creationId xmlns:a16="http://schemas.microsoft.com/office/drawing/2014/main" id="{1E02D006-A0B5-8167-DA00-C4CAAB9CD182}"/>
                </a:ext>
              </a:extLst>
            </p:cNvPr>
            <p:cNvSpPr/>
            <p:nvPr userDrawn="1"/>
          </p:nvSpPr>
          <p:spPr>
            <a:xfrm>
              <a:off x="1531350" y="3017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29;p3">
              <a:extLst>
                <a:ext uri="{FF2B5EF4-FFF2-40B4-BE49-F238E27FC236}">
                  <a16:creationId xmlns:a16="http://schemas.microsoft.com/office/drawing/2014/main" id="{956E0EFC-F133-A7A5-578B-6C0EFA3D377A}"/>
                </a:ext>
              </a:extLst>
            </p:cNvPr>
            <p:cNvSpPr/>
            <p:nvPr userDrawn="1"/>
          </p:nvSpPr>
          <p:spPr>
            <a:xfrm>
              <a:off x="8069225" y="27083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230;p3">
              <a:extLst>
                <a:ext uri="{FF2B5EF4-FFF2-40B4-BE49-F238E27FC236}">
                  <a16:creationId xmlns:a16="http://schemas.microsoft.com/office/drawing/2014/main" id="{4ED3644A-4F59-FBB7-3603-8E0448EB7FF1}"/>
                </a:ext>
              </a:extLst>
            </p:cNvPr>
            <p:cNvGrpSpPr/>
            <p:nvPr userDrawn="1"/>
          </p:nvGrpSpPr>
          <p:grpSpPr>
            <a:xfrm>
              <a:off x="1168975" y="4065000"/>
              <a:ext cx="166675" cy="168575"/>
              <a:chOff x="4954425" y="2036375"/>
              <a:chExt cx="166675" cy="168575"/>
            </a:xfrm>
          </p:grpSpPr>
          <p:sp>
            <p:nvSpPr>
              <p:cNvPr id="65" name="Google Shape;231;p3">
                <a:extLst>
                  <a:ext uri="{FF2B5EF4-FFF2-40B4-BE49-F238E27FC236}">
                    <a16:creationId xmlns:a16="http://schemas.microsoft.com/office/drawing/2014/main" id="{97605BDA-D1CC-BF9A-802D-7A0A8B6FBF6E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32;p3">
                <a:extLst>
                  <a:ext uri="{FF2B5EF4-FFF2-40B4-BE49-F238E27FC236}">
                    <a16:creationId xmlns:a16="http://schemas.microsoft.com/office/drawing/2014/main" id="{6BFB73FD-BDBC-CD61-0FAD-5990AB59C7CA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" name="Google Shape;961;p13">
            <a:extLst>
              <a:ext uri="{FF2B5EF4-FFF2-40B4-BE49-F238E27FC236}">
                <a16:creationId xmlns:a16="http://schemas.microsoft.com/office/drawing/2014/main" id="{002C709B-F05E-2805-761D-704A5C02E712}"/>
              </a:ext>
            </a:extLst>
          </p:cNvPr>
          <p:cNvSpPr/>
          <p:nvPr userDrawn="1"/>
        </p:nvSpPr>
        <p:spPr>
          <a:xfrm>
            <a:off x="214955" y="145821"/>
            <a:ext cx="1054358" cy="9110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9C3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êu đ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197" name="Nhóm 196">
            <a:extLst>
              <a:ext uri="{FF2B5EF4-FFF2-40B4-BE49-F238E27FC236}">
                <a16:creationId xmlns:a16="http://schemas.microsoft.com/office/drawing/2014/main" id="{8668A74F-882F-FAC0-6C89-F026882B0616}"/>
              </a:ext>
            </a:extLst>
          </p:cNvPr>
          <p:cNvGrpSpPr/>
          <p:nvPr userDrawn="1"/>
        </p:nvGrpSpPr>
        <p:grpSpPr>
          <a:xfrm>
            <a:off x="281025" y="219519"/>
            <a:ext cx="11550446" cy="6501956"/>
            <a:chOff x="281025" y="219519"/>
            <a:chExt cx="8633734" cy="4860086"/>
          </a:xfrm>
        </p:grpSpPr>
        <p:sp>
          <p:nvSpPr>
            <p:cNvPr id="101" name="Google Shape;134;p3">
              <a:extLst>
                <a:ext uri="{FF2B5EF4-FFF2-40B4-BE49-F238E27FC236}">
                  <a16:creationId xmlns:a16="http://schemas.microsoft.com/office/drawing/2014/main" id="{AD15EBBD-7810-5444-1241-428B47FD36E0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135;p3">
              <a:extLst>
                <a:ext uri="{FF2B5EF4-FFF2-40B4-BE49-F238E27FC236}">
                  <a16:creationId xmlns:a16="http://schemas.microsoft.com/office/drawing/2014/main" id="{2859AAEA-06CA-D5C1-0D42-52388160B8FA}"/>
                </a:ext>
              </a:extLst>
            </p:cNvPr>
            <p:cNvGrpSpPr/>
            <p:nvPr userDrawn="1"/>
          </p:nvGrpSpPr>
          <p:grpSpPr>
            <a:xfrm>
              <a:off x="395894" y="219519"/>
              <a:ext cx="8518865" cy="4788281"/>
              <a:chOff x="395894" y="219519"/>
              <a:chExt cx="8518865" cy="4788281"/>
            </a:xfrm>
          </p:grpSpPr>
          <p:sp>
            <p:nvSpPr>
              <p:cNvPr id="103" name="Google Shape;136;p3">
                <a:extLst>
                  <a:ext uri="{FF2B5EF4-FFF2-40B4-BE49-F238E27FC236}">
                    <a16:creationId xmlns:a16="http://schemas.microsoft.com/office/drawing/2014/main" id="{2E84847B-D4B6-01B2-82A6-C765DEFEC06C}"/>
                  </a:ext>
                </a:extLst>
              </p:cNvPr>
              <p:cNvSpPr/>
              <p:nvPr/>
            </p:nvSpPr>
            <p:spPr>
              <a:xfrm>
                <a:off x="661185" y="219519"/>
                <a:ext cx="8068819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584" h="146846" extrusionOk="0">
                    <a:moveTo>
                      <a:pt x="7146" y="1"/>
                    </a:moveTo>
                    <a:cubicBezTo>
                      <a:pt x="3214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214" y="146845"/>
                      <a:pt x="7146" y="146845"/>
                    </a:cubicBezTo>
                    <a:lnTo>
                      <a:pt x="250438" y="146845"/>
                    </a:lnTo>
                    <a:cubicBezTo>
                      <a:pt x="254408" y="146845"/>
                      <a:pt x="257584" y="143632"/>
                      <a:pt x="257584" y="139700"/>
                    </a:cubicBezTo>
                    <a:lnTo>
                      <a:pt x="257584" y="7146"/>
                    </a:lnTo>
                    <a:cubicBezTo>
                      <a:pt x="257584" y="3214"/>
                      <a:pt x="254408" y="1"/>
                      <a:pt x="250438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4" name="Google Shape;137;p3">
                <a:extLst>
                  <a:ext uri="{FF2B5EF4-FFF2-40B4-BE49-F238E27FC236}">
                    <a16:creationId xmlns:a16="http://schemas.microsoft.com/office/drawing/2014/main" id="{42A59EF9-7E4B-BB4B-CD19-A5D90084B2C4}"/>
                  </a:ext>
                </a:extLst>
              </p:cNvPr>
              <p:cNvGrpSpPr/>
              <p:nvPr/>
            </p:nvGrpSpPr>
            <p:grpSpPr>
              <a:xfrm>
                <a:off x="8341543" y="2282008"/>
                <a:ext cx="569676" cy="380612"/>
                <a:chOff x="8341543" y="2282008"/>
                <a:chExt cx="569676" cy="380612"/>
              </a:xfrm>
            </p:grpSpPr>
            <p:sp>
              <p:nvSpPr>
                <p:cNvPr id="123" name="Google Shape;138;p3">
                  <a:extLst>
                    <a:ext uri="{FF2B5EF4-FFF2-40B4-BE49-F238E27FC236}">
                      <a16:creationId xmlns:a16="http://schemas.microsoft.com/office/drawing/2014/main" id="{BB552545-8550-EC87-23E0-74E7A30953CA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39;p3">
                  <a:extLst>
                    <a:ext uri="{FF2B5EF4-FFF2-40B4-BE49-F238E27FC236}">
                      <a16:creationId xmlns:a16="http://schemas.microsoft.com/office/drawing/2014/main" id="{A3D273A7-986A-0FD8-EE12-4592586AD6EE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B7E1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" name="Google Shape;140;p3">
                <a:extLst>
                  <a:ext uri="{FF2B5EF4-FFF2-40B4-BE49-F238E27FC236}">
                    <a16:creationId xmlns:a16="http://schemas.microsoft.com/office/drawing/2014/main" id="{193F8053-0B70-726E-906E-54753ED6D78C}"/>
                  </a:ext>
                </a:extLst>
              </p:cNvPr>
              <p:cNvSpPr/>
              <p:nvPr/>
            </p:nvSpPr>
            <p:spPr>
              <a:xfrm>
                <a:off x="8341543" y="4447718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06" name="Google Shape;141;p3">
                <a:extLst>
                  <a:ext uri="{FF2B5EF4-FFF2-40B4-BE49-F238E27FC236}">
                    <a16:creationId xmlns:a16="http://schemas.microsoft.com/office/drawing/2014/main" id="{508C62DB-9E85-0D92-4630-9BFEAE39C86E}"/>
                  </a:ext>
                </a:extLst>
              </p:cNvPr>
              <p:cNvGrpSpPr/>
              <p:nvPr/>
            </p:nvGrpSpPr>
            <p:grpSpPr>
              <a:xfrm>
                <a:off x="8341543" y="1721094"/>
                <a:ext cx="569676" cy="380612"/>
                <a:chOff x="8341543" y="1721094"/>
                <a:chExt cx="569676" cy="380612"/>
              </a:xfrm>
            </p:grpSpPr>
            <p:sp>
              <p:nvSpPr>
                <p:cNvPr id="121" name="Google Shape;142;p3">
                  <a:extLst>
                    <a:ext uri="{FF2B5EF4-FFF2-40B4-BE49-F238E27FC236}">
                      <a16:creationId xmlns:a16="http://schemas.microsoft.com/office/drawing/2014/main" id="{7A27B3BA-A9EF-6A8F-380C-724A873C1CEE}"/>
                    </a:ext>
                  </a:extLst>
                </p:cNvPr>
                <p:cNvSpPr/>
                <p:nvPr/>
              </p:nvSpPr>
              <p:spPr>
                <a:xfrm>
                  <a:off x="8341543" y="1800869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43;p3">
                  <a:extLst>
                    <a:ext uri="{FF2B5EF4-FFF2-40B4-BE49-F238E27FC236}">
                      <a16:creationId xmlns:a16="http://schemas.microsoft.com/office/drawing/2014/main" id="{1A314EE9-B022-76C2-21CE-62D317437985}"/>
                    </a:ext>
                  </a:extLst>
                </p:cNvPr>
                <p:cNvSpPr/>
                <p:nvPr/>
              </p:nvSpPr>
              <p:spPr>
                <a:xfrm>
                  <a:off x="8341543" y="1721094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0"/>
                      </a:moveTo>
                      <a:lnTo>
                        <a:pt x="0" y="9225"/>
                      </a:lnTo>
                      <a:lnTo>
                        <a:pt x="18186" y="9225"/>
                      </a:lnTo>
                      <a:lnTo>
                        <a:pt x="16824" y="4462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7" name="Google Shape;144;p3">
                <a:extLst>
                  <a:ext uri="{FF2B5EF4-FFF2-40B4-BE49-F238E27FC236}">
                    <a16:creationId xmlns:a16="http://schemas.microsoft.com/office/drawing/2014/main" id="{51848679-23D1-6AEA-423F-70CA39EF5E60}"/>
                  </a:ext>
                </a:extLst>
              </p:cNvPr>
              <p:cNvGrpSpPr/>
              <p:nvPr/>
            </p:nvGrpSpPr>
            <p:grpSpPr>
              <a:xfrm>
                <a:off x="8346273" y="1183592"/>
                <a:ext cx="568486" cy="388014"/>
                <a:chOff x="8346273" y="1183592"/>
                <a:chExt cx="568486" cy="388014"/>
              </a:xfrm>
            </p:grpSpPr>
            <p:sp>
              <p:nvSpPr>
                <p:cNvPr id="119" name="Google Shape;145;p3">
                  <a:extLst>
                    <a:ext uri="{FF2B5EF4-FFF2-40B4-BE49-F238E27FC236}">
                      <a16:creationId xmlns:a16="http://schemas.microsoft.com/office/drawing/2014/main" id="{07BA4896-1D1B-B25F-3E27-A88AD6400D22}"/>
                    </a:ext>
                  </a:extLst>
                </p:cNvPr>
                <p:cNvSpPr/>
                <p:nvPr/>
              </p:nvSpPr>
              <p:spPr>
                <a:xfrm>
                  <a:off x="8346273" y="1263367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46;p3">
                  <a:extLst>
                    <a:ext uri="{FF2B5EF4-FFF2-40B4-BE49-F238E27FC236}">
                      <a16:creationId xmlns:a16="http://schemas.microsoft.com/office/drawing/2014/main" id="{84BC325B-1E28-7FA7-57E9-18B70D58FDC9}"/>
                    </a:ext>
                  </a:extLst>
                </p:cNvPr>
                <p:cNvSpPr/>
                <p:nvPr/>
              </p:nvSpPr>
              <p:spPr>
                <a:xfrm>
                  <a:off x="8346273" y="1183592"/>
                  <a:ext cx="56848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8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48" y="9452"/>
                      </a:lnTo>
                      <a:lnTo>
                        <a:pt x="16787" y="4688"/>
                      </a:lnTo>
                      <a:lnTo>
                        <a:pt x="18148" y="0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8" name="Google Shape;147;p3">
                <a:extLst>
                  <a:ext uri="{FF2B5EF4-FFF2-40B4-BE49-F238E27FC236}">
                    <a16:creationId xmlns:a16="http://schemas.microsoft.com/office/drawing/2014/main" id="{DA7904F2-0996-F2FF-DDB4-1CF434AFA76D}"/>
                  </a:ext>
                </a:extLst>
              </p:cNvPr>
              <p:cNvGrpSpPr/>
              <p:nvPr/>
            </p:nvGrpSpPr>
            <p:grpSpPr>
              <a:xfrm>
                <a:off x="8341543" y="606635"/>
                <a:ext cx="569676" cy="388014"/>
                <a:chOff x="8341543" y="606635"/>
                <a:chExt cx="569676" cy="388014"/>
              </a:xfrm>
            </p:grpSpPr>
            <p:sp>
              <p:nvSpPr>
                <p:cNvPr id="117" name="Google Shape;148;p3">
                  <a:extLst>
                    <a:ext uri="{FF2B5EF4-FFF2-40B4-BE49-F238E27FC236}">
                      <a16:creationId xmlns:a16="http://schemas.microsoft.com/office/drawing/2014/main" id="{0458730C-4A3F-BA39-68EC-60E21981E583}"/>
                    </a:ext>
                  </a:extLst>
                </p:cNvPr>
                <p:cNvSpPr/>
                <p:nvPr/>
              </p:nvSpPr>
              <p:spPr>
                <a:xfrm>
                  <a:off x="8341543" y="686410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49;p3">
                  <a:extLst>
                    <a:ext uri="{FF2B5EF4-FFF2-40B4-BE49-F238E27FC236}">
                      <a16:creationId xmlns:a16="http://schemas.microsoft.com/office/drawing/2014/main" id="{AAFBE42B-1BE9-CC2E-DE00-69D7526A72C9}"/>
                    </a:ext>
                  </a:extLst>
                </p:cNvPr>
                <p:cNvSpPr/>
                <p:nvPr/>
              </p:nvSpPr>
              <p:spPr>
                <a:xfrm>
                  <a:off x="8341543" y="606635"/>
                  <a:ext cx="569676" cy="30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453" extrusionOk="0">
                      <a:moveTo>
                        <a:pt x="0" y="0"/>
                      </a:moveTo>
                      <a:lnTo>
                        <a:pt x="0" y="9452"/>
                      </a:lnTo>
                      <a:lnTo>
                        <a:pt x="18186" y="9452"/>
                      </a:lnTo>
                      <a:lnTo>
                        <a:pt x="16824" y="4613"/>
                      </a:lnTo>
                      <a:lnTo>
                        <a:pt x="18186" y="0"/>
                      </a:lnTo>
                      <a:close/>
                    </a:path>
                  </a:pathLst>
                </a:custGeom>
                <a:solidFill>
                  <a:srgbClr val="92CA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9" name="Google Shape;150;p3">
                <a:extLst>
                  <a:ext uri="{FF2B5EF4-FFF2-40B4-BE49-F238E27FC236}">
                    <a16:creationId xmlns:a16="http://schemas.microsoft.com/office/drawing/2014/main" id="{5EAD2F2E-776C-AF62-0A88-095C47F3F5FE}"/>
                  </a:ext>
                </a:extLst>
              </p:cNvPr>
              <p:cNvGrpSpPr/>
              <p:nvPr/>
            </p:nvGrpSpPr>
            <p:grpSpPr>
              <a:xfrm>
                <a:off x="8341543" y="2842933"/>
                <a:ext cx="569676" cy="380612"/>
                <a:chOff x="8341543" y="2282008"/>
                <a:chExt cx="569676" cy="380612"/>
              </a:xfrm>
            </p:grpSpPr>
            <p:sp>
              <p:nvSpPr>
                <p:cNvPr id="115" name="Google Shape;151;p3">
                  <a:extLst>
                    <a:ext uri="{FF2B5EF4-FFF2-40B4-BE49-F238E27FC236}">
                      <a16:creationId xmlns:a16="http://schemas.microsoft.com/office/drawing/2014/main" id="{92A7AAA7-452A-38BA-61E5-7A9F570ED8CF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52;p3">
                  <a:extLst>
                    <a:ext uri="{FF2B5EF4-FFF2-40B4-BE49-F238E27FC236}">
                      <a16:creationId xmlns:a16="http://schemas.microsoft.com/office/drawing/2014/main" id="{5E398FF6-59DA-48A2-B88F-2EEB57533EED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D9E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" name="Google Shape;153;p3">
                <a:extLst>
                  <a:ext uri="{FF2B5EF4-FFF2-40B4-BE49-F238E27FC236}">
                    <a16:creationId xmlns:a16="http://schemas.microsoft.com/office/drawing/2014/main" id="{C8CAEA96-208E-4A94-FDBA-71497CC7DFD0}"/>
                  </a:ext>
                </a:extLst>
              </p:cNvPr>
              <p:cNvGrpSpPr/>
              <p:nvPr/>
            </p:nvGrpSpPr>
            <p:grpSpPr>
              <a:xfrm>
                <a:off x="8341543" y="3403858"/>
                <a:ext cx="569676" cy="380612"/>
                <a:chOff x="8341543" y="2282008"/>
                <a:chExt cx="569676" cy="380612"/>
              </a:xfrm>
            </p:grpSpPr>
            <p:sp>
              <p:nvSpPr>
                <p:cNvPr id="113" name="Google Shape;154;p3">
                  <a:extLst>
                    <a:ext uri="{FF2B5EF4-FFF2-40B4-BE49-F238E27FC236}">
                      <a16:creationId xmlns:a16="http://schemas.microsoft.com/office/drawing/2014/main" id="{A0CC6097-0819-621F-FCE3-F0F13D016D58}"/>
                    </a:ext>
                  </a:extLst>
                </p:cNvPr>
                <p:cNvSpPr/>
                <p:nvPr/>
              </p:nvSpPr>
              <p:spPr>
                <a:xfrm>
                  <a:off x="8341543" y="2361783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595959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55;p3">
                  <a:extLst>
                    <a:ext uri="{FF2B5EF4-FFF2-40B4-BE49-F238E27FC236}">
                      <a16:creationId xmlns:a16="http://schemas.microsoft.com/office/drawing/2014/main" id="{2EB93BC7-B7EB-206A-5E8D-91B30B091C1F}"/>
                    </a:ext>
                  </a:extLst>
                </p:cNvPr>
                <p:cNvSpPr/>
                <p:nvPr/>
              </p:nvSpPr>
              <p:spPr>
                <a:xfrm>
                  <a:off x="8341543" y="2282008"/>
                  <a:ext cx="569676" cy="30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6" h="9226" extrusionOk="0">
                      <a:moveTo>
                        <a:pt x="0" y="1"/>
                      </a:moveTo>
                      <a:lnTo>
                        <a:pt x="0" y="9226"/>
                      </a:lnTo>
                      <a:lnTo>
                        <a:pt x="18186" y="9226"/>
                      </a:lnTo>
                      <a:lnTo>
                        <a:pt x="16673" y="4462"/>
                      </a:lnTo>
                      <a:lnTo>
                        <a:pt x="18186" y="1"/>
                      </a:lnTo>
                      <a:close/>
                    </a:path>
                  </a:pathLst>
                </a:custGeom>
                <a:solidFill>
                  <a:srgbClr val="F9C3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1" name="Google Shape;156;p3">
                <a:extLst>
                  <a:ext uri="{FF2B5EF4-FFF2-40B4-BE49-F238E27FC236}">
                    <a16:creationId xmlns:a16="http://schemas.microsoft.com/office/drawing/2014/main" id="{9B290278-F589-CEEA-6A5B-38864F5D2338}"/>
                  </a:ext>
                </a:extLst>
              </p:cNvPr>
              <p:cNvSpPr/>
              <p:nvPr/>
            </p:nvSpPr>
            <p:spPr>
              <a:xfrm>
                <a:off x="8341543" y="4367943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7;p3">
                <a:extLst>
                  <a:ext uri="{FF2B5EF4-FFF2-40B4-BE49-F238E27FC236}">
                    <a16:creationId xmlns:a16="http://schemas.microsoft.com/office/drawing/2014/main" id="{BC072FC6-49FC-00AF-D2DF-8A02040C8A17}"/>
                  </a:ext>
                </a:extLst>
              </p:cNvPr>
              <p:cNvSpPr/>
              <p:nvPr/>
            </p:nvSpPr>
            <p:spPr>
              <a:xfrm>
                <a:off x="395894" y="219519"/>
                <a:ext cx="8053438" cy="4788281"/>
              </a:xfrm>
              <a:custGeom>
                <a:avLst/>
                <a:gdLst/>
                <a:ahLst/>
                <a:cxnLst/>
                <a:rect l="l" t="t" r="r" b="b"/>
                <a:pathLst>
                  <a:path w="257093" h="146846" extrusionOk="0">
                    <a:moveTo>
                      <a:pt x="7146" y="1"/>
                    </a:moveTo>
                    <a:cubicBezTo>
                      <a:pt x="3177" y="1"/>
                      <a:pt x="1" y="3214"/>
                      <a:pt x="1" y="7146"/>
                    </a:cubicBezTo>
                    <a:lnTo>
                      <a:pt x="1" y="139700"/>
                    </a:lnTo>
                    <a:cubicBezTo>
                      <a:pt x="1" y="143632"/>
                      <a:pt x="3177" y="146845"/>
                      <a:pt x="7146" y="146845"/>
                    </a:cubicBezTo>
                    <a:lnTo>
                      <a:pt x="249947" y="146845"/>
                    </a:lnTo>
                    <a:cubicBezTo>
                      <a:pt x="253879" y="146845"/>
                      <a:pt x="257093" y="143632"/>
                      <a:pt x="257093" y="139700"/>
                    </a:cubicBezTo>
                    <a:lnTo>
                      <a:pt x="257093" y="7146"/>
                    </a:lnTo>
                    <a:cubicBezTo>
                      <a:pt x="257093" y="3214"/>
                      <a:pt x="253879" y="1"/>
                      <a:pt x="2499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58;p3">
              <a:extLst>
                <a:ext uri="{FF2B5EF4-FFF2-40B4-BE49-F238E27FC236}">
                  <a16:creationId xmlns:a16="http://schemas.microsoft.com/office/drawing/2014/main" id="{04CAA974-BB48-B154-B59B-CC99200F06C0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59;p3">
              <a:extLst>
                <a:ext uri="{FF2B5EF4-FFF2-40B4-BE49-F238E27FC236}">
                  <a16:creationId xmlns:a16="http://schemas.microsoft.com/office/drawing/2014/main" id="{4B92B012-A0A2-FE63-5234-CAC4A88A3186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60;p3">
              <a:extLst>
                <a:ext uri="{FF2B5EF4-FFF2-40B4-BE49-F238E27FC236}">
                  <a16:creationId xmlns:a16="http://schemas.microsoft.com/office/drawing/2014/main" id="{A52B5631-596B-D563-61BD-A2C637998A68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61;p3">
              <a:extLst>
                <a:ext uri="{FF2B5EF4-FFF2-40B4-BE49-F238E27FC236}">
                  <a16:creationId xmlns:a16="http://schemas.microsoft.com/office/drawing/2014/main" id="{19E50847-4A20-D7ED-133F-262287B9DBE6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62;p3">
              <a:extLst>
                <a:ext uri="{FF2B5EF4-FFF2-40B4-BE49-F238E27FC236}">
                  <a16:creationId xmlns:a16="http://schemas.microsoft.com/office/drawing/2014/main" id="{629E070B-5F9A-8FB0-6878-7C125B3B0E30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63;p3">
              <a:extLst>
                <a:ext uri="{FF2B5EF4-FFF2-40B4-BE49-F238E27FC236}">
                  <a16:creationId xmlns:a16="http://schemas.microsoft.com/office/drawing/2014/main" id="{A0C8B122-5560-2C95-A971-4F16A1C02854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64;p3">
              <a:extLst>
                <a:ext uri="{FF2B5EF4-FFF2-40B4-BE49-F238E27FC236}">
                  <a16:creationId xmlns:a16="http://schemas.microsoft.com/office/drawing/2014/main" id="{732AB173-FF36-0106-C347-F78013D1B130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65;p3">
              <a:extLst>
                <a:ext uri="{FF2B5EF4-FFF2-40B4-BE49-F238E27FC236}">
                  <a16:creationId xmlns:a16="http://schemas.microsoft.com/office/drawing/2014/main" id="{AB4BC8B6-68DA-FD3A-B253-90A6597BA86D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66;p3">
              <a:extLst>
                <a:ext uri="{FF2B5EF4-FFF2-40B4-BE49-F238E27FC236}">
                  <a16:creationId xmlns:a16="http://schemas.microsoft.com/office/drawing/2014/main" id="{53D89AFE-976A-41D9-B74D-8944DFF52E81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67;p3">
              <a:extLst>
                <a:ext uri="{FF2B5EF4-FFF2-40B4-BE49-F238E27FC236}">
                  <a16:creationId xmlns:a16="http://schemas.microsoft.com/office/drawing/2014/main" id="{A859ABA1-D362-4714-81C2-C382E0D235B5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68;p3">
              <a:extLst>
                <a:ext uri="{FF2B5EF4-FFF2-40B4-BE49-F238E27FC236}">
                  <a16:creationId xmlns:a16="http://schemas.microsoft.com/office/drawing/2014/main" id="{6BC10D49-1EBE-094E-C878-F679B8BF6C74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69;p3">
              <a:extLst>
                <a:ext uri="{FF2B5EF4-FFF2-40B4-BE49-F238E27FC236}">
                  <a16:creationId xmlns:a16="http://schemas.microsoft.com/office/drawing/2014/main" id="{9CB84B21-BBC6-B1AF-674B-CF5CAE1514B8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70;p3">
              <a:extLst>
                <a:ext uri="{FF2B5EF4-FFF2-40B4-BE49-F238E27FC236}">
                  <a16:creationId xmlns:a16="http://schemas.microsoft.com/office/drawing/2014/main" id="{46FF42E2-9B6D-5268-A395-2E762FFE33A4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71;p3">
              <a:extLst>
                <a:ext uri="{FF2B5EF4-FFF2-40B4-BE49-F238E27FC236}">
                  <a16:creationId xmlns:a16="http://schemas.microsoft.com/office/drawing/2014/main" id="{4DCB22B7-8D97-C6BF-6B83-CBFA2B3C702E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72;p3">
              <a:extLst>
                <a:ext uri="{FF2B5EF4-FFF2-40B4-BE49-F238E27FC236}">
                  <a16:creationId xmlns:a16="http://schemas.microsoft.com/office/drawing/2014/main" id="{89DE49C8-2E44-2935-C931-3D7A92A238AB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73;p3">
              <a:extLst>
                <a:ext uri="{FF2B5EF4-FFF2-40B4-BE49-F238E27FC236}">
                  <a16:creationId xmlns:a16="http://schemas.microsoft.com/office/drawing/2014/main" id="{E5F3A5C4-F8A6-312A-30C4-5E870D758521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74;p3">
              <a:extLst>
                <a:ext uri="{FF2B5EF4-FFF2-40B4-BE49-F238E27FC236}">
                  <a16:creationId xmlns:a16="http://schemas.microsoft.com/office/drawing/2014/main" id="{2CC525D0-95C4-7190-E0B6-015243F5E03E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75;p3">
              <a:extLst>
                <a:ext uri="{FF2B5EF4-FFF2-40B4-BE49-F238E27FC236}">
                  <a16:creationId xmlns:a16="http://schemas.microsoft.com/office/drawing/2014/main" id="{634F3F9E-D9A1-3628-0DA2-E3459FF04590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76;p3">
              <a:extLst>
                <a:ext uri="{FF2B5EF4-FFF2-40B4-BE49-F238E27FC236}">
                  <a16:creationId xmlns:a16="http://schemas.microsoft.com/office/drawing/2014/main" id="{B9FF207B-01C7-DC0A-D370-1A6B22A82AFF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77;p3">
              <a:extLst>
                <a:ext uri="{FF2B5EF4-FFF2-40B4-BE49-F238E27FC236}">
                  <a16:creationId xmlns:a16="http://schemas.microsoft.com/office/drawing/2014/main" id="{3F7033AC-A8A5-2EF0-E664-F65B1780E147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78;p3">
              <a:extLst>
                <a:ext uri="{FF2B5EF4-FFF2-40B4-BE49-F238E27FC236}">
                  <a16:creationId xmlns:a16="http://schemas.microsoft.com/office/drawing/2014/main" id="{8BDDB01D-04F7-352B-7838-D11154163596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79;p3">
              <a:extLst>
                <a:ext uri="{FF2B5EF4-FFF2-40B4-BE49-F238E27FC236}">
                  <a16:creationId xmlns:a16="http://schemas.microsoft.com/office/drawing/2014/main" id="{E04F4DF5-871C-9633-8DE4-FBDE8992860D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80;p3">
              <a:extLst>
                <a:ext uri="{FF2B5EF4-FFF2-40B4-BE49-F238E27FC236}">
                  <a16:creationId xmlns:a16="http://schemas.microsoft.com/office/drawing/2014/main" id="{1112B518-AE3C-F1A6-F8A7-0030D91AB0E6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81;p3">
              <a:extLst>
                <a:ext uri="{FF2B5EF4-FFF2-40B4-BE49-F238E27FC236}">
                  <a16:creationId xmlns:a16="http://schemas.microsoft.com/office/drawing/2014/main" id="{3C4F6BC7-D674-24EF-BF7D-203569E48FCC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82;p3">
              <a:extLst>
                <a:ext uri="{FF2B5EF4-FFF2-40B4-BE49-F238E27FC236}">
                  <a16:creationId xmlns:a16="http://schemas.microsoft.com/office/drawing/2014/main" id="{BA014808-F8A4-4050-D23A-728029BA3712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83;p3">
              <a:extLst>
                <a:ext uri="{FF2B5EF4-FFF2-40B4-BE49-F238E27FC236}">
                  <a16:creationId xmlns:a16="http://schemas.microsoft.com/office/drawing/2014/main" id="{F2EC750B-B1B9-FCC1-64AD-A65E611750EF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84;p3">
              <a:extLst>
                <a:ext uri="{FF2B5EF4-FFF2-40B4-BE49-F238E27FC236}">
                  <a16:creationId xmlns:a16="http://schemas.microsoft.com/office/drawing/2014/main" id="{B098F6F1-39DB-417E-EB54-70AA7A491201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85;p3">
              <a:extLst>
                <a:ext uri="{FF2B5EF4-FFF2-40B4-BE49-F238E27FC236}">
                  <a16:creationId xmlns:a16="http://schemas.microsoft.com/office/drawing/2014/main" id="{E96AC483-E7C1-ABAE-2027-66C8FB65E435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86;p3">
              <a:extLst>
                <a:ext uri="{FF2B5EF4-FFF2-40B4-BE49-F238E27FC236}">
                  <a16:creationId xmlns:a16="http://schemas.microsoft.com/office/drawing/2014/main" id="{6107B678-AC5A-4CE9-A07A-BBA7FBC9F588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87;p3">
              <a:extLst>
                <a:ext uri="{FF2B5EF4-FFF2-40B4-BE49-F238E27FC236}">
                  <a16:creationId xmlns:a16="http://schemas.microsoft.com/office/drawing/2014/main" id="{2C2EC5DB-33B7-81A0-7ED4-DA5B86FD37D3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88;p3">
              <a:extLst>
                <a:ext uri="{FF2B5EF4-FFF2-40B4-BE49-F238E27FC236}">
                  <a16:creationId xmlns:a16="http://schemas.microsoft.com/office/drawing/2014/main" id="{F79C7BAB-FD8A-8223-FBCD-A97B6E3D34E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89;p3">
              <a:extLst>
                <a:ext uri="{FF2B5EF4-FFF2-40B4-BE49-F238E27FC236}">
                  <a16:creationId xmlns:a16="http://schemas.microsoft.com/office/drawing/2014/main" id="{8E7D87F2-1EE4-30D5-6D38-B520BD118FAE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90;p3">
              <a:extLst>
                <a:ext uri="{FF2B5EF4-FFF2-40B4-BE49-F238E27FC236}">
                  <a16:creationId xmlns:a16="http://schemas.microsoft.com/office/drawing/2014/main" id="{8865E847-C333-ABBF-9DC9-6C7F543735A5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91;p3">
              <a:extLst>
                <a:ext uri="{FF2B5EF4-FFF2-40B4-BE49-F238E27FC236}">
                  <a16:creationId xmlns:a16="http://schemas.microsoft.com/office/drawing/2014/main" id="{A2257BB3-1126-D069-09E2-01EA133A87BC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92;p3">
              <a:extLst>
                <a:ext uri="{FF2B5EF4-FFF2-40B4-BE49-F238E27FC236}">
                  <a16:creationId xmlns:a16="http://schemas.microsoft.com/office/drawing/2014/main" id="{9C2F4A96-F9B7-D160-5C67-C07A4C56204E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93;p3">
              <a:extLst>
                <a:ext uri="{FF2B5EF4-FFF2-40B4-BE49-F238E27FC236}">
                  <a16:creationId xmlns:a16="http://schemas.microsoft.com/office/drawing/2014/main" id="{4C26DD36-E362-988A-C343-38971CE3707E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94;p3">
              <a:extLst>
                <a:ext uri="{FF2B5EF4-FFF2-40B4-BE49-F238E27FC236}">
                  <a16:creationId xmlns:a16="http://schemas.microsoft.com/office/drawing/2014/main" id="{45F90CD9-E740-3D74-9B9C-86C312D07CFF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95;p3">
              <a:extLst>
                <a:ext uri="{FF2B5EF4-FFF2-40B4-BE49-F238E27FC236}">
                  <a16:creationId xmlns:a16="http://schemas.microsoft.com/office/drawing/2014/main" id="{80552298-DDC4-48AC-BD42-33D5A1CCB455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96;p3">
              <a:extLst>
                <a:ext uri="{FF2B5EF4-FFF2-40B4-BE49-F238E27FC236}">
                  <a16:creationId xmlns:a16="http://schemas.microsoft.com/office/drawing/2014/main" id="{25CA2E9D-9403-59DB-58AD-48916E4AA567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97;p3">
              <a:extLst>
                <a:ext uri="{FF2B5EF4-FFF2-40B4-BE49-F238E27FC236}">
                  <a16:creationId xmlns:a16="http://schemas.microsoft.com/office/drawing/2014/main" id="{19149A11-681B-D8DE-DF2B-A38CBB584FBF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98;p3">
              <a:extLst>
                <a:ext uri="{FF2B5EF4-FFF2-40B4-BE49-F238E27FC236}">
                  <a16:creationId xmlns:a16="http://schemas.microsoft.com/office/drawing/2014/main" id="{743709CF-CC13-E1AB-7B90-205288F400C6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99;p3">
              <a:extLst>
                <a:ext uri="{FF2B5EF4-FFF2-40B4-BE49-F238E27FC236}">
                  <a16:creationId xmlns:a16="http://schemas.microsoft.com/office/drawing/2014/main" id="{DE9725CF-A9FE-709A-FA2C-FFA3441952C1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00;p3">
              <a:extLst>
                <a:ext uri="{FF2B5EF4-FFF2-40B4-BE49-F238E27FC236}">
                  <a16:creationId xmlns:a16="http://schemas.microsoft.com/office/drawing/2014/main" id="{C9E953BE-C2A9-742E-589C-A94BD15E3904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01;p3">
              <a:extLst>
                <a:ext uri="{FF2B5EF4-FFF2-40B4-BE49-F238E27FC236}">
                  <a16:creationId xmlns:a16="http://schemas.microsoft.com/office/drawing/2014/main" id="{355A5028-BAD8-D18C-9459-34CB11860298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02;p3">
              <a:extLst>
                <a:ext uri="{FF2B5EF4-FFF2-40B4-BE49-F238E27FC236}">
                  <a16:creationId xmlns:a16="http://schemas.microsoft.com/office/drawing/2014/main" id="{8F681F28-121A-5DC8-455A-BF2760880A8E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03;p3">
              <a:extLst>
                <a:ext uri="{FF2B5EF4-FFF2-40B4-BE49-F238E27FC236}">
                  <a16:creationId xmlns:a16="http://schemas.microsoft.com/office/drawing/2014/main" id="{2315C2CC-911C-AE45-1C15-5FCB664E4282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04;p3">
              <a:extLst>
                <a:ext uri="{FF2B5EF4-FFF2-40B4-BE49-F238E27FC236}">
                  <a16:creationId xmlns:a16="http://schemas.microsoft.com/office/drawing/2014/main" id="{0DAC01C4-6557-AD34-F974-6522250D046F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05;p3">
              <a:extLst>
                <a:ext uri="{FF2B5EF4-FFF2-40B4-BE49-F238E27FC236}">
                  <a16:creationId xmlns:a16="http://schemas.microsoft.com/office/drawing/2014/main" id="{08A2153B-9A6E-33D6-780C-86B662C9FBCD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06;p3">
              <a:extLst>
                <a:ext uri="{FF2B5EF4-FFF2-40B4-BE49-F238E27FC236}">
                  <a16:creationId xmlns:a16="http://schemas.microsoft.com/office/drawing/2014/main" id="{B9FDF794-8A0D-9DB6-E754-B88BC0DF0C5B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07;p3">
              <a:extLst>
                <a:ext uri="{FF2B5EF4-FFF2-40B4-BE49-F238E27FC236}">
                  <a16:creationId xmlns:a16="http://schemas.microsoft.com/office/drawing/2014/main" id="{6E0B6B20-9CEC-25C4-F576-30A6497A7705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211;p3">
              <a:extLst>
                <a:ext uri="{FF2B5EF4-FFF2-40B4-BE49-F238E27FC236}">
                  <a16:creationId xmlns:a16="http://schemas.microsoft.com/office/drawing/2014/main" id="{DE65CC22-5D3B-F301-4AAC-C8F71C834025}"/>
                </a:ext>
              </a:extLst>
            </p:cNvPr>
            <p:cNvGrpSpPr/>
            <p:nvPr userDrawn="1"/>
          </p:nvGrpSpPr>
          <p:grpSpPr>
            <a:xfrm>
              <a:off x="1030175" y="1581350"/>
              <a:ext cx="444275" cy="398525"/>
              <a:chOff x="2495125" y="2142250"/>
              <a:chExt cx="444275" cy="398525"/>
            </a:xfrm>
          </p:grpSpPr>
          <p:sp>
            <p:nvSpPr>
              <p:cNvPr id="176" name="Google Shape;212;p3">
                <a:extLst>
                  <a:ext uri="{FF2B5EF4-FFF2-40B4-BE49-F238E27FC236}">
                    <a16:creationId xmlns:a16="http://schemas.microsoft.com/office/drawing/2014/main" id="{3205702E-E3BE-2DDF-1E22-32F987F1F436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213;p3">
                <a:extLst>
                  <a:ext uri="{FF2B5EF4-FFF2-40B4-BE49-F238E27FC236}">
                    <a16:creationId xmlns:a16="http://schemas.microsoft.com/office/drawing/2014/main" id="{350A15BE-84A8-3B60-511D-BDE122852C18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214;p3">
              <a:extLst>
                <a:ext uri="{FF2B5EF4-FFF2-40B4-BE49-F238E27FC236}">
                  <a16:creationId xmlns:a16="http://schemas.microsoft.com/office/drawing/2014/main" id="{8F7C6845-1E61-EF05-E42D-B4BA60CA354F}"/>
                </a:ext>
              </a:extLst>
            </p:cNvPr>
            <p:cNvGrpSpPr/>
            <p:nvPr userDrawn="1"/>
          </p:nvGrpSpPr>
          <p:grpSpPr>
            <a:xfrm>
              <a:off x="7353450" y="3955275"/>
              <a:ext cx="291375" cy="281375"/>
              <a:chOff x="3243875" y="2372825"/>
              <a:chExt cx="291375" cy="281375"/>
            </a:xfrm>
          </p:grpSpPr>
          <p:sp>
            <p:nvSpPr>
              <p:cNvPr id="179" name="Google Shape;215;p3">
                <a:extLst>
                  <a:ext uri="{FF2B5EF4-FFF2-40B4-BE49-F238E27FC236}">
                    <a16:creationId xmlns:a16="http://schemas.microsoft.com/office/drawing/2014/main" id="{EBBDB71B-792E-96F8-0A6D-8A62AC628F20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216;p3">
                <a:extLst>
                  <a:ext uri="{FF2B5EF4-FFF2-40B4-BE49-F238E27FC236}">
                    <a16:creationId xmlns:a16="http://schemas.microsoft.com/office/drawing/2014/main" id="{9578C867-7840-A261-332E-F2966AB8A452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217;p3">
                <a:extLst>
                  <a:ext uri="{FF2B5EF4-FFF2-40B4-BE49-F238E27FC236}">
                    <a16:creationId xmlns:a16="http://schemas.microsoft.com/office/drawing/2014/main" id="{4D00F936-6BC4-5EAD-47C0-0C7DFFB43814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218;p3">
                <a:extLst>
                  <a:ext uri="{FF2B5EF4-FFF2-40B4-BE49-F238E27FC236}">
                    <a16:creationId xmlns:a16="http://schemas.microsoft.com/office/drawing/2014/main" id="{FACEA997-A7B7-5D03-A9D2-035BC5B3F469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219;p3">
                <a:extLst>
                  <a:ext uri="{FF2B5EF4-FFF2-40B4-BE49-F238E27FC236}">
                    <a16:creationId xmlns:a16="http://schemas.microsoft.com/office/drawing/2014/main" id="{0F3CA241-749B-B582-1BBE-DBF27E263415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220;p3">
                <a:extLst>
                  <a:ext uri="{FF2B5EF4-FFF2-40B4-BE49-F238E27FC236}">
                    <a16:creationId xmlns:a16="http://schemas.microsoft.com/office/drawing/2014/main" id="{58F5EE21-A95B-1004-5D75-76AF1A5C6A30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221;p3">
                <a:extLst>
                  <a:ext uri="{FF2B5EF4-FFF2-40B4-BE49-F238E27FC236}">
                    <a16:creationId xmlns:a16="http://schemas.microsoft.com/office/drawing/2014/main" id="{E6734721-E319-3B30-8C98-93B24B01779C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222;p3">
                <a:extLst>
                  <a:ext uri="{FF2B5EF4-FFF2-40B4-BE49-F238E27FC236}">
                    <a16:creationId xmlns:a16="http://schemas.microsoft.com/office/drawing/2014/main" id="{DE491238-99D0-72B7-0246-FA00DA34FA0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223;p3">
                <a:extLst>
                  <a:ext uri="{FF2B5EF4-FFF2-40B4-BE49-F238E27FC236}">
                    <a16:creationId xmlns:a16="http://schemas.microsoft.com/office/drawing/2014/main" id="{28C72A6F-4E86-2C09-50F6-9B30710C6394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224;p3">
                <a:extLst>
                  <a:ext uri="{FF2B5EF4-FFF2-40B4-BE49-F238E27FC236}">
                    <a16:creationId xmlns:a16="http://schemas.microsoft.com/office/drawing/2014/main" id="{1C5548F1-F176-B085-1D6B-07F4E117F443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" name="Google Shape;225;p3">
              <a:extLst>
                <a:ext uri="{FF2B5EF4-FFF2-40B4-BE49-F238E27FC236}">
                  <a16:creationId xmlns:a16="http://schemas.microsoft.com/office/drawing/2014/main" id="{02A67D5C-082C-38D6-B912-2BC93399D5AC}"/>
                </a:ext>
              </a:extLst>
            </p:cNvPr>
            <p:cNvGrpSpPr/>
            <p:nvPr userDrawn="1"/>
          </p:nvGrpSpPr>
          <p:grpSpPr>
            <a:xfrm>
              <a:off x="7510400" y="1254438"/>
              <a:ext cx="166675" cy="168575"/>
              <a:chOff x="4954425" y="2036375"/>
              <a:chExt cx="166675" cy="168575"/>
            </a:xfrm>
          </p:grpSpPr>
          <p:sp>
            <p:nvSpPr>
              <p:cNvPr id="190" name="Google Shape;226;p3">
                <a:extLst>
                  <a:ext uri="{FF2B5EF4-FFF2-40B4-BE49-F238E27FC236}">
                    <a16:creationId xmlns:a16="http://schemas.microsoft.com/office/drawing/2014/main" id="{2DDF5F33-4042-2664-A5D7-4EDC38EA0E07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227;p3">
                <a:extLst>
                  <a:ext uri="{FF2B5EF4-FFF2-40B4-BE49-F238E27FC236}">
                    <a16:creationId xmlns:a16="http://schemas.microsoft.com/office/drawing/2014/main" id="{D224204C-E209-3ABF-A341-FAB5CD9B3B13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" name="Google Shape;228;p3">
              <a:extLst>
                <a:ext uri="{FF2B5EF4-FFF2-40B4-BE49-F238E27FC236}">
                  <a16:creationId xmlns:a16="http://schemas.microsoft.com/office/drawing/2014/main" id="{B800BCFF-0369-2388-8F66-43D5EDB5463A}"/>
                </a:ext>
              </a:extLst>
            </p:cNvPr>
            <p:cNvSpPr/>
            <p:nvPr userDrawn="1"/>
          </p:nvSpPr>
          <p:spPr>
            <a:xfrm>
              <a:off x="1531350" y="3017075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29;p3">
              <a:extLst>
                <a:ext uri="{FF2B5EF4-FFF2-40B4-BE49-F238E27FC236}">
                  <a16:creationId xmlns:a16="http://schemas.microsoft.com/office/drawing/2014/main" id="{ABD3E158-A173-F92E-6B11-E55BBDFD9329}"/>
                </a:ext>
              </a:extLst>
            </p:cNvPr>
            <p:cNvSpPr/>
            <p:nvPr userDrawn="1"/>
          </p:nvSpPr>
          <p:spPr>
            <a:xfrm>
              <a:off x="8069225" y="27083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230;p3">
              <a:extLst>
                <a:ext uri="{FF2B5EF4-FFF2-40B4-BE49-F238E27FC236}">
                  <a16:creationId xmlns:a16="http://schemas.microsoft.com/office/drawing/2014/main" id="{63C6AF5C-30DB-EE48-B753-005B37EB578E}"/>
                </a:ext>
              </a:extLst>
            </p:cNvPr>
            <p:cNvGrpSpPr/>
            <p:nvPr userDrawn="1"/>
          </p:nvGrpSpPr>
          <p:grpSpPr>
            <a:xfrm>
              <a:off x="1168975" y="4065000"/>
              <a:ext cx="166675" cy="168575"/>
              <a:chOff x="4954425" y="2036375"/>
              <a:chExt cx="166675" cy="168575"/>
            </a:xfrm>
          </p:grpSpPr>
          <p:sp>
            <p:nvSpPr>
              <p:cNvPr id="195" name="Google Shape;231;p3">
                <a:extLst>
                  <a:ext uri="{FF2B5EF4-FFF2-40B4-BE49-F238E27FC236}">
                    <a16:creationId xmlns:a16="http://schemas.microsoft.com/office/drawing/2014/main" id="{A1EF6191-5C85-63FB-A5D2-6932F1ABD2BB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232;p3">
                <a:extLst>
                  <a:ext uri="{FF2B5EF4-FFF2-40B4-BE49-F238E27FC236}">
                    <a16:creationId xmlns:a16="http://schemas.microsoft.com/office/drawing/2014/main" id="{C80DDA21-85A9-8E96-7896-E58939F5D104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8886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356" name="Nhóm 355">
            <a:extLst>
              <a:ext uri="{FF2B5EF4-FFF2-40B4-BE49-F238E27FC236}">
                <a16:creationId xmlns:a16="http://schemas.microsoft.com/office/drawing/2014/main" id="{6CB6E66F-7760-AF1A-01A7-88A686DC3F14}"/>
              </a:ext>
            </a:extLst>
          </p:cNvPr>
          <p:cNvGrpSpPr/>
          <p:nvPr userDrawn="1"/>
        </p:nvGrpSpPr>
        <p:grpSpPr>
          <a:xfrm>
            <a:off x="320777" y="219519"/>
            <a:ext cx="11550446" cy="6501956"/>
            <a:chOff x="281025" y="219519"/>
            <a:chExt cx="8633734" cy="4860086"/>
          </a:xfrm>
        </p:grpSpPr>
        <p:sp>
          <p:nvSpPr>
            <p:cNvPr id="261" name="Google Shape;1099;p15">
              <a:extLst>
                <a:ext uri="{FF2B5EF4-FFF2-40B4-BE49-F238E27FC236}">
                  <a16:creationId xmlns:a16="http://schemas.microsoft.com/office/drawing/2014/main" id="{A4DD30E6-BC50-B882-CAFC-68BBB27CCE3A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1100;p15">
              <a:extLst>
                <a:ext uri="{FF2B5EF4-FFF2-40B4-BE49-F238E27FC236}">
                  <a16:creationId xmlns:a16="http://schemas.microsoft.com/office/drawing/2014/main" id="{C8156122-36C8-389C-8835-E3F40166C22F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1101;p15">
              <a:extLst>
                <a:ext uri="{FF2B5EF4-FFF2-40B4-BE49-F238E27FC236}">
                  <a16:creationId xmlns:a16="http://schemas.microsoft.com/office/drawing/2014/main" id="{02E681A9-EA81-5343-4776-3D8DC64CD101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" name="Google Shape;1102;p15">
                <a:extLst>
                  <a:ext uri="{FF2B5EF4-FFF2-40B4-BE49-F238E27FC236}">
                    <a16:creationId xmlns:a16="http://schemas.microsoft.com/office/drawing/2014/main" id="{9FBF7751-9FEE-3C83-7D15-3F3324DEB5BC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1103;p15">
                <a:extLst>
                  <a:ext uri="{FF2B5EF4-FFF2-40B4-BE49-F238E27FC236}">
                    <a16:creationId xmlns:a16="http://schemas.microsoft.com/office/drawing/2014/main" id="{E8C415CB-AD12-2822-9B7F-D3A30030E5F9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1104;p15">
              <a:extLst>
                <a:ext uri="{FF2B5EF4-FFF2-40B4-BE49-F238E27FC236}">
                  <a16:creationId xmlns:a16="http://schemas.microsoft.com/office/drawing/2014/main" id="{81CE457D-862D-96FE-4434-C2CE59B4E4EA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7" name="Google Shape;1105;p15">
                <a:extLst>
                  <a:ext uri="{FF2B5EF4-FFF2-40B4-BE49-F238E27FC236}">
                    <a16:creationId xmlns:a16="http://schemas.microsoft.com/office/drawing/2014/main" id="{17664890-09A5-AE5B-7132-C4834871435B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1106;p15">
                <a:extLst>
                  <a:ext uri="{FF2B5EF4-FFF2-40B4-BE49-F238E27FC236}">
                    <a16:creationId xmlns:a16="http://schemas.microsoft.com/office/drawing/2014/main" id="{0AE34F02-AA41-091E-0842-F2D5555B1D21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1107;p15">
              <a:extLst>
                <a:ext uri="{FF2B5EF4-FFF2-40B4-BE49-F238E27FC236}">
                  <a16:creationId xmlns:a16="http://schemas.microsoft.com/office/drawing/2014/main" id="{A7AC2961-50FD-C033-9F65-8B39D003E915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0" name="Google Shape;1108;p15">
                <a:extLst>
                  <a:ext uri="{FF2B5EF4-FFF2-40B4-BE49-F238E27FC236}">
                    <a16:creationId xmlns:a16="http://schemas.microsoft.com/office/drawing/2014/main" id="{56FE0416-2943-5A12-6EF1-3E738F37078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1109;p15">
                <a:extLst>
                  <a:ext uri="{FF2B5EF4-FFF2-40B4-BE49-F238E27FC236}">
                    <a16:creationId xmlns:a16="http://schemas.microsoft.com/office/drawing/2014/main" id="{F1F7291E-2121-FA04-43C9-CA774646D174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" name="Google Shape;1110;p15">
              <a:extLst>
                <a:ext uri="{FF2B5EF4-FFF2-40B4-BE49-F238E27FC236}">
                  <a16:creationId xmlns:a16="http://schemas.microsoft.com/office/drawing/2014/main" id="{9D122F30-F703-59E9-C044-D77A0BB1D297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3" name="Google Shape;1111;p15">
                <a:extLst>
                  <a:ext uri="{FF2B5EF4-FFF2-40B4-BE49-F238E27FC236}">
                    <a16:creationId xmlns:a16="http://schemas.microsoft.com/office/drawing/2014/main" id="{7FEF597D-E61C-5CA0-E62E-1C3D33E21274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1112;p15">
                <a:extLst>
                  <a:ext uri="{FF2B5EF4-FFF2-40B4-BE49-F238E27FC236}">
                    <a16:creationId xmlns:a16="http://schemas.microsoft.com/office/drawing/2014/main" id="{12029896-0CE1-A199-AFD5-28B9C90F31FD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1113;p15">
              <a:extLst>
                <a:ext uri="{FF2B5EF4-FFF2-40B4-BE49-F238E27FC236}">
                  <a16:creationId xmlns:a16="http://schemas.microsoft.com/office/drawing/2014/main" id="{5CEE6C25-F24C-3120-35F6-92376DFCBC20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6" name="Google Shape;1114;p15">
                <a:extLst>
                  <a:ext uri="{FF2B5EF4-FFF2-40B4-BE49-F238E27FC236}">
                    <a16:creationId xmlns:a16="http://schemas.microsoft.com/office/drawing/2014/main" id="{6419428A-3A19-5173-4ED1-B68191A22D30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1115;p15">
                <a:extLst>
                  <a:ext uri="{FF2B5EF4-FFF2-40B4-BE49-F238E27FC236}">
                    <a16:creationId xmlns:a16="http://schemas.microsoft.com/office/drawing/2014/main" id="{D65C6AE1-FE19-2F3F-726F-81AEB92A7264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" name="Google Shape;1116;p15">
              <a:extLst>
                <a:ext uri="{FF2B5EF4-FFF2-40B4-BE49-F238E27FC236}">
                  <a16:creationId xmlns:a16="http://schemas.microsoft.com/office/drawing/2014/main" id="{896740A8-B924-96F6-C2BA-6C9DFD53DF6B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9" name="Google Shape;1117;p15">
                <a:extLst>
                  <a:ext uri="{FF2B5EF4-FFF2-40B4-BE49-F238E27FC236}">
                    <a16:creationId xmlns:a16="http://schemas.microsoft.com/office/drawing/2014/main" id="{8663A5D6-BECF-6941-F887-F027C0BF883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1118;p15">
                <a:extLst>
                  <a:ext uri="{FF2B5EF4-FFF2-40B4-BE49-F238E27FC236}">
                    <a16:creationId xmlns:a16="http://schemas.microsoft.com/office/drawing/2014/main" id="{95104B59-4FE1-9A54-3BFB-FA4242940E73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1" name="Google Shape;1119;p15">
              <a:extLst>
                <a:ext uri="{FF2B5EF4-FFF2-40B4-BE49-F238E27FC236}">
                  <a16:creationId xmlns:a16="http://schemas.microsoft.com/office/drawing/2014/main" id="{9EC0A213-4DA4-A956-F517-6EB556AE8307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120;p15">
              <a:extLst>
                <a:ext uri="{FF2B5EF4-FFF2-40B4-BE49-F238E27FC236}">
                  <a16:creationId xmlns:a16="http://schemas.microsoft.com/office/drawing/2014/main" id="{E9F12FFD-739C-71A2-2AF3-BE54D5F15691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121;p15">
              <a:extLst>
                <a:ext uri="{FF2B5EF4-FFF2-40B4-BE49-F238E27FC236}">
                  <a16:creationId xmlns:a16="http://schemas.microsoft.com/office/drawing/2014/main" id="{DE3E4ACD-3A90-8C0A-6B5E-3E78638DF4B1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122;p15">
              <a:extLst>
                <a:ext uri="{FF2B5EF4-FFF2-40B4-BE49-F238E27FC236}">
                  <a16:creationId xmlns:a16="http://schemas.microsoft.com/office/drawing/2014/main" id="{26D53CC7-A7A6-9CFD-97D9-3BFE284D1EE0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123;p15">
              <a:extLst>
                <a:ext uri="{FF2B5EF4-FFF2-40B4-BE49-F238E27FC236}">
                  <a16:creationId xmlns:a16="http://schemas.microsoft.com/office/drawing/2014/main" id="{A3A4C832-671A-1F68-5DBB-17FCC73C471F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124;p15">
              <a:extLst>
                <a:ext uri="{FF2B5EF4-FFF2-40B4-BE49-F238E27FC236}">
                  <a16:creationId xmlns:a16="http://schemas.microsoft.com/office/drawing/2014/main" id="{119D5A53-90C0-6AF2-3CE2-2ED6220EC982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125;p15">
              <a:extLst>
                <a:ext uri="{FF2B5EF4-FFF2-40B4-BE49-F238E27FC236}">
                  <a16:creationId xmlns:a16="http://schemas.microsoft.com/office/drawing/2014/main" id="{7B452441-9E49-BD56-4A1B-19DA6B9B5253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126;p15">
              <a:extLst>
                <a:ext uri="{FF2B5EF4-FFF2-40B4-BE49-F238E27FC236}">
                  <a16:creationId xmlns:a16="http://schemas.microsoft.com/office/drawing/2014/main" id="{6576348E-659F-4688-3510-E71C2D46A895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127;p15">
              <a:extLst>
                <a:ext uri="{FF2B5EF4-FFF2-40B4-BE49-F238E27FC236}">
                  <a16:creationId xmlns:a16="http://schemas.microsoft.com/office/drawing/2014/main" id="{ABEB63D4-55E4-6227-216A-B5B008280A0B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128;p15">
              <a:extLst>
                <a:ext uri="{FF2B5EF4-FFF2-40B4-BE49-F238E27FC236}">
                  <a16:creationId xmlns:a16="http://schemas.microsoft.com/office/drawing/2014/main" id="{91C6D710-E500-7FD0-6B6E-E52FFCCD160A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129;p15">
              <a:extLst>
                <a:ext uri="{FF2B5EF4-FFF2-40B4-BE49-F238E27FC236}">
                  <a16:creationId xmlns:a16="http://schemas.microsoft.com/office/drawing/2014/main" id="{3D284F21-D010-BA5E-4156-19F032CBE25B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130;p15">
              <a:extLst>
                <a:ext uri="{FF2B5EF4-FFF2-40B4-BE49-F238E27FC236}">
                  <a16:creationId xmlns:a16="http://schemas.microsoft.com/office/drawing/2014/main" id="{F603ECC7-1E48-EF0D-3C89-08F335748E3A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131;p15">
              <a:extLst>
                <a:ext uri="{FF2B5EF4-FFF2-40B4-BE49-F238E27FC236}">
                  <a16:creationId xmlns:a16="http://schemas.microsoft.com/office/drawing/2014/main" id="{4399C55F-73D2-BA0C-E814-56FDE3F51519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132;p15">
              <a:extLst>
                <a:ext uri="{FF2B5EF4-FFF2-40B4-BE49-F238E27FC236}">
                  <a16:creationId xmlns:a16="http://schemas.microsoft.com/office/drawing/2014/main" id="{2843F68B-5177-BF94-63B4-A90FA1ED50F5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133;p15">
              <a:extLst>
                <a:ext uri="{FF2B5EF4-FFF2-40B4-BE49-F238E27FC236}">
                  <a16:creationId xmlns:a16="http://schemas.microsoft.com/office/drawing/2014/main" id="{E90676E1-8447-92B4-2DC8-0E4B2E7EA3BB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134;p15">
              <a:extLst>
                <a:ext uri="{FF2B5EF4-FFF2-40B4-BE49-F238E27FC236}">
                  <a16:creationId xmlns:a16="http://schemas.microsoft.com/office/drawing/2014/main" id="{EBFCFCFF-B41C-4AFA-7F47-772084A3427D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135;p15">
              <a:extLst>
                <a:ext uri="{FF2B5EF4-FFF2-40B4-BE49-F238E27FC236}">
                  <a16:creationId xmlns:a16="http://schemas.microsoft.com/office/drawing/2014/main" id="{FAC1C01C-8CAB-FCC9-E1DD-868350E935BD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136;p15">
              <a:extLst>
                <a:ext uri="{FF2B5EF4-FFF2-40B4-BE49-F238E27FC236}">
                  <a16:creationId xmlns:a16="http://schemas.microsoft.com/office/drawing/2014/main" id="{9A776A2D-B4A6-51D4-BD9D-B8BA24AB5DF6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137;p15">
              <a:extLst>
                <a:ext uri="{FF2B5EF4-FFF2-40B4-BE49-F238E27FC236}">
                  <a16:creationId xmlns:a16="http://schemas.microsoft.com/office/drawing/2014/main" id="{03A91DBF-D20B-A07E-5E84-7C964CC7CE8F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138;p15">
              <a:extLst>
                <a:ext uri="{FF2B5EF4-FFF2-40B4-BE49-F238E27FC236}">
                  <a16:creationId xmlns:a16="http://schemas.microsoft.com/office/drawing/2014/main" id="{C8C2627E-EA5A-78C2-F32E-5A5FA9BFE4B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139;p15">
              <a:extLst>
                <a:ext uri="{FF2B5EF4-FFF2-40B4-BE49-F238E27FC236}">
                  <a16:creationId xmlns:a16="http://schemas.microsoft.com/office/drawing/2014/main" id="{58E57314-DCDB-1D49-FB63-34B96503E67D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140;p15">
              <a:extLst>
                <a:ext uri="{FF2B5EF4-FFF2-40B4-BE49-F238E27FC236}">
                  <a16:creationId xmlns:a16="http://schemas.microsoft.com/office/drawing/2014/main" id="{E88E05A5-5EE7-53B9-ECF4-E28C58628BC9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141;p15">
              <a:extLst>
                <a:ext uri="{FF2B5EF4-FFF2-40B4-BE49-F238E27FC236}">
                  <a16:creationId xmlns:a16="http://schemas.microsoft.com/office/drawing/2014/main" id="{1B1697FB-72A4-77FE-9E29-D1D996DFFB9D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142;p15">
              <a:extLst>
                <a:ext uri="{FF2B5EF4-FFF2-40B4-BE49-F238E27FC236}">
                  <a16:creationId xmlns:a16="http://schemas.microsoft.com/office/drawing/2014/main" id="{8A395521-CCD5-A757-AAC5-20C5BEEC9797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143;p15">
              <a:extLst>
                <a:ext uri="{FF2B5EF4-FFF2-40B4-BE49-F238E27FC236}">
                  <a16:creationId xmlns:a16="http://schemas.microsoft.com/office/drawing/2014/main" id="{0A8D8BD7-BF55-9C83-22A6-9BE1C224678C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144;p15">
              <a:extLst>
                <a:ext uri="{FF2B5EF4-FFF2-40B4-BE49-F238E27FC236}">
                  <a16:creationId xmlns:a16="http://schemas.microsoft.com/office/drawing/2014/main" id="{26ADAF01-6275-54E5-ED78-A48A7FC38F5E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145;p15">
              <a:extLst>
                <a:ext uri="{FF2B5EF4-FFF2-40B4-BE49-F238E27FC236}">
                  <a16:creationId xmlns:a16="http://schemas.microsoft.com/office/drawing/2014/main" id="{BFEC1F54-83FB-3051-2DB1-B5243E474C81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146;p15">
              <a:extLst>
                <a:ext uri="{FF2B5EF4-FFF2-40B4-BE49-F238E27FC236}">
                  <a16:creationId xmlns:a16="http://schemas.microsoft.com/office/drawing/2014/main" id="{556396A5-0804-453B-784F-A51F1483B809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147;p15">
              <a:extLst>
                <a:ext uri="{FF2B5EF4-FFF2-40B4-BE49-F238E27FC236}">
                  <a16:creationId xmlns:a16="http://schemas.microsoft.com/office/drawing/2014/main" id="{C219EBE4-1E94-A7E3-8FF7-EDD560F2F5D7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148;p15">
              <a:extLst>
                <a:ext uri="{FF2B5EF4-FFF2-40B4-BE49-F238E27FC236}">
                  <a16:creationId xmlns:a16="http://schemas.microsoft.com/office/drawing/2014/main" id="{EC273EE6-A9C6-188C-ECC3-3807174EA47A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149;p15">
              <a:extLst>
                <a:ext uri="{FF2B5EF4-FFF2-40B4-BE49-F238E27FC236}">
                  <a16:creationId xmlns:a16="http://schemas.microsoft.com/office/drawing/2014/main" id="{410E2346-327C-1770-DF92-D0C06897501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150;p15">
              <a:extLst>
                <a:ext uri="{FF2B5EF4-FFF2-40B4-BE49-F238E27FC236}">
                  <a16:creationId xmlns:a16="http://schemas.microsoft.com/office/drawing/2014/main" id="{0394A6CE-729D-E3A4-1FB5-14B94A8571CC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151;p15">
              <a:extLst>
                <a:ext uri="{FF2B5EF4-FFF2-40B4-BE49-F238E27FC236}">
                  <a16:creationId xmlns:a16="http://schemas.microsoft.com/office/drawing/2014/main" id="{F6D56303-9ADC-67DB-4322-6ABD5740C728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152;p15">
              <a:extLst>
                <a:ext uri="{FF2B5EF4-FFF2-40B4-BE49-F238E27FC236}">
                  <a16:creationId xmlns:a16="http://schemas.microsoft.com/office/drawing/2014/main" id="{3F1A2A1B-5DC4-E1DE-8B07-5EE1E90EDA8B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153;p15">
              <a:extLst>
                <a:ext uri="{FF2B5EF4-FFF2-40B4-BE49-F238E27FC236}">
                  <a16:creationId xmlns:a16="http://schemas.microsoft.com/office/drawing/2014/main" id="{F6B042FC-C16F-97C2-0F61-97377875457C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154;p15">
              <a:extLst>
                <a:ext uri="{FF2B5EF4-FFF2-40B4-BE49-F238E27FC236}">
                  <a16:creationId xmlns:a16="http://schemas.microsoft.com/office/drawing/2014/main" id="{A7E03B8A-86D2-D6BD-E740-54F2629DBBEA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155;p15">
              <a:extLst>
                <a:ext uri="{FF2B5EF4-FFF2-40B4-BE49-F238E27FC236}">
                  <a16:creationId xmlns:a16="http://schemas.microsoft.com/office/drawing/2014/main" id="{F9E6232B-7A39-0F8D-156D-28DC4BA964C3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156;p15">
              <a:extLst>
                <a:ext uri="{FF2B5EF4-FFF2-40B4-BE49-F238E27FC236}">
                  <a16:creationId xmlns:a16="http://schemas.microsoft.com/office/drawing/2014/main" id="{CBFA4707-D0B2-4C6C-A4DC-6C36EE3F6006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157;p15">
              <a:extLst>
                <a:ext uri="{FF2B5EF4-FFF2-40B4-BE49-F238E27FC236}">
                  <a16:creationId xmlns:a16="http://schemas.microsoft.com/office/drawing/2014/main" id="{5830F414-A405-E18C-CFB7-CAB1D93BF52E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158;p15">
              <a:extLst>
                <a:ext uri="{FF2B5EF4-FFF2-40B4-BE49-F238E27FC236}">
                  <a16:creationId xmlns:a16="http://schemas.microsoft.com/office/drawing/2014/main" id="{FEB0B287-11DD-9164-45F4-54ED6C0F2C05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159;p15">
              <a:extLst>
                <a:ext uri="{FF2B5EF4-FFF2-40B4-BE49-F238E27FC236}">
                  <a16:creationId xmlns:a16="http://schemas.microsoft.com/office/drawing/2014/main" id="{019B7FBC-9612-6EF5-D738-16BA26455A10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160;p15">
              <a:extLst>
                <a:ext uri="{FF2B5EF4-FFF2-40B4-BE49-F238E27FC236}">
                  <a16:creationId xmlns:a16="http://schemas.microsoft.com/office/drawing/2014/main" id="{CB44F16D-E454-8941-FDFF-D9456DA4E1EE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161;p15">
              <a:extLst>
                <a:ext uri="{FF2B5EF4-FFF2-40B4-BE49-F238E27FC236}">
                  <a16:creationId xmlns:a16="http://schemas.microsoft.com/office/drawing/2014/main" id="{2ED34BD4-A91F-9806-1B14-2FCB9804E1F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162;p15">
              <a:extLst>
                <a:ext uri="{FF2B5EF4-FFF2-40B4-BE49-F238E27FC236}">
                  <a16:creationId xmlns:a16="http://schemas.microsoft.com/office/drawing/2014/main" id="{89B69555-11B9-95C8-E6C5-136C15186019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163;p15">
              <a:extLst>
                <a:ext uri="{FF2B5EF4-FFF2-40B4-BE49-F238E27FC236}">
                  <a16:creationId xmlns:a16="http://schemas.microsoft.com/office/drawing/2014/main" id="{220C0C20-DE0E-8757-1568-1CC29E503D6C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164;p15">
              <a:extLst>
                <a:ext uri="{FF2B5EF4-FFF2-40B4-BE49-F238E27FC236}">
                  <a16:creationId xmlns:a16="http://schemas.microsoft.com/office/drawing/2014/main" id="{3CE19851-22A6-13E8-76BB-5B1A02F2C117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165;p15">
              <a:extLst>
                <a:ext uri="{FF2B5EF4-FFF2-40B4-BE49-F238E27FC236}">
                  <a16:creationId xmlns:a16="http://schemas.microsoft.com/office/drawing/2014/main" id="{C2C3C3C5-9E3E-0884-EF6E-F3A9AD62D68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166;p15">
              <a:extLst>
                <a:ext uri="{FF2B5EF4-FFF2-40B4-BE49-F238E27FC236}">
                  <a16:creationId xmlns:a16="http://schemas.microsoft.com/office/drawing/2014/main" id="{05959D14-C322-E0B1-C758-46461D3A7A6F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167;p15">
              <a:extLst>
                <a:ext uri="{FF2B5EF4-FFF2-40B4-BE49-F238E27FC236}">
                  <a16:creationId xmlns:a16="http://schemas.microsoft.com/office/drawing/2014/main" id="{8DCC4AC1-8879-8E66-8AF0-38B0C39126B1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168;p15">
              <a:extLst>
                <a:ext uri="{FF2B5EF4-FFF2-40B4-BE49-F238E27FC236}">
                  <a16:creationId xmlns:a16="http://schemas.microsoft.com/office/drawing/2014/main" id="{62209111-2FDB-1DD9-391C-1646839E054D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169;p15">
              <a:extLst>
                <a:ext uri="{FF2B5EF4-FFF2-40B4-BE49-F238E27FC236}">
                  <a16:creationId xmlns:a16="http://schemas.microsoft.com/office/drawing/2014/main" id="{E8B642D0-DF3B-70CC-79BD-AAF9DAAB7943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170;p15">
              <a:extLst>
                <a:ext uri="{FF2B5EF4-FFF2-40B4-BE49-F238E27FC236}">
                  <a16:creationId xmlns:a16="http://schemas.microsoft.com/office/drawing/2014/main" id="{A78FA2FC-4E2D-9A78-3EE0-1F52EC7A4710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171;p15">
              <a:extLst>
                <a:ext uri="{FF2B5EF4-FFF2-40B4-BE49-F238E27FC236}">
                  <a16:creationId xmlns:a16="http://schemas.microsoft.com/office/drawing/2014/main" id="{DCBA809E-CB5F-3E76-A6C7-612EFC3B9DC9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1173;p15">
              <a:extLst>
                <a:ext uri="{FF2B5EF4-FFF2-40B4-BE49-F238E27FC236}">
                  <a16:creationId xmlns:a16="http://schemas.microsoft.com/office/drawing/2014/main" id="{0F5EE79B-7C8A-0A55-7519-07A42621FDA0}"/>
                </a:ext>
              </a:extLst>
            </p:cNvPr>
            <p:cNvGrpSpPr/>
            <p:nvPr userDrawn="1"/>
          </p:nvGrpSpPr>
          <p:grpSpPr>
            <a:xfrm>
              <a:off x="504088" y="319075"/>
              <a:ext cx="444275" cy="398525"/>
              <a:chOff x="2495125" y="2142250"/>
              <a:chExt cx="444275" cy="398525"/>
            </a:xfrm>
          </p:grpSpPr>
          <p:sp>
            <p:nvSpPr>
              <p:cNvPr id="335" name="Google Shape;1174;p15">
                <a:extLst>
                  <a:ext uri="{FF2B5EF4-FFF2-40B4-BE49-F238E27FC236}">
                    <a16:creationId xmlns:a16="http://schemas.microsoft.com/office/drawing/2014/main" id="{202F0520-74D8-51CB-6223-496DD45A3BD0}"/>
                  </a:ext>
                </a:extLst>
              </p:cNvPr>
              <p:cNvSpPr/>
              <p:nvPr/>
            </p:nvSpPr>
            <p:spPr>
              <a:xfrm>
                <a:off x="2495125" y="2142250"/>
                <a:ext cx="444275" cy="398525"/>
              </a:xfrm>
              <a:custGeom>
                <a:avLst/>
                <a:gdLst/>
                <a:ahLst/>
                <a:cxnLst/>
                <a:rect l="l" t="t" r="r" b="b"/>
                <a:pathLst>
                  <a:path w="17771" h="15941" extrusionOk="0">
                    <a:moveTo>
                      <a:pt x="6542" y="6116"/>
                    </a:moveTo>
                    <a:cubicBezTo>
                      <a:pt x="4437" y="1154"/>
                      <a:pt x="10201" y="1"/>
                      <a:pt x="9224" y="5866"/>
                    </a:cubicBezTo>
                    <a:cubicBezTo>
                      <a:pt x="11780" y="1003"/>
                      <a:pt x="16367" y="6718"/>
                      <a:pt x="10452" y="8021"/>
                    </a:cubicBezTo>
                    <a:cubicBezTo>
                      <a:pt x="17770" y="9525"/>
                      <a:pt x="12382" y="15139"/>
                      <a:pt x="9600" y="9976"/>
                    </a:cubicBezTo>
                    <a:cubicBezTo>
                      <a:pt x="11204" y="15891"/>
                      <a:pt x="5941" y="15941"/>
                      <a:pt x="7068" y="10252"/>
                    </a:cubicBezTo>
                    <a:cubicBezTo>
                      <a:pt x="4662" y="15565"/>
                      <a:pt x="1" y="11555"/>
                      <a:pt x="5414" y="8597"/>
                    </a:cubicBezTo>
                    <a:cubicBezTo>
                      <a:pt x="276" y="8597"/>
                      <a:pt x="1830" y="2031"/>
                      <a:pt x="6542" y="6116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1175;p15">
                <a:extLst>
                  <a:ext uri="{FF2B5EF4-FFF2-40B4-BE49-F238E27FC236}">
                    <a16:creationId xmlns:a16="http://schemas.microsoft.com/office/drawing/2014/main" id="{87BB5F85-84A4-2AF7-854D-F1BE84B6C1AA}"/>
                  </a:ext>
                </a:extLst>
              </p:cNvPr>
              <p:cNvSpPr/>
              <p:nvPr/>
            </p:nvSpPr>
            <p:spPr>
              <a:xfrm>
                <a:off x="2655525" y="2307050"/>
                <a:ext cx="946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933" extrusionOk="0">
                    <a:moveTo>
                      <a:pt x="1906" y="0"/>
                    </a:moveTo>
                    <a:cubicBezTo>
                      <a:pt x="1" y="0"/>
                      <a:pt x="1" y="2933"/>
                      <a:pt x="1906" y="2933"/>
                    </a:cubicBezTo>
                    <a:cubicBezTo>
                      <a:pt x="3785" y="2933"/>
                      <a:pt x="3785" y="0"/>
                      <a:pt x="1906" y="0"/>
                    </a:cubicBezTo>
                    <a:close/>
                  </a:path>
                </a:pathLst>
              </a:custGeom>
              <a:solidFill>
                <a:srgbClr val="FAE3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1176;p15">
              <a:extLst>
                <a:ext uri="{FF2B5EF4-FFF2-40B4-BE49-F238E27FC236}">
                  <a16:creationId xmlns:a16="http://schemas.microsoft.com/office/drawing/2014/main" id="{91BE7CFA-B74E-8805-C2B6-D39B3CBAF878}"/>
                </a:ext>
              </a:extLst>
            </p:cNvPr>
            <p:cNvGrpSpPr/>
            <p:nvPr userDrawn="1"/>
          </p:nvGrpSpPr>
          <p:grpSpPr>
            <a:xfrm>
              <a:off x="7942288" y="4463763"/>
              <a:ext cx="291375" cy="281375"/>
              <a:chOff x="3243875" y="2372825"/>
              <a:chExt cx="291375" cy="281375"/>
            </a:xfrm>
          </p:grpSpPr>
          <p:sp>
            <p:nvSpPr>
              <p:cNvPr id="338" name="Google Shape;1177;p15">
                <a:extLst>
                  <a:ext uri="{FF2B5EF4-FFF2-40B4-BE49-F238E27FC236}">
                    <a16:creationId xmlns:a16="http://schemas.microsoft.com/office/drawing/2014/main" id="{90C7A0CE-B7FE-BB01-0C71-44230B3DAC6A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178;p15">
                <a:extLst>
                  <a:ext uri="{FF2B5EF4-FFF2-40B4-BE49-F238E27FC236}">
                    <a16:creationId xmlns:a16="http://schemas.microsoft.com/office/drawing/2014/main" id="{EA92FD59-3D5E-45A9-8A35-15F64F565D7E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179;p15">
                <a:extLst>
                  <a:ext uri="{FF2B5EF4-FFF2-40B4-BE49-F238E27FC236}">
                    <a16:creationId xmlns:a16="http://schemas.microsoft.com/office/drawing/2014/main" id="{287F759C-7B4E-AE16-323E-063EF058AE52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1180;p15">
                <a:extLst>
                  <a:ext uri="{FF2B5EF4-FFF2-40B4-BE49-F238E27FC236}">
                    <a16:creationId xmlns:a16="http://schemas.microsoft.com/office/drawing/2014/main" id="{6CC6FC40-9871-DE3E-1517-3A92400798F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1181;p15">
                <a:extLst>
                  <a:ext uri="{FF2B5EF4-FFF2-40B4-BE49-F238E27FC236}">
                    <a16:creationId xmlns:a16="http://schemas.microsoft.com/office/drawing/2014/main" id="{238B73B3-7DE5-0490-BF8D-F6EF55D8B183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1182;p15">
                <a:extLst>
                  <a:ext uri="{FF2B5EF4-FFF2-40B4-BE49-F238E27FC236}">
                    <a16:creationId xmlns:a16="http://schemas.microsoft.com/office/drawing/2014/main" id="{96BCF7F5-1E3C-0434-FCFC-CED4A40A3E09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1183;p15">
                <a:extLst>
                  <a:ext uri="{FF2B5EF4-FFF2-40B4-BE49-F238E27FC236}">
                    <a16:creationId xmlns:a16="http://schemas.microsoft.com/office/drawing/2014/main" id="{5E9415F2-377E-2214-28A5-737BFA65BB7D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1184;p15">
                <a:extLst>
                  <a:ext uri="{FF2B5EF4-FFF2-40B4-BE49-F238E27FC236}">
                    <a16:creationId xmlns:a16="http://schemas.microsoft.com/office/drawing/2014/main" id="{C9CA3CB1-F728-04E3-CFAD-F84E03E37431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1185;p15">
                <a:extLst>
                  <a:ext uri="{FF2B5EF4-FFF2-40B4-BE49-F238E27FC236}">
                    <a16:creationId xmlns:a16="http://schemas.microsoft.com/office/drawing/2014/main" id="{C18D4E88-1E2B-D8DE-2DEF-3BFBF879CF10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1186;p15">
                <a:extLst>
                  <a:ext uri="{FF2B5EF4-FFF2-40B4-BE49-F238E27FC236}">
                    <a16:creationId xmlns:a16="http://schemas.microsoft.com/office/drawing/2014/main" id="{9259E712-2B14-5DE1-0901-041385EA9A8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" name="Google Shape;1187;p15">
              <a:extLst>
                <a:ext uri="{FF2B5EF4-FFF2-40B4-BE49-F238E27FC236}">
                  <a16:creationId xmlns:a16="http://schemas.microsoft.com/office/drawing/2014/main" id="{F399C907-D9FC-78E7-C599-137A7DCAA91F}"/>
                </a:ext>
              </a:extLst>
            </p:cNvPr>
            <p:cNvGrpSpPr/>
            <p:nvPr userDrawn="1"/>
          </p:nvGrpSpPr>
          <p:grpSpPr>
            <a:xfrm>
              <a:off x="1236250" y="319063"/>
              <a:ext cx="166675" cy="168575"/>
              <a:chOff x="4954425" y="2036375"/>
              <a:chExt cx="166675" cy="168575"/>
            </a:xfrm>
          </p:grpSpPr>
          <p:sp>
            <p:nvSpPr>
              <p:cNvPr id="349" name="Google Shape;1188;p15">
                <a:extLst>
                  <a:ext uri="{FF2B5EF4-FFF2-40B4-BE49-F238E27FC236}">
                    <a16:creationId xmlns:a16="http://schemas.microsoft.com/office/drawing/2014/main" id="{7AFBF6CA-6DF1-E419-107F-CE26D00E0CEF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1189;p15">
                <a:extLst>
                  <a:ext uri="{FF2B5EF4-FFF2-40B4-BE49-F238E27FC236}">
                    <a16:creationId xmlns:a16="http://schemas.microsoft.com/office/drawing/2014/main" id="{2B0591AA-8D70-1F1E-43C2-5EBF3ABB2BDB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1" name="Google Shape;1190;p15">
              <a:extLst>
                <a:ext uri="{FF2B5EF4-FFF2-40B4-BE49-F238E27FC236}">
                  <a16:creationId xmlns:a16="http://schemas.microsoft.com/office/drawing/2014/main" id="{F61F7CC2-1E51-556A-0A51-3F75695BAA3A}"/>
                </a:ext>
              </a:extLst>
            </p:cNvPr>
            <p:cNvSpPr/>
            <p:nvPr userDrawn="1"/>
          </p:nvSpPr>
          <p:spPr>
            <a:xfrm>
              <a:off x="8028425" y="362763"/>
              <a:ext cx="119125" cy="81200"/>
            </a:xfrm>
            <a:custGeom>
              <a:avLst/>
              <a:gdLst/>
              <a:ahLst/>
              <a:cxnLst/>
              <a:rect l="l" t="t" r="r" b="b"/>
              <a:pathLst>
                <a:path w="4765" h="3248" extrusionOk="0">
                  <a:moveTo>
                    <a:pt x="2253" y="1"/>
                  </a:moveTo>
                  <a:cubicBezTo>
                    <a:pt x="255" y="1"/>
                    <a:pt x="1" y="2834"/>
                    <a:pt x="2007" y="3221"/>
                  </a:cubicBezTo>
                  <a:cubicBezTo>
                    <a:pt x="2122" y="3239"/>
                    <a:pt x="2233" y="3248"/>
                    <a:pt x="2340" y="3248"/>
                  </a:cubicBezTo>
                  <a:cubicBezTo>
                    <a:pt x="4296" y="3248"/>
                    <a:pt x="4764" y="346"/>
                    <a:pt x="2483" y="13"/>
                  </a:cubicBezTo>
                  <a:cubicBezTo>
                    <a:pt x="2404" y="5"/>
                    <a:pt x="2327" y="1"/>
                    <a:pt x="2253" y="1"/>
                  </a:cubicBezTo>
                  <a:close/>
                </a:path>
              </a:pathLst>
            </a:custGeom>
            <a:solidFill>
              <a:srgbClr val="B7E1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1191;p15">
              <a:extLst>
                <a:ext uri="{FF2B5EF4-FFF2-40B4-BE49-F238E27FC236}">
                  <a16:creationId xmlns:a16="http://schemas.microsoft.com/office/drawing/2014/main" id="{98D63E1E-619C-5515-F8AB-A9C2C4F2D4C4}"/>
                </a:ext>
              </a:extLst>
            </p:cNvPr>
            <p:cNvSpPr/>
            <p:nvPr userDrawn="1"/>
          </p:nvSpPr>
          <p:spPr>
            <a:xfrm>
              <a:off x="8149363" y="4193975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92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53" name="Google Shape;1192;p15">
              <a:extLst>
                <a:ext uri="{FF2B5EF4-FFF2-40B4-BE49-F238E27FC236}">
                  <a16:creationId xmlns:a16="http://schemas.microsoft.com/office/drawing/2014/main" id="{3025E884-97B8-D391-8CCB-D876F1AA8796}"/>
                </a:ext>
              </a:extLst>
            </p:cNvPr>
            <p:cNvGrpSpPr/>
            <p:nvPr userDrawn="1"/>
          </p:nvGrpSpPr>
          <p:grpSpPr>
            <a:xfrm>
              <a:off x="7442275" y="4651625"/>
              <a:ext cx="166675" cy="168575"/>
              <a:chOff x="4954425" y="2036375"/>
              <a:chExt cx="166675" cy="168575"/>
            </a:xfrm>
          </p:grpSpPr>
          <p:sp>
            <p:nvSpPr>
              <p:cNvPr id="354" name="Google Shape;1193;p15">
                <a:extLst>
                  <a:ext uri="{FF2B5EF4-FFF2-40B4-BE49-F238E27FC236}">
                    <a16:creationId xmlns:a16="http://schemas.microsoft.com/office/drawing/2014/main" id="{395CCA74-B819-B8CA-9804-F69D9C291D1A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1194;p15">
                <a:extLst>
                  <a:ext uri="{FF2B5EF4-FFF2-40B4-BE49-F238E27FC236}">
                    <a16:creationId xmlns:a16="http://schemas.microsoft.com/office/drawing/2014/main" id="{F1217EC0-A0DB-DA06-6FFB-B424D1A88A75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478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A360401-61A1-2EAA-3061-64F05E68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F60BF3E-3234-CF89-CD7F-E290F2AA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375774E-3036-6075-E22D-996CA4C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  <p:grpSp>
        <p:nvGrpSpPr>
          <p:cNvPr id="505" name="Nhóm 504">
            <a:extLst>
              <a:ext uri="{FF2B5EF4-FFF2-40B4-BE49-F238E27FC236}">
                <a16:creationId xmlns:a16="http://schemas.microsoft.com/office/drawing/2014/main" id="{40D6A630-ED1F-9E13-E910-9A0AC21F137A}"/>
              </a:ext>
            </a:extLst>
          </p:cNvPr>
          <p:cNvGrpSpPr/>
          <p:nvPr userDrawn="1"/>
        </p:nvGrpSpPr>
        <p:grpSpPr>
          <a:xfrm>
            <a:off x="317850" y="219518"/>
            <a:ext cx="11556300" cy="6505251"/>
            <a:chOff x="281025" y="219519"/>
            <a:chExt cx="8633734" cy="4860086"/>
          </a:xfrm>
        </p:grpSpPr>
        <p:sp>
          <p:nvSpPr>
            <p:cNvPr id="415" name="Google Shape;1196;p16">
              <a:extLst>
                <a:ext uri="{FF2B5EF4-FFF2-40B4-BE49-F238E27FC236}">
                  <a16:creationId xmlns:a16="http://schemas.microsoft.com/office/drawing/2014/main" id="{1C5C149C-9DA3-8674-D8CC-5594879CA76C}"/>
                </a:ext>
              </a:extLst>
            </p:cNvPr>
            <p:cNvSpPr/>
            <p:nvPr userDrawn="1"/>
          </p:nvSpPr>
          <p:spPr>
            <a:xfrm>
              <a:off x="395925" y="291324"/>
              <a:ext cx="8336062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1197;p16">
              <a:extLst>
                <a:ext uri="{FF2B5EF4-FFF2-40B4-BE49-F238E27FC236}">
                  <a16:creationId xmlns:a16="http://schemas.microsoft.com/office/drawing/2014/main" id="{4F648219-3FCF-A9B7-8DF7-F0F5D9256626}"/>
                </a:ext>
              </a:extLst>
            </p:cNvPr>
            <p:cNvSpPr/>
            <p:nvPr userDrawn="1"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7" name="Google Shape;1198;p16">
              <a:extLst>
                <a:ext uri="{FF2B5EF4-FFF2-40B4-BE49-F238E27FC236}">
                  <a16:creationId xmlns:a16="http://schemas.microsoft.com/office/drawing/2014/main" id="{5991E695-4366-A27E-F02B-5474E2731BA5}"/>
                </a:ext>
              </a:extLst>
            </p:cNvPr>
            <p:cNvGrpSpPr/>
            <p:nvPr userDrawn="1"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8" name="Google Shape;1199;p16">
                <a:extLst>
                  <a:ext uri="{FF2B5EF4-FFF2-40B4-BE49-F238E27FC236}">
                    <a16:creationId xmlns:a16="http://schemas.microsoft.com/office/drawing/2014/main" id="{2DC88CDE-3F62-1A0B-7D2B-C597B74DE475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1200;p16">
                <a:extLst>
                  <a:ext uri="{FF2B5EF4-FFF2-40B4-BE49-F238E27FC236}">
                    <a16:creationId xmlns:a16="http://schemas.microsoft.com/office/drawing/2014/main" id="{459641F7-A119-FCB9-4A8D-688C860AEB56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B7E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0" name="Google Shape;1201;p16">
              <a:extLst>
                <a:ext uri="{FF2B5EF4-FFF2-40B4-BE49-F238E27FC236}">
                  <a16:creationId xmlns:a16="http://schemas.microsoft.com/office/drawing/2014/main" id="{A50FBBC8-6D34-09AC-6B41-653B7506CB22}"/>
                </a:ext>
              </a:extLst>
            </p:cNvPr>
            <p:cNvGrpSpPr/>
            <p:nvPr userDrawn="1"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1" name="Google Shape;1202;p16">
                <a:extLst>
                  <a:ext uri="{FF2B5EF4-FFF2-40B4-BE49-F238E27FC236}">
                    <a16:creationId xmlns:a16="http://schemas.microsoft.com/office/drawing/2014/main" id="{8B83B491-F530-83A2-A2F6-BC813079FA9A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1203;p16">
                <a:extLst>
                  <a:ext uri="{FF2B5EF4-FFF2-40B4-BE49-F238E27FC236}">
                    <a16:creationId xmlns:a16="http://schemas.microsoft.com/office/drawing/2014/main" id="{5A4E8B7A-4FB7-B271-2F2B-33F1E1562B66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3" name="Google Shape;1204;p16">
              <a:extLst>
                <a:ext uri="{FF2B5EF4-FFF2-40B4-BE49-F238E27FC236}">
                  <a16:creationId xmlns:a16="http://schemas.microsoft.com/office/drawing/2014/main" id="{F70BBF29-6807-D574-4E3C-CAE5DA6A351E}"/>
                </a:ext>
              </a:extLst>
            </p:cNvPr>
            <p:cNvGrpSpPr/>
            <p:nvPr userDrawn="1"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4" name="Google Shape;1205;p16">
                <a:extLst>
                  <a:ext uri="{FF2B5EF4-FFF2-40B4-BE49-F238E27FC236}">
                    <a16:creationId xmlns:a16="http://schemas.microsoft.com/office/drawing/2014/main" id="{A76AF035-4B38-D365-3C9D-D6DC52D7FB8F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1206;p16">
                <a:extLst>
                  <a:ext uri="{FF2B5EF4-FFF2-40B4-BE49-F238E27FC236}">
                    <a16:creationId xmlns:a16="http://schemas.microsoft.com/office/drawing/2014/main" id="{1CBC6A97-8793-5528-FE29-E4D564638369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6" name="Google Shape;1207;p16">
              <a:extLst>
                <a:ext uri="{FF2B5EF4-FFF2-40B4-BE49-F238E27FC236}">
                  <a16:creationId xmlns:a16="http://schemas.microsoft.com/office/drawing/2014/main" id="{DE26798E-A450-7E29-7470-5D163500186E}"/>
                </a:ext>
              </a:extLst>
            </p:cNvPr>
            <p:cNvGrpSpPr/>
            <p:nvPr userDrawn="1"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" name="Google Shape;1208;p16">
                <a:extLst>
                  <a:ext uri="{FF2B5EF4-FFF2-40B4-BE49-F238E27FC236}">
                    <a16:creationId xmlns:a16="http://schemas.microsoft.com/office/drawing/2014/main" id="{5FE035B0-6172-7E73-C22C-8405A31D2878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1209;p16">
                <a:extLst>
                  <a:ext uri="{FF2B5EF4-FFF2-40B4-BE49-F238E27FC236}">
                    <a16:creationId xmlns:a16="http://schemas.microsoft.com/office/drawing/2014/main" id="{0B127E74-4464-F5A9-A76F-D4CA70E3F4A9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9" name="Google Shape;1210;p16">
              <a:extLst>
                <a:ext uri="{FF2B5EF4-FFF2-40B4-BE49-F238E27FC236}">
                  <a16:creationId xmlns:a16="http://schemas.microsoft.com/office/drawing/2014/main" id="{515C3B8D-3AD7-DC0C-0776-ED0B5B46C073}"/>
                </a:ext>
              </a:extLst>
            </p:cNvPr>
            <p:cNvGrpSpPr/>
            <p:nvPr userDrawn="1"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30" name="Google Shape;1211;p16">
                <a:extLst>
                  <a:ext uri="{FF2B5EF4-FFF2-40B4-BE49-F238E27FC236}">
                    <a16:creationId xmlns:a16="http://schemas.microsoft.com/office/drawing/2014/main" id="{BB2C07D9-8E38-17D4-1DBB-81694837FCF6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1212;p16">
                <a:extLst>
                  <a:ext uri="{FF2B5EF4-FFF2-40B4-BE49-F238E27FC236}">
                    <a16:creationId xmlns:a16="http://schemas.microsoft.com/office/drawing/2014/main" id="{933E28A7-21CB-4670-AD0A-5B53EBAB16B3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1213;p16">
              <a:extLst>
                <a:ext uri="{FF2B5EF4-FFF2-40B4-BE49-F238E27FC236}">
                  <a16:creationId xmlns:a16="http://schemas.microsoft.com/office/drawing/2014/main" id="{BA39D862-DFF8-815C-5CF3-2D48BCF91D1C}"/>
                </a:ext>
              </a:extLst>
            </p:cNvPr>
            <p:cNvGrpSpPr/>
            <p:nvPr userDrawn="1"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33" name="Google Shape;1214;p16">
                <a:extLst>
                  <a:ext uri="{FF2B5EF4-FFF2-40B4-BE49-F238E27FC236}">
                    <a16:creationId xmlns:a16="http://schemas.microsoft.com/office/drawing/2014/main" id="{8C9A640A-57E6-EDE1-768E-66A8CAF0D36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1215;p16">
                <a:extLst>
                  <a:ext uri="{FF2B5EF4-FFF2-40B4-BE49-F238E27FC236}">
                    <a16:creationId xmlns:a16="http://schemas.microsoft.com/office/drawing/2014/main" id="{96D84701-D2B0-14D1-F53F-6F82F5870C8F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5" name="Google Shape;1216;p16">
              <a:extLst>
                <a:ext uri="{FF2B5EF4-FFF2-40B4-BE49-F238E27FC236}">
                  <a16:creationId xmlns:a16="http://schemas.microsoft.com/office/drawing/2014/main" id="{62A09E72-BF65-A750-A57F-A37287CF533B}"/>
                </a:ext>
              </a:extLst>
            </p:cNvPr>
            <p:cNvSpPr/>
            <p:nvPr userDrawn="1"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1217;p16">
              <a:extLst>
                <a:ext uri="{FF2B5EF4-FFF2-40B4-BE49-F238E27FC236}">
                  <a16:creationId xmlns:a16="http://schemas.microsoft.com/office/drawing/2014/main" id="{0CCF8866-348C-8420-3006-92DFF9566D04}"/>
                </a:ext>
              </a:extLst>
            </p:cNvPr>
            <p:cNvSpPr/>
            <p:nvPr userDrawn="1"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1218;p16">
              <a:extLst>
                <a:ext uri="{FF2B5EF4-FFF2-40B4-BE49-F238E27FC236}">
                  <a16:creationId xmlns:a16="http://schemas.microsoft.com/office/drawing/2014/main" id="{5B0D4833-9C9F-84A7-BE70-DEF45941E8A3}"/>
                </a:ext>
              </a:extLst>
            </p:cNvPr>
            <p:cNvSpPr/>
            <p:nvPr userDrawn="1"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1219;p16">
              <a:extLst>
                <a:ext uri="{FF2B5EF4-FFF2-40B4-BE49-F238E27FC236}">
                  <a16:creationId xmlns:a16="http://schemas.microsoft.com/office/drawing/2014/main" id="{1576CA60-577C-4078-CFCF-F8C08736F23D}"/>
                </a:ext>
              </a:extLst>
            </p:cNvPr>
            <p:cNvSpPr/>
            <p:nvPr userDrawn="1"/>
          </p:nvSpPr>
          <p:spPr>
            <a:xfrm>
              <a:off x="546317" y="9419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1220;p16">
              <a:extLst>
                <a:ext uri="{FF2B5EF4-FFF2-40B4-BE49-F238E27FC236}">
                  <a16:creationId xmlns:a16="http://schemas.microsoft.com/office/drawing/2014/main" id="{6D3B695E-DA09-8122-27B0-563BC1C7B7C0}"/>
                </a:ext>
              </a:extLst>
            </p:cNvPr>
            <p:cNvSpPr/>
            <p:nvPr userDrawn="1"/>
          </p:nvSpPr>
          <p:spPr>
            <a:xfrm>
              <a:off x="281025" y="966589"/>
              <a:ext cx="324527" cy="82660"/>
            </a:xfrm>
            <a:custGeom>
              <a:avLst/>
              <a:gdLst/>
              <a:ahLst/>
              <a:cxnLst/>
              <a:rect l="l" t="t" r="r" b="b"/>
              <a:pathLst>
                <a:path w="10360" h="2535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1221;p16">
              <a:extLst>
                <a:ext uri="{FF2B5EF4-FFF2-40B4-BE49-F238E27FC236}">
                  <a16:creationId xmlns:a16="http://schemas.microsoft.com/office/drawing/2014/main" id="{47A73D64-5C83-4092-291B-B02E40351240}"/>
                </a:ext>
              </a:extLst>
            </p:cNvPr>
            <p:cNvSpPr/>
            <p:nvPr userDrawn="1"/>
          </p:nvSpPr>
          <p:spPr>
            <a:xfrm>
              <a:off x="304707" y="104921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1222;p16">
              <a:extLst>
                <a:ext uri="{FF2B5EF4-FFF2-40B4-BE49-F238E27FC236}">
                  <a16:creationId xmlns:a16="http://schemas.microsoft.com/office/drawing/2014/main" id="{A34B0B2E-9A09-1950-3682-66884ECDC9C4}"/>
                </a:ext>
              </a:extLst>
            </p:cNvPr>
            <p:cNvSpPr/>
            <p:nvPr userDrawn="1"/>
          </p:nvSpPr>
          <p:spPr>
            <a:xfrm>
              <a:off x="605521" y="10072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1223;p16">
              <a:extLst>
                <a:ext uri="{FF2B5EF4-FFF2-40B4-BE49-F238E27FC236}">
                  <a16:creationId xmlns:a16="http://schemas.microsoft.com/office/drawing/2014/main" id="{ADF9192A-538C-3E47-89A4-59CE276E5DFE}"/>
                </a:ext>
              </a:extLst>
            </p:cNvPr>
            <p:cNvSpPr/>
            <p:nvPr userDrawn="1"/>
          </p:nvSpPr>
          <p:spPr>
            <a:xfrm>
              <a:off x="546317" y="1298240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3"/>
                    <a:pt x="1286" y="4083"/>
                  </a:cubicBezTo>
                  <a:cubicBezTo>
                    <a:pt x="1966" y="4083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1224;p16">
              <a:extLst>
                <a:ext uri="{FF2B5EF4-FFF2-40B4-BE49-F238E27FC236}">
                  <a16:creationId xmlns:a16="http://schemas.microsoft.com/office/drawing/2014/main" id="{D74ED323-94B0-D27A-1806-EAEB36ED503F}"/>
                </a:ext>
              </a:extLst>
            </p:cNvPr>
            <p:cNvSpPr/>
            <p:nvPr userDrawn="1"/>
          </p:nvSpPr>
          <p:spPr>
            <a:xfrm>
              <a:off x="281025" y="132413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8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28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1225;p16">
              <a:extLst>
                <a:ext uri="{FF2B5EF4-FFF2-40B4-BE49-F238E27FC236}">
                  <a16:creationId xmlns:a16="http://schemas.microsoft.com/office/drawing/2014/main" id="{77F0A997-539B-791A-ED35-7FAF359A43B3}"/>
                </a:ext>
              </a:extLst>
            </p:cNvPr>
            <p:cNvSpPr/>
            <p:nvPr userDrawn="1"/>
          </p:nvSpPr>
          <p:spPr>
            <a:xfrm>
              <a:off x="304707" y="14054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1226;p16">
              <a:extLst>
                <a:ext uri="{FF2B5EF4-FFF2-40B4-BE49-F238E27FC236}">
                  <a16:creationId xmlns:a16="http://schemas.microsoft.com/office/drawing/2014/main" id="{CF96ECB6-E782-5AB9-A9FF-7FB8E249155D}"/>
                </a:ext>
              </a:extLst>
            </p:cNvPr>
            <p:cNvSpPr/>
            <p:nvPr userDrawn="1"/>
          </p:nvSpPr>
          <p:spPr>
            <a:xfrm>
              <a:off x="605521" y="136479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1227;p16">
              <a:extLst>
                <a:ext uri="{FF2B5EF4-FFF2-40B4-BE49-F238E27FC236}">
                  <a16:creationId xmlns:a16="http://schemas.microsoft.com/office/drawing/2014/main" id="{1D15FF1D-4517-1A62-96DA-D508EA69A26F}"/>
                </a:ext>
              </a:extLst>
            </p:cNvPr>
            <p:cNvSpPr/>
            <p:nvPr userDrawn="1"/>
          </p:nvSpPr>
          <p:spPr>
            <a:xfrm>
              <a:off x="282216" y="133521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3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78" y="2118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1228;p16">
              <a:extLst>
                <a:ext uri="{FF2B5EF4-FFF2-40B4-BE49-F238E27FC236}">
                  <a16:creationId xmlns:a16="http://schemas.microsoft.com/office/drawing/2014/main" id="{4EC989F4-7696-C5E7-3CEF-6CF79DF0BB07}"/>
                </a:ext>
              </a:extLst>
            </p:cNvPr>
            <p:cNvSpPr/>
            <p:nvPr userDrawn="1"/>
          </p:nvSpPr>
          <p:spPr>
            <a:xfrm>
              <a:off x="546317" y="165574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04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04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1229;p16">
              <a:extLst>
                <a:ext uri="{FF2B5EF4-FFF2-40B4-BE49-F238E27FC236}">
                  <a16:creationId xmlns:a16="http://schemas.microsoft.com/office/drawing/2014/main" id="{3194E2BD-5AA8-C317-162A-EEBE3F484660}"/>
                </a:ext>
              </a:extLst>
            </p:cNvPr>
            <p:cNvSpPr/>
            <p:nvPr userDrawn="1"/>
          </p:nvSpPr>
          <p:spPr>
            <a:xfrm>
              <a:off x="281025" y="1680400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1230;p16">
              <a:extLst>
                <a:ext uri="{FF2B5EF4-FFF2-40B4-BE49-F238E27FC236}">
                  <a16:creationId xmlns:a16="http://schemas.microsoft.com/office/drawing/2014/main" id="{8365F800-3BDA-D80D-0133-A50B4EFAC95A}"/>
                </a:ext>
              </a:extLst>
            </p:cNvPr>
            <p:cNvSpPr/>
            <p:nvPr userDrawn="1"/>
          </p:nvSpPr>
          <p:spPr>
            <a:xfrm>
              <a:off x="304707" y="1761756"/>
              <a:ext cx="32014" cy="1272"/>
            </a:xfrm>
            <a:custGeom>
              <a:avLst/>
              <a:gdLst/>
              <a:ahLst/>
              <a:cxnLst/>
              <a:rect l="l" t="t" r="r" b="b"/>
              <a:pathLst>
                <a:path w="1022" h="39" extrusionOk="0">
                  <a:moveTo>
                    <a:pt x="1021" y="39"/>
                  </a:moveTo>
                  <a:lnTo>
                    <a:pt x="38" y="39"/>
                  </a:ln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lnTo>
                    <a:pt x="1021" y="39"/>
                  </a:lnTo>
                  <a:lnTo>
                    <a:pt x="102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39"/>
                  </a:moveTo>
                  <a:cubicBezTo>
                    <a:pt x="1" y="39"/>
                    <a:pt x="1" y="39"/>
                    <a:pt x="1" y="1"/>
                  </a:cubicBezTo>
                  <a:cubicBezTo>
                    <a:pt x="1" y="39"/>
                    <a:pt x="1" y="39"/>
                    <a:pt x="1" y="39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1231;p16">
              <a:extLst>
                <a:ext uri="{FF2B5EF4-FFF2-40B4-BE49-F238E27FC236}">
                  <a16:creationId xmlns:a16="http://schemas.microsoft.com/office/drawing/2014/main" id="{0ABE6872-DC1E-8C6D-8D43-E3B5C9650C2F}"/>
                </a:ext>
              </a:extLst>
            </p:cNvPr>
            <p:cNvSpPr/>
            <p:nvPr userDrawn="1"/>
          </p:nvSpPr>
          <p:spPr>
            <a:xfrm>
              <a:off x="605521" y="17210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1232;p16">
              <a:extLst>
                <a:ext uri="{FF2B5EF4-FFF2-40B4-BE49-F238E27FC236}">
                  <a16:creationId xmlns:a16="http://schemas.microsoft.com/office/drawing/2014/main" id="{879DEB1C-5CF4-63E0-0594-311055CA4AE3}"/>
                </a:ext>
              </a:extLst>
            </p:cNvPr>
            <p:cNvSpPr/>
            <p:nvPr userDrawn="1"/>
          </p:nvSpPr>
          <p:spPr>
            <a:xfrm>
              <a:off x="282216" y="169148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03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38"/>
                    <a:pt x="0" y="1249"/>
                  </a:cubicBezTo>
                  <a:lnTo>
                    <a:pt x="0" y="1249"/>
                  </a:lnTo>
                  <a:cubicBezTo>
                    <a:pt x="76" y="1740"/>
                    <a:pt x="340" y="2156"/>
                    <a:pt x="719" y="2156"/>
                  </a:cubicBezTo>
                  <a:cubicBezTo>
                    <a:pt x="719" y="2194"/>
                    <a:pt x="719" y="2194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08"/>
                  </a:cubicBez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1233;p16">
              <a:extLst>
                <a:ext uri="{FF2B5EF4-FFF2-40B4-BE49-F238E27FC236}">
                  <a16:creationId xmlns:a16="http://schemas.microsoft.com/office/drawing/2014/main" id="{28A3C864-65F3-0F67-CD3C-EE1728FD2EEF}"/>
                </a:ext>
              </a:extLst>
            </p:cNvPr>
            <p:cNvSpPr/>
            <p:nvPr userDrawn="1"/>
          </p:nvSpPr>
          <p:spPr>
            <a:xfrm>
              <a:off x="546317" y="2012018"/>
              <a:ext cx="79378" cy="133202"/>
            </a:xfrm>
            <a:custGeom>
              <a:avLst/>
              <a:gdLst/>
              <a:ahLst/>
              <a:cxnLst/>
              <a:rect l="l" t="t" r="r" b="b"/>
              <a:pathLst>
                <a:path w="2534" h="4085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77"/>
                    <a:pt x="567" y="4084"/>
                    <a:pt x="1286" y="4084"/>
                  </a:cubicBezTo>
                  <a:cubicBezTo>
                    <a:pt x="1966" y="4084"/>
                    <a:pt x="2533" y="3177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1234;p16">
              <a:extLst>
                <a:ext uri="{FF2B5EF4-FFF2-40B4-BE49-F238E27FC236}">
                  <a16:creationId xmlns:a16="http://schemas.microsoft.com/office/drawing/2014/main" id="{D50FA92F-0657-A274-D6DF-8756CD726FDF}"/>
                </a:ext>
              </a:extLst>
            </p:cNvPr>
            <p:cNvSpPr/>
            <p:nvPr userDrawn="1"/>
          </p:nvSpPr>
          <p:spPr>
            <a:xfrm>
              <a:off x="281025" y="203790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1235;p16">
              <a:extLst>
                <a:ext uri="{FF2B5EF4-FFF2-40B4-BE49-F238E27FC236}">
                  <a16:creationId xmlns:a16="http://schemas.microsoft.com/office/drawing/2014/main" id="{B5C3CDE4-99AD-27FA-C839-B0C2905DA2AB}"/>
                </a:ext>
              </a:extLst>
            </p:cNvPr>
            <p:cNvSpPr/>
            <p:nvPr userDrawn="1"/>
          </p:nvSpPr>
          <p:spPr>
            <a:xfrm>
              <a:off x="304707" y="211929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1236;p16">
              <a:extLst>
                <a:ext uri="{FF2B5EF4-FFF2-40B4-BE49-F238E27FC236}">
                  <a16:creationId xmlns:a16="http://schemas.microsoft.com/office/drawing/2014/main" id="{4461B4AC-9983-6FDC-5F65-A3809D5D65F7}"/>
                </a:ext>
              </a:extLst>
            </p:cNvPr>
            <p:cNvSpPr/>
            <p:nvPr userDrawn="1"/>
          </p:nvSpPr>
          <p:spPr>
            <a:xfrm>
              <a:off x="605521" y="207736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1237;p16">
              <a:extLst>
                <a:ext uri="{FF2B5EF4-FFF2-40B4-BE49-F238E27FC236}">
                  <a16:creationId xmlns:a16="http://schemas.microsoft.com/office/drawing/2014/main" id="{D7BE4709-78FD-AB92-4AFD-66D01881A97B}"/>
                </a:ext>
              </a:extLst>
            </p:cNvPr>
            <p:cNvSpPr/>
            <p:nvPr userDrawn="1"/>
          </p:nvSpPr>
          <p:spPr>
            <a:xfrm>
              <a:off x="282216" y="204902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76"/>
                    <a:pt x="10095" y="189"/>
                    <a:pt x="10095" y="303"/>
                  </a:cubicBezTo>
                  <a:cubicBezTo>
                    <a:pt x="10095" y="983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39"/>
                    <a:pt x="340" y="2117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lnTo>
                    <a:pt x="10322" y="870"/>
                  </a:ln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1238;p16">
              <a:extLst>
                <a:ext uri="{FF2B5EF4-FFF2-40B4-BE49-F238E27FC236}">
                  <a16:creationId xmlns:a16="http://schemas.microsoft.com/office/drawing/2014/main" id="{11454654-E1D7-BDFE-00DF-6168B6671648}"/>
                </a:ext>
              </a:extLst>
            </p:cNvPr>
            <p:cNvSpPr/>
            <p:nvPr userDrawn="1"/>
          </p:nvSpPr>
          <p:spPr>
            <a:xfrm>
              <a:off x="546317" y="236956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04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04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1239;p16">
              <a:extLst>
                <a:ext uri="{FF2B5EF4-FFF2-40B4-BE49-F238E27FC236}">
                  <a16:creationId xmlns:a16="http://schemas.microsoft.com/office/drawing/2014/main" id="{457E197B-3881-1410-4069-6DCDE85ED629}"/>
                </a:ext>
              </a:extLst>
            </p:cNvPr>
            <p:cNvSpPr/>
            <p:nvPr userDrawn="1"/>
          </p:nvSpPr>
          <p:spPr>
            <a:xfrm>
              <a:off x="281025" y="2394211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66"/>
                    <a:pt x="341" y="2495"/>
                    <a:pt x="794" y="2495"/>
                  </a:cubicBezTo>
                  <a:lnTo>
                    <a:pt x="9566" y="2495"/>
                  </a:lnTo>
                  <a:cubicBezTo>
                    <a:pt x="10019" y="2495"/>
                    <a:pt x="10360" y="1966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1240;p16">
              <a:extLst>
                <a:ext uri="{FF2B5EF4-FFF2-40B4-BE49-F238E27FC236}">
                  <a16:creationId xmlns:a16="http://schemas.microsoft.com/office/drawing/2014/main" id="{0987FADA-41C0-A0ED-5DFB-92DB46B86A8E}"/>
                </a:ext>
              </a:extLst>
            </p:cNvPr>
            <p:cNvSpPr/>
            <p:nvPr userDrawn="1"/>
          </p:nvSpPr>
          <p:spPr>
            <a:xfrm>
              <a:off x="304707" y="247556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1241;p16">
              <a:extLst>
                <a:ext uri="{FF2B5EF4-FFF2-40B4-BE49-F238E27FC236}">
                  <a16:creationId xmlns:a16="http://schemas.microsoft.com/office/drawing/2014/main" id="{BB0BBD13-B09C-B3A9-2EF8-D5F437813703}"/>
                </a:ext>
              </a:extLst>
            </p:cNvPr>
            <p:cNvSpPr/>
            <p:nvPr userDrawn="1"/>
          </p:nvSpPr>
          <p:spPr>
            <a:xfrm>
              <a:off x="605521" y="2434872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1242;p16">
              <a:extLst>
                <a:ext uri="{FF2B5EF4-FFF2-40B4-BE49-F238E27FC236}">
                  <a16:creationId xmlns:a16="http://schemas.microsoft.com/office/drawing/2014/main" id="{A605B7C1-4009-AC60-CB59-B8A8432CDD92}"/>
                </a:ext>
              </a:extLst>
            </p:cNvPr>
            <p:cNvSpPr/>
            <p:nvPr userDrawn="1"/>
          </p:nvSpPr>
          <p:spPr>
            <a:xfrm>
              <a:off x="282216" y="2405297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4"/>
                    <a:pt x="10095" y="189"/>
                    <a:pt x="10095" y="303"/>
                  </a:cubicBezTo>
                  <a:cubicBezTo>
                    <a:pt x="10095" y="1021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626"/>
                    <a:pt x="10322" y="908"/>
                  </a:cubicBezTo>
                  <a:cubicBezTo>
                    <a:pt x="10322" y="530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1243;p16">
              <a:extLst>
                <a:ext uri="{FF2B5EF4-FFF2-40B4-BE49-F238E27FC236}">
                  <a16:creationId xmlns:a16="http://schemas.microsoft.com/office/drawing/2014/main" id="{695B11D7-5847-EB28-D19A-EBF997350A79}"/>
                </a:ext>
              </a:extLst>
            </p:cNvPr>
            <p:cNvSpPr/>
            <p:nvPr userDrawn="1"/>
          </p:nvSpPr>
          <p:spPr>
            <a:xfrm>
              <a:off x="546317" y="2725829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38"/>
                    <a:pt x="567" y="4046"/>
                    <a:pt x="1286" y="4046"/>
                  </a:cubicBezTo>
                  <a:cubicBezTo>
                    <a:pt x="1966" y="4046"/>
                    <a:pt x="2533" y="3138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1244;p16">
              <a:extLst>
                <a:ext uri="{FF2B5EF4-FFF2-40B4-BE49-F238E27FC236}">
                  <a16:creationId xmlns:a16="http://schemas.microsoft.com/office/drawing/2014/main" id="{7DEAE7AE-7E9A-5F29-BA48-52FF50CBA4F5}"/>
                </a:ext>
              </a:extLst>
            </p:cNvPr>
            <p:cNvSpPr/>
            <p:nvPr userDrawn="1"/>
          </p:nvSpPr>
          <p:spPr>
            <a:xfrm>
              <a:off x="281025" y="2751719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30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30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1245;p16">
              <a:extLst>
                <a:ext uri="{FF2B5EF4-FFF2-40B4-BE49-F238E27FC236}">
                  <a16:creationId xmlns:a16="http://schemas.microsoft.com/office/drawing/2014/main" id="{0649C5F9-EFFF-2A55-015B-49FAFDC19703}"/>
                </a:ext>
              </a:extLst>
            </p:cNvPr>
            <p:cNvSpPr/>
            <p:nvPr userDrawn="1"/>
          </p:nvSpPr>
          <p:spPr>
            <a:xfrm>
              <a:off x="304707" y="283307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1246;p16">
              <a:extLst>
                <a:ext uri="{FF2B5EF4-FFF2-40B4-BE49-F238E27FC236}">
                  <a16:creationId xmlns:a16="http://schemas.microsoft.com/office/drawing/2014/main" id="{0E519365-8AA2-494C-CD71-D174DE586933}"/>
                </a:ext>
              </a:extLst>
            </p:cNvPr>
            <p:cNvSpPr/>
            <p:nvPr userDrawn="1"/>
          </p:nvSpPr>
          <p:spPr>
            <a:xfrm>
              <a:off x="605521" y="2791174"/>
              <a:ext cx="31" cy="1272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8"/>
                  </a:moveTo>
                  <a:lnTo>
                    <a:pt x="1" y="38"/>
                  </a:lnTo>
                  <a:lnTo>
                    <a:pt x="1" y="3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1247;p16">
              <a:extLst>
                <a:ext uri="{FF2B5EF4-FFF2-40B4-BE49-F238E27FC236}">
                  <a16:creationId xmlns:a16="http://schemas.microsoft.com/office/drawing/2014/main" id="{E089D823-E338-7DEE-8551-42DD84D381F7}"/>
                </a:ext>
              </a:extLst>
            </p:cNvPr>
            <p:cNvSpPr/>
            <p:nvPr userDrawn="1"/>
          </p:nvSpPr>
          <p:spPr>
            <a:xfrm>
              <a:off x="282216" y="2761567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1"/>
                  </a:moveTo>
                  <a:cubicBezTo>
                    <a:pt x="10095" y="114"/>
                    <a:pt x="10095" y="228"/>
                    <a:pt x="10095" y="341"/>
                  </a:cubicBezTo>
                  <a:cubicBezTo>
                    <a:pt x="10095" y="1022"/>
                    <a:pt x="9755" y="1589"/>
                    <a:pt x="9301" y="1589"/>
                  </a:cubicBezTo>
                  <a:lnTo>
                    <a:pt x="530" y="1589"/>
                  </a:lnTo>
                  <a:cubicBezTo>
                    <a:pt x="303" y="1589"/>
                    <a:pt x="114" y="1475"/>
                    <a:pt x="0" y="1248"/>
                  </a:cubicBezTo>
                  <a:lnTo>
                    <a:pt x="0" y="1248"/>
                  </a:lnTo>
                  <a:cubicBezTo>
                    <a:pt x="76" y="1778"/>
                    <a:pt x="340" y="2156"/>
                    <a:pt x="719" y="2194"/>
                  </a:cubicBezTo>
                  <a:lnTo>
                    <a:pt x="9528" y="2194"/>
                  </a:lnTo>
                  <a:cubicBezTo>
                    <a:pt x="9981" y="2194"/>
                    <a:pt x="10322" y="1627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8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1248;p16">
              <a:extLst>
                <a:ext uri="{FF2B5EF4-FFF2-40B4-BE49-F238E27FC236}">
                  <a16:creationId xmlns:a16="http://schemas.microsoft.com/office/drawing/2014/main" id="{67829DFC-B5A1-5BE7-5B63-0EFD38779796}"/>
                </a:ext>
              </a:extLst>
            </p:cNvPr>
            <p:cNvSpPr/>
            <p:nvPr userDrawn="1"/>
          </p:nvSpPr>
          <p:spPr>
            <a:xfrm>
              <a:off x="546317" y="308333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04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04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1249;p16">
              <a:extLst>
                <a:ext uri="{FF2B5EF4-FFF2-40B4-BE49-F238E27FC236}">
                  <a16:creationId xmlns:a16="http://schemas.microsoft.com/office/drawing/2014/main" id="{103E494B-4204-F60A-92A6-FBDB3E17D4A8}"/>
                </a:ext>
              </a:extLst>
            </p:cNvPr>
            <p:cNvSpPr/>
            <p:nvPr userDrawn="1"/>
          </p:nvSpPr>
          <p:spPr>
            <a:xfrm>
              <a:off x="281025" y="3107989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68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1250;p16">
              <a:extLst>
                <a:ext uri="{FF2B5EF4-FFF2-40B4-BE49-F238E27FC236}">
                  <a16:creationId xmlns:a16="http://schemas.microsoft.com/office/drawing/2014/main" id="{713CB5ED-CDDF-E65E-FA4C-02D0FB6B7BF1}"/>
                </a:ext>
              </a:extLst>
            </p:cNvPr>
            <p:cNvSpPr/>
            <p:nvPr userDrawn="1"/>
          </p:nvSpPr>
          <p:spPr>
            <a:xfrm>
              <a:off x="304707" y="3189377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1251;p16">
              <a:extLst>
                <a:ext uri="{FF2B5EF4-FFF2-40B4-BE49-F238E27FC236}">
                  <a16:creationId xmlns:a16="http://schemas.microsoft.com/office/drawing/2014/main" id="{B00312CF-D316-A118-3080-91094947CB34}"/>
                </a:ext>
              </a:extLst>
            </p:cNvPr>
            <p:cNvSpPr/>
            <p:nvPr userDrawn="1"/>
          </p:nvSpPr>
          <p:spPr>
            <a:xfrm>
              <a:off x="605521" y="314868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1252;p16">
              <a:extLst>
                <a:ext uri="{FF2B5EF4-FFF2-40B4-BE49-F238E27FC236}">
                  <a16:creationId xmlns:a16="http://schemas.microsoft.com/office/drawing/2014/main" id="{D6F6579C-1B79-00FD-B9BC-79FCF1CEA4E8}"/>
                </a:ext>
              </a:extLst>
            </p:cNvPr>
            <p:cNvSpPr/>
            <p:nvPr userDrawn="1"/>
          </p:nvSpPr>
          <p:spPr>
            <a:xfrm>
              <a:off x="282216" y="3119108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0"/>
                  </a:moveTo>
                  <a:cubicBezTo>
                    <a:pt x="10095" y="113"/>
                    <a:pt x="10095" y="189"/>
                    <a:pt x="10095" y="302"/>
                  </a:cubicBezTo>
                  <a:cubicBezTo>
                    <a:pt x="10095" y="1021"/>
                    <a:pt x="9755" y="1550"/>
                    <a:pt x="9301" y="1550"/>
                  </a:cubicBezTo>
                  <a:lnTo>
                    <a:pt x="530" y="1550"/>
                  </a:lnTo>
                  <a:cubicBezTo>
                    <a:pt x="303" y="1550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39"/>
                    <a:pt x="340" y="2155"/>
                    <a:pt x="719" y="2155"/>
                  </a:cubicBezTo>
                  <a:lnTo>
                    <a:pt x="9528" y="2155"/>
                  </a:lnTo>
                  <a:cubicBezTo>
                    <a:pt x="9981" y="2155"/>
                    <a:pt x="10322" y="1588"/>
                    <a:pt x="10322" y="907"/>
                  </a:cubicBezTo>
                  <a:cubicBezTo>
                    <a:pt x="10322" y="529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1253;p16">
              <a:extLst>
                <a:ext uri="{FF2B5EF4-FFF2-40B4-BE49-F238E27FC236}">
                  <a16:creationId xmlns:a16="http://schemas.microsoft.com/office/drawing/2014/main" id="{81905F47-829B-A747-70DB-D2FC1DF3A3CC}"/>
                </a:ext>
              </a:extLst>
            </p:cNvPr>
            <p:cNvSpPr/>
            <p:nvPr userDrawn="1"/>
          </p:nvSpPr>
          <p:spPr>
            <a:xfrm>
              <a:off x="546317" y="3439640"/>
              <a:ext cx="79378" cy="131930"/>
            </a:xfrm>
            <a:custGeom>
              <a:avLst/>
              <a:gdLst/>
              <a:ahLst/>
              <a:cxnLst/>
              <a:rect l="l" t="t" r="r" b="b"/>
              <a:pathLst>
                <a:path w="2534" h="4046" extrusionOk="0">
                  <a:moveTo>
                    <a:pt x="1286" y="0"/>
                  </a:moveTo>
                  <a:cubicBezTo>
                    <a:pt x="567" y="0"/>
                    <a:pt x="0" y="907"/>
                    <a:pt x="0" y="2042"/>
                  </a:cubicBezTo>
                  <a:cubicBezTo>
                    <a:pt x="0" y="3138"/>
                    <a:pt x="567" y="4045"/>
                    <a:pt x="1286" y="4045"/>
                  </a:cubicBezTo>
                  <a:cubicBezTo>
                    <a:pt x="1966" y="4045"/>
                    <a:pt x="2533" y="3138"/>
                    <a:pt x="2533" y="2042"/>
                  </a:cubicBezTo>
                  <a:cubicBezTo>
                    <a:pt x="2533" y="907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1254;p16">
              <a:extLst>
                <a:ext uri="{FF2B5EF4-FFF2-40B4-BE49-F238E27FC236}">
                  <a16:creationId xmlns:a16="http://schemas.microsoft.com/office/drawing/2014/main" id="{5F0EFED1-AAD7-6143-25BB-DFFEDC46F0A6}"/>
                </a:ext>
              </a:extLst>
            </p:cNvPr>
            <p:cNvSpPr/>
            <p:nvPr userDrawn="1"/>
          </p:nvSpPr>
          <p:spPr>
            <a:xfrm>
              <a:off x="281025" y="3465498"/>
              <a:ext cx="324527" cy="81421"/>
            </a:xfrm>
            <a:custGeom>
              <a:avLst/>
              <a:gdLst/>
              <a:ahLst/>
              <a:cxnLst/>
              <a:rect l="l" t="t" r="r" b="b"/>
              <a:pathLst>
                <a:path w="10360" h="2497" extrusionOk="0">
                  <a:moveTo>
                    <a:pt x="794" y="1"/>
                  </a:moveTo>
                  <a:cubicBezTo>
                    <a:pt x="341" y="1"/>
                    <a:pt x="0" y="530"/>
                    <a:pt x="0" y="1249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9"/>
                  </a:cubicBezTo>
                  <a:cubicBezTo>
                    <a:pt x="10360" y="530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1255;p16">
              <a:extLst>
                <a:ext uri="{FF2B5EF4-FFF2-40B4-BE49-F238E27FC236}">
                  <a16:creationId xmlns:a16="http://schemas.microsoft.com/office/drawing/2014/main" id="{6CDCFDC2-F081-B822-2B31-587A92573660}"/>
                </a:ext>
              </a:extLst>
            </p:cNvPr>
            <p:cNvSpPr/>
            <p:nvPr userDrawn="1"/>
          </p:nvSpPr>
          <p:spPr>
            <a:xfrm>
              <a:off x="304707" y="3546886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1021" y="0"/>
                  </a:lnTo>
                  <a:lnTo>
                    <a:pt x="102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1256;p16">
              <a:extLst>
                <a:ext uri="{FF2B5EF4-FFF2-40B4-BE49-F238E27FC236}">
                  <a16:creationId xmlns:a16="http://schemas.microsoft.com/office/drawing/2014/main" id="{B78B835C-2872-6707-8D6E-C58A39E7EAB1}"/>
                </a:ext>
              </a:extLst>
            </p:cNvPr>
            <p:cNvSpPr/>
            <p:nvPr userDrawn="1"/>
          </p:nvSpPr>
          <p:spPr>
            <a:xfrm>
              <a:off x="605521" y="350495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1257;p16">
              <a:extLst>
                <a:ext uri="{FF2B5EF4-FFF2-40B4-BE49-F238E27FC236}">
                  <a16:creationId xmlns:a16="http://schemas.microsoft.com/office/drawing/2014/main" id="{FF2B57CF-2067-C439-2EDA-0BE050F12E48}"/>
                </a:ext>
              </a:extLst>
            </p:cNvPr>
            <p:cNvSpPr/>
            <p:nvPr userDrawn="1"/>
          </p:nvSpPr>
          <p:spPr>
            <a:xfrm>
              <a:off x="282216" y="347537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6"/>
                  </a:cubicBezTo>
                  <a:lnTo>
                    <a:pt x="10322" y="908"/>
                  </a:lnTo>
                  <a:cubicBezTo>
                    <a:pt x="10322" y="568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1258;p16">
              <a:extLst>
                <a:ext uri="{FF2B5EF4-FFF2-40B4-BE49-F238E27FC236}">
                  <a16:creationId xmlns:a16="http://schemas.microsoft.com/office/drawing/2014/main" id="{73CA4339-3981-3B9B-8A6D-13681AFB5F5D}"/>
                </a:ext>
              </a:extLst>
            </p:cNvPr>
            <p:cNvSpPr/>
            <p:nvPr userDrawn="1"/>
          </p:nvSpPr>
          <p:spPr>
            <a:xfrm>
              <a:off x="546317" y="3795909"/>
              <a:ext cx="79378" cy="133169"/>
            </a:xfrm>
            <a:custGeom>
              <a:avLst/>
              <a:gdLst/>
              <a:ahLst/>
              <a:cxnLst/>
              <a:rect l="l" t="t" r="r" b="b"/>
              <a:pathLst>
                <a:path w="2534" h="4084" extrusionOk="0">
                  <a:moveTo>
                    <a:pt x="1286" y="0"/>
                  </a:moveTo>
                  <a:cubicBezTo>
                    <a:pt x="567" y="0"/>
                    <a:pt x="0" y="908"/>
                    <a:pt x="0" y="2042"/>
                  </a:cubicBezTo>
                  <a:cubicBezTo>
                    <a:pt x="0" y="3176"/>
                    <a:pt x="567" y="4084"/>
                    <a:pt x="1286" y="4084"/>
                  </a:cubicBezTo>
                  <a:cubicBezTo>
                    <a:pt x="1966" y="4084"/>
                    <a:pt x="2533" y="3176"/>
                    <a:pt x="2533" y="2042"/>
                  </a:cubicBezTo>
                  <a:cubicBezTo>
                    <a:pt x="2533" y="908"/>
                    <a:pt x="1966" y="0"/>
                    <a:pt x="1286" y="0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1259;p16">
              <a:extLst>
                <a:ext uri="{FF2B5EF4-FFF2-40B4-BE49-F238E27FC236}">
                  <a16:creationId xmlns:a16="http://schemas.microsoft.com/office/drawing/2014/main" id="{8D98BEDD-E084-0226-69AE-85A528658496}"/>
                </a:ext>
              </a:extLst>
            </p:cNvPr>
            <p:cNvSpPr/>
            <p:nvPr userDrawn="1"/>
          </p:nvSpPr>
          <p:spPr>
            <a:xfrm>
              <a:off x="281025" y="3821800"/>
              <a:ext cx="324527" cy="81388"/>
            </a:xfrm>
            <a:custGeom>
              <a:avLst/>
              <a:gdLst/>
              <a:ahLst/>
              <a:cxnLst/>
              <a:rect l="l" t="t" r="r" b="b"/>
              <a:pathLst>
                <a:path w="10360" h="2496" extrusionOk="0">
                  <a:moveTo>
                    <a:pt x="794" y="0"/>
                  </a:moveTo>
                  <a:cubicBezTo>
                    <a:pt x="341" y="0"/>
                    <a:pt x="0" y="567"/>
                    <a:pt x="0" y="1248"/>
                  </a:cubicBezTo>
                  <a:cubicBezTo>
                    <a:pt x="0" y="1929"/>
                    <a:pt x="341" y="2496"/>
                    <a:pt x="794" y="2496"/>
                  </a:cubicBezTo>
                  <a:lnTo>
                    <a:pt x="9566" y="2496"/>
                  </a:lnTo>
                  <a:cubicBezTo>
                    <a:pt x="10019" y="2496"/>
                    <a:pt x="10360" y="1929"/>
                    <a:pt x="10360" y="1248"/>
                  </a:cubicBezTo>
                  <a:cubicBezTo>
                    <a:pt x="10360" y="567"/>
                    <a:pt x="10019" y="0"/>
                    <a:pt x="956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1260;p16">
              <a:extLst>
                <a:ext uri="{FF2B5EF4-FFF2-40B4-BE49-F238E27FC236}">
                  <a16:creationId xmlns:a16="http://schemas.microsoft.com/office/drawing/2014/main" id="{A9AA843E-14E0-ABD0-FDA2-778638AF4D67}"/>
                </a:ext>
              </a:extLst>
            </p:cNvPr>
            <p:cNvSpPr/>
            <p:nvPr userDrawn="1"/>
          </p:nvSpPr>
          <p:spPr>
            <a:xfrm>
              <a:off x="304707" y="3903155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1261;p16">
              <a:extLst>
                <a:ext uri="{FF2B5EF4-FFF2-40B4-BE49-F238E27FC236}">
                  <a16:creationId xmlns:a16="http://schemas.microsoft.com/office/drawing/2014/main" id="{39DC4554-6F47-CC6E-314F-76D684DC82BA}"/>
                </a:ext>
              </a:extLst>
            </p:cNvPr>
            <p:cNvSpPr/>
            <p:nvPr userDrawn="1"/>
          </p:nvSpPr>
          <p:spPr>
            <a:xfrm>
              <a:off x="605521" y="3862494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1262;p16">
              <a:extLst>
                <a:ext uri="{FF2B5EF4-FFF2-40B4-BE49-F238E27FC236}">
                  <a16:creationId xmlns:a16="http://schemas.microsoft.com/office/drawing/2014/main" id="{1BB1712A-F914-051E-752B-76EF54988491}"/>
                </a:ext>
              </a:extLst>
            </p:cNvPr>
            <p:cNvSpPr/>
            <p:nvPr userDrawn="1"/>
          </p:nvSpPr>
          <p:spPr>
            <a:xfrm>
              <a:off x="282216" y="3832886"/>
              <a:ext cx="323337" cy="70302"/>
            </a:xfrm>
            <a:custGeom>
              <a:avLst/>
              <a:gdLst/>
              <a:ahLst/>
              <a:cxnLst/>
              <a:rect l="l" t="t" r="r" b="b"/>
              <a:pathLst>
                <a:path w="10322" h="2156" extrusionOk="0">
                  <a:moveTo>
                    <a:pt x="10057" y="1"/>
                  </a:moveTo>
                  <a:lnTo>
                    <a:pt x="10057" y="1"/>
                  </a:lnTo>
                  <a:cubicBezTo>
                    <a:pt x="10095" y="76"/>
                    <a:pt x="10095" y="190"/>
                    <a:pt x="10095" y="303"/>
                  </a:cubicBezTo>
                  <a:cubicBezTo>
                    <a:pt x="10095" y="984"/>
                    <a:pt x="9755" y="1551"/>
                    <a:pt x="9301" y="1551"/>
                  </a:cubicBezTo>
                  <a:lnTo>
                    <a:pt x="530" y="1551"/>
                  </a:lnTo>
                  <a:cubicBezTo>
                    <a:pt x="303" y="1551"/>
                    <a:pt x="114" y="1437"/>
                    <a:pt x="0" y="1210"/>
                  </a:cubicBezTo>
                  <a:lnTo>
                    <a:pt x="0" y="1210"/>
                  </a:lnTo>
                  <a:cubicBezTo>
                    <a:pt x="76" y="1740"/>
                    <a:pt x="340" y="2118"/>
                    <a:pt x="719" y="2156"/>
                  </a:cubicBezTo>
                  <a:lnTo>
                    <a:pt x="9528" y="2156"/>
                  </a:lnTo>
                  <a:cubicBezTo>
                    <a:pt x="9981" y="2156"/>
                    <a:pt x="10322" y="1589"/>
                    <a:pt x="10322" y="908"/>
                  </a:cubicBezTo>
                  <a:cubicBezTo>
                    <a:pt x="10322" y="530"/>
                    <a:pt x="10208" y="227"/>
                    <a:pt x="10057" y="1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1263;p16">
              <a:extLst>
                <a:ext uri="{FF2B5EF4-FFF2-40B4-BE49-F238E27FC236}">
                  <a16:creationId xmlns:a16="http://schemas.microsoft.com/office/drawing/2014/main" id="{A565477F-7A5A-5840-46F9-383028BEE179}"/>
                </a:ext>
              </a:extLst>
            </p:cNvPr>
            <p:cNvSpPr/>
            <p:nvPr userDrawn="1"/>
          </p:nvSpPr>
          <p:spPr>
            <a:xfrm>
              <a:off x="546317" y="4153418"/>
              <a:ext cx="79378" cy="131963"/>
            </a:xfrm>
            <a:custGeom>
              <a:avLst/>
              <a:gdLst/>
              <a:ahLst/>
              <a:cxnLst/>
              <a:rect l="l" t="t" r="r" b="b"/>
              <a:pathLst>
                <a:path w="2534" h="4047" extrusionOk="0">
                  <a:moveTo>
                    <a:pt x="1286" y="1"/>
                  </a:moveTo>
                  <a:cubicBezTo>
                    <a:pt x="567" y="1"/>
                    <a:pt x="0" y="908"/>
                    <a:pt x="0" y="2042"/>
                  </a:cubicBezTo>
                  <a:cubicBezTo>
                    <a:pt x="0" y="3139"/>
                    <a:pt x="567" y="4046"/>
                    <a:pt x="1286" y="4046"/>
                  </a:cubicBezTo>
                  <a:cubicBezTo>
                    <a:pt x="1966" y="4046"/>
                    <a:pt x="2533" y="3139"/>
                    <a:pt x="2533" y="2042"/>
                  </a:cubicBezTo>
                  <a:cubicBezTo>
                    <a:pt x="2533" y="908"/>
                    <a:pt x="1966" y="1"/>
                    <a:pt x="1286" y="1"/>
                  </a:cubicBezTo>
                  <a:close/>
                </a:path>
              </a:pathLst>
            </a:custGeom>
            <a:solidFill>
              <a:srgbClr val="E2C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1264;p16">
              <a:extLst>
                <a:ext uri="{FF2B5EF4-FFF2-40B4-BE49-F238E27FC236}">
                  <a16:creationId xmlns:a16="http://schemas.microsoft.com/office/drawing/2014/main" id="{5E7E01E4-2446-15C3-FA1F-8B726C743450}"/>
                </a:ext>
              </a:extLst>
            </p:cNvPr>
            <p:cNvSpPr/>
            <p:nvPr userDrawn="1"/>
          </p:nvSpPr>
          <p:spPr>
            <a:xfrm>
              <a:off x="281025" y="4178069"/>
              <a:ext cx="324527" cy="82627"/>
            </a:xfrm>
            <a:custGeom>
              <a:avLst/>
              <a:gdLst/>
              <a:ahLst/>
              <a:cxnLst/>
              <a:rect l="l" t="t" r="r" b="b"/>
              <a:pathLst>
                <a:path w="10360" h="2534" extrusionOk="0">
                  <a:moveTo>
                    <a:pt x="794" y="1"/>
                  </a:moveTo>
                  <a:cubicBezTo>
                    <a:pt x="341" y="1"/>
                    <a:pt x="0" y="568"/>
                    <a:pt x="0" y="1286"/>
                  </a:cubicBezTo>
                  <a:cubicBezTo>
                    <a:pt x="0" y="1967"/>
                    <a:pt x="341" y="2534"/>
                    <a:pt x="794" y="2534"/>
                  </a:cubicBezTo>
                  <a:lnTo>
                    <a:pt x="9566" y="2534"/>
                  </a:lnTo>
                  <a:cubicBezTo>
                    <a:pt x="10019" y="2534"/>
                    <a:pt x="10360" y="1967"/>
                    <a:pt x="10360" y="1286"/>
                  </a:cubicBezTo>
                  <a:cubicBezTo>
                    <a:pt x="10360" y="568"/>
                    <a:pt x="10019" y="1"/>
                    <a:pt x="956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1265;p16">
              <a:extLst>
                <a:ext uri="{FF2B5EF4-FFF2-40B4-BE49-F238E27FC236}">
                  <a16:creationId xmlns:a16="http://schemas.microsoft.com/office/drawing/2014/main" id="{6ED375FA-43B2-0BE3-3789-AE7889006BA3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1266;p16">
              <a:extLst>
                <a:ext uri="{FF2B5EF4-FFF2-40B4-BE49-F238E27FC236}">
                  <a16:creationId xmlns:a16="http://schemas.microsoft.com/office/drawing/2014/main" id="{24B6B151-2C2C-129B-5254-9DD5FAB05E05}"/>
                </a:ext>
              </a:extLst>
            </p:cNvPr>
            <p:cNvSpPr/>
            <p:nvPr userDrawn="1"/>
          </p:nvSpPr>
          <p:spPr>
            <a:xfrm>
              <a:off x="605521" y="4218763"/>
              <a:ext cx="31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A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1267;p16">
              <a:extLst>
                <a:ext uri="{FF2B5EF4-FFF2-40B4-BE49-F238E27FC236}">
                  <a16:creationId xmlns:a16="http://schemas.microsoft.com/office/drawing/2014/main" id="{1465CE9B-7C9D-B1CA-6EED-444591DB69E4}"/>
                </a:ext>
              </a:extLst>
            </p:cNvPr>
            <p:cNvSpPr/>
            <p:nvPr userDrawn="1"/>
          </p:nvSpPr>
          <p:spPr>
            <a:xfrm>
              <a:off x="282216" y="4189188"/>
              <a:ext cx="323337" cy="71508"/>
            </a:xfrm>
            <a:custGeom>
              <a:avLst/>
              <a:gdLst/>
              <a:ahLst/>
              <a:cxnLst/>
              <a:rect l="l" t="t" r="r" b="b"/>
              <a:pathLst>
                <a:path w="10322" h="2193" extrusionOk="0">
                  <a:moveTo>
                    <a:pt x="10057" y="0"/>
                  </a:moveTo>
                  <a:lnTo>
                    <a:pt x="10057" y="0"/>
                  </a:lnTo>
                  <a:cubicBezTo>
                    <a:pt x="10095" y="113"/>
                    <a:pt x="10095" y="227"/>
                    <a:pt x="10095" y="340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78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7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1268;p16">
              <a:extLst>
                <a:ext uri="{FF2B5EF4-FFF2-40B4-BE49-F238E27FC236}">
                  <a16:creationId xmlns:a16="http://schemas.microsoft.com/office/drawing/2014/main" id="{9BA6DB36-DE88-BE46-4113-89957FD253F9}"/>
                </a:ext>
              </a:extLst>
            </p:cNvPr>
            <p:cNvSpPr/>
            <p:nvPr userDrawn="1"/>
          </p:nvSpPr>
          <p:spPr>
            <a:xfrm>
              <a:off x="282216" y="977708"/>
              <a:ext cx="323337" cy="71541"/>
            </a:xfrm>
            <a:custGeom>
              <a:avLst/>
              <a:gdLst/>
              <a:ahLst/>
              <a:cxnLst/>
              <a:rect l="l" t="t" r="r" b="b"/>
              <a:pathLst>
                <a:path w="10322" h="2194" extrusionOk="0">
                  <a:moveTo>
                    <a:pt x="10057" y="0"/>
                  </a:moveTo>
                  <a:cubicBezTo>
                    <a:pt x="10095" y="114"/>
                    <a:pt x="10095" y="227"/>
                    <a:pt x="10095" y="341"/>
                  </a:cubicBezTo>
                  <a:cubicBezTo>
                    <a:pt x="10095" y="1021"/>
                    <a:pt x="9755" y="1588"/>
                    <a:pt x="9301" y="1588"/>
                  </a:cubicBezTo>
                  <a:lnTo>
                    <a:pt x="530" y="1588"/>
                  </a:lnTo>
                  <a:cubicBezTo>
                    <a:pt x="303" y="1588"/>
                    <a:pt x="114" y="1437"/>
                    <a:pt x="0" y="1248"/>
                  </a:cubicBezTo>
                  <a:lnTo>
                    <a:pt x="0" y="1248"/>
                  </a:lnTo>
                  <a:cubicBezTo>
                    <a:pt x="76" y="1777"/>
                    <a:pt x="340" y="2155"/>
                    <a:pt x="719" y="2193"/>
                  </a:cubicBezTo>
                  <a:lnTo>
                    <a:pt x="9528" y="2193"/>
                  </a:lnTo>
                  <a:cubicBezTo>
                    <a:pt x="9981" y="2193"/>
                    <a:pt x="10322" y="1626"/>
                    <a:pt x="10322" y="945"/>
                  </a:cubicBezTo>
                  <a:lnTo>
                    <a:pt x="10322" y="908"/>
                  </a:lnTo>
                  <a:cubicBezTo>
                    <a:pt x="10322" y="567"/>
                    <a:pt x="10208" y="227"/>
                    <a:pt x="10057" y="0"/>
                  </a:cubicBez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1269;p16">
              <a:extLst>
                <a:ext uri="{FF2B5EF4-FFF2-40B4-BE49-F238E27FC236}">
                  <a16:creationId xmlns:a16="http://schemas.microsoft.com/office/drawing/2014/main" id="{68297A58-ED2F-6445-1102-27D46C2925D2}"/>
                </a:ext>
              </a:extLst>
            </p:cNvPr>
            <p:cNvSpPr/>
            <p:nvPr userDrawn="1"/>
          </p:nvSpPr>
          <p:spPr>
            <a:xfrm>
              <a:off x="304707" y="4260664"/>
              <a:ext cx="32014" cy="33"/>
            </a:xfrm>
            <a:custGeom>
              <a:avLst/>
              <a:gdLst/>
              <a:ahLst/>
              <a:cxnLst/>
              <a:rect l="l" t="t" r="r" b="b"/>
              <a:pathLst>
                <a:path w="1022" h="1" extrusionOk="0">
                  <a:moveTo>
                    <a:pt x="1021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1021" y="1"/>
                  </a:lnTo>
                  <a:lnTo>
                    <a:pt x="102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C2D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89" name="Google Shape;1270;p16">
              <a:extLst>
                <a:ext uri="{FF2B5EF4-FFF2-40B4-BE49-F238E27FC236}">
                  <a16:creationId xmlns:a16="http://schemas.microsoft.com/office/drawing/2014/main" id="{204E9873-61FF-52B2-01EF-44FD01CB1FAC}"/>
                </a:ext>
              </a:extLst>
            </p:cNvPr>
            <p:cNvGrpSpPr/>
            <p:nvPr userDrawn="1"/>
          </p:nvGrpSpPr>
          <p:grpSpPr>
            <a:xfrm>
              <a:off x="726213" y="4500425"/>
              <a:ext cx="291375" cy="281375"/>
              <a:chOff x="3243875" y="2372825"/>
              <a:chExt cx="291375" cy="281375"/>
            </a:xfrm>
          </p:grpSpPr>
          <p:sp>
            <p:nvSpPr>
              <p:cNvPr id="490" name="Google Shape;1271;p16">
                <a:extLst>
                  <a:ext uri="{FF2B5EF4-FFF2-40B4-BE49-F238E27FC236}">
                    <a16:creationId xmlns:a16="http://schemas.microsoft.com/office/drawing/2014/main" id="{4C0ABB86-8790-FC04-0A54-4544427CA635}"/>
                  </a:ext>
                </a:extLst>
              </p:cNvPr>
              <p:cNvSpPr/>
              <p:nvPr/>
            </p:nvSpPr>
            <p:spPr>
              <a:xfrm>
                <a:off x="3287125" y="2403550"/>
                <a:ext cx="205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8221" h="8021" fill="none" extrusionOk="0">
                    <a:moveTo>
                      <a:pt x="8221" y="0"/>
                    </a:moveTo>
                    <a:cubicBezTo>
                      <a:pt x="5765" y="2982"/>
                      <a:pt x="2807" y="5338"/>
                      <a:pt x="0" y="802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1272;p16">
                <a:extLst>
                  <a:ext uri="{FF2B5EF4-FFF2-40B4-BE49-F238E27FC236}">
                    <a16:creationId xmlns:a16="http://schemas.microsoft.com/office/drawing/2014/main" id="{4984D5F5-B523-B469-1DD9-9DC805F4D2EF}"/>
                  </a:ext>
                </a:extLst>
              </p:cNvPr>
              <p:cNvSpPr/>
              <p:nvPr/>
            </p:nvSpPr>
            <p:spPr>
              <a:xfrm>
                <a:off x="3304025" y="2403550"/>
                <a:ext cx="191125" cy="21055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8422" fill="none" extrusionOk="0">
                    <a:moveTo>
                      <a:pt x="1" y="0"/>
                    </a:moveTo>
                    <a:cubicBezTo>
                      <a:pt x="1404" y="1830"/>
                      <a:pt x="3159" y="3409"/>
                      <a:pt x="4738" y="5088"/>
                    </a:cubicBezTo>
                    <a:cubicBezTo>
                      <a:pt x="6066" y="6491"/>
                      <a:pt x="6292" y="6993"/>
                      <a:pt x="7645" y="842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1273;p16">
                <a:extLst>
                  <a:ext uri="{FF2B5EF4-FFF2-40B4-BE49-F238E27FC236}">
                    <a16:creationId xmlns:a16="http://schemas.microsoft.com/office/drawing/2014/main" id="{67A2770E-7F82-65CC-249C-1D1932952371}"/>
                  </a:ext>
                </a:extLst>
              </p:cNvPr>
              <p:cNvSpPr/>
              <p:nvPr/>
            </p:nvSpPr>
            <p:spPr>
              <a:xfrm>
                <a:off x="3396775" y="2372825"/>
                <a:ext cx="10675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255" fill="none" extrusionOk="0">
                    <a:moveTo>
                      <a:pt x="150" y="1"/>
                    </a:moveTo>
                    <a:cubicBezTo>
                      <a:pt x="75" y="2507"/>
                      <a:pt x="426" y="5013"/>
                      <a:pt x="150" y="7470"/>
                    </a:cubicBezTo>
                    <a:cubicBezTo>
                      <a:pt x="25" y="8798"/>
                      <a:pt x="0" y="9951"/>
                      <a:pt x="0" y="11254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1274;p16">
                <a:extLst>
                  <a:ext uri="{FF2B5EF4-FFF2-40B4-BE49-F238E27FC236}">
                    <a16:creationId xmlns:a16="http://schemas.microsoft.com/office/drawing/2014/main" id="{77F900C5-ACD0-A231-7068-B7E6F8627A24}"/>
                  </a:ext>
                </a:extLst>
              </p:cNvPr>
              <p:cNvSpPr/>
              <p:nvPr/>
            </p:nvSpPr>
            <p:spPr>
              <a:xfrm>
                <a:off x="3243875" y="2495650"/>
                <a:ext cx="2851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427" fill="none" extrusionOk="0">
                    <a:moveTo>
                      <a:pt x="11404" y="426"/>
                    </a:moveTo>
                    <a:cubicBezTo>
                      <a:pt x="7495" y="0"/>
                      <a:pt x="3886" y="201"/>
                      <a:pt x="1" y="50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1275;p16">
                <a:extLst>
                  <a:ext uri="{FF2B5EF4-FFF2-40B4-BE49-F238E27FC236}">
                    <a16:creationId xmlns:a16="http://schemas.microsoft.com/office/drawing/2014/main" id="{E19184D3-B283-9D7D-4D7D-BCDCDB58C00A}"/>
                  </a:ext>
                </a:extLst>
              </p:cNvPr>
              <p:cNvSpPr/>
              <p:nvPr/>
            </p:nvSpPr>
            <p:spPr>
              <a:xfrm>
                <a:off x="3340375" y="2379100"/>
                <a:ext cx="104650" cy="2675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10703" fill="none" extrusionOk="0">
                    <a:moveTo>
                      <a:pt x="0" y="1"/>
                    </a:moveTo>
                    <a:cubicBezTo>
                      <a:pt x="1780" y="3409"/>
                      <a:pt x="2833" y="7043"/>
                      <a:pt x="4186" y="1070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1276;p16">
                <a:extLst>
                  <a:ext uri="{FF2B5EF4-FFF2-40B4-BE49-F238E27FC236}">
                    <a16:creationId xmlns:a16="http://schemas.microsoft.com/office/drawing/2014/main" id="{F60CA7B9-08B2-D3FA-F254-8C0F1DC0B13D}"/>
                  </a:ext>
                </a:extLst>
              </p:cNvPr>
              <p:cNvSpPr/>
              <p:nvPr/>
            </p:nvSpPr>
            <p:spPr>
              <a:xfrm>
                <a:off x="3267075" y="2458675"/>
                <a:ext cx="2681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3760" fill="none" extrusionOk="0">
                    <a:moveTo>
                      <a:pt x="0" y="3760"/>
                    </a:moveTo>
                    <a:cubicBezTo>
                      <a:pt x="2231" y="3184"/>
                      <a:pt x="4361" y="2181"/>
                      <a:pt x="6516" y="1379"/>
                    </a:cubicBezTo>
                    <a:cubicBezTo>
                      <a:pt x="8346" y="702"/>
                      <a:pt x="8897" y="677"/>
                      <a:pt x="10727" y="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1277;p16">
                <a:extLst>
                  <a:ext uri="{FF2B5EF4-FFF2-40B4-BE49-F238E27FC236}">
                    <a16:creationId xmlns:a16="http://schemas.microsoft.com/office/drawing/2014/main" id="{79128E75-E1F3-008D-6693-F7EF6A73BEEF}"/>
                  </a:ext>
                </a:extLst>
              </p:cNvPr>
              <p:cNvSpPr/>
              <p:nvPr/>
            </p:nvSpPr>
            <p:spPr>
              <a:xfrm>
                <a:off x="3276475" y="2451775"/>
                <a:ext cx="257525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10301" h="4513" fill="none" extrusionOk="0">
                    <a:moveTo>
                      <a:pt x="0" y="1"/>
                    </a:moveTo>
                    <a:cubicBezTo>
                      <a:pt x="2281" y="1028"/>
                      <a:pt x="4712" y="1680"/>
                      <a:pt x="6867" y="2908"/>
                    </a:cubicBezTo>
                    <a:cubicBezTo>
                      <a:pt x="8045" y="3535"/>
                      <a:pt x="9098" y="4011"/>
                      <a:pt x="10301" y="4512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1278;p16">
                <a:extLst>
                  <a:ext uri="{FF2B5EF4-FFF2-40B4-BE49-F238E27FC236}">
                    <a16:creationId xmlns:a16="http://schemas.microsoft.com/office/drawing/2014/main" id="{121567BA-6577-846D-9973-F0B632FFACF5}"/>
                  </a:ext>
                </a:extLst>
              </p:cNvPr>
              <p:cNvSpPr/>
              <p:nvPr/>
            </p:nvSpPr>
            <p:spPr>
              <a:xfrm>
                <a:off x="3329100" y="2385375"/>
                <a:ext cx="120325" cy="2588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0352" fill="none" extrusionOk="0">
                    <a:moveTo>
                      <a:pt x="4812" y="0"/>
                    </a:moveTo>
                    <a:cubicBezTo>
                      <a:pt x="2883" y="3434"/>
                      <a:pt x="1654" y="6842"/>
                      <a:pt x="0" y="10351"/>
                    </a:cubicBezTo>
                  </a:path>
                </a:pathLst>
              </a:custGeom>
              <a:noFill/>
              <a:ln w="29450" cap="rnd" cmpd="sng">
                <a:solidFill>
                  <a:srgbClr val="FAE39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1279;p16">
                <a:extLst>
                  <a:ext uri="{FF2B5EF4-FFF2-40B4-BE49-F238E27FC236}">
                    <a16:creationId xmlns:a16="http://schemas.microsoft.com/office/drawing/2014/main" id="{33BA47F9-69C5-20A8-274D-CA517F245681}"/>
                  </a:ext>
                </a:extLst>
              </p:cNvPr>
              <p:cNvSpPr/>
              <p:nvPr/>
            </p:nvSpPr>
            <p:spPr>
              <a:xfrm>
                <a:off x="3327850" y="2438625"/>
                <a:ext cx="13347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5314" extrusionOk="0">
                    <a:moveTo>
                      <a:pt x="4887" y="1830"/>
                    </a:moveTo>
                    <a:cubicBezTo>
                      <a:pt x="5339" y="3058"/>
                      <a:pt x="4712" y="4412"/>
                      <a:pt x="3484" y="4863"/>
                    </a:cubicBezTo>
                    <a:cubicBezTo>
                      <a:pt x="2281" y="5314"/>
                      <a:pt x="928" y="4687"/>
                      <a:pt x="451" y="3484"/>
                    </a:cubicBezTo>
                    <a:cubicBezTo>
                      <a:pt x="0" y="2256"/>
                      <a:pt x="627" y="903"/>
                      <a:pt x="1855" y="452"/>
                    </a:cubicBezTo>
                    <a:cubicBezTo>
                      <a:pt x="3058" y="1"/>
                      <a:pt x="4411" y="602"/>
                      <a:pt x="4887" y="1830"/>
                    </a:cubicBezTo>
                    <a:close/>
                  </a:path>
                </a:pathLst>
              </a:custGeom>
              <a:solidFill>
                <a:srgbClr val="92CA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1280;p16">
                <a:extLst>
                  <a:ext uri="{FF2B5EF4-FFF2-40B4-BE49-F238E27FC236}">
                    <a16:creationId xmlns:a16="http://schemas.microsoft.com/office/drawing/2014/main" id="{1E977160-C18D-A71C-4592-015C8DE7B4C7}"/>
                  </a:ext>
                </a:extLst>
              </p:cNvPr>
              <p:cNvSpPr/>
              <p:nvPr/>
            </p:nvSpPr>
            <p:spPr>
              <a:xfrm>
                <a:off x="3358550" y="2469325"/>
                <a:ext cx="72075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858" extrusionOk="0">
                    <a:moveTo>
                      <a:pt x="2632" y="978"/>
                    </a:moveTo>
                    <a:cubicBezTo>
                      <a:pt x="2882" y="1630"/>
                      <a:pt x="2532" y="2382"/>
                      <a:pt x="1880" y="2607"/>
                    </a:cubicBezTo>
                    <a:cubicBezTo>
                      <a:pt x="1228" y="2858"/>
                      <a:pt x="502" y="2532"/>
                      <a:pt x="251" y="1880"/>
                    </a:cubicBezTo>
                    <a:cubicBezTo>
                      <a:pt x="0" y="1204"/>
                      <a:pt x="326" y="477"/>
                      <a:pt x="1003" y="226"/>
                    </a:cubicBezTo>
                    <a:cubicBezTo>
                      <a:pt x="1654" y="1"/>
                      <a:pt x="2381" y="326"/>
                      <a:pt x="2632" y="978"/>
                    </a:cubicBezTo>
                    <a:close/>
                  </a:path>
                </a:pathLst>
              </a:custGeom>
              <a:solidFill>
                <a:srgbClr val="FD9E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0" name="Google Shape;1281;p16">
              <a:extLst>
                <a:ext uri="{FF2B5EF4-FFF2-40B4-BE49-F238E27FC236}">
                  <a16:creationId xmlns:a16="http://schemas.microsoft.com/office/drawing/2014/main" id="{9258EA44-201C-80BD-E6C0-A3301358E8BB}"/>
                </a:ext>
              </a:extLst>
            </p:cNvPr>
            <p:cNvSpPr/>
            <p:nvPr userDrawn="1"/>
          </p:nvSpPr>
          <p:spPr>
            <a:xfrm>
              <a:off x="7335600" y="508075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1" name="Google Shape;1282;p16">
              <a:extLst>
                <a:ext uri="{FF2B5EF4-FFF2-40B4-BE49-F238E27FC236}">
                  <a16:creationId xmlns:a16="http://schemas.microsoft.com/office/drawing/2014/main" id="{451105FE-3164-D3B9-A1EE-D5C680067A41}"/>
                </a:ext>
              </a:extLst>
            </p:cNvPr>
            <p:cNvGrpSpPr/>
            <p:nvPr userDrawn="1"/>
          </p:nvGrpSpPr>
          <p:grpSpPr>
            <a:xfrm>
              <a:off x="1514950" y="454750"/>
              <a:ext cx="166675" cy="168575"/>
              <a:chOff x="4954425" y="2036375"/>
              <a:chExt cx="166675" cy="168575"/>
            </a:xfrm>
          </p:grpSpPr>
          <p:sp>
            <p:nvSpPr>
              <p:cNvPr id="502" name="Google Shape;1283;p16">
                <a:extLst>
                  <a:ext uri="{FF2B5EF4-FFF2-40B4-BE49-F238E27FC236}">
                    <a16:creationId xmlns:a16="http://schemas.microsoft.com/office/drawing/2014/main" id="{40B4205E-9659-26D9-7CCA-590DBCD24DC0}"/>
                  </a:ext>
                </a:extLst>
              </p:cNvPr>
              <p:cNvSpPr/>
              <p:nvPr/>
            </p:nvSpPr>
            <p:spPr>
              <a:xfrm>
                <a:off x="4954425" y="2036375"/>
                <a:ext cx="166675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6743" extrusionOk="0">
                    <a:moveTo>
                      <a:pt x="1930" y="3584"/>
                    </a:moveTo>
                    <a:cubicBezTo>
                      <a:pt x="0" y="2882"/>
                      <a:pt x="1529" y="1178"/>
                      <a:pt x="2607" y="2306"/>
                    </a:cubicBezTo>
                    <a:cubicBezTo>
                      <a:pt x="2231" y="0"/>
                      <a:pt x="4712" y="802"/>
                      <a:pt x="3935" y="2406"/>
                    </a:cubicBezTo>
                    <a:cubicBezTo>
                      <a:pt x="5088" y="877"/>
                      <a:pt x="6667" y="2506"/>
                      <a:pt x="4812" y="3384"/>
                    </a:cubicBezTo>
                    <a:cubicBezTo>
                      <a:pt x="6617" y="3885"/>
                      <a:pt x="5940" y="5464"/>
                      <a:pt x="4386" y="4837"/>
                    </a:cubicBezTo>
                    <a:cubicBezTo>
                      <a:pt x="4386" y="6742"/>
                      <a:pt x="2431" y="6517"/>
                      <a:pt x="2757" y="4787"/>
                    </a:cubicBezTo>
                    <a:cubicBezTo>
                      <a:pt x="1203" y="6141"/>
                      <a:pt x="151" y="4311"/>
                      <a:pt x="1930" y="3584"/>
                    </a:cubicBezTo>
                    <a:cubicBezTo>
                      <a:pt x="1755" y="3509"/>
                      <a:pt x="1830" y="3634"/>
                      <a:pt x="1930" y="3584"/>
                    </a:cubicBezTo>
                    <a:close/>
                  </a:path>
                </a:pathLst>
              </a:custGeom>
              <a:solidFill>
                <a:srgbClr val="F9C3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1284;p16">
                <a:extLst>
                  <a:ext uri="{FF2B5EF4-FFF2-40B4-BE49-F238E27FC236}">
                    <a16:creationId xmlns:a16="http://schemas.microsoft.com/office/drawing/2014/main" id="{1FCE46F8-A1E7-49AB-3123-F6939CC4FEA3}"/>
                  </a:ext>
                </a:extLst>
              </p:cNvPr>
              <p:cNvSpPr/>
              <p:nvPr/>
            </p:nvSpPr>
            <p:spPr>
              <a:xfrm>
                <a:off x="5008925" y="2104675"/>
                <a:ext cx="52650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630" extrusionOk="0">
                    <a:moveTo>
                      <a:pt x="1053" y="0"/>
                    </a:moveTo>
                    <a:cubicBezTo>
                      <a:pt x="1" y="0"/>
                      <a:pt x="1" y="1629"/>
                      <a:pt x="1053" y="1629"/>
                    </a:cubicBezTo>
                    <a:cubicBezTo>
                      <a:pt x="2106" y="1629"/>
                      <a:pt x="2106" y="0"/>
                      <a:pt x="1053" y="0"/>
                    </a:cubicBezTo>
                    <a:close/>
                  </a:path>
                </a:pathLst>
              </a:custGeom>
              <a:solidFill>
                <a:srgbClr val="85A8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4" name="Google Shape;1285;p16">
              <a:extLst>
                <a:ext uri="{FF2B5EF4-FFF2-40B4-BE49-F238E27FC236}">
                  <a16:creationId xmlns:a16="http://schemas.microsoft.com/office/drawing/2014/main" id="{D750E670-B35E-2A79-452F-7F6EEB470389}"/>
                </a:ext>
              </a:extLst>
            </p:cNvPr>
            <p:cNvSpPr/>
            <p:nvPr userDrawn="1"/>
          </p:nvSpPr>
          <p:spPr>
            <a:xfrm>
              <a:off x="1427950" y="4781788"/>
              <a:ext cx="87000" cy="61925"/>
            </a:xfrm>
            <a:custGeom>
              <a:avLst/>
              <a:gdLst/>
              <a:ahLst/>
              <a:cxnLst/>
              <a:rect l="l" t="t" r="r" b="b"/>
              <a:pathLst>
                <a:path w="3480" h="2477" extrusionOk="0">
                  <a:moveTo>
                    <a:pt x="2112" y="1"/>
                  </a:moveTo>
                  <a:cubicBezTo>
                    <a:pt x="1992" y="1"/>
                    <a:pt x="1862" y="18"/>
                    <a:pt x="1722" y="57"/>
                  </a:cubicBezTo>
                  <a:cubicBezTo>
                    <a:pt x="1690" y="55"/>
                    <a:pt x="1659" y="54"/>
                    <a:pt x="1628" y="54"/>
                  </a:cubicBezTo>
                  <a:cubicBezTo>
                    <a:pt x="35" y="54"/>
                    <a:pt x="1" y="2476"/>
                    <a:pt x="1610" y="2476"/>
                  </a:cubicBezTo>
                  <a:cubicBezTo>
                    <a:pt x="1678" y="2476"/>
                    <a:pt x="1748" y="2472"/>
                    <a:pt x="1822" y="2463"/>
                  </a:cubicBezTo>
                  <a:cubicBezTo>
                    <a:pt x="3480" y="2279"/>
                    <a:pt x="3466" y="1"/>
                    <a:pt x="211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939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92CEE6-DFB7-AE8C-8517-D2176CEB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BDA21E5-0AB4-F597-AB2A-BAADB6552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A8F5B6A-0C39-01A1-0CCA-F6E6F28AC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CE9D45-2085-C23D-8317-17049905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83B4092-AC8A-6F11-3476-9319738F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02079A-81C6-000B-B6A6-EDC69DE5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3292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F47D36-1F2E-515F-11EB-03FF7643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A8D5864-77A9-919A-A532-D078E2E46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979970-E7EF-85E2-EC4F-09A4A64FD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5E9D9C6-EF59-6767-C843-9263F76C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66EC42C-2DC2-FC8C-ECB7-5ECB7BE3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63AC09D-F8DF-A93E-3DB8-06247F63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208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8B1C71-094E-6CAF-1847-602DE5930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BEC1977-F4C6-738B-FD9D-86ED7441D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37C7EE-1E22-CCDD-6A17-6F2E9E68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D8903-5382-A68F-FDE2-D41D83FF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93E2CE-7DC1-121F-8E66-ED1E2BEB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2336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8A970C7-F444-80AD-67D1-77A270ECC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0ECF6D7-8597-E8E7-9476-F92CF5296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799E8F8-7AA4-5FCA-F8F1-2E8FEB76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2460FEB-DEB8-247D-C07D-5B1BD81B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7BCDCD3-EEA8-459A-5A5E-A55FC17F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95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4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035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 userDrawn="1"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8371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47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605787" y="1124650"/>
            <a:ext cx="10926269" cy="4608716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711933" y="21287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711933" y="4143633"/>
            <a:ext cx="87680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73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9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2140267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847667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2140267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6936533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7643933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6936533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2140267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847667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2140267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6936533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643933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6936533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02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8554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682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8" r:id="rId5"/>
    <p:sldLayoutId id="2147483719" r:id="rId6"/>
    <p:sldLayoutId id="214748372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8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20AA202-2589-158F-6406-66C4DE20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C588AAD-DCCD-15EE-8647-6278323D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2DEA3A-99CF-7ABF-A357-5575758A6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BDD69-4FEA-4FE8-B9AB-0661F822CDD1}" type="datetimeFigureOut">
              <a:rPr lang="vi-VN" smtClean="0"/>
              <a:t>04/03/2026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499698-AC37-2E39-ABAE-BC07A0EF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12A270-6D8B-D6B6-E3B6-6EB0AB50B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A9AC-073F-47F2-ABD2-E96CDB01DC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82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07;p2">
            <a:extLst>
              <a:ext uri="{FF2B5EF4-FFF2-40B4-BE49-F238E27FC236}">
                <a16:creationId xmlns:a16="http://schemas.microsoft.com/office/drawing/2014/main" id="{476879A6-8F43-48B7-8658-DB0C7459ED04}"/>
              </a:ext>
            </a:extLst>
          </p:cNvPr>
          <p:cNvSpPr txBox="1"/>
          <p:nvPr/>
        </p:nvSpPr>
        <p:spPr>
          <a:xfrm>
            <a:off x="3006347" y="2219913"/>
            <a:ext cx="766378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KHỞI ĐỘNG</a:t>
            </a:r>
            <a:endParaRPr kumimoji="0" sz="9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7" name="Google Shape;108;p2">
            <a:extLst>
              <a:ext uri="{FF2B5EF4-FFF2-40B4-BE49-F238E27FC236}">
                <a16:creationId xmlns:a16="http://schemas.microsoft.com/office/drawing/2014/main" id="{45D228DB-5FD5-4EE7-9679-75C77B47A3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1425" y="3842982"/>
            <a:ext cx="2973699" cy="262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09;p2">
            <a:extLst>
              <a:ext uri="{FF2B5EF4-FFF2-40B4-BE49-F238E27FC236}">
                <a16:creationId xmlns:a16="http://schemas.microsoft.com/office/drawing/2014/main" id="{A8640553-9E4D-48FD-9FDE-405ADC7E0F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546" y="439622"/>
            <a:ext cx="2332439" cy="272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10;p2">
            <a:extLst>
              <a:ext uri="{FF2B5EF4-FFF2-40B4-BE49-F238E27FC236}">
                <a16:creationId xmlns:a16="http://schemas.microsoft.com/office/drawing/2014/main" id="{6BD6980E-0D32-4160-ACD6-1421558DEA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6635" y="4221203"/>
            <a:ext cx="3536539" cy="353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11;p2">
            <a:extLst>
              <a:ext uri="{FF2B5EF4-FFF2-40B4-BE49-F238E27FC236}">
                <a16:creationId xmlns:a16="http://schemas.microsoft.com/office/drawing/2014/main" id="{1A43BD66-B376-431A-B7B1-F76E51FE684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4502" y="4902214"/>
            <a:ext cx="2174517" cy="2174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184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  <a:extLst>
              <a:ext uri="{FF2B5EF4-FFF2-40B4-BE49-F238E27FC236}">
                <a16:creationId xmlns:a16="http://schemas.microsoft.com/office/drawing/2014/main" id="{61F7C332-2D9C-4EA0-A3FF-C46E234129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p47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95" name="Google Shape;4795;p47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96" name="Google Shape;4796;p47"/>
          <p:cNvSpPr/>
          <p:nvPr/>
        </p:nvSpPr>
        <p:spPr>
          <a:xfrm rot="-10168333" flipH="1">
            <a:off x="450397" y="6156108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97" name="Google Shape;4797;p47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0" name="Google Shape;4800;p47"/>
          <p:cNvSpPr txBox="1">
            <a:spLocks noGrp="1"/>
          </p:cNvSpPr>
          <p:nvPr>
            <p:ph type="title" idx="2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121900" tIns="0" rIns="121900" bIns="243833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1" name="Google Shape;894;p44">
            <a:extLst>
              <a:ext uri="{FF2B5EF4-FFF2-40B4-BE49-F238E27FC236}">
                <a16:creationId xmlns:a16="http://schemas.microsoft.com/office/drawing/2014/main" id="{977B6F0A-AC57-4DD6-BF9B-74A78E7BA373}"/>
              </a:ext>
            </a:extLst>
          </p:cNvPr>
          <p:cNvSpPr/>
          <p:nvPr/>
        </p:nvSpPr>
        <p:spPr>
          <a:xfrm rot="772466" flipH="1">
            <a:off x="10212458" y="4619341"/>
            <a:ext cx="930497" cy="1014891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2" name="Google Shape;898;p44">
            <a:extLst>
              <a:ext uri="{FF2B5EF4-FFF2-40B4-BE49-F238E27FC236}">
                <a16:creationId xmlns:a16="http://schemas.microsoft.com/office/drawing/2014/main" id="{B68A89DF-E706-4E50-8BDD-2A86367CD114}"/>
              </a:ext>
            </a:extLst>
          </p:cNvPr>
          <p:cNvGrpSpPr/>
          <p:nvPr/>
        </p:nvGrpSpPr>
        <p:grpSpPr>
          <a:xfrm>
            <a:off x="9054813" y="324528"/>
            <a:ext cx="1870823" cy="1829307"/>
            <a:chOff x="256025" y="539500"/>
            <a:chExt cx="2043573" cy="1998224"/>
          </a:xfrm>
        </p:grpSpPr>
        <p:sp>
          <p:nvSpPr>
            <p:cNvPr id="13" name="Google Shape;899;p44">
              <a:extLst>
                <a:ext uri="{FF2B5EF4-FFF2-40B4-BE49-F238E27FC236}">
                  <a16:creationId xmlns:a16="http://schemas.microsoft.com/office/drawing/2014/main" id="{7F1A380D-D14E-4B1E-BD07-9E7BE4748DC5}"/>
                </a:ext>
              </a:extLst>
            </p:cNvPr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900;p44">
              <a:extLst>
                <a:ext uri="{FF2B5EF4-FFF2-40B4-BE49-F238E27FC236}">
                  <a16:creationId xmlns:a16="http://schemas.microsoft.com/office/drawing/2014/main" id="{2FB471C0-59CB-4464-8FDD-BF58C4E4035D}"/>
                </a:ext>
              </a:extLst>
            </p:cNvPr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901;p44">
              <a:extLst>
                <a:ext uri="{FF2B5EF4-FFF2-40B4-BE49-F238E27FC236}">
                  <a16:creationId xmlns:a16="http://schemas.microsoft.com/office/drawing/2014/main" id="{1A37774C-5EE5-4F39-AD09-571FBBFB0026}"/>
                </a:ext>
              </a:extLst>
            </p:cNvPr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902;p44">
              <a:extLst>
                <a:ext uri="{FF2B5EF4-FFF2-40B4-BE49-F238E27FC236}">
                  <a16:creationId xmlns:a16="http://schemas.microsoft.com/office/drawing/2014/main" id="{E8439C5B-EB3D-4839-BBB0-4BB49AF81BF2}"/>
                </a:ext>
              </a:extLst>
            </p:cNvPr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903;p44">
              <a:extLst>
                <a:ext uri="{FF2B5EF4-FFF2-40B4-BE49-F238E27FC236}">
                  <a16:creationId xmlns:a16="http://schemas.microsoft.com/office/drawing/2014/main" id="{18C0F04E-C36E-4FF3-A913-2182B2A9F112}"/>
                </a:ext>
              </a:extLst>
            </p:cNvPr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904;p44">
              <a:extLst>
                <a:ext uri="{FF2B5EF4-FFF2-40B4-BE49-F238E27FC236}">
                  <a16:creationId xmlns:a16="http://schemas.microsoft.com/office/drawing/2014/main" id="{1CC624ED-AB60-44AF-B17E-90ACAF248AB2}"/>
                </a:ext>
              </a:extLst>
            </p:cNvPr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05;p44">
              <a:extLst>
                <a:ext uri="{FF2B5EF4-FFF2-40B4-BE49-F238E27FC236}">
                  <a16:creationId xmlns:a16="http://schemas.microsoft.com/office/drawing/2014/main" id="{7975BE39-AF27-4550-8C68-08FC422D71DB}"/>
                </a:ext>
              </a:extLst>
            </p:cNvPr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906;p44">
              <a:extLst>
                <a:ext uri="{FF2B5EF4-FFF2-40B4-BE49-F238E27FC236}">
                  <a16:creationId xmlns:a16="http://schemas.microsoft.com/office/drawing/2014/main" id="{0FE17642-D3F4-48A1-A4CC-6D150B5AF082}"/>
                </a:ext>
              </a:extLst>
            </p:cNvPr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907;p44">
              <a:extLst>
                <a:ext uri="{FF2B5EF4-FFF2-40B4-BE49-F238E27FC236}">
                  <a16:creationId xmlns:a16="http://schemas.microsoft.com/office/drawing/2014/main" id="{AEC13E4C-3519-4475-A2FA-88A57107BC74}"/>
                </a:ext>
              </a:extLst>
            </p:cNvPr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908;p44">
              <a:extLst>
                <a:ext uri="{FF2B5EF4-FFF2-40B4-BE49-F238E27FC236}">
                  <a16:creationId xmlns:a16="http://schemas.microsoft.com/office/drawing/2014/main" id="{886B5E54-F793-4C55-BA55-40E02ACA62C1}"/>
                </a:ext>
              </a:extLst>
            </p:cNvPr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909;p44">
              <a:extLst>
                <a:ext uri="{FF2B5EF4-FFF2-40B4-BE49-F238E27FC236}">
                  <a16:creationId xmlns:a16="http://schemas.microsoft.com/office/drawing/2014/main" id="{5AFDB541-61F5-4238-8945-11C59E7B285A}"/>
                </a:ext>
              </a:extLst>
            </p:cNvPr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910;p44">
              <a:extLst>
                <a:ext uri="{FF2B5EF4-FFF2-40B4-BE49-F238E27FC236}">
                  <a16:creationId xmlns:a16="http://schemas.microsoft.com/office/drawing/2014/main" id="{648C580F-E76D-4062-8DB0-96E11D868573}"/>
                </a:ext>
              </a:extLst>
            </p:cNvPr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0428DCF-BFA8-498A-A16A-1F93948DA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80" y="2177766"/>
            <a:ext cx="5081445" cy="2157485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567B56-8FF5-4F62-8DC0-EA5406F6DA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972" y="-41399"/>
            <a:ext cx="1201081" cy="12010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CB88AC7-E2B9-4DFA-93C1-DBE163D354C5}"/>
              </a:ext>
            </a:extLst>
          </p:cNvPr>
          <p:cNvSpPr txBox="1"/>
          <p:nvPr/>
        </p:nvSpPr>
        <p:spPr>
          <a:xfrm>
            <a:off x="3296382" y="472469"/>
            <a:ext cx="536582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AB2B49-4698-4A78-9214-179C2B418A31}"/>
              </a:ext>
            </a:extLst>
          </p:cNvPr>
          <p:cNvGrpSpPr/>
          <p:nvPr/>
        </p:nvGrpSpPr>
        <p:grpSpPr>
          <a:xfrm>
            <a:off x="2540156" y="1606858"/>
            <a:ext cx="7099144" cy="1648573"/>
            <a:chOff x="2063496" y="992403"/>
            <a:chExt cx="5929879" cy="12891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93C6AB6-B166-41C6-B81C-4763E5192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02EC25-671C-410D-981D-4027E0B10E78}"/>
                </a:ext>
              </a:extLst>
            </p:cNvPr>
            <p:cNvSpPr/>
            <p:nvPr/>
          </p:nvSpPr>
          <p:spPr>
            <a:xfrm>
              <a:off x="2063496" y="1323630"/>
              <a:ext cx="5929879" cy="505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Ǉō. </a:t>
              </a:r>
              <a:endParaRPr lang="en-US" sz="3600" b="1" dirty="0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167D9EC-C427-43C8-9673-F6AF75F054E7}"/>
              </a:ext>
            </a:extLst>
          </p:cNvPr>
          <p:cNvSpPr txBox="1"/>
          <p:nvPr/>
        </p:nvSpPr>
        <p:spPr>
          <a:xfrm>
            <a:off x="2933701" y="3184515"/>
            <a:ext cx="7828156" cy="331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V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V, y, 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2451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632340-9CFB-4361-996A-0CFF40D9C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5CA253-6AD7-4AC7-B5BD-A3A2B9DA9580}"/>
              </a:ext>
            </a:extLst>
          </p:cNvPr>
          <p:cNvGrpSpPr/>
          <p:nvPr/>
        </p:nvGrpSpPr>
        <p:grpSpPr>
          <a:xfrm>
            <a:off x="2228607" y="313750"/>
            <a:ext cx="7381367" cy="2007020"/>
            <a:chOff x="1673361" y="133066"/>
            <a:chExt cx="5536025" cy="1505265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AEC091B-1507-41DE-8159-2B0F72CA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807414" y="802485"/>
              <a:ext cx="953766" cy="835846"/>
            </a:xfrm>
            <a:prstGeom prst="rect">
              <a:avLst/>
            </a:prstGeom>
          </p:spPr>
        </p:pic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9CB5F689-42BA-46E6-9CE6-8B28B5BCB426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17" name="椭圆 14">
                <a:extLst>
                  <a:ext uri="{FF2B5EF4-FFF2-40B4-BE49-F238E27FC236}">
                    <a16:creationId xmlns:a16="http://schemas.microsoft.com/office/drawing/2014/main" id="{CEF8E5AD-ABA9-43B0-A0F6-A26C379D1665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E158626E-C539-4B23-9606-3D721CDC6EE0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19" name="椭圆 16">
                  <a:extLst>
                    <a:ext uri="{FF2B5EF4-FFF2-40B4-BE49-F238E27FC236}">
                      <a16:creationId xmlns:a16="http://schemas.microsoft.com/office/drawing/2014/main" id="{89CE5E89-0EA3-4E56-A8B7-7D2C95BBDA2C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等腰三角形 17">
                  <a:extLst>
                    <a:ext uri="{FF2B5EF4-FFF2-40B4-BE49-F238E27FC236}">
                      <a16:creationId xmlns:a16="http://schemas.microsoft.com/office/drawing/2014/main" id="{2E562FF0-856F-4C94-9D39-7162F7F8D28C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6B5B6FCC-04A3-4F6D-989D-ADFCA19BEA24}"/>
                </a:ext>
              </a:extLst>
            </p:cNvPr>
            <p:cNvGrpSpPr/>
            <p:nvPr/>
          </p:nvGrpSpPr>
          <p:grpSpPr>
            <a:xfrm>
              <a:off x="2190641" y="133066"/>
              <a:ext cx="5018745" cy="737097"/>
              <a:chOff x="1305482" y="2213477"/>
              <a:chExt cx="2670687" cy="684264"/>
            </a:xfrm>
          </p:grpSpPr>
          <p:sp>
            <p:nvSpPr>
              <p:cNvPr id="15" name="矩形: 圆角 15">
                <a:extLst>
                  <a:ext uri="{FF2B5EF4-FFF2-40B4-BE49-F238E27FC236}">
                    <a16:creationId xmlns:a16="http://schemas.microsoft.com/office/drawing/2014/main" id="{7EBA660C-1FEF-4960-BF76-1A6D06B40015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70687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6" name="矩形: 圆角 27">
                <a:extLst>
                  <a:ext uri="{FF2B5EF4-FFF2-40B4-BE49-F238E27FC236}">
                    <a16:creationId xmlns:a16="http://schemas.microsoft.com/office/drawing/2014/main" id="{BC1BCFFF-FEA2-45CD-9CA3-9A6A307B9C01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17388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697;p24">
              <a:extLst>
                <a:ext uri="{FF2B5EF4-FFF2-40B4-BE49-F238E27FC236}">
                  <a16:creationId xmlns:a16="http://schemas.microsoft.com/office/drawing/2014/main" id="{6126BCB4-6E7C-41BF-9200-5678DC9079E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123083" y="137177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Câu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ứng</a:t>
              </a:r>
              <a:r>
                <a:rPr kumimoji="0" lang="en-US" sz="5333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 </a:t>
              </a:r>
              <a:r>
                <a:rPr kumimoji="0" lang="en-US" sz="53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Odibee Sans"/>
                </a:rPr>
                <a:t>dụng</a:t>
              </a:r>
              <a:endPara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4EAF7-4B57-4061-A5EA-8AB39C85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grpSp>
        <p:nvGrpSpPr>
          <p:cNvPr id="22" name="Google Shape;5437;p69">
            <a:extLst>
              <a:ext uri="{FF2B5EF4-FFF2-40B4-BE49-F238E27FC236}">
                <a16:creationId xmlns:a16="http://schemas.microsoft.com/office/drawing/2014/main" id="{2D7094F4-4BB3-41EC-9BBB-FEEE4BB35407}"/>
              </a:ext>
            </a:extLst>
          </p:cNvPr>
          <p:cNvGrpSpPr/>
          <p:nvPr/>
        </p:nvGrpSpPr>
        <p:grpSpPr>
          <a:xfrm>
            <a:off x="331121" y="3408047"/>
            <a:ext cx="889999" cy="822547"/>
            <a:chOff x="3907799" y="1514082"/>
            <a:chExt cx="510320" cy="471607"/>
          </a:xfrm>
        </p:grpSpPr>
        <p:sp>
          <p:nvSpPr>
            <p:cNvPr id="23" name="Google Shape;5438;p69">
              <a:extLst>
                <a:ext uri="{FF2B5EF4-FFF2-40B4-BE49-F238E27FC236}">
                  <a16:creationId xmlns:a16="http://schemas.microsoft.com/office/drawing/2014/main" id="{9CCA3910-D287-41A0-AD5D-31DB23B590CB}"/>
                </a:ext>
              </a:extLst>
            </p:cNvPr>
            <p:cNvSpPr/>
            <p:nvPr/>
          </p:nvSpPr>
          <p:spPr>
            <a:xfrm>
              <a:off x="3914438" y="1567519"/>
              <a:ext cx="433329" cy="412214"/>
            </a:xfrm>
            <a:custGeom>
              <a:avLst/>
              <a:gdLst/>
              <a:ahLst/>
              <a:cxnLst/>
              <a:rect l="l" t="t" r="r" b="b"/>
              <a:pathLst>
                <a:path w="20954" h="19933" extrusionOk="0">
                  <a:moveTo>
                    <a:pt x="14405" y="0"/>
                  </a:moveTo>
                  <a:lnTo>
                    <a:pt x="553" y="9886"/>
                  </a:lnTo>
                  <a:cubicBezTo>
                    <a:pt x="527" y="9905"/>
                    <a:pt x="501" y="9924"/>
                    <a:pt x="482" y="9944"/>
                  </a:cubicBezTo>
                  <a:cubicBezTo>
                    <a:pt x="52" y="10309"/>
                    <a:pt x="1" y="10951"/>
                    <a:pt x="367" y="11381"/>
                  </a:cubicBezTo>
                  <a:lnTo>
                    <a:pt x="7370" y="19579"/>
                  </a:lnTo>
                  <a:cubicBezTo>
                    <a:pt x="7571" y="19812"/>
                    <a:pt x="7857" y="19933"/>
                    <a:pt x="8146" y="19933"/>
                  </a:cubicBezTo>
                  <a:cubicBezTo>
                    <a:pt x="8375" y="19933"/>
                    <a:pt x="8605" y="19857"/>
                    <a:pt x="8795" y="19701"/>
                  </a:cubicBezTo>
                  <a:lnTo>
                    <a:pt x="8866" y="19630"/>
                  </a:lnTo>
                  <a:lnTo>
                    <a:pt x="20953" y="7440"/>
                  </a:lnTo>
                  <a:lnTo>
                    <a:pt x="20388" y="6798"/>
                  </a:lnTo>
                  <a:lnTo>
                    <a:pt x="16851" y="2786"/>
                  </a:lnTo>
                  <a:lnTo>
                    <a:pt x="15227" y="937"/>
                  </a:lnTo>
                  <a:lnTo>
                    <a:pt x="14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439;p69">
              <a:extLst>
                <a:ext uri="{FF2B5EF4-FFF2-40B4-BE49-F238E27FC236}">
                  <a16:creationId xmlns:a16="http://schemas.microsoft.com/office/drawing/2014/main" id="{C8FEBFB3-1835-4FD0-A992-F6284FB3C0DE}"/>
                </a:ext>
              </a:extLst>
            </p:cNvPr>
            <p:cNvSpPr/>
            <p:nvPr/>
          </p:nvSpPr>
          <p:spPr>
            <a:xfrm>
              <a:off x="3907799" y="1561481"/>
              <a:ext cx="446585" cy="424209"/>
            </a:xfrm>
            <a:custGeom>
              <a:avLst/>
              <a:gdLst/>
              <a:ahLst/>
              <a:cxnLst/>
              <a:rect l="l" t="t" r="r" b="b"/>
              <a:pathLst>
                <a:path w="21595" h="20513" extrusionOk="0">
                  <a:moveTo>
                    <a:pt x="14681" y="684"/>
                  </a:moveTo>
                  <a:lnTo>
                    <a:pt x="20491" y="7283"/>
                  </a:lnTo>
                  <a:lnTo>
                    <a:pt x="20870" y="7719"/>
                  </a:lnTo>
                  <a:lnTo>
                    <a:pt x="8981" y="19710"/>
                  </a:lnTo>
                  <a:lnTo>
                    <a:pt x="8923" y="19762"/>
                  </a:lnTo>
                  <a:cubicBezTo>
                    <a:pt x="8787" y="19873"/>
                    <a:pt x="8622" y="19927"/>
                    <a:pt x="8458" y="19927"/>
                  </a:cubicBezTo>
                  <a:cubicBezTo>
                    <a:pt x="8254" y="19927"/>
                    <a:pt x="8052" y="19842"/>
                    <a:pt x="7909" y="19678"/>
                  </a:cubicBezTo>
                  <a:lnTo>
                    <a:pt x="912" y="11481"/>
                  </a:lnTo>
                  <a:cubicBezTo>
                    <a:pt x="655" y="11173"/>
                    <a:pt x="688" y="10717"/>
                    <a:pt x="996" y="10460"/>
                  </a:cubicBezTo>
                  <a:cubicBezTo>
                    <a:pt x="1008" y="10441"/>
                    <a:pt x="1028" y="10428"/>
                    <a:pt x="1047" y="10422"/>
                  </a:cubicBezTo>
                  <a:lnTo>
                    <a:pt x="14681" y="684"/>
                  </a:lnTo>
                  <a:close/>
                  <a:moveTo>
                    <a:pt x="14721" y="0"/>
                  </a:moveTo>
                  <a:cubicBezTo>
                    <a:pt x="14662" y="0"/>
                    <a:pt x="14603" y="18"/>
                    <a:pt x="14553" y="55"/>
                  </a:cubicBezTo>
                  <a:lnTo>
                    <a:pt x="700" y="9947"/>
                  </a:lnTo>
                  <a:cubicBezTo>
                    <a:pt x="675" y="9966"/>
                    <a:pt x="643" y="9992"/>
                    <a:pt x="617" y="10017"/>
                  </a:cubicBezTo>
                  <a:cubicBezTo>
                    <a:pt x="65" y="10486"/>
                    <a:pt x="1" y="11308"/>
                    <a:pt x="469" y="11860"/>
                  </a:cubicBezTo>
                  <a:lnTo>
                    <a:pt x="7466" y="20057"/>
                  </a:lnTo>
                  <a:cubicBezTo>
                    <a:pt x="7717" y="20346"/>
                    <a:pt x="8082" y="20513"/>
                    <a:pt x="8461" y="20513"/>
                  </a:cubicBezTo>
                  <a:cubicBezTo>
                    <a:pt x="8776" y="20513"/>
                    <a:pt x="9077" y="20404"/>
                    <a:pt x="9315" y="20205"/>
                  </a:cubicBezTo>
                  <a:lnTo>
                    <a:pt x="21479" y="7944"/>
                  </a:lnTo>
                  <a:cubicBezTo>
                    <a:pt x="21589" y="7835"/>
                    <a:pt x="21595" y="7655"/>
                    <a:pt x="21492" y="7539"/>
                  </a:cubicBezTo>
                  <a:lnTo>
                    <a:pt x="14945" y="100"/>
                  </a:lnTo>
                  <a:cubicBezTo>
                    <a:pt x="14888" y="35"/>
                    <a:pt x="14805" y="0"/>
                    <a:pt x="14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440;p69">
              <a:extLst>
                <a:ext uri="{FF2B5EF4-FFF2-40B4-BE49-F238E27FC236}">
                  <a16:creationId xmlns:a16="http://schemas.microsoft.com/office/drawing/2014/main" id="{EEAEA488-D1F9-424E-8CB1-170D1460ED14}"/>
                </a:ext>
              </a:extLst>
            </p:cNvPr>
            <p:cNvSpPr/>
            <p:nvPr/>
          </p:nvSpPr>
          <p:spPr>
            <a:xfrm>
              <a:off x="4229332" y="1547460"/>
              <a:ext cx="147903" cy="160787"/>
            </a:xfrm>
            <a:custGeom>
              <a:avLst/>
              <a:gdLst/>
              <a:ahLst/>
              <a:cxnLst/>
              <a:rect l="l" t="t" r="r" b="b"/>
              <a:pathLst>
                <a:path w="7152" h="7775" extrusionOk="0">
                  <a:moveTo>
                    <a:pt x="2805" y="1"/>
                  </a:moveTo>
                  <a:lnTo>
                    <a:pt x="0" y="1914"/>
                  </a:lnTo>
                  <a:lnTo>
                    <a:pt x="1631" y="3756"/>
                  </a:lnTo>
                  <a:lnTo>
                    <a:pt x="5168" y="7775"/>
                  </a:lnTo>
                  <a:lnTo>
                    <a:pt x="7151" y="4918"/>
                  </a:lnTo>
                  <a:lnTo>
                    <a:pt x="6240" y="3884"/>
                  </a:lnTo>
                  <a:lnTo>
                    <a:pt x="4487" y="190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441;p69">
              <a:extLst>
                <a:ext uri="{FF2B5EF4-FFF2-40B4-BE49-F238E27FC236}">
                  <a16:creationId xmlns:a16="http://schemas.microsoft.com/office/drawing/2014/main" id="{6DA4AE4B-F671-4712-AAF3-FD225D79B61E}"/>
                </a:ext>
              </a:extLst>
            </p:cNvPr>
            <p:cNvSpPr/>
            <p:nvPr/>
          </p:nvSpPr>
          <p:spPr>
            <a:xfrm>
              <a:off x="4223211" y="1541483"/>
              <a:ext cx="160663" cy="172740"/>
            </a:xfrm>
            <a:custGeom>
              <a:avLst/>
              <a:gdLst/>
              <a:ahLst/>
              <a:cxnLst/>
              <a:rect l="l" t="t" r="r" b="b"/>
              <a:pathLst>
                <a:path w="7769" h="8353" extrusionOk="0">
                  <a:moveTo>
                    <a:pt x="3056" y="675"/>
                  </a:moveTo>
                  <a:lnTo>
                    <a:pt x="7075" y="5226"/>
                  </a:lnTo>
                  <a:lnTo>
                    <a:pt x="5431" y="7589"/>
                  </a:lnTo>
                  <a:lnTo>
                    <a:pt x="739" y="2254"/>
                  </a:lnTo>
                  <a:lnTo>
                    <a:pt x="3056" y="675"/>
                  </a:lnTo>
                  <a:close/>
                  <a:moveTo>
                    <a:pt x="3108" y="1"/>
                  </a:moveTo>
                  <a:cubicBezTo>
                    <a:pt x="3050" y="1"/>
                    <a:pt x="2992" y="17"/>
                    <a:pt x="2941" y="52"/>
                  </a:cubicBezTo>
                  <a:lnTo>
                    <a:pt x="136" y="1965"/>
                  </a:lnTo>
                  <a:cubicBezTo>
                    <a:pt x="65" y="2010"/>
                    <a:pt x="20" y="2087"/>
                    <a:pt x="7" y="2171"/>
                  </a:cubicBezTo>
                  <a:cubicBezTo>
                    <a:pt x="1" y="2254"/>
                    <a:pt x="26" y="2338"/>
                    <a:pt x="78" y="2395"/>
                  </a:cubicBezTo>
                  <a:lnTo>
                    <a:pt x="5239" y="8256"/>
                  </a:lnTo>
                  <a:cubicBezTo>
                    <a:pt x="5297" y="8320"/>
                    <a:pt x="5374" y="8352"/>
                    <a:pt x="5464" y="8352"/>
                  </a:cubicBezTo>
                  <a:lnTo>
                    <a:pt x="5483" y="8352"/>
                  </a:lnTo>
                  <a:cubicBezTo>
                    <a:pt x="5573" y="8352"/>
                    <a:pt x="5650" y="8301"/>
                    <a:pt x="5707" y="8230"/>
                  </a:cubicBezTo>
                  <a:lnTo>
                    <a:pt x="7691" y="5380"/>
                  </a:lnTo>
                  <a:cubicBezTo>
                    <a:pt x="7768" y="5271"/>
                    <a:pt x="7762" y="5117"/>
                    <a:pt x="7672" y="5021"/>
                  </a:cubicBezTo>
                  <a:lnTo>
                    <a:pt x="3326" y="97"/>
                  </a:lnTo>
                  <a:cubicBezTo>
                    <a:pt x="3270" y="34"/>
                    <a:pt x="3190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442;p69">
              <a:extLst>
                <a:ext uri="{FF2B5EF4-FFF2-40B4-BE49-F238E27FC236}">
                  <a16:creationId xmlns:a16="http://schemas.microsoft.com/office/drawing/2014/main" id="{9078E96A-840F-4CA4-AED2-24C69891EC6B}"/>
                </a:ext>
              </a:extLst>
            </p:cNvPr>
            <p:cNvSpPr/>
            <p:nvPr/>
          </p:nvSpPr>
          <p:spPr>
            <a:xfrm>
              <a:off x="4311225" y="1520245"/>
              <a:ext cx="100381" cy="107557"/>
            </a:xfrm>
            <a:custGeom>
              <a:avLst/>
              <a:gdLst/>
              <a:ahLst/>
              <a:cxnLst/>
              <a:rect l="l" t="t" r="r" b="b"/>
              <a:pathLst>
                <a:path w="4854" h="5201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2280" y="5200"/>
                  </a:lnTo>
                  <a:lnTo>
                    <a:pt x="4854" y="1310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443;p69">
              <a:extLst>
                <a:ext uri="{FF2B5EF4-FFF2-40B4-BE49-F238E27FC236}">
                  <a16:creationId xmlns:a16="http://schemas.microsoft.com/office/drawing/2014/main" id="{5141B31E-AA51-440C-8FD3-C416481FE44E}"/>
                </a:ext>
              </a:extLst>
            </p:cNvPr>
            <p:cNvSpPr/>
            <p:nvPr/>
          </p:nvSpPr>
          <p:spPr>
            <a:xfrm>
              <a:off x="4304193" y="1514082"/>
              <a:ext cx="113926" cy="119820"/>
            </a:xfrm>
            <a:custGeom>
              <a:avLst/>
              <a:gdLst/>
              <a:ahLst/>
              <a:cxnLst/>
              <a:rect l="l" t="t" r="r" b="b"/>
              <a:pathLst>
                <a:path w="5509" h="5794" extrusionOk="0">
                  <a:moveTo>
                    <a:pt x="4090" y="678"/>
                  </a:moveTo>
                  <a:lnTo>
                    <a:pt x="4834" y="1621"/>
                  </a:lnTo>
                  <a:lnTo>
                    <a:pt x="2600" y="4998"/>
                  </a:lnTo>
                  <a:lnTo>
                    <a:pt x="777" y="2668"/>
                  </a:lnTo>
                  <a:lnTo>
                    <a:pt x="4090" y="678"/>
                  </a:lnTo>
                  <a:close/>
                  <a:moveTo>
                    <a:pt x="4163" y="0"/>
                  </a:moveTo>
                  <a:cubicBezTo>
                    <a:pt x="4112" y="0"/>
                    <a:pt x="4060" y="14"/>
                    <a:pt x="4013" y="42"/>
                  </a:cubicBezTo>
                  <a:lnTo>
                    <a:pt x="193" y="2340"/>
                  </a:lnTo>
                  <a:cubicBezTo>
                    <a:pt x="39" y="2430"/>
                    <a:pt x="1" y="2629"/>
                    <a:pt x="110" y="2770"/>
                  </a:cubicBezTo>
                  <a:lnTo>
                    <a:pt x="2395" y="5685"/>
                  </a:lnTo>
                  <a:cubicBezTo>
                    <a:pt x="2446" y="5755"/>
                    <a:pt x="2530" y="5794"/>
                    <a:pt x="2626" y="5794"/>
                  </a:cubicBezTo>
                  <a:lnTo>
                    <a:pt x="2639" y="5794"/>
                  </a:lnTo>
                  <a:cubicBezTo>
                    <a:pt x="2735" y="5787"/>
                    <a:pt x="2819" y="5742"/>
                    <a:pt x="2870" y="5665"/>
                  </a:cubicBezTo>
                  <a:lnTo>
                    <a:pt x="5438" y="1769"/>
                  </a:lnTo>
                  <a:cubicBezTo>
                    <a:pt x="5508" y="1666"/>
                    <a:pt x="5502" y="1531"/>
                    <a:pt x="5425" y="1429"/>
                  </a:cubicBezTo>
                  <a:lnTo>
                    <a:pt x="4391" y="113"/>
                  </a:lnTo>
                  <a:cubicBezTo>
                    <a:pt x="4335" y="40"/>
                    <a:pt x="4250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444;p69">
              <a:extLst>
                <a:ext uri="{FF2B5EF4-FFF2-40B4-BE49-F238E27FC236}">
                  <a16:creationId xmlns:a16="http://schemas.microsoft.com/office/drawing/2014/main" id="{7F6CA21B-A3AE-4807-B2F8-0880BEC2DBB9}"/>
                </a:ext>
              </a:extLst>
            </p:cNvPr>
            <p:cNvSpPr/>
            <p:nvPr/>
          </p:nvSpPr>
          <p:spPr>
            <a:xfrm>
              <a:off x="3937661" y="1587827"/>
              <a:ext cx="383552" cy="374639"/>
            </a:xfrm>
            <a:custGeom>
              <a:avLst/>
              <a:gdLst/>
              <a:ahLst/>
              <a:cxnLst/>
              <a:rect l="l" t="t" r="r" b="b"/>
              <a:pathLst>
                <a:path w="18547" h="18116" extrusionOk="0">
                  <a:moveTo>
                    <a:pt x="11909" y="0"/>
                  </a:moveTo>
                  <a:lnTo>
                    <a:pt x="1" y="8506"/>
                  </a:lnTo>
                  <a:lnTo>
                    <a:pt x="8269" y="18115"/>
                  </a:lnTo>
                  <a:lnTo>
                    <a:pt x="18546" y="7748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445;p69">
              <a:extLst>
                <a:ext uri="{FF2B5EF4-FFF2-40B4-BE49-F238E27FC236}">
                  <a16:creationId xmlns:a16="http://schemas.microsoft.com/office/drawing/2014/main" id="{82456DF0-472D-4A65-BD29-EF5E194D2F17}"/>
                </a:ext>
              </a:extLst>
            </p:cNvPr>
            <p:cNvSpPr/>
            <p:nvPr/>
          </p:nvSpPr>
          <p:spPr>
            <a:xfrm>
              <a:off x="3928769" y="1579720"/>
              <a:ext cx="400675" cy="391638"/>
            </a:xfrm>
            <a:custGeom>
              <a:avLst/>
              <a:gdLst/>
              <a:ahLst/>
              <a:cxnLst/>
              <a:rect l="l" t="t" r="r" b="b"/>
              <a:pathLst>
                <a:path w="19375" h="18938" extrusionOk="0">
                  <a:moveTo>
                    <a:pt x="12287" y="790"/>
                  </a:moveTo>
                  <a:lnTo>
                    <a:pt x="18578" y="8127"/>
                  </a:lnTo>
                  <a:lnTo>
                    <a:pt x="8718" y="18077"/>
                  </a:lnTo>
                  <a:lnTo>
                    <a:pt x="861" y="8949"/>
                  </a:lnTo>
                  <a:lnTo>
                    <a:pt x="12287" y="790"/>
                  </a:lnTo>
                  <a:close/>
                  <a:moveTo>
                    <a:pt x="12384" y="1"/>
                  </a:moveTo>
                  <a:lnTo>
                    <a:pt x="1" y="8846"/>
                  </a:lnTo>
                  <a:lnTo>
                    <a:pt x="8686" y="18937"/>
                  </a:lnTo>
                  <a:lnTo>
                    <a:pt x="19374" y="8153"/>
                  </a:lnTo>
                  <a:lnTo>
                    <a:pt x="12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446;p69">
              <a:extLst>
                <a:ext uri="{FF2B5EF4-FFF2-40B4-BE49-F238E27FC236}">
                  <a16:creationId xmlns:a16="http://schemas.microsoft.com/office/drawing/2014/main" id="{7A76F27B-A8DE-4223-A1A0-7CC277418669}"/>
                </a:ext>
              </a:extLst>
            </p:cNvPr>
            <p:cNvSpPr/>
            <p:nvPr/>
          </p:nvSpPr>
          <p:spPr>
            <a:xfrm>
              <a:off x="3966406" y="1730292"/>
              <a:ext cx="182232" cy="205890"/>
            </a:xfrm>
            <a:custGeom>
              <a:avLst/>
              <a:gdLst/>
              <a:ahLst/>
              <a:cxnLst/>
              <a:rect l="l" t="t" r="r" b="b"/>
              <a:pathLst>
                <a:path w="8812" h="9956" extrusionOk="0">
                  <a:moveTo>
                    <a:pt x="428" y="0"/>
                  </a:moveTo>
                  <a:cubicBezTo>
                    <a:pt x="205" y="0"/>
                    <a:pt x="1" y="282"/>
                    <a:pt x="209" y="500"/>
                  </a:cubicBezTo>
                  <a:lnTo>
                    <a:pt x="8214" y="9853"/>
                  </a:lnTo>
                  <a:cubicBezTo>
                    <a:pt x="8266" y="9917"/>
                    <a:pt x="8349" y="9949"/>
                    <a:pt x="8432" y="9955"/>
                  </a:cubicBezTo>
                  <a:lnTo>
                    <a:pt x="8432" y="9949"/>
                  </a:lnTo>
                  <a:cubicBezTo>
                    <a:pt x="8683" y="9949"/>
                    <a:pt x="8811" y="9660"/>
                    <a:pt x="8657" y="9468"/>
                  </a:cubicBezTo>
                  <a:lnTo>
                    <a:pt x="652" y="121"/>
                  </a:lnTo>
                  <a:cubicBezTo>
                    <a:pt x="587" y="36"/>
                    <a:pt x="506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447;p69">
              <a:extLst>
                <a:ext uri="{FF2B5EF4-FFF2-40B4-BE49-F238E27FC236}">
                  <a16:creationId xmlns:a16="http://schemas.microsoft.com/office/drawing/2014/main" id="{8BABAEF2-0A8F-4611-9D3A-01AD28AC820B}"/>
                </a:ext>
              </a:extLst>
            </p:cNvPr>
            <p:cNvSpPr/>
            <p:nvPr/>
          </p:nvSpPr>
          <p:spPr>
            <a:xfrm>
              <a:off x="4142931" y="1604888"/>
              <a:ext cx="155844" cy="179833"/>
            </a:xfrm>
            <a:custGeom>
              <a:avLst/>
              <a:gdLst/>
              <a:ahLst/>
              <a:cxnLst/>
              <a:rect l="l" t="t" r="r" b="b"/>
              <a:pathLst>
                <a:path w="7536" h="8696" extrusionOk="0">
                  <a:moveTo>
                    <a:pt x="419" y="1"/>
                  </a:moveTo>
                  <a:cubicBezTo>
                    <a:pt x="201" y="1"/>
                    <a:pt x="0" y="262"/>
                    <a:pt x="185" y="485"/>
                  </a:cubicBezTo>
                  <a:lnTo>
                    <a:pt x="6926" y="8592"/>
                  </a:lnTo>
                  <a:cubicBezTo>
                    <a:pt x="6983" y="8657"/>
                    <a:pt x="7067" y="8695"/>
                    <a:pt x="7150" y="8695"/>
                  </a:cubicBezTo>
                  <a:cubicBezTo>
                    <a:pt x="7401" y="8695"/>
                    <a:pt x="7535" y="8406"/>
                    <a:pt x="7381" y="8214"/>
                  </a:cubicBezTo>
                  <a:lnTo>
                    <a:pt x="641" y="112"/>
                  </a:lnTo>
                  <a:cubicBezTo>
                    <a:pt x="576" y="34"/>
                    <a:pt x="496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448;p69">
              <a:extLst>
                <a:ext uri="{FF2B5EF4-FFF2-40B4-BE49-F238E27FC236}">
                  <a16:creationId xmlns:a16="http://schemas.microsoft.com/office/drawing/2014/main" id="{93CDE1FD-900A-4D36-96B1-43312F4D7A64}"/>
                </a:ext>
              </a:extLst>
            </p:cNvPr>
            <p:cNvSpPr/>
            <p:nvPr/>
          </p:nvSpPr>
          <p:spPr>
            <a:xfrm>
              <a:off x="4070551" y="1712776"/>
              <a:ext cx="152225" cy="105737"/>
            </a:xfrm>
            <a:custGeom>
              <a:avLst/>
              <a:gdLst/>
              <a:ahLst/>
              <a:cxnLst/>
              <a:rect l="l" t="t" r="r" b="b"/>
              <a:pathLst>
                <a:path w="7361" h="5113" extrusionOk="0">
                  <a:moveTo>
                    <a:pt x="5172" y="1"/>
                  </a:moveTo>
                  <a:cubicBezTo>
                    <a:pt x="3052" y="1"/>
                    <a:pt x="1" y="3808"/>
                    <a:pt x="1451" y="4884"/>
                  </a:cubicBezTo>
                  <a:cubicBezTo>
                    <a:pt x="1665" y="5042"/>
                    <a:pt x="1918" y="5113"/>
                    <a:pt x="2196" y="5113"/>
                  </a:cubicBezTo>
                  <a:cubicBezTo>
                    <a:pt x="4163" y="5113"/>
                    <a:pt x="7360" y="1575"/>
                    <a:pt x="6202" y="416"/>
                  </a:cubicBezTo>
                  <a:cubicBezTo>
                    <a:pt x="5911" y="126"/>
                    <a:pt x="5557" y="1"/>
                    <a:pt x="5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449;p69">
              <a:extLst>
                <a:ext uri="{FF2B5EF4-FFF2-40B4-BE49-F238E27FC236}">
                  <a16:creationId xmlns:a16="http://schemas.microsoft.com/office/drawing/2014/main" id="{E9428341-5B69-486C-A6FC-3096FFC9C959}"/>
                </a:ext>
              </a:extLst>
            </p:cNvPr>
            <p:cNvSpPr/>
            <p:nvPr/>
          </p:nvSpPr>
          <p:spPr>
            <a:xfrm>
              <a:off x="4084758" y="1706654"/>
              <a:ext cx="131566" cy="117897"/>
            </a:xfrm>
            <a:custGeom>
              <a:avLst/>
              <a:gdLst/>
              <a:ahLst/>
              <a:cxnLst/>
              <a:rect l="l" t="t" r="r" b="b"/>
              <a:pathLst>
                <a:path w="6362" h="5701" extrusionOk="0">
                  <a:moveTo>
                    <a:pt x="4504" y="583"/>
                  </a:moveTo>
                  <a:cubicBezTo>
                    <a:pt x="4804" y="583"/>
                    <a:pt x="5096" y="705"/>
                    <a:pt x="5309" y="917"/>
                  </a:cubicBezTo>
                  <a:cubicBezTo>
                    <a:pt x="5688" y="1303"/>
                    <a:pt x="5354" y="2265"/>
                    <a:pt x="4494" y="3267"/>
                  </a:cubicBezTo>
                  <a:cubicBezTo>
                    <a:pt x="3624" y="4275"/>
                    <a:pt x="2386" y="5116"/>
                    <a:pt x="1520" y="5116"/>
                  </a:cubicBezTo>
                  <a:cubicBezTo>
                    <a:pt x="1300" y="5116"/>
                    <a:pt x="1104" y="5062"/>
                    <a:pt x="944" y="4942"/>
                  </a:cubicBezTo>
                  <a:cubicBezTo>
                    <a:pt x="861" y="4885"/>
                    <a:pt x="610" y="4698"/>
                    <a:pt x="700" y="4133"/>
                  </a:cubicBezTo>
                  <a:cubicBezTo>
                    <a:pt x="906" y="2888"/>
                    <a:pt x="2543" y="1123"/>
                    <a:pt x="3884" y="686"/>
                  </a:cubicBezTo>
                  <a:cubicBezTo>
                    <a:pt x="4077" y="622"/>
                    <a:pt x="4282" y="590"/>
                    <a:pt x="4481" y="584"/>
                  </a:cubicBezTo>
                  <a:cubicBezTo>
                    <a:pt x="4489" y="583"/>
                    <a:pt x="4497" y="583"/>
                    <a:pt x="4504" y="583"/>
                  </a:cubicBezTo>
                  <a:close/>
                  <a:moveTo>
                    <a:pt x="4492" y="1"/>
                  </a:moveTo>
                  <a:cubicBezTo>
                    <a:pt x="4247" y="1"/>
                    <a:pt x="3985" y="45"/>
                    <a:pt x="3711" y="134"/>
                  </a:cubicBezTo>
                  <a:cubicBezTo>
                    <a:pt x="2145" y="635"/>
                    <a:pt x="366" y="2574"/>
                    <a:pt x="122" y="4037"/>
                  </a:cubicBezTo>
                  <a:cubicBezTo>
                    <a:pt x="1" y="4795"/>
                    <a:pt x="309" y="5206"/>
                    <a:pt x="591" y="5417"/>
                  </a:cubicBezTo>
                  <a:cubicBezTo>
                    <a:pt x="846" y="5598"/>
                    <a:pt x="1156" y="5700"/>
                    <a:pt x="1474" y="5700"/>
                  </a:cubicBezTo>
                  <a:cubicBezTo>
                    <a:pt x="1483" y="5700"/>
                    <a:pt x="1493" y="5700"/>
                    <a:pt x="1503" y="5700"/>
                  </a:cubicBezTo>
                  <a:cubicBezTo>
                    <a:pt x="2594" y="5700"/>
                    <a:pt x="3961" y="4775"/>
                    <a:pt x="4937" y="3652"/>
                  </a:cubicBezTo>
                  <a:cubicBezTo>
                    <a:pt x="6060" y="2349"/>
                    <a:pt x="6362" y="1142"/>
                    <a:pt x="5720" y="500"/>
                  </a:cubicBezTo>
                  <a:cubicBezTo>
                    <a:pt x="5389" y="169"/>
                    <a:pt x="4971" y="1"/>
                    <a:pt x="4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450;p69">
              <a:extLst>
                <a:ext uri="{FF2B5EF4-FFF2-40B4-BE49-F238E27FC236}">
                  <a16:creationId xmlns:a16="http://schemas.microsoft.com/office/drawing/2014/main" id="{F51336C5-5BCA-4E8B-97CC-6944D275394B}"/>
                </a:ext>
              </a:extLst>
            </p:cNvPr>
            <p:cNvSpPr/>
            <p:nvPr/>
          </p:nvSpPr>
          <p:spPr>
            <a:xfrm>
              <a:off x="4311225" y="1520245"/>
              <a:ext cx="89627" cy="64687"/>
            </a:xfrm>
            <a:custGeom>
              <a:avLst/>
              <a:gdLst/>
              <a:ahLst/>
              <a:cxnLst/>
              <a:rect l="l" t="t" r="r" b="b"/>
              <a:pathLst>
                <a:path w="4334" h="3128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451;p69">
              <a:extLst>
                <a:ext uri="{FF2B5EF4-FFF2-40B4-BE49-F238E27FC236}">
                  <a16:creationId xmlns:a16="http://schemas.microsoft.com/office/drawing/2014/main" id="{DA66952F-DCC1-4204-95EC-383FCEE6F469}"/>
                </a:ext>
              </a:extLst>
            </p:cNvPr>
            <p:cNvSpPr/>
            <p:nvPr/>
          </p:nvSpPr>
          <p:spPr>
            <a:xfrm>
              <a:off x="4284547" y="1616221"/>
              <a:ext cx="23120" cy="32364"/>
            </a:xfrm>
            <a:custGeom>
              <a:avLst/>
              <a:gdLst/>
              <a:ahLst/>
              <a:cxnLst/>
              <a:rect l="l" t="t" r="r" b="b"/>
              <a:pathLst>
                <a:path w="1118" h="1565" extrusionOk="0">
                  <a:moveTo>
                    <a:pt x="1040" y="1"/>
                  </a:moveTo>
                  <a:cubicBezTo>
                    <a:pt x="1032" y="1"/>
                    <a:pt x="1023" y="3"/>
                    <a:pt x="1015" y="7"/>
                  </a:cubicBezTo>
                  <a:cubicBezTo>
                    <a:pt x="893" y="104"/>
                    <a:pt x="777" y="206"/>
                    <a:pt x="674" y="316"/>
                  </a:cubicBezTo>
                  <a:cubicBezTo>
                    <a:pt x="565" y="425"/>
                    <a:pt x="469" y="547"/>
                    <a:pt x="386" y="681"/>
                  </a:cubicBezTo>
                  <a:cubicBezTo>
                    <a:pt x="302" y="810"/>
                    <a:pt x="232" y="945"/>
                    <a:pt x="161" y="1079"/>
                  </a:cubicBezTo>
                  <a:cubicBezTo>
                    <a:pt x="103" y="1221"/>
                    <a:pt x="45" y="1362"/>
                    <a:pt x="0" y="1510"/>
                  </a:cubicBezTo>
                  <a:cubicBezTo>
                    <a:pt x="0" y="1535"/>
                    <a:pt x="20" y="1548"/>
                    <a:pt x="45" y="1554"/>
                  </a:cubicBezTo>
                  <a:cubicBezTo>
                    <a:pt x="52" y="1561"/>
                    <a:pt x="61" y="1564"/>
                    <a:pt x="71" y="1564"/>
                  </a:cubicBezTo>
                  <a:cubicBezTo>
                    <a:pt x="81" y="1564"/>
                    <a:pt x="90" y="1561"/>
                    <a:pt x="97" y="1554"/>
                  </a:cubicBezTo>
                  <a:lnTo>
                    <a:pt x="379" y="1195"/>
                  </a:lnTo>
                  <a:lnTo>
                    <a:pt x="642" y="842"/>
                  </a:lnTo>
                  <a:lnTo>
                    <a:pt x="880" y="476"/>
                  </a:lnTo>
                  <a:cubicBezTo>
                    <a:pt x="957" y="348"/>
                    <a:pt x="1028" y="219"/>
                    <a:pt x="1111" y="91"/>
                  </a:cubicBezTo>
                  <a:cubicBezTo>
                    <a:pt x="1117" y="65"/>
                    <a:pt x="1105" y="40"/>
                    <a:pt x="1085" y="27"/>
                  </a:cubicBezTo>
                  <a:cubicBezTo>
                    <a:pt x="1072" y="10"/>
                    <a:pt x="1057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452;p69">
              <a:extLst>
                <a:ext uri="{FF2B5EF4-FFF2-40B4-BE49-F238E27FC236}">
                  <a16:creationId xmlns:a16="http://schemas.microsoft.com/office/drawing/2014/main" id="{62A23A54-76BA-40AC-93F1-3D3BDC209C7A}"/>
                </a:ext>
              </a:extLst>
            </p:cNvPr>
            <p:cNvSpPr/>
            <p:nvPr/>
          </p:nvSpPr>
          <p:spPr>
            <a:xfrm>
              <a:off x="4294763" y="1631813"/>
              <a:ext cx="26243" cy="34060"/>
            </a:xfrm>
            <a:custGeom>
              <a:avLst/>
              <a:gdLst/>
              <a:ahLst/>
              <a:cxnLst/>
              <a:rect l="l" t="t" r="r" b="b"/>
              <a:pathLst>
                <a:path w="1269" h="1647" extrusionOk="0">
                  <a:moveTo>
                    <a:pt x="1190" y="0"/>
                  </a:moveTo>
                  <a:cubicBezTo>
                    <a:pt x="1178" y="0"/>
                    <a:pt x="1167" y="3"/>
                    <a:pt x="1156" y="11"/>
                  </a:cubicBezTo>
                  <a:cubicBezTo>
                    <a:pt x="1034" y="126"/>
                    <a:pt x="919" y="242"/>
                    <a:pt x="810" y="370"/>
                  </a:cubicBezTo>
                  <a:cubicBezTo>
                    <a:pt x="720" y="492"/>
                    <a:pt x="611" y="614"/>
                    <a:pt x="521" y="749"/>
                  </a:cubicBezTo>
                  <a:cubicBezTo>
                    <a:pt x="431" y="884"/>
                    <a:pt x="341" y="1019"/>
                    <a:pt x="251" y="1160"/>
                  </a:cubicBezTo>
                  <a:cubicBezTo>
                    <a:pt x="168" y="1308"/>
                    <a:pt x="91" y="1449"/>
                    <a:pt x="20" y="1596"/>
                  </a:cubicBezTo>
                  <a:cubicBezTo>
                    <a:pt x="7" y="1609"/>
                    <a:pt x="1" y="1622"/>
                    <a:pt x="1" y="1641"/>
                  </a:cubicBezTo>
                  <a:cubicBezTo>
                    <a:pt x="10" y="1645"/>
                    <a:pt x="22" y="1646"/>
                    <a:pt x="33" y="1646"/>
                  </a:cubicBezTo>
                  <a:cubicBezTo>
                    <a:pt x="44" y="1646"/>
                    <a:pt x="55" y="1645"/>
                    <a:pt x="65" y="1641"/>
                  </a:cubicBezTo>
                  <a:cubicBezTo>
                    <a:pt x="180" y="1526"/>
                    <a:pt x="296" y="1410"/>
                    <a:pt x="405" y="1288"/>
                  </a:cubicBezTo>
                  <a:cubicBezTo>
                    <a:pt x="514" y="1166"/>
                    <a:pt x="611" y="1044"/>
                    <a:pt x="726" y="910"/>
                  </a:cubicBezTo>
                  <a:cubicBezTo>
                    <a:pt x="829" y="788"/>
                    <a:pt x="925" y="653"/>
                    <a:pt x="1015" y="512"/>
                  </a:cubicBezTo>
                  <a:cubicBezTo>
                    <a:pt x="1105" y="377"/>
                    <a:pt x="1182" y="229"/>
                    <a:pt x="1259" y="81"/>
                  </a:cubicBezTo>
                  <a:cubicBezTo>
                    <a:pt x="1269" y="37"/>
                    <a:pt x="1229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453;p69">
              <a:extLst>
                <a:ext uri="{FF2B5EF4-FFF2-40B4-BE49-F238E27FC236}">
                  <a16:creationId xmlns:a16="http://schemas.microsoft.com/office/drawing/2014/main" id="{EED3CFCD-1426-4531-8FD9-989F78CC162C}"/>
                </a:ext>
              </a:extLst>
            </p:cNvPr>
            <p:cNvSpPr/>
            <p:nvPr/>
          </p:nvSpPr>
          <p:spPr>
            <a:xfrm>
              <a:off x="4324377" y="1630573"/>
              <a:ext cx="43428" cy="48246"/>
            </a:xfrm>
            <a:custGeom>
              <a:avLst/>
              <a:gdLst/>
              <a:ahLst/>
              <a:cxnLst/>
              <a:rect l="l" t="t" r="r" b="b"/>
              <a:pathLst>
                <a:path w="2100" h="2333" extrusionOk="0">
                  <a:moveTo>
                    <a:pt x="2042" y="0"/>
                  </a:moveTo>
                  <a:cubicBezTo>
                    <a:pt x="2026" y="0"/>
                    <a:pt x="2009" y="7"/>
                    <a:pt x="1997" y="20"/>
                  </a:cubicBezTo>
                  <a:cubicBezTo>
                    <a:pt x="1810" y="186"/>
                    <a:pt x="1618" y="353"/>
                    <a:pt x="1451" y="533"/>
                  </a:cubicBezTo>
                  <a:cubicBezTo>
                    <a:pt x="1278" y="713"/>
                    <a:pt x="1104" y="886"/>
                    <a:pt x="937" y="1079"/>
                  </a:cubicBezTo>
                  <a:cubicBezTo>
                    <a:pt x="771" y="1278"/>
                    <a:pt x="610" y="1470"/>
                    <a:pt x="456" y="1669"/>
                  </a:cubicBezTo>
                  <a:cubicBezTo>
                    <a:pt x="302" y="1862"/>
                    <a:pt x="154" y="2067"/>
                    <a:pt x="7" y="2266"/>
                  </a:cubicBezTo>
                  <a:cubicBezTo>
                    <a:pt x="0" y="2286"/>
                    <a:pt x="0" y="2305"/>
                    <a:pt x="7" y="2318"/>
                  </a:cubicBezTo>
                  <a:cubicBezTo>
                    <a:pt x="16" y="2327"/>
                    <a:pt x="29" y="2332"/>
                    <a:pt x="42" y="2332"/>
                  </a:cubicBezTo>
                  <a:cubicBezTo>
                    <a:pt x="55" y="2332"/>
                    <a:pt x="68" y="2327"/>
                    <a:pt x="77" y="2318"/>
                  </a:cubicBezTo>
                  <a:cubicBezTo>
                    <a:pt x="263" y="2151"/>
                    <a:pt x="450" y="1984"/>
                    <a:pt x="623" y="1810"/>
                  </a:cubicBezTo>
                  <a:cubicBezTo>
                    <a:pt x="803" y="1631"/>
                    <a:pt x="982" y="1457"/>
                    <a:pt x="1149" y="1271"/>
                  </a:cubicBezTo>
                  <a:cubicBezTo>
                    <a:pt x="1310" y="1079"/>
                    <a:pt x="1477" y="899"/>
                    <a:pt x="1631" y="700"/>
                  </a:cubicBezTo>
                  <a:cubicBezTo>
                    <a:pt x="1791" y="507"/>
                    <a:pt x="1939" y="302"/>
                    <a:pt x="2086" y="97"/>
                  </a:cubicBezTo>
                  <a:cubicBezTo>
                    <a:pt x="2099" y="71"/>
                    <a:pt x="2099" y="39"/>
                    <a:pt x="2086" y="20"/>
                  </a:cubicBezTo>
                  <a:cubicBezTo>
                    <a:pt x="2074" y="7"/>
                    <a:pt x="205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454;p69">
              <a:extLst>
                <a:ext uri="{FF2B5EF4-FFF2-40B4-BE49-F238E27FC236}">
                  <a16:creationId xmlns:a16="http://schemas.microsoft.com/office/drawing/2014/main" id="{4073D3D1-E9E9-4DB2-AC3C-9F49AD3C64EA}"/>
                </a:ext>
              </a:extLst>
            </p:cNvPr>
            <p:cNvSpPr/>
            <p:nvPr/>
          </p:nvSpPr>
          <p:spPr>
            <a:xfrm>
              <a:off x="4115985" y="1732111"/>
              <a:ext cx="64377" cy="62660"/>
            </a:xfrm>
            <a:custGeom>
              <a:avLst/>
              <a:gdLst/>
              <a:ahLst/>
              <a:cxnLst/>
              <a:rect l="l" t="t" r="r" b="b"/>
              <a:pathLst>
                <a:path w="3113" h="3030" extrusionOk="0">
                  <a:moveTo>
                    <a:pt x="3061" y="1"/>
                  </a:moveTo>
                  <a:cubicBezTo>
                    <a:pt x="3016" y="7"/>
                    <a:pt x="2984" y="46"/>
                    <a:pt x="2984" y="84"/>
                  </a:cubicBezTo>
                  <a:cubicBezTo>
                    <a:pt x="2920" y="431"/>
                    <a:pt x="2779" y="752"/>
                    <a:pt x="2586" y="1041"/>
                  </a:cubicBezTo>
                  <a:cubicBezTo>
                    <a:pt x="2387" y="1330"/>
                    <a:pt x="2149" y="1593"/>
                    <a:pt x="1880" y="1811"/>
                  </a:cubicBezTo>
                  <a:cubicBezTo>
                    <a:pt x="1604" y="2042"/>
                    <a:pt x="1309" y="2241"/>
                    <a:pt x="1000" y="2415"/>
                  </a:cubicBezTo>
                  <a:cubicBezTo>
                    <a:pt x="692" y="2601"/>
                    <a:pt x="371" y="2768"/>
                    <a:pt x="50" y="2941"/>
                  </a:cubicBezTo>
                  <a:cubicBezTo>
                    <a:pt x="14" y="2959"/>
                    <a:pt x="0" y="3025"/>
                    <a:pt x="10" y="3025"/>
                  </a:cubicBezTo>
                  <a:cubicBezTo>
                    <a:pt x="11" y="3025"/>
                    <a:pt x="11" y="3025"/>
                    <a:pt x="12" y="3024"/>
                  </a:cubicBezTo>
                  <a:cubicBezTo>
                    <a:pt x="25" y="3028"/>
                    <a:pt x="39" y="3029"/>
                    <a:pt x="54" y="3029"/>
                  </a:cubicBezTo>
                  <a:cubicBezTo>
                    <a:pt x="68" y="3029"/>
                    <a:pt x="82" y="3028"/>
                    <a:pt x="95" y="3024"/>
                  </a:cubicBezTo>
                  <a:cubicBezTo>
                    <a:pt x="442" y="2909"/>
                    <a:pt x="782" y="2774"/>
                    <a:pt x="1116" y="2620"/>
                  </a:cubicBezTo>
                  <a:cubicBezTo>
                    <a:pt x="1456" y="2460"/>
                    <a:pt x="1771" y="2267"/>
                    <a:pt x="2066" y="2036"/>
                  </a:cubicBezTo>
                  <a:cubicBezTo>
                    <a:pt x="2361" y="1792"/>
                    <a:pt x="2605" y="1503"/>
                    <a:pt x="2798" y="1176"/>
                  </a:cubicBezTo>
                  <a:cubicBezTo>
                    <a:pt x="2990" y="848"/>
                    <a:pt x="3100" y="476"/>
                    <a:pt x="3112" y="97"/>
                  </a:cubicBezTo>
                  <a:cubicBezTo>
                    <a:pt x="3112" y="59"/>
                    <a:pt x="3093" y="20"/>
                    <a:pt x="3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455;p69">
              <a:extLst>
                <a:ext uri="{FF2B5EF4-FFF2-40B4-BE49-F238E27FC236}">
                  <a16:creationId xmlns:a16="http://schemas.microsoft.com/office/drawing/2014/main" id="{E035CAE5-8FAA-4353-B5AF-9503B52C8571}"/>
                </a:ext>
              </a:extLst>
            </p:cNvPr>
            <p:cNvSpPr/>
            <p:nvPr/>
          </p:nvSpPr>
          <p:spPr>
            <a:xfrm>
              <a:off x="3937537" y="1681714"/>
              <a:ext cx="183080" cy="116222"/>
            </a:xfrm>
            <a:custGeom>
              <a:avLst/>
              <a:gdLst/>
              <a:ahLst/>
              <a:cxnLst/>
              <a:rect l="l" t="t" r="r" b="b"/>
              <a:pathLst>
                <a:path w="8853" h="5620" extrusionOk="0">
                  <a:moveTo>
                    <a:pt x="8798" y="0"/>
                  </a:moveTo>
                  <a:cubicBezTo>
                    <a:pt x="8759" y="0"/>
                    <a:pt x="8699" y="18"/>
                    <a:pt x="8634" y="50"/>
                  </a:cubicBezTo>
                  <a:cubicBezTo>
                    <a:pt x="7877" y="435"/>
                    <a:pt x="7145" y="827"/>
                    <a:pt x="6413" y="1263"/>
                  </a:cubicBezTo>
                  <a:cubicBezTo>
                    <a:pt x="5682" y="1693"/>
                    <a:pt x="4956" y="2117"/>
                    <a:pt x="4250" y="2573"/>
                  </a:cubicBezTo>
                  <a:cubicBezTo>
                    <a:pt x="3538" y="3029"/>
                    <a:pt x="2851" y="3497"/>
                    <a:pt x="2151" y="3985"/>
                  </a:cubicBezTo>
                  <a:cubicBezTo>
                    <a:pt x="1445" y="4466"/>
                    <a:pt x="771" y="4967"/>
                    <a:pt x="103" y="5481"/>
                  </a:cubicBezTo>
                  <a:cubicBezTo>
                    <a:pt x="33" y="5532"/>
                    <a:pt x="1" y="5583"/>
                    <a:pt x="7" y="5609"/>
                  </a:cubicBezTo>
                  <a:cubicBezTo>
                    <a:pt x="9" y="5616"/>
                    <a:pt x="15" y="5619"/>
                    <a:pt x="25" y="5619"/>
                  </a:cubicBezTo>
                  <a:cubicBezTo>
                    <a:pt x="52" y="5619"/>
                    <a:pt x="106" y="5595"/>
                    <a:pt x="167" y="5558"/>
                  </a:cubicBezTo>
                  <a:cubicBezTo>
                    <a:pt x="867" y="5089"/>
                    <a:pt x="1573" y="4627"/>
                    <a:pt x="2279" y="4171"/>
                  </a:cubicBezTo>
                  <a:cubicBezTo>
                    <a:pt x="2992" y="3715"/>
                    <a:pt x="3698" y="3266"/>
                    <a:pt x="4411" y="2817"/>
                  </a:cubicBezTo>
                  <a:cubicBezTo>
                    <a:pt x="5117" y="2367"/>
                    <a:pt x="5829" y="1924"/>
                    <a:pt x="6548" y="1482"/>
                  </a:cubicBezTo>
                  <a:lnTo>
                    <a:pt x="8699" y="166"/>
                  </a:lnTo>
                  <a:cubicBezTo>
                    <a:pt x="8789" y="108"/>
                    <a:pt x="8853" y="50"/>
                    <a:pt x="8840" y="18"/>
                  </a:cubicBezTo>
                  <a:cubicBezTo>
                    <a:pt x="8835" y="6"/>
                    <a:pt x="8820" y="0"/>
                    <a:pt x="8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456;p69">
              <a:extLst>
                <a:ext uri="{FF2B5EF4-FFF2-40B4-BE49-F238E27FC236}">
                  <a16:creationId xmlns:a16="http://schemas.microsoft.com/office/drawing/2014/main" id="{F24EE894-B834-4E44-91E7-D919742BB6DC}"/>
                </a:ext>
              </a:extLst>
            </p:cNvPr>
            <p:cNvSpPr/>
            <p:nvPr/>
          </p:nvSpPr>
          <p:spPr>
            <a:xfrm>
              <a:off x="4143034" y="1623066"/>
              <a:ext cx="64398" cy="34598"/>
            </a:xfrm>
            <a:custGeom>
              <a:avLst/>
              <a:gdLst/>
              <a:ahLst/>
              <a:cxnLst/>
              <a:rect l="l" t="t" r="r" b="b"/>
              <a:pathLst>
                <a:path w="3114" h="1673" extrusionOk="0">
                  <a:moveTo>
                    <a:pt x="3045" y="1"/>
                  </a:moveTo>
                  <a:cubicBezTo>
                    <a:pt x="3033" y="1"/>
                    <a:pt x="3022" y="4"/>
                    <a:pt x="3011" y="10"/>
                  </a:cubicBezTo>
                  <a:cubicBezTo>
                    <a:pt x="2754" y="126"/>
                    <a:pt x="2498" y="235"/>
                    <a:pt x="2247" y="363"/>
                  </a:cubicBezTo>
                  <a:lnTo>
                    <a:pt x="1496" y="742"/>
                  </a:lnTo>
                  <a:lnTo>
                    <a:pt x="764" y="1159"/>
                  </a:lnTo>
                  <a:lnTo>
                    <a:pt x="39" y="1589"/>
                  </a:lnTo>
                  <a:cubicBezTo>
                    <a:pt x="13" y="1602"/>
                    <a:pt x="1" y="1628"/>
                    <a:pt x="7" y="1654"/>
                  </a:cubicBezTo>
                  <a:cubicBezTo>
                    <a:pt x="13" y="1673"/>
                    <a:pt x="45" y="1673"/>
                    <a:pt x="78" y="1673"/>
                  </a:cubicBezTo>
                  <a:cubicBezTo>
                    <a:pt x="341" y="1570"/>
                    <a:pt x="604" y="1480"/>
                    <a:pt x="867" y="1365"/>
                  </a:cubicBezTo>
                  <a:cubicBezTo>
                    <a:pt x="1124" y="1243"/>
                    <a:pt x="1381" y="1127"/>
                    <a:pt x="1631" y="1005"/>
                  </a:cubicBezTo>
                  <a:cubicBezTo>
                    <a:pt x="1881" y="883"/>
                    <a:pt x="2125" y="742"/>
                    <a:pt x="2369" y="588"/>
                  </a:cubicBezTo>
                  <a:cubicBezTo>
                    <a:pt x="2613" y="440"/>
                    <a:pt x="2844" y="280"/>
                    <a:pt x="3075" y="119"/>
                  </a:cubicBezTo>
                  <a:cubicBezTo>
                    <a:pt x="3101" y="100"/>
                    <a:pt x="3114" y="62"/>
                    <a:pt x="3107" y="29"/>
                  </a:cubicBezTo>
                  <a:cubicBezTo>
                    <a:pt x="3090" y="12"/>
                    <a:pt x="3068" y="1"/>
                    <a:pt x="3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457;p69">
              <a:extLst>
                <a:ext uri="{FF2B5EF4-FFF2-40B4-BE49-F238E27FC236}">
                  <a16:creationId xmlns:a16="http://schemas.microsoft.com/office/drawing/2014/main" id="{A1C77A01-33B3-4AC2-A486-6F3E7A0BC169}"/>
                </a:ext>
              </a:extLst>
            </p:cNvPr>
            <p:cNvSpPr/>
            <p:nvPr/>
          </p:nvSpPr>
          <p:spPr>
            <a:xfrm>
              <a:off x="4118735" y="1781826"/>
              <a:ext cx="91219" cy="59972"/>
            </a:xfrm>
            <a:custGeom>
              <a:avLst/>
              <a:gdLst/>
              <a:ahLst/>
              <a:cxnLst/>
              <a:rect l="l" t="t" r="r" b="b"/>
              <a:pathLst>
                <a:path w="4411" h="2900" extrusionOk="0">
                  <a:moveTo>
                    <a:pt x="4360" y="0"/>
                  </a:moveTo>
                  <a:cubicBezTo>
                    <a:pt x="4335" y="0"/>
                    <a:pt x="4304" y="21"/>
                    <a:pt x="4276" y="49"/>
                  </a:cubicBezTo>
                  <a:cubicBezTo>
                    <a:pt x="4006" y="383"/>
                    <a:pt x="3711" y="697"/>
                    <a:pt x="3397" y="980"/>
                  </a:cubicBezTo>
                  <a:cubicBezTo>
                    <a:pt x="3082" y="1269"/>
                    <a:pt x="2748" y="1532"/>
                    <a:pt x="2389" y="1757"/>
                  </a:cubicBezTo>
                  <a:cubicBezTo>
                    <a:pt x="2036" y="2001"/>
                    <a:pt x="1663" y="2206"/>
                    <a:pt x="1272" y="2379"/>
                  </a:cubicBezTo>
                  <a:cubicBezTo>
                    <a:pt x="880" y="2559"/>
                    <a:pt x="476" y="2700"/>
                    <a:pt x="65" y="2809"/>
                  </a:cubicBezTo>
                  <a:cubicBezTo>
                    <a:pt x="20" y="2822"/>
                    <a:pt x="1" y="2835"/>
                    <a:pt x="1" y="2867"/>
                  </a:cubicBezTo>
                  <a:cubicBezTo>
                    <a:pt x="1" y="2899"/>
                    <a:pt x="39" y="2899"/>
                    <a:pt x="91" y="2899"/>
                  </a:cubicBezTo>
                  <a:cubicBezTo>
                    <a:pt x="527" y="2842"/>
                    <a:pt x="957" y="2739"/>
                    <a:pt x="1368" y="2591"/>
                  </a:cubicBezTo>
                  <a:cubicBezTo>
                    <a:pt x="1785" y="2431"/>
                    <a:pt x="2183" y="2238"/>
                    <a:pt x="2556" y="2001"/>
                  </a:cubicBezTo>
                  <a:cubicBezTo>
                    <a:pt x="2928" y="1763"/>
                    <a:pt x="3268" y="1481"/>
                    <a:pt x="3583" y="1166"/>
                  </a:cubicBezTo>
                  <a:cubicBezTo>
                    <a:pt x="3891" y="852"/>
                    <a:pt x="4161" y="498"/>
                    <a:pt x="4385" y="120"/>
                  </a:cubicBezTo>
                  <a:cubicBezTo>
                    <a:pt x="4404" y="81"/>
                    <a:pt x="4411" y="30"/>
                    <a:pt x="4385" y="11"/>
                  </a:cubicBezTo>
                  <a:cubicBezTo>
                    <a:pt x="4378" y="3"/>
                    <a:pt x="4369" y="0"/>
                    <a:pt x="4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458;p69">
              <a:extLst>
                <a:ext uri="{FF2B5EF4-FFF2-40B4-BE49-F238E27FC236}">
                  <a16:creationId xmlns:a16="http://schemas.microsoft.com/office/drawing/2014/main" id="{10C30580-1CEC-4961-9D07-7A819F6564D9}"/>
                </a:ext>
              </a:extLst>
            </p:cNvPr>
            <p:cNvSpPr/>
            <p:nvPr/>
          </p:nvSpPr>
          <p:spPr>
            <a:xfrm>
              <a:off x="4132818" y="1679915"/>
              <a:ext cx="90682" cy="29593"/>
            </a:xfrm>
            <a:custGeom>
              <a:avLst/>
              <a:gdLst/>
              <a:ahLst/>
              <a:cxnLst/>
              <a:rect l="l" t="t" r="r" b="b"/>
              <a:pathLst>
                <a:path w="4385" h="1431" extrusionOk="0">
                  <a:moveTo>
                    <a:pt x="2925" y="1"/>
                  </a:moveTo>
                  <a:cubicBezTo>
                    <a:pt x="2215" y="1"/>
                    <a:pt x="1523" y="199"/>
                    <a:pt x="918" y="574"/>
                  </a:cubicBezTo>
                  <a:cubicBezTo>
                    <a:pt x="584" y="779"/>
                    <a:pt x="289" y="1036"/>
                    <a:pt x="32" y="1337"/>
                  </a:cubicBezTo>
                  <a:cubicBezTo>
                    <a:pt x="7" y="1370"/>
                    <a:pt x="0" y="1402"/>
                    <a:pt x="13" y="1421"/>
                  </a:cubicBezTo>
                  <a:cubicBezTo>
                    <a:pt x="20" y="1427"/>
                    <a:pt x="28" y="1430"/>
                    <a:pt x="38" y="1430"/>
                  </a:cubicBezTo>
                  <a:cubicBezTo>
                    <a:pt x="57" y="1430"/>
                    <a:pt x="82" y="1419"/>
                    <a:pt x="103" y="1402"/>
                  </a:cubicBezTo>
                  <a:cubicBezTo>
                    <a:pt x="379" y="1151"/>
                    <a:pt x="694" y="939"/>
                    <a:pt x="1027" y="779"/>
                  </a:cubicBezTo>
                  <a:cubicBezTo>
                    <a:pt x="1698" y="439"/>
                    <a:pt x="2434" y="267"/>
                    <a:pt x="3175" y="267"/>
                  </a:cubicBezTo>
                  <a:cubicBezTo>
                    <a:pt x="3541" y="267"/>
                    <a:pt x="3908" y="309"/>
                    <a:pt x="4269" y="394"/>
                  </a:cubicBezTo>
                  <a:cubicBezTo>
                    <a:pt x="4277" y="397"/>
                    <a:pt x="4287" y="399"/>
                    <a:pt x="4296" y="399"/>
                  </a:cubicBezTo>
                  <a:cubicBezTo>
                    <a:pt x="4323" y="399"/>
                    <a:pt x="4353" y="386"/>
                    <a:pt x="4372" y="362"/>
                  </a:cubicBezTo>
                  <a:cubicBezTo>
                    <a:pt x="4385" y="336"/>
                    <a:pt x="4359" y="291"/>
                    <a:pt x="4308" y="278"/>
                  </a:cubicBezTo>
                  <a:cubicBezTo>
                    <a:pt x="3948" y="124"/>
                    <a:pt x="3563" y="34"/>
                    <a:pt x="3171" y="9"/>
                  </a:cubicBezTo>
                  <a:cubicBezTo>
                    <a:pt x="3089" y="3"/>
                    <a:pt x="3007" y="1"/>
                    <a:pt x="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459;p69">
              <a:extLst>
                <a:ext uri="{FF2B5EF4-FFF2-40B4-BE49-F238E27FC236}">
                  <a16:creationId xmlns:a16="http://schemas.microsoft.com/office/drawing/2014/main" id="{25ECC28C-2B74-4897-813E-899752626091}"/>
                </a:ext>
              </a:extLst>
            </p:cNvPr>
            <p:cNvSpPr/>
            <p:nvPr/>
          </p:nvSpPr>
          <p:spPr>
            <a:xfrm>
              <a:off x="4251232" y="1566692"/>
              <a:ext cx="43697" cy="26781"/>
            </a:xfrm>
            <a:custGeom>
              <a:avLst/>
              <a:gdLst/>
              <a:ahLst/>
              <a:cxnLst/>
              <a:rect l="l" t="t" r="r" b="b"/>
              <a:pathLst>
                <a:path w="2113" h="1295" extrusionOk="0">
                  <a:moveTo>
                    <a:pt x="2038" y="0"/>
                  </a:moveTo>
                  <a:cubicBezTo>
                    <a:pt x="2033" y="0"/>
                    <a:pt x="2028" y="1"/>
                    <a:pt x="2022" y="2"/>
                  </a:cubicBezTo>
                  <a:cubicBezTo>
                    <a:pt x="1843" y="72"/>
                    <a:pt x="1663" y="149"/>
                    <a:pt x="1490" y="246"/>
                  </a:cubicBezTo>
                  <a:cubicBezTo>
                    <a:pt x="1310" y="342"/>
                    <a:pt x="1136" y="432"/>
                    <a:pt x="976" y="534"/>
                  </a:cubicBezTo>
                  <a:cubicBezTo>
                    <a:pt x="809" y="644"/>
                    <a:pt x="661" y="746"/>
                    <a:pt x="482" y="862"/>
                  </a:cubicBezTo>
                  <a:cubicBezTo>
                    <a:pt x="321" y="971"/>
                    <a:pt x="167" y="1093"/>
                    <a:pt x="13" y="1221"/>
                  </a:cubicBezTo>
                  <a:cubicBezTo>
                    <a:pt x="7" y="1234"/>
                    <a:pt x="0" y="1253"/>
                    <a:pt x="13" y="1273"/>
                  </a:cubicBezTo>
                  <a:cubicBezTo>
                    <a:pt x="23" y="1287"/>
                    <a:pt x="36" y="1294"/>
                    <a:pt x="53" y="1294"/>
                  </a:cubicBezTo>
                  <a:cubicBezTo>
                    <a:pt x="58" y="1294"/>
                    <a:pt x="64" y="1293"/>
                    <a:pt x="71" y="1292"/>
                  </a:cubicBezTo>
                  <a:cubicBezTo>
                    <a:pt x="251" y="1215"/>
                    <a:pt x="437" y="1144"/>
                    <a:pt x="610" y="1054"/>
                  </a:cubicBezTo>
                  <a:cubicBezTo>
                    <a:pt x="783" y="964"/>
                    <a:pt x="963" y="887"/>
                    <a:pt x="1130" y="785"/>
                  </a:cubicBezTo>
                  <a:cubicBezTo>
                    <a:pt x="1297" y="682"/>
                    <a:pt x="1464" y="579"/>
                    <a:pt x="1624" y="470"/>
                  </a:cubicBezTo>
                  <a:cubicBezTo>
                    <a:pt x="1785" y="355"/>
                    <a:pt x="1945" y="239"/>
                    <a:pt x="2099" y="111"/>
                  </a:cubicBezTo>
                  <a:cubicBezTo>
                    <a:pt x="2112" y="91"/>
                    <a:pt x="2112" y="59"/>
                    <a:pt x="2099" y="40"/>
                  </a:cubicBezTo>
                  <a:cubicBezTo>
                    <a:pt x="2089" y="13"/>
                    <a:pt x="2065" y="0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460;p69">
              <a:extLst>
                <a:ext uri="{FF2B5EF4-FFF2-40B4-BE49-F238E27FC236}">
                  <a16:creationId xmlns:a16="http://schemas.microsoft.com/office/drawing/2014/main" id="{21535B15-51A6-40F0-AC02-B3162D547B19}"/>
                </a:ext>
              </a:extLst>
            </p:cNvPr>
            <p:cNvSpPr/>
            <p:nvPr/>
          </p:nvSpPr>
          <p:spPr>
            <a:xfrm>
              <a:off x="4325308" y="1550582"/>
              <a:ext cx="61999" cy="37100"/>
            </a:xfrm>
            <a:custGeom>
              <a:avLst/>
              <a:gdLst/>
              <a:ahLst/>
              <a:cxnLst/>
              <a:rect l="l" t="t" r="r" b="b"/>
              <a:pathLst>
                <a:path w="2998" h="1794" extrusionOk="0">
                  <a:moveTo>
                    <a:pt x="2927" y="0"/>
                  </a:moveTo>
                  <a:cubicBezTo>
                    <a:pt x="2912" y="0"/>
                    <a:pt x="2896" y="5"/>
                    <a:pt x="2882" y="17"/>
                  </a:cubicBezTo>
                  <a:cubicBezTo>
                    <a:pt x="2632" y="132"/>
                    <a:pt x="2375" y="248"/>
                    <a:pt x="2138" y="376"/>
                  </a:cubicBezTo>
                  <a:cubicBezTo>
                    <a:pt x="1894" y="505"/>
                    <a:pt x="1656" y="639"/>
                    <a:pt x="1412" y="781"/>
                  </a:cubicBezTo>
                  <a:lnTo>
                    <a:pt x="713" y="1224"/>
                  </a:lnTo>
                  <a:cubicBezTo>
                    <a:pt x="488" y="1378"/>
                    <a:pt x="257" y="1544"/>
                    <a:pt x="32" y="1705"/>
                  </a:cubicBezTo>
                  <a:cubicBezTo>
                    <a:pt x="13" y="1718"/>
                    <a:pt x="0" y="1743"/>
                    <a:pt x="13" y="1769"/>
                  </a:cubicBezTo>
                  <a:cubicBezTo>
                    <a:pt x="21" y="1785"/>
                    <a:pt x="36" y="1793"/>
                    <a:pt x="50" y="1793"/>
                  </a:cubicBezTo>
                  <a:cubicBezTo>
                    <a:pt x="60" y="1793"/>
                    <a:pt x="70" y="1790"/>
                    <a:pt x="77" y="1782"/>
                  </a:cubicBezTo>
                  <a:cubicBezTo>
                    <a:pt x="334" y="1666"/>
                    <a:pt x="584" y="1551"/>
                    <a:pt x="828" y="1423"/>
                  </a:cubicBezTo>
                  <a:lnTo>
                    <a:pt x="1560" y="1031"/>
                  </a:lnTo>
                  <a:cubicBezTo>
                    <a:pt x="1798" y="890"/>
                    <a:pt x="2035" y="755"/>
                    <a:pt x="2266" y="601"/>
                  </a:cubicBezTo>
                  <a:cubicBezTo>
                    <a:pt x="2497" y="447"/>
                    <a:pt x="2722" y="286"/>
                    <a:pt x="2947" y="126"/>
                  </a:cubicBezTo>
                  <a:cubicBezTo>
                    <a:pt x="2953" y="126"/>
                    <a:pt x="2959" y="119"/>
                    <a:pt x="2966" y="113"/>
                  </a:cubicBezTo>
                  <a:cubicBezTo>
                    <a:pt x="2992" y="94"/>
                    <a:pt x="2998" y="55"/>
                    <a:pt x="2979" y="23"/>
                  </a:cubicBezTo>
                  <a:cubicBezTo>
                    <a:pt x="2964" y="9"/>
                    <a:pt x="2946" y="0"/>
                    <a:pt x="2927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461;p69">
              <a:extLst>
                <a:ext uri="{FF2B5EF4-FFF2-40B4-BE49-F238E27FC236}">
                  <a16:creationId xmlns:a16="http://schemas.microsoft.com/office/drawing/2014/main" id="{65F110ED-89A9-4650-98C6-6F6F01592395}"/>
                </a:ext>
              </a:extLst>
            </p:cNvPr>
            <p:cNvSpPr/>
            <p:nvPr/>
          </p:nvSpPr>
          <p:spPr>
            <a:xfrm>
              <a:off x="4069765" y="1866014"/>
              <a:ext cx="105013" cy="85925"/>
            </a:xfrm>
            <a:custGeom>
              <a:avLst/>
              <a:gdLst/>
              <a:ahLst/>
              <a:cxnLst/>
              <a:rect l="l" t="t" r="r" b="b"/>
              <a:pathLst>
                <a:path w="5078" h="4155" extrusionOk="0">
                  <a:moveTo>
                    <a:pt x="5032" y="1"/>
                  </a:moveTo>
                  <a:cubicBezTo>
                    <a:pt x="5005" y="1"/>
                    <a:pt x="4966" y="16"/>
                    <a:pt x="4930" y="48"/>
                  </a:cubicBezTo>
                  <a:cubicBezTo>
                    <a:pt x="4545" y="407"/>
                    <a:pt x="4153" y="748"/>
                    <a:pt x="3755" y="1088"/>
                  </a:cubicBezTo>
                  <a:cubicBezTo>
                    <a:pt x="3364" y="1435"/>
                    <a:pt x="2953" y="1768"/>
                    <a:pt x="2555" y="2102"/>
                  </a:cubicBezTo>
                  <a:cubicBezTo>
                    <a:pt x="2151" y="2442"/>
                    <a:pt x="1746" y="2770"/>
                    <a:pt x="1335" y="3091"/>
                  </a:cubicBezTo>
                  <a:cubicBezTo>
                    <a:pt x="918" y="3418"/>
                    <a:pt x="507" y="3739"/>
                    <a:pt x="84" y="4054"/>
                  </a:cubicBezTo>
                  <a:cubicBezTo>
                    <a:pt x="39" y="4086"/>
                    <a:pt x="0" y="4124"/>
                    <a:pt x="13" y="4143"/>
                  </a:cubicBezTo>
                  <a:cubicBezTo>
                    <a:pt x="15" y="4151"/>
                    <a:pt x="24" y="4154"/>
                    <a:pt x="37" y="4154"/>
                  </a:cubicBezTo>
                  <a:cubicBezTo>
                    <a:pt x="58" y="4154"/>
                    <a:pt x="90" y="4144"/>
                    <a:pt x="122" y="4124"/>
                  </a:cubicBezTo>
                  <a:cubicBezTo>
                    <a:pt x="578" y="3861"/>
                    <a:pt x="1027" y="3579"/>
                    <a:pt x="1457" y="3277"/>
                  </a:cubicBezTo>
                  <a:cubicBezTo>
                    <a:pt x="1887" y="2975"/>
                    <a:pt x="2324" y="2661"/>
                    <a:pt x="2728" y="2327"/>
                  </a:cubicBezTo>
                  <a:cubicBezTo>
                    <a:pt x="3139" y="1993"/>
                    <a:pt x="3537" y="1646"/>
                    <a:pt x="3916" y="1280"/>
                  </a:cubicBezTo>
                  <a:cubicBezTo>
                    <a:pt x="4301" y="915"/>
                    <a:pt x="4667" y="536"/>
                    <a:pt x="5014" y="144"/>
                  </a:cubicBezTo>
                  <a:cubicBezTo>
                    <a:pt x="5058" y="93"/>
                    <a:pt x="5078" y="35"/>
                    <a:pt x="5058" y="9"/>
                  </a:cubicBezTo>
                  <a:cubicBezTo>
                    <a:pt x="5053" y="4"/>
                    <a:pt x="5043" y="1"/>
                    <a:pt x="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" name="Google Shape;5484;p69">
            <a:extLst>
              <a:ext uri="{FF2B5EF4-FFF2-40B4-BE49-F238E27FC236}">
                <a16:creationId xmlns:a16="http://schemas.microsoft.com/office/drawing/2014/main" id="{5C774061-F977-4C19-92A4-B4082B5BEF75}"/>
              </a:ext>
            </a:extLst>
          </p:cNvPr>
          <p:cNvGrpSpPr/>
          <p:nvPr/>
        </p:nvGrpSpPr>
        <p:grpSpPr>
          <a:xfrm>
            <a:off x="383708" y="229867"/>
            <a:ext cx="740649" cy="1177931"/>
            <a:chOff x="4744077" y="1412212"/>
            <a:chExt cx="424684" cy="675367"/>
          </a:xfrm>
        </p:grpSpPr>
        <p:sp>
          <p:nvSpPr>
            <p:cNvPr id="48" name="Google Shape;5485;p69">
              <a:extLst>
                <a:ext uri="{FF2B5EF4-FFF2-40B4-BE49-F238E27FC236}">
                  <a16:creationId xmlns:a16="http://schemas.microsoft.com/office/drawing/2014/main" id="{6744AF0A-CAD3-4D01-9743-56891999B424}"/>
                </a:ext>
              </a:extLst>
            </p:cNvPr>
            <p:cNvSpPr/>
            <p:nvPr/>
          </p:nvSpPr>
          <p:spPr>
            <a:xfrm>
              <a:off x="4747800" y="1574116"/>
              <a:ext cx="162628" cy="299922"/>
            </a:xfrm>
            <a:custGeom>
              <a:avLst/>
              <a:gdLst/>
              <a:ahLst/>
              <a:cxnLst/>
              <a:rect l="l" t="t" r="r" b="b"/>
              <a:pathLst>
                <a:path w="7864" h="14503" extrusionOk="0">
                  <a:moveTo>
                    <a:pt x="2581" y="1"/>
                  </a:moveTo>
                  <a:cubicBezTo>
                    <a:pt x="2581" y="1"/>
                    <a:pt x="174" y="1214"/>
                    <a:pt x="90" y="2003"/>
                  </a:cubicBezTo>
                  <a:cubicBezTo>
                    <a:pt x="0" y="2787"/>
                    <a:pt x="5842" y="13083"/>
                    <a:pt x="6086" y="13314"/>
                  </a:cubicBezTo>
                  <a:cubicBezTo>
                    <a:pt x="6325" y="13541"/>
                    <a:pt x="7392" y="14503"/>
                    <a:pt x="7608" y="14503"/>
                  </a:cubicBezTo>
                  <a:cubicBezTo>
                    <a:pt x="7613" y="14503"/>
                    <a:pt x="7616" y="14502"/>
                    <a:pt x="7620" y="14502"/>
                  </a:cubicBezTo>
                  <a:cubicBezTo>
                    <a:pt x="7806" y="14470"/>
                    <a:pt x="7864" y="14181"/>
                    <a:pt x="7864" y="14181"/>
                  </a:cubicBezTo>
                  <a:cubicBezTo>
                    <a:pt x="7864" y="14181"/>
                    <a:pt x="1823" y="3005"/>
                    <a:pt x="1778" y="2716"/>
                  </a:cubicBezTo>
                  <a:cubicBezTo>
                    <a:pt x="1727" y="2433"/>
                    <a:pt x="3358" y="1522"/>
                    <a:pt x="3358" y="1522"/>
                  </a:cubicBezTo>
                  <a:lnTo>
                    <a:pt x="2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486;p69">
              <a:extLst>
                <a:ext uri="{FF2B5EF4-FFF2-40B4-BE49-F238E27FC236}">
                  <a16:creationId xmlns:a16="http://schemas.microsoft.com/office/drawing/2014/main" id="{7F37C5D3-AA5E-4E74-A880-564F6213DA8E}"/>
                </a:ext>
              </a:extLst>
            </p:cNvPr>
            <p:cNvSpPr/>
            <p:nvPr/>
          </p:nvSpPr>
          <p:spPr>
            <a:xfrm>
              <a:off x="4744077" y="1569938"/>
              <a:ext cx="170610" cy="308463"/>
            </a:xfrm>
            <a:custGeom>
              <a:avLst/>
              <a:gdLst/>
              <a:ahLst/>
              <a:cxnLst/>
              <a:rect l="l" t="t" r="r" b="b"/>
              <a:pathLst>
                <a:path w="8250" h="14916" extrusionOk="0">
                  <a:moveTo>
                    <a:pt x="2671" y="479"/>
                  </a:moveTo>
                  <a:lnTo>
                    <a:pt x="3268" y="1647"/>
                  </a:lnTo>
                  <a:cubicBezTo>
                    <a:pt x="1682" y="2552"/>
                    <a:pt x="1734" y="2847"/>
                    <a:pt x="1753" y="2963"/>
                  </a:cubicBezTo>
                  <a:cubicBezTo>
                    <a:pt x="1804" y="3245"/>
                    <a:pt x="5983" y="11006"/>
                    <a:pt x="7826" y="14415"/>
                  </a:cubicBezTo>
                  <a:cubicBezTo>
                    <a:pt x="7813" y="14440"/>
                    <a:pt x="7800" y="14466"/>
                    <a:pt x="7781" y="14492"/>
                  </a:cubicBezTo>
                  <a:cubicBezTo>
                    <a:pt x="7550" y="14383"/>
                    <a:pt x="6818" y="13760"/>
                    <a:pt x="6420" y="13381"/>
                  </a:cubicBezTo>
                  <a:cubicBezTo>
                    <a:pt x="6003" y="12887"/>
                    <a:pt x="463" y="3001"/>
                    <a:pt x="469" y="2225"/>
                  </a:cubicBezTo>
                  <a:cubicBezTo>
                    <a:pt x="521" y="1788"/>
                    <a:pt x="1734" y="979"/>
                    <a:pt x="2671" y="479"/>
                  </a:cubicBezTo>
                  <a:close/>
                  <a:moveTo>
                    <a:pt x="2759" y="0"/>
                  </a:moveTo>
                  <a:cubicBezTo>
                    <a:pt x="2728" y="0"/>
                    <a:pt x="2695" y="8"/>
                    <a:pt x="2665" y="23"/>
                  </a:cubicBezTo>
                  <a:cubicBezTo>
                    <a:pt x="2247" y="235"/>
                    <a:pt x="155" y="1326"/>
                    <a:pt x="58" y="2180"/>
                  </a:cubicBezTo>
                  <a:cubicBezTo>
                    <a:pt x="45" y="2321"/>
                    <a:pt x="1" y="2757"/>
                    <a:pt x="2960" y="8169"/>
                  </a:cubicBezTo>
                  <a:cubicBezTo>
                    <a:pt x="4250" y="10525"/>
                    <a:pt x="5951" y="13510"/>
                    <a:pt x="6125" y="13670"/>
                  </a:cubicBezTo>
                  <a:cubicBezTo>
                    <a:pt x="6523" y="14049"/>
                    <a:pt x="7473" y="14915"/>
                    <a:pt x="7806" y="14915"/>
                  </a:cubicBezTo>
                  <a:cubicBezTo>
                    <a:pt x="7819" y="14915"/>
                    <a:pt x="7826" y="14909"/>
                    <a:pt x="7838" y="14909"/>
                  </a:cubicBezTo>
                  <a:cubicBezTo>
                    <a:pt x="8153" y="14851"/>
                    <a:pt x="8230" y="14473"/>
                    <a:pt x="8236" y="14428"/>
                  </a:cubicBezTo>
                  <a:cubicBezTo>
                    <a:pt x="8249" y="14383"/>
                    <a:pt x="8236" y="14338"/>
                    <a:pt x="8217" y="14293"/>
                  </a:cubicBezTo>
                  <a:cubicBezTo>
                    <a:pt x="5893" y="9986"/>
                    <a:pt x="2421" y="3502"/>
                    <a:pt x="2164" y="2918"/>
                  </a:cubicBezTo>
                  <a:cubicBezTo>
                    <a:pt x="2292" y="2732"/>
                    <a:pt x="3005" y="2263"/>
                    <a:pt x="3634" y="1910"/>
                  </a:cubicBezTo>
                  <a:cubicBezTo>
                    <a:pt x="3730" y="1859"/>
                    <a:pt x="3762" y="1737"/>
                    <a:pt x="3717" y="1640"/>
                  </a:cubicBezTo>
                  <a:lnTo>
                    <a:pt x="2941" y="113"/>
                  </a:lnTo>
                  <a:cubicBezTo>
                    <a:pt x="2905" y="41"/>
                    <a:pt x="283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487;p69">
              <a:extLst>
                <a:ext uri="{FF2B5EF4-FFF2-40B4-BE49-F238E27FC236}">
                  <a16:creationId xmlns:a16="http://schemas.microsoft.com/office/drawing/2014/main" id="{75EA039C-604F-4871-A99C-FA8C80DD2B7D}"/>
                </a:ext>
              </a:extLst>
            </p:cNvPr>
            <p:cNvSpPr/>
            <p:nvPr/>
          </p:nvSpPr>
          <p:spPr>
            <a:xfrm>
              <a:off x="5122956" y="2025333"/>
              <a:ext cx="45806" cy="62247"/>
            </a:xfrm>
            <a:custGeom>
              <a:avLst/>
              <a:gdLst/>
              <a:ahLst/>
              <a:cxnLst/>
              <a:rect l="l" t="t" r="r" b="b"/>
              <a:pathLst>
                <a:path w="2215" h="3010" extrusionOk="0">
                  <a:moveTo>
                    <a:pt x="687" y="1"/>
                  </a:moveTo>
                  <a:lnTo>
                    <a:pt x="0" y="482"/>
                  </a:lnTo>
                  <a:lnTo>
                    <a:pt x="1676" y="2889"/>
                  </a:lnTo>
                  <a:cubicBezTo>
                    <a:pt x="1728" y="2966"/>
                    <a:pt x="1815" y="3009"/>
                    <a:pt x="1905" y="3009"/>
                  </a:cubicBezTo>
                  <a:cubicBezTo>
                    <a:pt x="1958" y="3009"/>
                    <a:pt x="2013" y="2994"/>
                    <a:pt x="2061" y="2960"/>
                  </a:cubicBezTo>
                  <a:lnTo>
                    <a:pt x="2067" y="2953"/>
                  </a:lnTo>
                  <a:cubicBezTo>
                    <a:pt x="2183" y="2870"/>
                    <a:pt x="2215" y="2716"/>
                    <a:pt x="2151" y="2594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488;p69">
              <a:extLst>
                <a:ext uri="{FF2B5EF4-FFF2-40B4-BE49-F238E27FC236}">
                  <a16:creationId xmlns:a16="http://schemas.microsoft.com/office/drawing/2014/main" id="{A3CECBF6-4CB7-4D08-8CA3-7A03D0871C36}"/>
                </a:ext>
              </a:extLst>
            </p:cNvPr>
            <p:cNvSpPr/>
            <p:nvPr/>
          </p:nvSpPr>
          <p:spPr>
            <a:xfrm>
              <a:off x="5067595" y="1960025"/>
              <a:ext cx="94259" cy="101208"/>
            </a:xfrm>
            <a:custGeom>
              <a:avLst/>
              <a:gdLst/>
              <a:ahLst/>
              <a:cxnLst/>
              <a:rect l="l" t="t" r="r" b="b"/>
              <a:pathLst>
                <a:path w="4558" h="4894" extrusionOk="0">
                  <a:moveTo>
                    <a:pt x="2793" y="0"/>
                  </a:moveTo>
                  <a:cubicBezTo>
                    <a:pt x="2330" y="533"/>
                    <a:pt x="1798" y="1002"/>
                    <a:pt x="1214" y="1400"/>
                  </a:cubicBezTo>
                  <a:cubicBezTo>
                    <a:pt x="862" y="1619"/>
                    <a:pt x="497" y="1773"/>
                    <a:pt x="166" y="1773"/>
                  </a:cubicBezTo>
                  <a:cubicBezTo>
                    <a:pt x="110" y="1773"/>
                    <a:pt x="54" y="1769"/>
                    <a:pt x="0" y="1759"/>
                  </a:cubicBezTo>
                  <a:lnTo>
                    <a:pt x="0" y="1759"/>
                  </a:lnTo>
                  <a:cubicBezTo>
                    <a:pt x="0" y="1759"/>
                    <a:pt x="1624" y="4295"/>
                    <a:pt x="2606" y="4840"/>
                  </a:cubicBezTo>
                  <a:cubicBezTo>
                    <a:pt x="2713" y="4876"/>
                    <a:pt x="2824" y="4894"/>
                    <a:pt x="2934" y="4894"/>
                  </a:cubicBezTo>
                  <a:cubicBezTo>
                    <a:pt x="3062" y="4894"/>
                    <a:pt x="3189" y="4870"/>
                    <a:pt x="3306" y="4821"/>
                  </a:cubicBezTo>
                  <a:cubicBezTo>
                    <a:pt x="3820" y="4661"/>
                    <a:pt x="4397" y="4263"/>
                    <a:pt x="4455" y="3781"/>
                  </a:cubicBezTo>
                  <a:cubicBezTo>
                    <a:pt x="4558" y="3037"/>
                    <a:pt x="2793" y="0"/>
                    <a:pt x="2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489;p69">
              <a:extLst>
                <a:ext uri="{FF2B5EF4-FFF2-40B4-BE49-F238E27FC236}">
                  <a16:creationId xmlns:a16="http://schemas.microsoft.com/office/drawing/2014/main" id="{A0791475-E1E4-468E-9C21-F6666CF5F44C}"/>
                </a:ext>
              </a:extLst>
            </p:cNvPr>
            <p:cNvSpPr/>
            <p:nvPr/>
          </p:nvSpPr>
          <p:spPr>
            <a:xfrm>
              <a:off x="5062260" y="1955682"/>
              <a:ext cx="103855" cy="109769"/>
            </a:xfrm>
            <a:custGeom>
              <a:avLst/>
              <a:gdLst/>
              <a:ahLst/>
              <a:cxnLst/>
              <a:rect l="l" t="t" r="r" b="b"/>
              <a:pathLst>
                <a:path w="5022" h="5308" extrusionOk="0">
                  <a:moveTo>
                    <a:pt x="3019" y="557"/>
                  </a:moveTo>
                  <a:cubicBezTo>
                    <a:pt x="3680" y="1725"/>
                    <a:pt x="4572" y="3510"/>
                    <a:pt x="4514" y="3966"/>
                  </a:cubicBezTo>
                  <a:cubicBezTo>
                    <a:pt x="4469" y="4344"/>
                    <a:pt x="3956" y="4697"/>
                    <a:pt x="3487" y="4839"/>
                  </a:cubicBezTo>
                  <a:cubicBezTo>
                    <a:pt x="3388" y="4879"/>
                    <a:pt x="3284" y="4901"/>
                    <a:pt x="3179" y="4901"/>
                  </a:cubicBezTo>
                  <a:cubicBezTo>
                    <a:pt x="3102" y="4901"/>
                    <a:pt x="3024" y="4889"/>
                    <a:pt x="2948" y="4864"/>
                  </a:cubicBezTo>
                  <a:cubicBezTo>
                    <a:pt x="2216" y="4447"/>
                    <a:pt x="1093" y="2849"/>
                    <a:pt x="637" y="2168"/>
                  </a:cubicBezTo>
                  <a:cubicBezTo>
                    <a:pt x="977" y="2104"/>
                    <a:pt x="1298" y="1969"/>
                    <a:pt x="1587" y="1777"/>
                  </a:cubicBezTo>
                  <a:cubicBezTo>
                    <a:pt x="2107" y="1424"/>
                    <a:pt x="2588" y="1019"/>
                    <a:pt x="3019" y="557"/>
                  </a:cubicBezTo>
                  <a:close/>
                  <a:moveTo>
                    <a:pt x="3054" y="0"/>
                  </a:moveTo>
                  <a:cubicBezTo>
                    <a:pt x="2998" y="0"/>
                    <a:pt x="2940" y="23"/>
                    <a:pt x="2897" y="69"/>
                  </a:cubicBezTo>
                  <a:cubicBezTo>
                    <a:pt x="2447" y="589"/>
                    <a:pt x="1934" y="1051"/>
                    <a:pt x="1362" y="1436"/>
                  </a:cubicBezTo>
                  <a:cubicBezTo>
                    <a:pt x="1010" y="1659"/>
                    <a:pt x="689" y="1776"/>
                    <a:pt x="428" y="1776"/>
                  </a:cubicBezTo>
                  <a:cubicBezTo>
                    <a:pt x="380" y="1776"/>
                    <a:pt x="334" y="1772"/>
                    <a:pt x="290" y="1764"/>
                  </a:cubicBezTo>
                  <a:cubicBezTo>
                    <a:pt x="280" y="1762"/>
                    <a:pt x="269" y="1761"/>
                    <a:pt x="259" y="1761"/>
                  </a:cubicBezTo>
                  <a:cubicBezTo>
                    <a:pt x="103" y="1761"/>
                    <a:pt x="1" y="1940"/>
                    <a:pt x="85" y="2078"/>
                  </a:cubicBezTo>
                  <a:cubicBezTo>
                    <a:pt x="156" y="2187"/>
                    <a:pt x="1748" y="4665"/>
                    <a:pt x="2768" y="5230"/>
                  </a:cubicBezTo>
                  <a:cubicBezTo>
                    <a:pt x="2775" y="5237"/>
                    <a:pt x="2787" y="5237"/>
                    <a:pt x="2800" y="5243"/>
                  </a:cubicBezTo>
                  <a:cubicBezTo>
                    <a:pt x="2922" y="5288"/>
                    <a:pt x="3057" y="5307"/>
                    <a:pt x="3192" y="5307"/>
                  </a:cubicBezTo>
                  <a:cubicBezTo>
                    <a:pt x="3340" y="5307"/>
                    <a:pt x="3487" y="5275"/>
                    <a:pt x="3628" y="5217"/>
                  </a:cubicBezTo>
                  <a:cubicBezTo>
                    <a:pt x="4219" y="5038"/>
                    <a:pt x="4848" y="4595"/>
                    <a:pt x="4919" y="4017"/>
                  </a:cubicBezTo>
                  <a:cubicBezTo>
                    <a:pt x="5021" y="3240"/>
                    <a:pt x="3532" y="621"/>
                    <a:pt x="3230" y="101"/>
                  </a:cubicBezTo>
                  <a:cubicBezTo>
                    <a:pt x="3192" y="34"/>
                    <a:pt x="3124" y="0"/>
                    <a:pt x="3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490;p69">
              <a:extLst>
                <a:ext uri="{FF2B5EF4-FFF2-40B4-BE49-F238E27FC236}">
                  <a16:creationId xmlns:a16="http://schemas.microsoft.com/office/drawing/2014/main" id="{415A7568-E1E5-442E-97D2-C1A50A6CB7EE}"/>
                </a:ext>
              </a:extLst>
            </p:cNvPr>
            <p:cNvSpPr/>
            <p:nvPr/>
          </p:nvSpPr>
          <p:spPr>
            <a:xfrm>
              <a:off x="5067595" y="1988957"/>
              <a:ext cx="68389" cy="72339"/>
            </a:xfrm>
            <a:custGeom>
              <a:avLst/>
              <a:gdLst/>
              <a:ahLst/>
              <a:cxnLst/>
              <a:rect l="l" t="t" r="r" b="b"/>
              <a:pathLst>
                <a:path w="3307" h="3498" extrusionOk="0">
                  <a:moveTo>
                    <a:pt x="1214" y="1"/>
                  </a:moveTo>
                  <a:cubicBezTo>
                    <a:pt x="862" y="220"/>
                    <a:pt x="502" y="374"/>
                    <a:pt x="168" y="374"/>
                  </a:cubicBezTo>
                  <a:cubicBezTo>
                    <a:pt x="111" y="374"/>
                    <a:pt x="55" y="370"/>
                    <a:pt x="0" y="360"/>
                  </a:cubicBezTo>
                  <a:lnTo>
                    <a:pt x="0" y="360"/>
                  </a:lnTo>
                  <a:cubicBezTo>
                    <a:pt x="0" y="360"/>
                    <a:pt x="1624" y="2896"/>
                    <a:pt x="2606" y="3441"/>
                  </a:cubicBezTo>
                  <a:cubicBezTo>
                    <a:pt x="2711" y="3479"/>
                    <a:pt x="2820" y="3497"/>
                    <a:pt x="2928" y="3497"/>
                  </a:cubicBezTo>
                  <a:cubicBezTo>
                    <a:pt x="3058" y="3497"/>
                    <a:pt x="3187" y="3471"/>
                    <a:pt x="3306" y="3422"/>
                  </a:cubicBezTo>
                  <a:cubicBezTo>
                    <a:pt x="2703" y="2665"/>
                    <a:pt x="2157" y="1856"/>
                    <a:pt x="1689" y="1009"/>
                  </a:cubicBezTo>
                  <a:cubicBezTo>
                    <a:pt x="1509" y="681"/>
                    <a:pt x="1355" y="341"/>
                    <a:pt x="121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91;p69">
              <a:extLst>
                <a:ext uri="{FF2B5EF4-FFF2-40B4-BE49-F238E27FC236}">
                  <a16:creationId xmlns:a16="http://schemas.microsoft.com/office/drawing/2014/main" id="{C926303A-4926-4B8D-901B-722E855536F1}"/>
                </a:ext>
              </a:extLst>
            </p:cNvPr>
            <p:cNvSpPr/>
            <p:nvPr/>
          </p:nvSpPr>
          <p:spPr>
            <a:xfrm>
              <a:off x="4923683" y="1742037"/>
              <a:ext cx="213087" cy="270991"/>
            </a:xfrm>
            <a:custGeom>
              <a:avLst/>
              <a:gdLst/>
              <a:ahLst/>
              <a:cxnLst/>
              <a:rect l="l" t="t" r="r" b="b"/>
              <a:pathLst>
                <a:path w="10304" h="13104" extrusionOk="0">
                  <a:moveTo>
                    <a:pt x="4212" y="1"/>
                  </a:moveTo>
                  <a:cubicBezTo>
                    <a:pt x="4212" y="1"/>
                    <a:pt x="2646" y="2459"/>
                    <a:pt x="1" y="2902"/>
                  </a:cubicBezTo>
                  <a:cubicBezTo>
                    <a:pt x="1" y="2902"/>
                    <a:pt x="3121" y="8147"/>
                    <a:pt x="5496" y="11909"/>
                  </a:cubicBezTo>
                  <a:cubicBezTo>
                    <a:pt x="5977" y="12673"/>
                    <a:pt x="6807" y="13103"/>
                    <a:pt x="7662" y="13103"/>
                  </a:cubicBezTo>
                  <a:cubicBezTo>
                    <a:pt x="8029" y="13103"/>
                    <a:pt x="8400" y="13024"/>
                    <a:pt x="8750" y="12859"/>
                  </a:cubicBezTo>
                  <a:lnTo>
                    <a:pt x="8808" y="12833"/>
                  </a:lnTo>
                  <a:cubicBezTo>
                    <a:pt x="9296" y="12583"/>
                    <a:pt x="9694" y="12178"/>
                    <a:pt x="9931" y="11684"/>
                  </a:cubicBezTo>
                  <a:cubicBezTo>
                    <a:pt x="10304" y="10901"/>
                    <a:pt x="10259" y="9976"/>
                    <a:pt x="9803" y="9232"/>
                  </a:cubicBezTo>
                  <a:lnTo>
                    <a:pt x="4995" y="1298"/>
                  </a:lnTo>
                  <a:lnTo>
                    <a:pt x="4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492;p69">
              <a:extLst>
                <a:ext uri="{FF2B5EF4-FFF2-40B4-BE49-F238E27FC236}">
                  <a16:creationId xmlns:a16="http://schemas.microsoft.com/office/drawing/2014/main" id="{4FEAE93E-BC80-46B9-9C02-41458B313A45}"/>
                </a:ext>
              </a:extLst>
            </p:cNvPr>
            <p:cNvSpPr/>
            <p:nvPr/>
          </p:nvSpPr>
          <p:spPr>
            <a:xfrm>
              <a:off x="4916921" y="1734076"/>
              <a:ext cx="224233" cy="283192"/>
            </a:xfrm>
            <a:custGeom>
              <a:avLst/>
              <a:gdLst/>
              <a:ahLst/>
              <a:cxnLst/>
              <a:rect l="l" t="t" r="r" b="b"/>
              <a:pathLst>
                <a:path w="10843" h="13694" extrusionOk="0">
                  <a:moveTo>
                    <a:pt x="4526" y="758"/>
                  </a:moveTo>
                  <a:lnTo>
                    <a:pt x="9957" y="9720"/>
                  </a:lnTo>
                  <a:cubicBezTo>
                    <a:pt x="10374" y="10406"/>
                    <a:pt x="10419" y="11254"/>
                    <a:pt x="10072" y="11979"/>
                  </a:cubicBezTo>
                  <a:cubicBezTo>
                    <a:pt x="9854" y="12435"/>
                    <a:pt x="9494" y="12801"/>
                    <a:pt x="9045" y="13032"/>
                  </a:cubicBezTo>
                  <a:lnTo>
                    <a:pt x="8987" y="13058"/>
                  </a:lnTo>
                  <a:cubicBezTo>
                    <a:pt x="8667" y="13209"/>
                    <a:pt x="8327" y="13282"/>
                    <a:pt x="7991" y="13282"/>
                  </a:cubicBezTo>
                  <a:cubicBezTo>
                    <a:pt x="7205" y="13282"/>
                    <a:pt x="6441" y="12884"/>
                    <a:pt x="5996" y="12178"/>
                  </a:cubicBezTo>
                  <a:cubicBezTo>
                    <a:pt x="3945" y="8936"/>
                    <a:pt x="1306" y="4529"/>
                    <a:pt x="652" y="3434"/>
                  </a:cubicBezTo>
                  <a:lnTo>
                    <a:pt x="652" y="3434"/>
                  </a:lnTo>
                  <a:cubicBezTo>
                    <a:pt x="2698" y="2965"/>
                    <a:pt x="4051" y="1393"/>
                    <a:pt x="4526" y="758"/>
                  </a:cubicBezTo>
                  <a:close/>
                  <a:moveTo>
                    <a:pt x="4545" y="1"/>
                  </a:moveTo>
                  <a:lnTo>
                    <a:pt x="4366" y="277"/>
                  </a:lnTo>
                  <a:cubicBezTo>
                    <a:pt x="4353" y="296"/>
                    <a:pt x="2812" y="2658"/>
                    <a:pt x="296" y="3082"/>
                  </a:cubicBezTo>
                  <a:lnTo>
                    <a:pt x="0" y="3133"/>
                  </a:lnTo>
                  <a:lnTo>
                    <a:pt x="154" y="3390"/>
                  </a:lnTo>
                  <a:cubicBezTo>
                    <a:pt x="180" y="3441"/>
                    <a:pt x="3306" y="8680"/>
                    <a:pt x="5656" y="12396"/>
                  </a:cubicBezTo>
                  <a:cubicBezTo>
                    <a:pt x="6156" y="13205"/>
                    <a:pt x="7042" y="13693"/>
                    <a:pt x="7992" y="13693"/>
                  </a:cubicBezTo>
                  <a:cubicBezTo>
                    <a:pt x="8397" y="13693"/>
                    <a:pt x="8801" y="13603"/>
                    <a:pt x="9167" y="13430"/>
                  </a:cubicBezTo>
                  <a:lnTo>
                    <a:pt x="9225" y="13398"/>
                  </a:lnTo>
                  <a:cubicBezTo>
                    <a:pt x="9758" y="13128"/>
                    <a:pt x="10181" y="12692"/>
                    <a:pt x="10438" y="12159"/>
                  </a:cubicBezTo>
                  <a:cubicBezTo>
                    <a:pt x="10843" y="11305"/>
                    <a:pt x="10798" y="10310"/>
                    <a:pt x="10310" y="9508"/>
                  </a:cubicBezTo>
                  <a:lnTo>
                    <a:pt x="4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493;p69">
              <a:extLst>
                <a:ext uri="{FF2B5EF4-FFF2-40B4-BE49-F238E27FC236}">
                  <a16:creationId xmlns:a16="http://schemas.microsoft.com/office/drawing/2014/main" id="{A553C089-0F60-4D9C-BF98-9ABA2DA03DBE}"/>
                </a:ext>
              </a:extLst>
            </p:cNvPr>
            <p:cNvSpPr/>
            <p:nvPr/>
          </p:nvSpPr>
          <p:spPr>
            <a:xfrm>
              <a:off x="4923559" y="1742037"/>
              <a:ext cx="205642" cy="270970"/>
            </a:xfrm>
            <a:custGeom>
              <a:avLst/>
              <a:gdLst/>
              <a:ahLst/>
              <a:cxnLst/>
              <a:rect l="l" t="t" r="r" b="b"/>
              <a:pathLst>
                <a:path w="9944" h="13103" extrusionOk="0">
                  <a:moveTo>
                    <a:pt x="4218" y="1"/>
                  </a:moveTo>
                  <a:cubicBezTo>
                    <a:pt x="4218" y="1"/>
                    <a:pt x="2652" y="2459"/>
                    <a:pt x="0" y="2896"/>
                  </a:cubicBezTo>
                  <a:cubicBezTo>
                    <a:pt x="0" y="2896"/>
                    <a:pt x="3127" y="8141"/>
                    <a:pt x="5508" y="11902"/>
                  </a:cubicBezTo>
                  <a:cubicBezTo>
                    <a:pt x="5989" y="12671"/>
                    <a:pt x="6817" y="13103"/>
                    <a:pt x="7673" y="13103"/>
                  </a:cubicBezTo>
                  <a:cubicBezTo>
                    <a:pt x="8039" y="13103"/>
                    <a:pt x="8411" y="13024"/>
                    <a:pt x="8763" y="12859"/>
                  </a:cubicBezTo>
                  <a:lnTo>
                    <a:pt x="8820" y="12827"/>
                  </a:lnTo>
                  <a:cubicBezTo>
                    <a:pt x="9308" y="12583"/>
                    <a:pt x="9706" y="12178"/>
                    <a:pt x="9944" y="11684"/>
                  </a:cubicBezTo>
                  <a:lnTo>
                    <a:pt x="9944" y="11684"/>
                  </a:lnTo>
                  <a:cubicBezTo>
                    <a:pt x="9681" y="11755"/>
                    <a:pt x="9405" y="11799"/>
                    <a:pt x="9135" y="11812"/>
                  </a:cubicBezTo>
                  <a:cubicBezTo>
                    <a:pt x="9115" y="11813"/>
                    <a:pt x="9095" y="11813"/>
                    <a:pt x="9076" y="11813"/>
                  </a:cubicBezTo>
                  <a:cubicBezTo>
                    <a:pt x="8354" y="11813"/>
                    <a:pt x="7688" y="11474"/>
                    <a:pt x="7113" y="11055"/>
                  </a:cubicBezTo>
                  <a:cubicBezTo>
                    <a:pt x="4905" y="9437"/>
                    <a:pt x="3846" y="6728"/>
                    <a:pt x="2889" y="4161"/>
                  </a:cubicBezTo>
                  <a:cubicBezTo>
                    <a:pt x="2799" y="3987"/>
                    <a:pt x="2767" y="3788"/>
                    <a:pt x="2806" y="3596"/>
                  </a:cubicBezTo>
                  <a:cubicBezTo>
                    <a:pt x="2902" y="3390"/>
                    <a:pt x="3056" y="3217"/>
                    <a:pt x="3255" y="3114"/>
                  </a:cubicBezTo>
                  <a:cubicBezTo>
                    <a:pt x="3955" y="2626"/>
                    <a:pt x="4545" y="2010"/>
                    <a:pt x="5001" y="1298"/>
                  </a:cubicBezTo>
                  <a:lnTo>
                    <a:pt x="421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494;p69">
              <a:extLst>
                <a:ext uri="{FF2B5EF4-FFF2-40B4-BE49-F238E27FC236}">
                  <a16:creationId xmlns:a16="http://schemas.microsoft.com/office/drawing/2014/main" id="{010FDD6F-D148-493A-8BE0-179DB78E9EBC}"/>
                </a:ext>
              </a:extLst>
            </p:cNvPr>
            <p:cNvSpPr/>
            <p:nvPr/>
          </p:nvSpPr>
          <p:spPr>
            <a:xfrm>
              <a:off x="4782584" y="1501364"/>
              <a:ext cx="241356" cy="308380"/>
            </a:xfrm>
            <a:custGeom>
              <a:avLst/>
              <a:gdLst/>
              <a:ahLst/>
              <a:cxnLst/>
              <a:rect l="l" t="t" r="r" b="b"/>
              <a:pathLst>
                <a:path w="11671" h="14912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35"/>
                  </a:lnTo>
                  <a:cubicBezTo>
                    <a:pt x="6395" y="14693"/>
                    <a:pt x="6766" y="14912"/>
                    <a:pt x="7168" y="14912"/>
                  </a:cubicBezTo>
                  <a:cubicBezTo>
                    <a:pt x="7205" y="14912"/>
                    <a:pt x="7242" y="14910"/>
                    <a:pt x="7280" y="14906"/>
                  </a:cubicBezTo>
                  <a:cubicBezTo>
                    <a:pt x="8929" y="14752"/>
                    <a:pt x="10431" y="13892"/>
                    <a:pt x="11394" y="12544"/>
                  </a:cubicBezTo>
                  <a:cubicBezTo>
                    <a:pt x="11645" y="12191"/>
                    <a:pt x="11670" y="11735"/>
                    <a:pt x="11458" y="11363"/>
                  </a:cubicBezTo>
                  <a:lnTo>
                    <a:pt x="11433" y="11312"/>
                  </a:lnTo>
                  <a:lnTo>
                    <a:pt x="5880" y="1490"/>
                  </a:lnTo>
                  <a:lnTo>
                    <a:pt x="5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495;p69">
              <a:extLst>
                <a:ext uri="{FF2B5EF4-FFF2-40B4-BE49-F238E27FC236}">
                  <a16:creationId xmlns:a16="http://schemas.microsoft.com/office/drawing/2014/main" id="{94E2C087-BF43-45C2-B106-5B05CA4115E0}"/>
                </a:ext>
              </a:extLst>
            </p:cNvPr>
            <p:cNvSpPr/>
            <p:nvPr/>
          </p:nvSpPr>
          <p:spPr>
            <a:xfrm>
              <a:off x="4777662" y="1497145"/>
              <a:ext cx="250786" cy="316880"/>
            </a:xfrm>
            <a:custGeom>
              <a:avLst/>
              <a:gdLst/>
              <a:ahLst/>
              <a:cxnLst/>
              <a:rect l="l" t="t" r="r" b="b"/>
              <a:pathLst>
                <a:path w="12127" h="15323" extrusionOk="0">
                  <a:moveTo>
                    <a:pt x="5207" y="481"/>
                  </a:moveTo>
                  <a:lnTo>
                    <a:pt x="11491" y="11618"/>
                  </a:lnTo>
                  <a:lnTo>
                    <a:pt x="11523" y="11670"/>
                  </a:lnTo>
                  <a:cubicBezTo>
                    <a:pt x="11696" y="11971"/>
                    <a:pt x="11671" y="12344"/>
                    <a:pt x="11472" y="12632"/>
                  </a:cubicBezTo>
                  <a:cubicBezTo>
                    <a:pt x="10535" y="13929"/>
                    <a:pt x="9084" y="14764"/>
                    <a:pt x="7492" y="14905"/>
                  </a:cubicBezTo>
                  <a:cubicBezTo>
                    <a:pt x="7460" y="14908"/>
                    <a:pt x="7429" y="14910"/>
                    <a:pt x="7398" y="14910"/>
                  </a:cubicBezTo>
                  <a:cubicBezTo>
                    <a:pt x="7073" y="14910"/>
                    <a:pt x="6771" y="14730"/>
                    <a:pt x="6619" y="14443"/>
                  </a:cubicBezTo>
                  <a:lnTo>
                    <a:pt x="514" y="3093"/>
                  </a:lnTo>
                  <a:lnTo>
                    <a:pt x="5207" y="481"/>
                  </a:lnTo>
                  <a:close/>
                  <a:moveTo>
                    <a:pt x="5278" y="1"/>
                  </a:moveTo>
                  <a:cubicBezTo>
                    <a:pt x="5245" y="1"/>
                    <a:pt x="5211" y="9"/>
                    <a:pt x="5181" y="25"/>
                  </a:cubicBezTo>
                  <a:lnTo>
                    <a:pt x="135" y="2837"/>
                  </a:lnTo>
                  <a:cubicBezTo>
                    <a:pt x="39" y="2888"/>
                    <a:pt x="1" y="3010"/>
                    <a:pt x="58" y="3113"/>
                  </a:cubicBezTo>
                  <a:lnTo>
                    <a:pt x="6259" y="14635"/>
                  </a:lnTo>
                  <a:cubicBezTo>
                    <a:pt x="6484" y="15053"/>
                    <a:pt x="6921" y="15316"/>
                    <a:pt x="7396" y="15322"/>
                  </a:cubicBezTo>
                  <a:cubicBezTo>
                    <a:pt x="7441" y="15322"/>
                    <a:pt x="7492" y="15316"/>
                    <a:pt x="7537" y="15316"/>
                  </a:cubicBezTo>
                  <a:cubicBezTo>
                    <a:pt x="9244" y="15155"/>
                    <a:pt x="10804" y="14263"/>
                    <a:pt x="11799" y="12864"/>
                  </a:cubicBezTo>
                  <a:cubicBezTo>
                    <a:pt x="12101" y="12453"/>
                    <a:pt x="12127" y="11907"/>
                    <a:pt x="11876" y="11464"/>
                  </a:cubicBezTo>
                  <a:lnTo>
                    <a:pt x="5457" y="109"/>
                  </a:lnTo>
                  <a:cubicBezTo>
                    <a:pt x="5422" y="38"/>
                    <a:pt x="5351" y="1"/>
                    <a:pt x="5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496;p69">
              <a:extLst>
                <a:ext uri="{FF2B5EF4-FFF2-40B4-BE49-F238E27FC236}">
                  <a16:creationId xmlns:a16="http://schemas.microsoft.com/office/drawing/2014/main" id="{F4205DE5-A96B-49EF-BBAD-A3A9186ECD20}"/>
                </a:ext>
              </a:extLst>
            </p:cNvPr>
            <p:cNvSpPr/>
            <p:nvPr/>
          </p:nvSpPr>
          <p:spPr>
            <a:xfrm>
              <a:off x="4782584" y="1501364"/>
              <a:ext cx="241356" cy="308132"/>
            </a:xfrm>
            <a:custGeom>
              <a:avLst/>
              <a:gdLst/>
              <a:ahLst/>
              <a:cxnLst/>
              <a:rect l="l" t="t" r="r" b="b"/>
              <a:pathLst>
                <a:path w="11671" h="14900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29"/>
                  </a:lnTo>
                  <a:cubicBezTo>
                    <a:pt x="6395" y="14681"/>
                    <a:pt x="6766" y="14899"/>
                    <a:pt x="7167" y="14899"/>
                  </a:cubicBezTo>
                  <a:cubicBezTo>
                    <a:pt x="7205" y="14899"/>
                    <a:pt x="7242" y="14897"/>
                    <a:pt x="7280" y="14893"/>
                  </a:cubicBezTo>
                  <a:cubicBezTo>
                    <a:pt x="8929" y="14746"/>
                    <a:pt x="10431" y="13879"/>
                    <a:pt x="11394" y="12531"/>
                  </a:cubicBezTo>
                  <a:cubicBezTo>
                    <a:pt x="11645" y="12185"/>
                    <a:pt x="11670" y="11722"/>
                    <a:pt x="11458" y="11350"/>
                  </a:cubicBezTo>
                  <a:lnTo>
                    <a:pt x="11433" y="11305"/>
                  </a:lnTo>
                  <a:cubicBezTo>
                    <a:pt x="10849" y="12287"/>
                    <a:pt x="10033" y="13327"/>
                    <a:pt x="9135" y="13552"/>
                  </a:cubicBezTo>
                  <a:cubicBezTo>
                    <a:pt x="8789" y="13643"/>
                    <a:pt x="8483" y="13700"/>
                    <a:pt x="8200" y="13700"/>
                  </a:cubicBezTo>
                  <a:cubicBezTo>
                    <a:pt x="6988" y="13700"/>
                    <a:pt x="6192" y="12651"/>
                    <a:pt x="4391" y="8737"/>
                  </a:cubicBezTo>
                  <a:cubicBezTo>
                    <a:pt x="2163" y="3910"/>
                    <a:pt x="2029" y="4218"/>
                    <a:pt x="3974" y="3198"/>
                  </a:cubicBezTo>
                  <a:cubicBezTo>
                    <a:pt x="4738" y="2787"/>
                    <a:pt x="5392" y="2203"/>
                    <a:pt x="5880" y="1490"/>
                  </a:cubicBezTo>
                  <a:lnTo>
                    <a:pt x="503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497;p69">
              <a:extLst>
                <a:ext uri="{FF2B5EF4-FFF2-40B4-BE49-F238E27FC236}">
                  <a16:creationId xmlns:a16="http://schemas.microsoft.com/office/drawing/2014/main" id="{F873661F-CA5F-4DB1-83D7-8B986464E1D4}"/>
                </a:ext>
              </a:extLst>
            </p:cNvPr>
            <p:cNvSpPr/>
            <p:nvPr/>
          </p:nvSpPr>
          <p:spPr>
            <a:xfrm>
              <a:off x="4758367" y="1488604"/>
              <a:ext cx="140914" cy="77736"/>
            </a:xfrm>
            <a:custGeom>
              <a:avLst/>
              <a:gdLst/>
              <a:ahLst/>
              <a:cxnLst/>
              <a:rect l="l" t="t" r="r" b="b"/>
              <a:pathLst>
                <a:path w="6814" h="3759" extrusionOk="0">
                  <a:moveTo>
                    <a:pt x="5040" y="0"/>
                  </a:moveTo>
                  <a:cubicBezTo>
                    <a:pt x="3135" y="0"/>
                    <a:pt x="0" y="2435"/>
                    <a:pt x="1171" y="3429"/>
                  </a:cubicBezTo>
                  <a:cubicBezTo>
                    <a:pt x="1442" y="3660"/>
                    <a:pt x="1808" y="3759"/>
                    <a:pt x="2219" y="3759"/>
                  </a:cubicBezTo>
                  <a:cubicBezTo>
                    <a:pt x="4057" y="3759"/>
                    <a:pt x="6813" y="1777"/>
                    <a:pt x="6210" y="618"/>
                  </a:cubicBezTo>
                  <a:cubicBezTo>
                    <a:pt x="5985" y="180"/>
                    <a:pt x="5558" y="0"/>
                    <a:pt x="5040" y="0"/>
                  </a:cubicBezTo>
                  <a:close/>
                </a:path>
              </a:pathLst>
            </a:custGeom>
            <a:solidFill>
              <a:srgbClr val="88CA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498;p69">
              <a:extLst>
                <a:ext uri="{FF2B5EF4-FFF2-40B4-BE49-F238E27FC236}">
                  <a16:creationId xmlns:a16="http://schemas.microsoft.com/office/drawing/2014/main" id="{9484F612-71AD-42DF-8368-8BF0071A7466}"/>
                </a:ext>
              </a:extLst>
            </p:cNvPr>
            <p:cNvSpPr/>
            <p:nvPr/>
          </p:nvSpPr>
          <p:spPr>
            <a:xfrm>
              <a:off x="4771416" y="1484468"/>
              <a:ext cx="125610" cy="86091"/>
            </a:xfrm>
            <a:custGeom>
              <a:avLst/>
              <a:gdLst/>
              <a:ahLst/>
              <a:cxnLst/>
              <a:rect l="l" t="t" r="r" b="b"/>
              <a:pathLst>
                <a:path w="6074" h="4163" extrusionOk="0">
                  <a:moveTo>
                    <a:pt x="4411" y="407"/>
                  </a:moveTo>
                  <a:cubicBezTo>
                    <a:pt x="4892" y="407"/>
                    <a:pt x="5226" y="574"/>
                    <a:pt x="5400" y="914"/>
                  </a:cubicBezTo>
                  <a:cubicBezTo>
                    <a:pt x="5611" y="1319"/>
                    <a:pt x="5252" y="1960"/>
                    <a:pt x="4469" y="2590"/>
                  </a:cubicBezTo>
                  <a:cubicBezTo>
                    <a:pt x="3621" y="3266"/>
                    <a:pt x="2472" y="3753"/>
                    <a:pt x="1594" y="3753"/>
                  </a:cubicBezTo>
                  <a:cubicBezTo>
                    <a:pt x="1222" y="3753"/>
                    <a:pt x="899" y="3666"/>
                    <a:pt x="669" y="3469"/>
                  </a:cubicBezTo>
                  <a:cubicBezTo>
                    <a:pt x="489" y="3315"/>
                    <a:pt x="444" y="3122"/>
                    <a:pt x="527" y="2859"/>
                  </a:cubicBezTo>
                  <a:cubicBezTo>
                    <a:pt x="848" y="1858"/>
                    <a:pt x="2857" y="529"/>
                    <a:pt x="4218" y="413"/>
                  </a:cubicBezTo>
                  <a:cubicBezTo>
                    <a:pt x="4283" y="407"/>
                    <a:pt x="4347" y="407"/>
                    <a:pt x="4411" y="407"/>
                  </a:cubicBezTo>
                  <a:close/>
                  <a:moveTo>
                    <a:pt x="4398" y="1"/>
                  </a:moveTo>
                  <a:cubicBezTo>
                    <a:pt x="4330" y="1"/>
                    <a:pt x="4259" y="3"/>
                    <a:pt x="4186" y="9"/>
                  </a:cubicBezTo>
                  <a:cubicBezTo>
                    <a:pt x="2633" y="137"/>
                    <a:pt x="514" y="1569"/>
                    <a:pt x="142" y="2737"/>
                  </a:cubicBezTo>
                  <a:cubicBezTo>
                    <a:pt x="1" y="3154"/>
                    <a:pt x="91" y="3514"/>
                    <a:pt x="405" y="3784"/>
                  </a:cubicBezTo>
                  <a:cubicBezTo>
                    <a:pt x="720" y="4047"/>
                    <a:pt x="1137" y="4162"/>
                    <a:pt x="1599" y="4162"/>
                  </a:cubicBezTo>
                  <a:cubicBezTo>
                    <a:pt x="2588" y="4162"/>
                    <a:pt x="3801" y="3642"/>
                    <a:pt x="4725" y="2917"/>
                  </a:cubicBezTo>
                  <a:cubicBezTo>
                    <a:pt x="5682" y="2153"/>
                    <a:pt x="6074" y="1338"/>
                    <a:pt x="5759" y="734"/>
                  </a:cubicBezTo>
                  <a:cubicBezTo>
                    <a:pt x="5515" y="247"/>
                    <a:pt x="5046" y="1"/>
                    <a:pt x="4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499;p69">
              <a:extLst>
                <a:ext uri="{FF2B5EF4-FFF2-40B4-BE49-F238E27FC236}">
                  <a16:creationId xmlns:a16="http://schemas.microsoft.com/office/drawing/2014/main" id="{4FFCF495-7BCA-40F7-AFFA-C2EFF191EE74}"/>
                </a:ext>
              </a:extLst>
            </p:cNvPr>
            <p:cNvSpPr/>
            <p:nvPr/>
          </p:nvSpPr>
          <p:spPr>
            <a:xfrm>
              <a:off x="4758285" y="1419988"/>
              <a:ext cx="103028" cy="123894"/>
            </a:xfrm>
            <a:custGeom>
              <a:avLst/>
              <a:gdLst/>
              <a:ahLst/>
              <a:cxnLst/>
              <a:rect l="l" t="t" r="r" b="b"/>
              <a:pathLst>
                <a:path w="4982" h="5991" extrusionOk="0">
                  <a:moveTo>
                    <a:pt x="2542" y="1"/>
                  </a:moveTo>
                  <a:lnTo>
                    <a:pt x="854" y="964"/>
                  </a:lnTo>
                  <a:lnTo>
                    <a:pt x="0" y="1452"/>
                  </a:lnTo>
                  <a:lnTo>
                    <a:pt x="2542" y="5990"/>
                  </a:lnTo>
                  <a:cubicBezTo>
                    <a:pt x="2562" y="5990"/>
                    <a:pt x="2582" y="5991"/>
                    <a:pt x="2602" y="5991"/>
                  </a:cubicBezTo>
                  <a:cubicBezTo>
                    <a:pt x="2903" y="5991"/>
                    <a:pt x="3203" y="5945"/>
                    <a:pt x="3492" y="5842"/>
                  </a:cubicBezTo>
                  <a:cubicBezTo>
                    <a:pt x="4122" y="5630"/>
                    <a:pt x="4648" y="5200"/>
                    <a:pt x="4982" y="462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500;p69">
              <a:extLst>
                <a:ext uri="{FF2B5EF4-FFF2-40B4-BE49-F238E27FC236}">
                  <a16:creationId xmlns:a16="http://schemas.microsoft.com/office/drawing/2014/main" id="{4FFCC768-97F1-4990-BCF5-7B89CDC0DCB6}"/>
                </a:ext>
              </a:extLst>
            </p:cNvPr>
            <p:cNvSpPr/>
            <p:nvPr/>
          </p:nvSpPr>
          <p:spPr>
            <a:xfrm>
              <a:off x="4753508" y="1415728"/>
              <a:ext cx="112313" cy="132393"/>
            </a:xfrm>
            <a:custGeom>
              <a:avLst/>
              <a:gdLst/>
              <a:ahLst/>
              <a:cxnLst/>
              <a:rect l="l" t="t" r="r" b="b"/>
              <a:pathLst>
                <a:path w="5431" h="6402" extrusionOk="0">
                  <a:moveTo>
                    <a:pt x="2690" y="489"/>
                  </a:moveTo>
                  <a:lnTo>
                    <a:pt x="4982" y="4822"/>
                  </a:lnTo>
                  <a:cubicBezTo>
                    <a:pt x="4667" y="5304"/>
                    <a:pt x="4199" y="5670"/>
                    <a:pt x="3653" y="5856"/>
                  </a:cubicBezTo>
                  <a:cubicBezTo>
                    <a:pt x="3409" y="5939"/>
                    <a:pt x="3152" y="5984"/>
                    <a:pt x="2895" y="5991"/>
                  </a:cubicBezTo>
                  <a:lnTo>
                    <a:pt x="507" y="1735"/>
                  </a:lnTo>
                  <a:lnTo>
                    <a:pt x="2690" y="489"/>
                  </a:lnTo>
                  <a:close/>
                  <a:moveTo>
                    <a:pt x="2775" y="0"/>
                  </a:moveTo>
                  <a:cubicBezTo>
                    <a:pt x="2741" y="0"/>
                    <a:pt x="2708" y="9"/>
                    <a:pt x="2677" y="27"/>
                  </a:cubicBezTo>
                  <a:lnTo>
                    <a:pt x="135" y="1484"/>
                  </a:lnTo>
                  <a:cubicBezTo>
                    <a:pt x="39" y="1542"/>
                    <a:pt x="0" y="1664"/>
                    <a:pt x="52" y="1760"/>
                  </a:cubicBezTo>
                  <a:lnTo>
                    <a:pt x="2594" y="6299"/>
                  </a:lnTo>
                  <a:cubicBezTo>
                    <a:pt x="2632" y="6356"/>
                    <a:pt x="2696" y="6395"/>
                    <a:pt x="2767" y="6401"/>
                  </a:cubicBezTo>
                  <a:lnTo>
                    <a:pt x="2857" y="6401"/>
                  </a:lnTo>
                  <a:cubicBezTo>
                    <a:pt x="3178" y="6401"/>
                    <a:pt x="3492" y="6350"/>
                    <a:pt x="3788" y="6241"/>
                  </a:cubicBezTo>
                  <a:cubicBezTo>
                    <a:pt x="4468" y="6016"/>
                    <a:pt x="5033" y="5548"/>
                    <a:pt x="5392" y="4931"/>
                  </a:cubicBezTo>
                  <a:cubicBezTo>
                    <a:pt x="5431" y="4874"/>
                    <a:pt x="5431" y="4797"/>
                    <a:pt x="5399" y="4732"/>
                  </a:cubicBezTo>
                  <a:lnTo>
                    <a:pt x="2960" y="111"/>
                  </a:lnTo>
                  <a:cubicBezTo>
                    <a:pt x="2920" y="40"/>
                    <a:pt x="2848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5501;p69">
              <a:extLst>
                <a:ext uri="{FF2B5EF4-FFF2-40B4-BE49-F238E27FC236}">
                  <a16:creationId xmlns:a16="http://schemas.microsoft.com/office/drawing/2014/main" id="{319815F5-F53C-4EDD-9026-A704FF0B67CA}"/>
                </a:ext>
              </a:extLst>
            </p:cNvPr>
            <p:cNvSpPr/>
            <p:nvPr/>
          </p:nvSpPr>
          <p:spPr>
            <a:xfrm>
              <a:off x="4754562" y="1416389"/>
              <a:ext cx="60965" cy="37389"/>
            </a:xfrm>
            <a:custGeom>
              <a:avLst/>
              <a:gdLst/>
              <a:ahLst/>
              <a:cxnLst/>
              <a:rect l="l" t="t" r="r" b="b"/>
              <a:pathLst>
                <a:path w="2948" h="1808" extrusionOk="0">
                  <a:moveTo>
                    <a:pt x="2340" y="1"/>
                  </a:moveTo>
                  <a:cubicBezTo>
                    <a:pt x="1916" y="1"/>
                    <a:pt x="1254" y="284"/>
                    <a:pt x="765" y="643"/>
                  </a:cubicBezTo>
                  <a:cubicBezTo>
                    <a:pt x="296" y="964"/>
                    <a:pt x="1" y="1382"/>
                    <a:pt x="180" y="1638"/>
                  </a:cubicBezTo>
                  <a:cubicBezTo>
                    <a:pt x="265" y="1756"/>
                    <a:pt x="413" y="1807"/>
                    <a:pt x="596" y="1807"/>
                  </a:cubicBezTo>
                  <a:cubicBezTo>
                    <a:pt x="800" y="1807"/>
                    <a:pt x="1049" y="1744"/>
                    <a:pt x="1304" y="1638"/>
                  </a:cubicBezTo>
                  <a:cubicBezTo>
                    <a:pt x="2093" y="1305"/>
                    <a:pt x="2947" y="579"/>
                    <a:pt x="2722" y="175"/>
                  </a:cubicBezTo>
                  <a:cubicBezTo>
                    <a:pt x="2661" y="53"/>
                    <a:pt x="2522" y="1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5502;p69">
              <a:extLst>
                <a:ext uri="{FF2B5EF4-FFF2-40B4-BE49-F238E27FC236}">
                  <a16:creationId xmlns:a16="http://schemas.microsoft.com/office/drawing/2014/main" id="{36E7DB98-317A-4F3E-8430-A588B913EB23}"/>
                </a:ext>
              </a:extLst>
            </p:cNvPr>
            <p:cNvSpPr/>
            <p:nvPr/>
          </p:nvSpPr>
          <p:spPr>
            <a:xfrm>
              <a:off x="4754293" y="1429542"/>
              <a:ext cx="76226" cy="114340"/>
            </a:xfrm>
            <a:custGeom>
              <a:avLst/>
              <a:gdLst/>
              <a:ahLst/>
              <a:cxnLst/>
              <a:rect l="l" t="t" r="r" b="b"/>
              <a:pathLst>
                <a:path w="3686" h="5529" extrusionOk="0">
                  <a:moveTo>
                    <a:pt x="778" y="1"/>
                  </a:moveTo>
                  <a:cubicBezTo>
                    <a:pt x="309" y="335"/>
                    <a:pt x="1" y="720"/>
                    <a:pt x="193" y="990"/>
                  </a:cubicBezTo>
                  <a:lnTo>
                    <a:pt x="2735" y="5528"/>
                  </a:lnTo>
                  <a:cubicBezTo>
                    <a:pt x="2755" y="5528"/>
                    <a:pt x="2775" y="5529"/>
                    <a:pt x="2795" y="5529"/>
                  </a:cubicBezTo>
                  <a:cubicBezTo>
                    <a:pt x="3096" y="5529"/>
                    <a:pt x="3396" y="5483"/>
                    <a:pt x="3685" y="5380"/>
                  </a:cubicBezTo>
                  <a:lnTo>
                    <a:pt x="1317" y="1002"/>
                  </a:lnTo>
                  <a:lnTo>
                    <a:pt x="1047" y="50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5503;p69">
              <a:extLst>
                <a:ext uri="{FF2B5EF4-FFF2-40B4-BE49-F238E27FC236}">
                  <a16:creationId xmlns:a16="http://schemas.microsoft.com/office/drawing/2014/main" id="{9B364E13-40EE-4F75-B7F2-4AE62580B343}"/>
                </a:ext>
              </a:extLst>
            </p:cNvPr>
            <p:cNvSpPr/>
            <p:nvPr/>
          </p:nvSpPr>
          <p:spPr>
            <a:xfrm>
              <a:off x="4985289" y="1862685"/>
              <a:ext cx="83113" cy="124866"/>
            </a:xfrm>
            <a:custGeom>
              <a:avLst/>
              <a:gdLst/>
              <a:ahLst/>
              <a:cxnLst/>
              <a:rect l="l" t="t" r="r" b="b"/>
              <a:pathLst>
                <a:path w="4019" h="6038" extrusionOk="0">
                  <a:moveTo>
                    <a:pt x="91" y="0"/>
                  </a:moveTo>
                  <a:cubicBezTo>
                    <a:pt x="80" y="0"/>
                    <a:pt x="69" y="3"/>
                    <a:pt x="58" y="8"/>
                  </a:cubicBezTo>
                  <a:cubicBezTo>
                    <a:pt x="7" y="28"/>
                    <a:pt x="0" y="98"/>
                    <a:pt x="32" y="175"/>
                  </a:cubicBezTo>
                  <a:cubicBezTo>
                    <a:pt x="276" y="695"/>
                    <a:pt x="546" y="1215"/>
                    <a:pt x="841" y="1716"/>
                  </a:cubicBezTo>
                  <a:cubicBezTo>
                    <a:pt x="1130" y="2223"/>
                    <a:pt x="1419" y="2717"/>
                    <a:pt x="1753" y="3205"/>
                  </a:cubicBezTo>
                  <a:cubicBezTo>
                    <a:pt x="2080" y="3687"/>
                    <a:pt x="2401" y="4181"/>
                    <a:pt x="2754" y="4630"/>
                  </a:cubicBezTo>
                  <a:cubicBezTo>
                    <a:pt x="3107" y="5080"/>
                    <a:pt x="3473" y="5542"/>
                    <a:pt x="3858" y="5978"/>
                  </a:cubicBezTo>
                  <a:cubicBezTo>
                    <a:pt x="3887" y="6017"/>
                    <a:pt x="3919" y="6037"/>
                    <a:pt x="3950" y="6037"/>
                  </a:cubicBezTo>
                  <a:cubicBezTo>
                    <a:pt x="3960" y="6037"/>
                    <a:pt x="3970" y="6035"/>
                    <a:pt x="3980" y="6030"/>
                  </a:cubicBezTo>
                  <a:cubicBezTo>
                    <a:pt x="4019" y="6004"/>
                    <a:pt x="4019" y="5940"/>
                    <a:pt x="3980" y="5888"/>
                  </a:cubicBezTo>
                  <a:cubicBezTo>
                    <a:pt x="3640" y="5420"/>
                    <a:pt x="3300" y="4951"/>
                    <a:pt x="2966" y="4483"/>
                  </a:cubicBezTo>
                  <a:cubicBezTo>
                    <a:pt x="2632" y="4008"/>
                    <a:pt x="2318" y="3533"/>
                    <a:pt x="1997" y="3045"/>
                  </a:cubicBezTo>
                  <a:cubicBezTo>
                    <a:pt x="1682" y="2563"/>
                    <a:pt x="1374" y="2075"/>
                    <a:pt x="1079" y="1581"/>
                  </a:cubicBezTo>
                  <a:cubicBezTo>
                    <a:pt x="777" y="1087"/>
                    <a:pt x="488" y="586"/>
                    <a:pt x="199" y="85"/>
                  </a:cubicBezTo>
                  <a:cubicBezTo>
                    <a:pt x="169" y="35"/>
                    <a:pt x="131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5504;p69">
              <a:extLst>
                <a:ext uri="{FF2B5EF4-FFF2-40B4-BE49-F238E27FC236}">
                  <a16:creationId xmlns:a16="http://schemas.microsoft.com/office/drawing/2014/main" id="{DAA5F3D7-0EF8-4F5A-99EF-61D3C3F153F9}"/>
                </a:ext>
              </a:extLst>
            </p:cNvPr>
            <p:cNvSpPr/>
            <p:nvPr/>
          </p:nvSpPr>
          <p:spPr>
            <a:xfrm>
              <a:off x="4840860" y="1637355"/>
              <a:ext cx="100112" cy="152060"/>
            </a:xfrm>
            <a:custGeom>
              <a:avLst/>
              <a:gdLst/>
              <a:ahLst/>
              <a:cxnLst/>
              <a:rect l="l" t="t" r="r" b="b"/>
              <a:pathLst>
                <a:path w="4841" h="7353" extrusionOk="0">
                  <a:moveTo>
                    <a:pt x="81" y="0"/>
                  </a:moveTo>
                  <a:cubicBezTo>
                    <a:pt x="73" y="0"/>
                    <a:pt x="65" y="2"/>
                    <a:pt x="58" y="5"/>
                  </a:cubicBezTo>
                  <a:cubicBezTo>
                    <a:pt x="7" y="24"/>
                    <a:pt x="0" y="107"/>
                    <a:pt x="39" y="191"/>
                  </a:cubicBezTo>
                  <a:cubicBezTo>
                    <a:pt x="328" y="839"/>
                    <a:pt x="642" y="1475"/>
                    <a:pt x="982" y="2097"/>
                  </a:cubicBezTo>
                  <a:cubicBezTo>
                    <a:pt x="1329" y="2720"/>
                    <a:pt x="1688" y="3323"/>
                    <a:pt x="2074" y="3927"/>
                  </a:cubicBezTo>
                  <a:cubicBezTo>
                    <a:pt x="2452" y="4517"/>
                    <a:pt x="2863" y="5095"/>
                    <a:pt x="3293" y="5660"/>
                  </a:cubicBezTo>
                  <a:cubicBezTo>
                    <a:pt x="3730" y="6225"/>
                    <a:pt x="4186" y="6764"/>
                    <a:pt x="4661" y="7290"/>
                  </a:cubicBezTo>
                  <a:cubicBezTo>
                    <a:pt x="4692" y="7331"/>
                    <a:pt x="4734" y="7353"/>
                    <a:pt x="4769" y="7353"/>
                  </a:cubicBezTo>
                  <a:cubicBezTo>
                    <a:pt x="4784" y="7353"/>
                    <a:pt x="4797" y="7349"/>
                    <a:pt x="4808" y="7342"/>
                  </a:cubicBezTo>
                  <a:cubicBezTo>
                    <a:pt x="4840" y="7316"/>
                    <a:pt x="4834" y="7245"/>
                    <a:pt x="4783" y="7181"/>
                  </a:cubicBezTo>
                  <a:cubicBezTo>
                    <a:pt x="4346" y="6623"/>
                    <a:pt x="3929" y="6064"/>
                    <a:pt x="3512" y="5499"/>
                  </a:cubicBezTo>
                  <a:cubicBezTo>
                    <a:pt x="3094" y="4935"/>
                    <a:pt x="2709" y="4344"/>
                    <a:pt x="2324" y="3760"/>
                  </a:cubicBezTo>
                  <a:cubicBezTo>
                    <a:pt x="1939" y="3176"/>
                    <a:pt x="1573" y="2572"/>
                    <a:pt x="1226" y="1962"/>
                  </a:cubicBezTo>
                  <a:cubicBezTo>
                    <a:pt x="873" y="1353"/>
                    <a:pt x="533" y="736"/>
                    <a:pt x="212" y="107"/>
                  </a:cubicBezTo>
                  <a:cubicBezTo>
                    <a:pt x="179" y="47"/>
                    <a:pt x="12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5505;p69">
              <a:extLst>
                <a:ext uri="{FF2B5EF4-FFF2-40B4-BE49-F238E27FC236}">
                  <a16:creationId xmlns:a16="http://schemas.microsoft.com/office/drawing/2014/main" id="{E6991757-CB46-4994-B0F6-DBD8CB185915}"/>
                </a:ext>
              </a:extLst>
            </p:cNvPr>
            <p:cNvSpPr/>
            <p:nvPr/>
          </p:nvSpPr>
          <p:spPr>
            <a:xfrm>
              <a:off x="4795323" y="1471419"/>
              <a:ext cx="28828" cy="59145"/>
            </a:xfrm>
            <a:custGeom>
              <a:avLst/>
              <a:gdLst/>
              <a:ahLst/>
              <a:cxnLst/>
              <a:rect l="l" t="t" r="r" b="b"/>
              <a:pathLst>
                <a:path w="1394" h="2860" extrusionOk="0">
                  <a:moveTo>
                    <a:pt x="111" y="0"/>
                  </a:moveTo>
                  <a:cubicBezTo>
                    <a:pt x="97" y="0"/>
                    <a:pt x="83" y="4"/>
                    <a:pt x="71" y="11"/>
                  </a:cubicBezTo>
                  <a:cubicBezTo>
                    <a:pt x="32" y="30"/>
                    <a:pt x="0" y="62"/>
                    <a:pt x="0" y="107"/>
                  </a:cubicBezTo>
                  <a:cubicBezTo>
                    <a:pt x="84" y="345"/>
                    <a:pt x="174" y="582"/>
                    <a:pt x="270" y="807"/>
                  </a:cubicBezTo>
                  <a:lnTo>
                    <a:pt x="565" y="1481"/>
                  </a:lnTo>
                  <a:lnTo>
                    <a:pt x="886" y="2155"/>
                  </a:lnTo>
                  <a:cubicBezTo>
                    <a:pt x="1002" y="2380"/>
                    <a:pt x="1117" y="2604"/>
                    <a:pt x="1246" y="2829"/>
                  </a:cubicBezTo>
                  <a:cubicBezTo>
                    <a:pt x="1258" y="2849"/>
                    <a:pt x="1277" y="2859"/>
                    <a:pt x="1298" y="2859"/>
                  </a:cubicBezTo>
                  <a:cubicBezTo>
                    <a:pt x="1311" y="2859"/>
                    <a:pt x="1324" y="2855"/>
                    <a:pt x="1336" y="2848"/>
                  </a:cubicBezTo>
                  <a:cubicBezTo>
                    <a:pt x="1368" y="2835"/>
                    <a:pt x="1393" y="2803"/>
                    <a:pt x="1393" y="2771"/>
                  </a:cubicBezTo>
                  <a:cubicBezTo>
                    <a:pt x="1316" y="2534"/>
                    <a:pt x="1226" y="2290"/>
                    <a:pt x="1137" y="2065"/>
                  </a:cubicBezTo>
                  <a:lnTo>
                    <a:pt x="841" y="1378"/>
                  </a:lnTo>
                  <a:lnTo>
                    <a:pt x="520" y="704"/>
                  </a:lnTo>
                  <a:cubicBezTo>
                    <a:pt x="418" y="480"/>
                    <a:pt x="296" y="255"/>
                    <a:pt x="174" y="30"/>
                  </a:cubicBezTo>
                  <a:cubicBezTo>
                    <a:pt x="158" y="10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5506;p69">
              <a:extLst>
                <a:ext uri="{FF2B5EF4-FFF2-40B4-BE49-F238E27FC236}">
                  <a16:creationId xmlns:a16="http://schemas.microsoft.com/office/drawing/2014/main" id="{9799F1E9-BBDC-45AC-A760-0B941AB3FBE1}"/>
                </a:ext>
              </a:extLst>
            </p:cNvPr>
            <p:cNvSpPr/>
            <p:nvPr/>
          </p:nvSpPr>
          <p:spPr>
            <a:xfrm>
              <a:off x="4983035" y="1714202"/>
              <a:ext cx="19253" cy="40988"/>
            </a:xfrm>
            <a:custGeom>
              <a:avLst/>
              <a:gdLst/>
              <a:ahLst/>
              <a:cxnLst/>
              <a:rect l="l" t="t" r="r" b="b"/>
              <a:pathLst>
                <a:path w="931" h="1982" extrusionOk="0">
                  <a:moveTo>
                    <a:pt x="118" y="1"/>
                  </a:moveTo>
                  <a:cubicBezTo>
                    <a:pt x="97" y="1"/>
                    <a:pt x="69" y="16"/>
                    <a:pt x="45" y="50"/>
                  </a:cubicBezTo>
                  <a:cubicBezTo>
                    <a:pt x="13" y="89"/>
                    <a:pt x="0" y="134"/>
                    <a:pt x="13" y="153"/>
                  </a:cubicBezTo>
                  <a:cubicBezTo>
                    <a:pt x="122" y="275"/>
                    <a:pt x="225" y="403"/>
                    <a:pt x="315" y="538"/>
                  </a:cubicBezTo>
                  <a:cubicBezTo>
                    <a:pt x="405" y="673"/>
                    <a:pt x="482" y="821"/>
                    <a:pt x="539" y="975"/>
                  </a:cubicBezTo>
                  <a:cubicBezTo>
                    <a:pt x="597" y="1122"/>
                    <a:pt x="642" y="1283"/>
                    <a:pt x="661" y="1443"/>
                  </a:cubicBezTo>
                  <a:cubicBezTo>
                    <a:pt x="687" y="1604"/>
                    <a:pt x="693" y="1771"/>
                    <a:pt x="687" y="1937"/>
                  </a:cubicBezTo>
                  <a:cubicBezTo>
                    <a:pt x="687" y="1950"/>
                    <a:pt x="713" y="1963"/>
                    <a:pt x="758" y="1976"/>
                  </a:cubicBezTo>
                  <a:cubicBezTo>
                    <a:pt x="770" y="1980"/>
                    <a:pt x="783" y="1981"/>
                    <a:pt x="794" y="1981"/>
                  </a:cubicBezTo>
                  <a:cubicBezTo>
                    <a:pt x="824" y="1981"/>
                    <a:pt x="848" y="1971"/>
                    <a:pt x="848" y="1957"/>
                  </a:cubicBezTo>
                  <a:cubicBezTo>
                    <a:pt x="905" y="1783"/>
                    <a:pt x="931" y="1597"/>
                    <a:pt x="925" y="1411"/>
                  </a:cubicBezTo>
                  <a:cubicBezTo>
                    <a:pt x="905" y="1039"/>
                    <a:pt x="771" y="679"/>
                    <a:pt x="539" y="384"/>
                  </a:cubicBezTo>
                  <a:cubicBezTo>
                    <a:pt x="430" y="230"/>
                    <a:pt x="289" y="108"/>
                    <a:pt x="135" y="5"/>
                  </a:cubicBezTo>
                  <a:cubicBezTo>
                    <a:pt x="130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5507;p69">
              <a:extLst>
                <a:ext uri="{FF2B5EF4-FFF2-40B4-BE49-F238E27FC236}">
                  <a16:creationId xmlns:a16="http://schemas.microsoft.com/office/drawing/2014/main" id="{5E9AD03D-0699-496B-BD7D-82E07B7769EA}"/>
                </a:ext>
              </a:extLst>
            </p:cNvPr>
            <p:cNvSpPr/>
            <p:nvPr/>
          </p:nvSpPr>
          <p:spPr>
            <a:xfrm>
              <a:off x="5098264" y="1934134"/>
              <a:ext cx="11167" cy="47109"/>
            </a:xfrm>
            <a:custGeom>
              <a:avLst/>
              <a:gdLst/>
              <a:ahLst/>
              <a:cxnLst/>
              <a:rect l="l" t="t" r="r" b="b"/>
              <a:pathLst>
                <a:path w="540" h="2278" extrusionOk="0">
                  <a:moveTo>
                    <a:pt x="173" y="1"/>
                  </a:moveTo>
                  <a:cubicBezTo>
                    <a:pt x="154" y="1"/>
                    <a:pt x="132" y="7"/>
                    <a:pt x="109" y="20"/>
                  </a:cubicBezTo>
                  <a:cubicBezTo>
                    <a:pt x="77" y="33"/>
                    <a:pt x="51" y="71"/>
                    <a:pt x="45" y="110"/>
                  </a:cubicBezTo>
                  <a:cubicBezTo>
                    <a:pt x="250" y="598"/>
                    <a:pt x="302" y="1150"/>
                    <a:pt x="180" y="1670"/>
                  </a:cubicBezTo>
                  <a:cubicBezTo>
                    <a:pt x="141" y="1843"/>
                    <a:pt x="77" y="2016"/>
                    <a:pt x="7" y="2183"/>
                  </a:cubicBezTo>
                  <a:cubicBezTo>
                    <a:pt x="0" y="2196"/>
                    <a:pt x="7" y="2228"/>
                    <a:pt x="45" y="2254"/>
                  </a:cubicBezTo>
                  <a:cubicBezTo>
                    <a:pt x="68" y="2269"/>
                    <a:pt x="92" y="2278"/>
                    <a:pt x="109" y="2278"/>
                  </a:cubicBezTo>
                  <a:cubicBezTo>
                    <a:pt x="121" y="2278"/>
                    <a:pt x="130" y="2274"/>
                    <a:pt x="135" y="2267"/>
                  </a:cubicBezTo>
                  <a:cubicBezTo>
                    <a:pt x="263" y="2113"/>
                    <a:pt x="360" y="1933"/>
                    <a:pt x="430" y="1747"/>
                  </a:cubicBezTo>
                  <a:cubicBezTo>
                    <a:pt x="494" y="1554"/>
                    <a:pt x="526" y="1355"/>
                    <a:pt x="539" y="1150"/>
                  </a:cubicBezTo>
                  <a:cubicBezTo>
                    <a:pt x="539" y="951"/>
                    <a:pt x="514" y="752"/>
                    <a:pt x="469" y="553"/>
                  </a:cubicBezTo>
                  <a:cubicBezTo>
                    <a:pt x="411" y="360"/>
                    <a:pt x="327" y="180"/>
                    <a:pt x="212" y="20"/>
                  </a:cubicBezTo>
                  <a:cubicBezTo>
                    <a:pt x="206" y="7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508;p69">
              <a:extLst>
                <a:ext uri="{FF2B5EF4-FFF2-40B4-BE49-F238E27FC236}">
                  <a16:creationId xmlns:a16="http://schemas.microsoft.com/office/drawing/2014/main" id="{F29C5F5C-5468-4920-B37F-E49E5B2AE6F8}"/>
                </a:ext>
              </a:extLst>
            </p:cNvPr>
            <p:cNvSpPr/>
            <p:nvPr/>
          </p:nvSpPr>
          <p:spPr>
            <a:xfrm>
              <a:off x="5103703" y="2025808"/>
              <a:ext cx="22231" cy="23968"/>
            </a:xfrm>
            <a:custGeom>
              <a:avLst/>
              <a:gdLst/>
              <a:ahLst/>
              <a:cxnLst/>
              <a:rect l="l" t="t" r="r" b="b"/>
              <a:pathLst>
                <a:path w="1075" h="1159" extrusionOk="0">
                  <a:moveTo>
                    <a:pt x="161" y="1"/>
                  </a:moveTo>
                  <a:cubicBezTo>
                    <a:pt x="146" y="1"/>
                    <a:pt x="122" y="8"/>
                    <a:pt x="84" y="23"/>
                  </a:cubicBezTo>
                  <a:cubicBezTo>
                    <a:pt x="32" y="42"/>
                    <a:pt x="0" y="74"/>
                    <a:pt x="0" y="93"/>
                  </a:cubicBezTo>
                  <a:cubicBezTo>
                    <a:pt x="39" y="209"/>
                    <a:pt x="84" y="318"/>
                    <a:pt x="142" y="421"/>
                  </a:cubicBezTo>
                  <a:cubicBezTo>
                    <a:pt x="263" y="632"/>
                    <a:pt x="418" y="819"/>
                    <a:pt x="610" y="966"/>
                  </a:cubicBezTo>
                  <a:cubicBezTo>
                    <a:pt x="706" y="1043"/>
                    <a:pt x="809" y="1107"/>
                    <a:pt x="918" y="1159"/>
                  </a:cubicBezTo>
                  <a:cubicBezTo>
                    <a:pt x="925" y="1159"/>
                    <a:pt x="957" y="1139"/>
                    <a:pt x="982" y="1107"/>
                  </a:cubicBezTo>
                  <a:cubicBezTo>
                    <a:pt x="989" y="1101"/>
                    <a:pt x="1000" y="1099"/>
                    <a:pt x="1011" y="1099"/>
                  </a:cubicBezTo>
                  <a:cubicBezTo>
                    <a:pt x="1025" y="1099"/>
                    <a:pt x="1041" y="1102"/>
                    <a:pt x="1052" y="1102"/>
                  </a:cubicBezTo>
                  <a:cubicBezTo>
                    <a:pt x="1072" y="1102"/>
                    <a:pt x="1074" y="1090"/>
                    <a:pt x="1015" y="1024"/>
                  </a:cubicBezTo>
                  <a:cubicBezTo>
                    <a:pt x="944" y="940"/>
                    <a:pt x="867" y="857"/>
                    <a:pt x="790" y="780"/>
                  </a:cubicBezTo>
                  <a:cubicBezTo>
                    <a:pt x="649" y="613"/>
                    <a:pt x="507" y="446"/>
                    <a:pt x="379" y="273"/>
                  </a:cubicBezTo>
                  <a:lnTo>
                    <a:pt x="174" y="3"/>
                  </a:lnTo>
                  <a:cubicBezTo>
                    <a:pt x="170" y="2"/>
                    <a:pt x="166" y="1"/>
                    <a:pt x="161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509;p69">
              <a:extLst>
                <a:ext uri="{FF2B5EF4-FFF2-40B4-BE49-F238E27FC236}">
                  <a16:creationId xmlns:a16="http://schemas.microsoft.com/office/drawing/2014/main" id="{18B15E5B-2467-4C24-ADE1-FD0A653340BF}"/>
                </a:ext>
              </a:extLst>
            </p:cNvPr>
            <p:cNvSpPr/>
            <p:nvPr/>
          </p:nvSpPr>
          <p:spPr>
            <a:xfrm>
              <a:off x="5128002" y="2008127"/>
              <a:ext cx="15675" cy="30172"/>
            </a:xfrm>
            <a:custGeom>
              <a:avLst/>
              <a:gdLst/>
              <a:ahLst/>
              <a:cxnLst/>
              <a:rect l="l" t="t" r="r" b="b"/>
              <a:pathLst>
                <a:path w="758" h="1459" extrusionOk="0">
                  <a:moveTo>
                    <a:pt x="156" y="1"/>
                  </a:moveTo>
                  <a:cubicBezTo>
                    <a:pt x="138" y="1"/>
                    <a:pt x="112" y="5"/>
                    <a:pt x="83" y="17"/>
                  </a:cubicBezTo>
                  <a:cubicBezTo>
                    <a:pt x="32" y="37"/>
                    <a:pt x="0" y="69"/>
                    <a:pt x="0" y="82"/>
                  </a:cubicBezTo>
                  <a:cubicBezTo>
                    <a:pt x="32" y="204"/>
                    <a:pt x="71" y="325"/>
                    <a:pt x="116" y="447"/>
                  </a:cubicBezTo>
                  <a:lnTo>
                    <a:pt x="244" y="788"/>
                  </a:lnTo>
                  <a:lnTo>
                    <a:pt x="404" y="1128"/>
                  </a:lnTo>
                  <a:cubicBezTo>
                    <a:pt x="462" y="1237"/>
                    <a:pt x="526" y="1340"/>
                    <a:pt x="597" y="1449"/>
                  </a:cubicBezTo>
                  <a:cubicBezTo>
                    <a:pt x="613" y="1455"/>
                    <a:pt x="629" y="1458"/>
                    <a:pt x="644" y="1458"/>
                  </a:cubicBezTo>
                  <a:cubicBezTo>
                    <a:pt x="660" y="1458"/>
                    <a:pt x="674" y="1455"/>
                    <a:pt x="687" y="1449"/>
                  </a:cubicBezTo>
                  <a:cubicBezTo>
                    <a:pt x="732" y="1430"/>
                    <a:pt x="757" y="1404"/>
                    <a:pt x="757" y="1391"/>
                  </a:cubicBezTo>
                  <a:cubicBezTo>
                    <a:pt x="732" y="1269"/>
                    <a:pt x="700" y="1147"/>
                    <a:pt x="655" y="1025"/>
                  </a:cubicBezTo>
                  <a:lnTo>
                    <a:pt x="526" y="672"/>
                  </a:lnTo>
                  <a:lnTo>
                    <a:pt x="366" y="332"/>
                  </a:lnTo>
                  <a:cubicBezTo>
                    <a:pt x="308" y="223"/>
                    <a:pt x="244" y="114"/>
                    <a:pt x="180" y="5"/>
                  </a:cubicBezTo>
                  <a:cubicBezTo>
                    <a:pt x="175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510;p69">
              <a:extLst>
                <a:ext uri="{FF2B5EF4-FFF2-40B4-BE49-F238E27FC236}">
                  <a16:creationId xmlns:a16="http://schemas.microsoft.com/office/drawing/2014/main" id="{1BEB306E-94BF-421A-9FCA-DA0E566FF251}"/>
                </a:ext>
              </a:extLst>
            </p:cNvPr>
            <p:cNvSpPr/>
            <p:nvPr/>
          </p:nvSpPr>
          <p:spPr>
            <a:xfrm>
              <a:off x="4752577" y="1412212"/>
              <a:ext cx="63736" cy="45765"/>
            </a:xfrm>
            <a:custGeom>
              <a:avLst/>
              <a:gdLst/>
              <a:ahLst/>
              <a:cxnLst/>
              <a:rect l="l" t="t" r="r" b="b"/>
              <a:pathLst>
                <a:path w="3082" h="2213" extrusionOk="0">
                  <a:moveTo>
                    <a:pt x="2433" y="409"/>
                  </a:moveTo>
                  <a:cubicBezTo>
                    <a:pt x="2478" y="409"/>
                    <a:pt x="2517" y="415"/>
                    <a:pt x="2562" y="428"/>
                  </a:cubicBezTo>
                  <a:cubicBezTo>
                    <a:pt x="2619" y="441"/>
                    <a:pt x="2639" y="467"/>
                    <a:pt x="2639" y="473"/>
                  </a:cubicBezTo>
                  <a:cubicBezTo>
                    <a:pt x="2645" y="486"/>
                    <a:pt x="2664" y="518"/>
                    <a:pt x="2632" y="608"/>
                  </a:cubicBezTo>
                  <a:cubicBezTo>
                    <a:pt x="2523" y="922"/>
                    <a:pt x="1920" y="1404"/>
                    <a:pt x="1323" y="1648"/>
                  </a:cubicBezTo>
                  <a:cubicBezTo>
                    <a:pt x="1079" y="1751"/>
                    <a:pt x="856" y="1804"/>
                    <a:pt x="692" y="1804"/>
                  </a:cubicBezTo>
                  <a:cubicBezTo>
                    <a:pt x="572" y="1804"/>
                    <a:pt x="484" y="1776"/>
                    <a:pt x="443" y="1718"/>
                  </a:cubicBezTo>
                  <a:cubicBezTo>
                    <a:pt x="430" y="1693"/>
                    <a:pt x="424" y="1661"/>
                    <a:pt x="430" y="1635"/>
                  </a:cubicBezTo>
                  <a:cubicBezTo>
                    <a:pt x="456" y="1487"/>
                    <a:pt x="636" y="1250"/>
                    <a:pt x="983" y="1006"/>
                  </a:cubicBezTo>
                  <a:cubicBezTo>
                    <a:pt x="1458" y="659"/>
                    <a:pt x="2080" y="409"/>
                    <a:pt x="2433" y="409"/>
                  </a:cubicBezTo>
                  <a:close/>
                  <a:moveTo>
                    <a:pt x="2435" y="0"/>
                  </a:moveTo>
                  <a:cubicBezTo>
                    <a:pt x="1936" y="0"/>
                    <a:pt x="1225" y="327"/>
                    <a:pt x="745" y="679"/>
                  </a:cubicBezTo>
                  <a:cubicBezTo>
                    <a:pt x="341" y="955"/>
                    <a:pt x="84" y="1276"/>
                    <a:pt x="32" y="1564"/>
                  </a:cubicBezTo>
                  <a:cubicBezTo>
                    <a:pt x="0" y="1699"/>
                    <a:pt x="32" y="1840"/>
                    <a:pt x="110" y="1956"/>
                  </a:cubicBezTo>
                  <a:cubicBezTo>
                    <a:pt x="231" y="2129"/>
                    <a:pt x="430" y="2213"/>
                    <a:pt x="694" y="2213"/>
                  </a:cubicBezTo>
                  <a:cubicBezTo>
                    <a:pt x="963" y="2200"/>
                    <a:pt x="1233" y="2136"/>
                    <a:pt x="1477" y="2027"/>
                  </a:cubicBezTo>
                  <a:cubicBezTo>
                    <a:pt x="2093" y="1770"/>
                    <a:pt x="2844" y="1237"/>
                    <a:pt x="3017" y="743"/>
                  </a:cubicBezTo>
                  <a:cubicBezTo>
                    <a:pt x="3082" y="589"/>
                    <a:pt x="3075" y="422"/>
                    <a:pt x="2998" y="281"/>
                  </a:cubicBezTo>
                  <a:cubicBezTo>
                    <a:pt x="2928" y="146"/>
                    <a:pt x="2799" y="49"/>
                    <a:pt x="2645" y="24"/>
                  </a:cubicBezTo>
                  <a:cubicBezTo>
                    <a:pt x="2581" y="8"/>
                    <a:pt x="2510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57" name="Ô li">
            <a:extLst>
              <a:ext uri="{FF2B5EF4-FFF2-40B4-BE49-F238E27FC236}">
                <a16:creationId xmlns:a16="http://schemas.microsoft.com/office/drawing/2014/main" id="{F45DD29F-B10F-4B80-B1AB-27587F154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071031" y="1979730"/>
            <a:ext cx="10249100" cy="3547249"/>
          </a:xfrm>
          <a:prstGeom prst="rect">
            <a:avLst/>
          </a:prstGeom>
        </p:spPr>
      </p:pic>
      <p:sp>
        <p:nvSpPr>
          <p:cNvPr id="158" name="Tập viết 1">
            <a:extLst>
              <a:ext uri="{FF2B5EF4-FFF2-40B4-BE49-F238E27FC236}">
                <a16:creationId xmlns:a16="http://schemas.microsoft.com/office/drawing/2014/main" id="{C0CF5C24-7385-4C83-966F-8CBEB0F80064}"/>
              </a:ext>
            </a:extLst>
          </p:cNvPr>
          <p:cNvSpPr txBox="1"/>
          <p:nvPr/>
        </p:nvSpPr>
        <p:spPr>
          <a:xfrm>
            <a:off x="1667642" y="2682454"/>
            <a:ext cx="101821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VưŊ cây Ǖ</a:t>
            </a:r>
            <a:r>
              <a:rPr kumimoji="0" lang="el-GR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ί</a:t>
            </a:r>
            <a:r>
              <a:rPr kumimoji="0" lang="vi-VN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a</a:t>
            </a:r>
            <a:r>
              <a:rPr kumimoji="0" lang="el-GR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ζ </a:t>
            </a:r>
            <a:r>
              <a:rPr kumimoji="0" lang="vi-VN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wăm xa</a:t>
            </a:r>
            <a:r>
              <a:rPr kumimoji="0" lang="el-GR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ζ </a:t>
            </a:r>
            <a:r>
              <a:rPr kumimoji="0" lang="vi-VN" sz="42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Ǉō. 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DE91176-D1CB-4D85-9894-DF3E75A1D372}"/>
              </a:ext>
            </a:extLst>
          </p:cNvPr>
          <p:cNvSpPr txBox="1"/>
          <p:nvPr/>
        </p:nvSpPr>
        <p:spPr>
          <a:xfrm>
            <a:off x="2837102" y="1273339"/>
            <a:ext cx="5258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Dấu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huyền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trên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ơ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728CDBE-200A-4899-846F-04E05785EEF1}"/>
              </a:ext>
            </a:extLst>
          </p:cNvPr>
          <p:cNvSpPr/>
          <p:nvPr/>
        </p:nvSpPr>
        <p:spPr>
          <a:xfrm>
            <a:off x="2624444" y="2671852"/>
            <a:ext cx="291938" cy="2337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8B8AF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897CC54A-C360-4BC4-BE7F-14848D910913}"/>
              </a:ext>
            </a:extLst>
          </p:cNvPr>
          <p:cNvSpPr/>
          <p:nvPr/>
        </p:nvSpPr>
        <p:spPr>
          <a:xfrm>
            <a:off x="8962052" y="2708856"/>
            <a:ext cx="302771" cy="1736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8B8AF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31598DB1-31CD-4762-ACDA-6CAE8FBB4D6D}"/>
              </a:ext>
            </a:extLst>
          </p:cNvPr>
          <p:cNvCxnSpPr>
            <a:cxnSpLocks/>
          </p:cNvCxnSpPr>
          <p:nvPr/>
        </p:nvCxnSpPr>
        <p:spPr>
          <a:xfrm flipH="1">
            <a:off x="9104243" y="2387627"/>
            <a:ext cx="815612" cy="3655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7F7A108E-DDD5-4F76-8392-09FA4AE7BE5C}"/>
              </a:ext>
            </a:extLst>
          </p:cNvPr>
          <p:cNvSpPr txBox="1"/>
          <p:nvPr/>
        </p:nvSpPr>
        <p:spPr>
          <a:xfrm>
            <a:off x="7665450" y="1310409"/>
            <a:ext cx="4348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sắc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noProof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DF598A5-5B3A-48FE-AA69-523AA031B34B}"/>
              </a:ext>
            </a:extLst>
          </p:cNvPr>
          <p:cNvSpPr txBox="1"/>
          <p:nvPr/>
        </p:nvSpPr>
        <p:spPr>
          <a:xfrm>
            <a:off x="4156184" y="5254105"/>
            <a:ext cx="3987635" cy="124123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Em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chú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ý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thanh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nhé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!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BA7C863-E5DE-4D7F-96E3-21D7835E11DF}"/>
              </a:ext>
            </a:extLst>
          </p:cNvPr>
          <p:cNvGrpSpPr/>
          <p:nvPr/>
        </p:nvGrpSpPr>
        <p:grpSpPr>
          <a:xfrm>
            <a:off x="8000252" y="4824454"/>
            <a:ext cx="4140838" cy="2005161"/>
            <a:chOff x="621002" y="3639629"/>
            <a:chExt cx="3105628" cy="1503871"/>
          </a:xfrm>
        </p:grpSpPr>
        <p:pic>
          <p:nvPicPr>
            <p:cNvPr id="171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FD129733-67F8-4DC1-8DF1-F8C03C918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" name="Oval Callout 82">
              <a:extLst>
                <a:ext uri="{FF2B5EF4-FFF2-40B4-BE49-F238E27FC236}">
                  <a16:creationId xmlns:a16="http://schemas.microsoft.com/office/drawing/2014/main" id="{04EB2B84-9323-437B-9615-CA230A725030}"/>
                </a:ext>
              </a:extLst>
            </p:cNvPr>
            <p:cNvSpPr/>
            <p:nvPr/>
          </p:nvSpPr>
          <p:spPr>
            <a:xfrm>
              <a:off x="1964969" y="3911149"/>
              <a:ext cx="1761661" cy="923731"/>
            </a:xfrm>
            <a:prstGeom prst="wedgeEllipseCallout">
              <a:avLst>
                <a:gd name="adj1" fmla="val -58213"/>
                <a:gd name="adj2" fmla="val 12112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0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0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5027;p53">
            <a:extLst>
              <a:ext uri="{FF2B5EF4-FFF2-40B4-BE49-F238E27FC236}">
                <a16:creationId xmlns:a16="http://schemas.microsoft.com/office/drawing/2014/main" id="{102B1B09-5A84-4B7E-B606-1E9F4A7F14F2}"/>
              </a:ext>
            </a:extLst>
          </p:cNvPr>
          <p:cNvGrpSpPr/>
          <p:nvPr/>
        </p:nvGrpSpPr>
        <p:grpSpPr>
          <a:xfrm rot="1450538">
            <a:off x="749686" y="330795"/>
            <a:ext cx="2086700" cy="2200431"/>
            <a:chOff x="1502809" y="3550223"/>
            <a:chExt cx="880161" cy="928098"/>
          </a:xfrm>
        </p:grpSpPr>
        <p:sp>
          <p:nvSpPr>
            <p:cNvPr id="14" name="Google Shape;5028;p53">
              <a:extLst>
                <a:ext uri="{FF2B5EF4-FFF2-40B4-BE49-F238E27FC236}">
                  <a16:creationId xmlns:a16="http://schemas.microsoft.com/office/drawing/2014/main" id="{190B63F2-7A2C-49F3-BF0D-2EF865432FB9}"/>
                </a:ext>
              </a:extLst>
            </p:cNvPr>
            <p:cNvSpPr/>
            <p:nvPr/>
          </p:nvSpPr>
          <p:spPr>
            <a:xfrm>
              <a:off x="1515300" y="3648412"/>
              <a:ext cx="864879" cy="827221"/>
            </a:xfrm>
            <a:custGeom>
              <a:avLst/>
              <a:gdLst/>
              <a:ahLst/>
              <a:cxnLst/>
              <a:rect l="l" t="t" r="r" b="b"/>
              <a:pathLst>
                <a:path w="41822" h="40001" extrusionOk="0">
                  <a:moveTo>
                    <a:pt x="17978" y="0"/>
                  </a:moveTo>
                  <a:cubicBezTo>
                    <a:pt x="17920" y="0"/>
                    <a:pt x="17861" y="14"/>
                    <a:pt x="17807" y="42"/>
                  </a:cubicBezTo>
                  <a:cubicBezTo>
                    <a:pt x="8319" y="5171"/>
                    <a:pt x="1444" y="12432"/>
                    <a:pt x="135" y="13869"/>
                  </a:cubicBezTo>
                  <a:cubicBezTo>
                    <a:pt x="0" y="14011"/>
                    <a:pt x="7" y="14229"/>
                    <a:pt x="141" y="14364"/>
                  </a:cubicBezTo>
                  <a:cubicBezTo>
                    <a:pt x="3402" y="17734"/>
                    <a:pt x="21254" y="37499"/>
                    <a:pt x="23398" y="39880"/>
                  </a:cubicBezTo>
                  <a:cubicBezTo>
                    <a:pt x="23470" y="39959"/>
                    <a:pt x="23570" y="40001"/>
                    <a:pt x="23671" y="40001"/>
                  </a:cubicBezTo>
                  <a:cubicBezTo>
                    <a:pt x="23742" y="40001"/>
                    <a:pt x="23812" y="39980"/>
                    <a:pt x="23873" y="39938"/>
                  </a:cubicBezTo>
                  <a:cubicBezTo>
                    <a:pt x="29728" y="35823"/>
                    <a:pt x="39973" y="26265"/>
                    <a:pt x="41667" y="24673"/>
                  </a:cubicBezTo>
                  <a:cubicBezTo>
                    <a:pt x="41809" y="24545"/>
                    <a:pt x="41821" y="24333"/>
                    <a:pt x="41706" y="24185"/>
                  </a:cubicBezTo>
                  <a:cubicBezTo>
                    <a:pt x="33984" y="14563"/>
                    <a:pt x="20002" y="1718"/>
                    <a:pt x="18218" y="94"/>
                  </a:cubicBezTo>
                  <a:cubicBezTo>
                    <a:pt x="18152" y="32"/>
                    <a:pt x="18066" y="0"/>
                    <a:pt x="17978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029;p53">
              <a:extLst>
                <a:ext uri="{FF2B5EF4-FFF2-40B4-BE49-F238E27FC236}">
                  <a16:creationId xmlns:a16="http://schemas.microsoft.com/office/drawing/2014/main" id="{77073FD5-D08F-4B62-995A-C0247655F157}"/>
                </a:ext>
              </a:extLst>
            </p:cNvPr>
            <p:cNvSpPr/>
            <p:nvPr/>
          </p:nvSpPr>
          <p:spPr>
            <a:xfrm>
              <a:off x="1512508" y="3645827"/>
              <a:ext cx="870463" cy="832494"/>
            </a:xfrm>
            <a:custGeom>
              <a:avLst/>
              <a:gdLst/>
              <a:ahLst/>
              <a:cxnLst/>
              <a:rect l="l" t="t" r="r" b="b"/>
              <a:pathLst>
                <a:path w="42092" h="40256" extrusionOk="0">
                  <a:moveTo>
                    <a:pt x="18115" y="251"/>
                  </a:moveTo>
                  <a:cubicBezTo>
                    <a:pt x="18173" y="251"/>
                    <a:pt x="18231" y="270"/>
                    <a:pt x="18269" y="309"/>
                  </a:cubicBezTo>
                  <a:cubicBezTo>
                    <a:pt x="20869" y="2684"/>
                    <a:pt x="34221" y="15015"/>
                    <a:pt x="41738" y="24387"/>
                  </a:cubicBezTo>
                  <a:cubicBezTo>
                    <a:pt x="41815" y="24484"/>
                    <a:pt x="41809" y="24625"/>
                    <a:pt x="41719" y="24708"/>
                  </a:cubicBezTo>
                  <a:cubicBezTo>
                    <a:pt x="39761" y="26551"/>
                    <a:pt x="29702" y="35910"/>
                    <a:pt x="23938" y="39954"/>
                  </a:cubicBezTo>
                  <a:cubicBezTo>
                    <a:pt x="23898" y="39981"/>
                    <a:pt x="23852" y="39994"/>
                    <a:pt x="23807" y="39994"/>
                  </a:cubicBezTo>
                  <a:cubicBezTo>
                    <a:pt x="23743" y="39994"/>
                    <a:pt x="23681" y="39968"/>
                    <a:pt x="23636" y="39915"/>
                  </a:cubicBezTo>
                  <a:cubicBezTo>
                    <a:pt x="23437" y="39704"/>
                    <a:pt x="3845" y="17994"/>
                    <a:pt x="373" y="14399"/>
                  </a:cubicBezTo>
                  <a:cubicBezTo>
                    <a:pt x="283" y="14315"/>
                    <a:pt x="283" y="14174"/>
                    <a:pt x="366" y="14078"/>
                  </a:cubicBezTo>
                  <a:cubicBezTo>
                    <a:pt x="1644" y="12672"/>
                    <a:pt x="8499" y="5412"/>
                    <a:pt x="18000" y="277"/>
                  </a:cubicBezTo>
                  <a:cubicBezTo>
                    <a:pt x="18038" y="257"/>
                    <a:pt x="18077" y="251"/>
                    <a:pt x="18115" y="251"/>
                  </a:cubicBezTo>
                  <a:close/>
                  <a:moveTo>
                    <a:pt x="18116" y="0"/>
                  </a:moveTo>
                  <a:cubicBezTo>
                    <a:pt x="18037" y="0"/>
                    <a:pt x="17957" y="19"/>
                    <a:pt x="17884" y="58"/>
                  </a:cubicBezTo>
                  <a:cubicBezTo>
                    <a:pt x="8352" y="5207"/>
                    <a:pt x="1464" y="12499"/>
                    <a:pt x="180" y="13911"/>
                  </a:cubicBezTo>
                  <a:cubicBezTo>
                    <a:pt x="0" y="14097"/>
                    <a:pt x="0" y="14399"/>
                    <a:pt x="193" y="14585"/>
                  </a:cubicBezTo>
                  <a:cubicBezTo>
                    <a:pt x="3608" y="18109"/>
                    <a:pt x="23251" y="39877"/>
                    <a:pt x="23443" y="40095"/>
                  </a:cubicBezTo>
                  <a:cubicBezTo>
                    <a:pt x="23533" y="40191"/>
                    <a:pt x="23668" y="40249"/>
                    <a:pt x="23803" y="40256"/>
                  </a:cubicBezTo>
                  <a:cubicBezTo>
                    <a:pt x="23906" y="40256"/>
                    <a:pt x="24002" y="40224"/>
                    <a:pt x="24079" y="40166"/>
                  </a:cubicBezTo>
                  <a:cubicBezTo>
                    <a:pt x="29856" y="36102"/>
                    <a:pt x="39928" y="26730"/>
                    <a:pt x="41886" y="24888"/>
                  </a:cubicBezTo>
                  <a:cubicBezTo>
                    <a:pt x="42072" y="24715"/>
                    <a:pt x="42091" y="24432"/>
                    <a:pt x="41937" y="24233"/>
                  </a:cubicBezTo>
                  <a:cubicBezTo>
                    <a:pt x="34407" y="14842"/>
                    <a:pt x="21043" y="2504"/>
                    <a:pt x="18443" y="122"/>
                  </a:cubicBezTo>
                  <a:cubicBezTo>
                    <a:pt x="18351" y="42"/>
                    <a:pt x="18234" y="0"/>
                    <a:pt x="18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030;p53">
              <a:extLst>
                <a:ext uri="{FF2B5EF4-FFF2-40B4-BE49-F238E27FC236}">
                  <a16:creationId xmlns:a16="http://schemas.microsoft.com/office/drawing/2014/main" id="{818166AA-C2D6-457F-B38D-0EB736939E1B}"/>
                </a:ext>
              </a:extLst>
            </p:cNvPr>
            <p:cNvSpPr/>
            <p:nvPr/>
          </p:nvSpPr>
          <p:spPr>
            <a:xfrm>
              <a:off x="1507462" y="3920271"/>
              <a:ext cx="41856" cy="25064"/>
            </a:xfrm>
            <a:custGeom>
              <a:avLst/>
              <a:gdLst/>
              <a:ahLst/>
              <a:cxnLst/>
              <a:rect l="l" t="t" r="r" b="b"/>
              <a:pathLst>
                <a:path w="2024" h="1212" extrusionOk="0">
                  <a:moveTo>
                    <a:pt x="561" y="1"/>
                  </a:moveTo>
                  <a:cubicBezTo>
                    <a:pt x="460" y="1"/>
                    <a:pt x="373" y="26"/>
                    <a:pt x="321" y="82"/>
                  </a:cubicBezTo>
                  <a:cubicBezTo>
                    <a:pt x="0" y="435"/>
                    <a:pt x="527" y="1211"/>
                    <a:pt x="527" y="1211"/>
                  </a:cubicBezTo>
                  <a:cubicBezTo>
                    <a:pt x="2024" y="678"/>
                    <a:pt x="1091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031;p53">
              <a:extLst>
                <a:ext uri="{FF2B5EF4-FFF2-40B4-BE49-F238E27FC236}">
                  <a16:creationId xmlns:a16="http://schemas.microsoft.com/office/drawing/2014/main" id="{3862CBF1-79D6-41E7-A632-AE4924607C28}"/>
                </a:ext>
              </a:extLst>
            </p:cNvPr>
            <p:cNvSpPr/>
            <p:nvPr/>
          </p:nvSpPr>
          <p:spPr>
            <a:xfrm>
              <a:off x="1504401" y="3917666"/>
              <a:ext cx="33336" cy="30317"/>
            </a:xfrm>
            <a:custGeom>
              <a:avLst/>
              <a:gdLst/>
              <a:ahLst/>
              <a:cxnLst/>
              <a:rect l="l" t="t" r="r" b="b"/>
              <a:pathLst>
                <a:path w="1612" h="1466" extrusionOk="0">
                  <a:moveTo>
                    <a:pt x="681" y="251"/>
                  </a:moveTo>
                  <a:cubicBezTo>
                    <a:pt x="690" y="251"/>
                    <a:pt x="698" y="251"/>
                    <a:pt x="707" y="252"/>
                  </a:cubicBezTo>
                  <a:cubicBezTo>
                    <a:pt x="810" y="252"/>
                    <a:pt x="906" y="278"/>
                    <a:pt x="996" y="317"/>
                  </a:cubicBezTo>
                  <a:cubicBezTo>
                    <a:pt x="1175" y="387"/>
                    <a:pt x="1355" y="529"/>
                    <a:pt x="1355" y="683"/>
                  </a:cubicBezTo>
                  <a:cubicBezTo>
                    <a:pt x="1355" y="843"/>
                    <a:pt x="1124" y="1029"/>
                    <a:pt x="720" y="1183"/>
                  </a:cubicBezTo>
                  <a:cubicBezTo>
                    <a:pt x="585" y="952"/>
                    <a:pt x="379" y="490"/>
                    <a:pt x="559" y="291"/>
                  </a:cubicBezTo>
                  <a:cubicBezTo>
                    <a:pt x="597" y="264"/>
                    <a:pt x="639" y="251"/>
                    <a:pt x="681" y="251"/>
                  </a:cubicBezTo>
                  <a:close/>
                  <a:moveTo>
                    <a:pt x="709" y="1"/>
                  </a:moveTo>
                  <a:cubicBezTo>
                    <a:pt x="580" y="1"/>
                    <a:pt x="460" y="34"/>
                    <a:pt x="379" y="124"/>
                  </a:cubicBezTo>
                  <a:cubicBezTo>
                    <a:pt x="1" y="535"/>
                    <a:pt x="508" y="1318"/>
                    <a:pt x="566" y="1408"/>
                  </a:cubicBezTo>
                  <a:cubicBezTo>
                    <a:pt x="591" y="1440"/>
                    <a:pt x="630" y="1466"/>
                    <a:pt x="675" y="1466"/>
                  </a:cubicBezTo>
                  <a:cubicBezTo>
                    <a:pt x="688" y="1466"/>
                    <a:pt x="700" y="1459"/>
                    <a:pt x="713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2" y="394"/>
                    <a:pt x="1342" y="182"/>
                    <a:pt x="1092" y="79"/>
                  </a:cubicBezTo>
                  <a:cubicBezTo>
                    <a:pt x="976" y="34"/>
                    <a:pt x="838" y="1"/>
                    <a:pt x="709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032;p53">
              <a:extLst>
                <a:ext uri="{FF2B5EF4-FFF2-40B4-BE49-F238E27FC236}">
                  <a16:creationId xmlns:a16="http://schemas.microsoft.com/office/drawing/2014/main" id="{5840BD92-857B-447E-9388-B347B57C8836}"/>
                </a:ext>
              </a:extLst>
            </p:cNvPr>
            <p:cNvSpPr/>
            <p:nvPr/>
          </p:nvSpPr>
          <p:spPr>
            <a:xfrm>
              <a:off x="2356004" y="4135136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18" y="930"/>
                    <a:pt x="938" y="930"/>
                  </a:cubicBezTo>
                  <a:cubicBezTo>
                    <a:pt x="1048" y="930"/>
                    <a:pt x="1124" y="925"/>
                    <a:pt x="1124" y="925"/>
                  </a:cubicBezTo>
                  <a:cubicBezTo>
                    <a:pt x="1156" y="591"/>
                    <a:pt x="1059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033;p53">
              <a:extLst>
                <a:ext uri="{FF2B5EF4-FFF2-40B4-BE49-F238E27FC236}">
                  <a16:creationId xmlns:a16="http://schemas.microsoft.com/office/drawing/2014/main" id="{62D80C35-E4DA-4BD3-BF3D-68AB190627F1}"/>
                </a:ext>
              </a:extLst>
            </p:cNvPr>
            <p:cNvSpPr/>
            <p:nvPr/>
          </p:nvSpPr>
          <p:spPr>
            <a:xfrm>
              <a:off x="2354412" y="4132531"/>
              <a:ext cx="28166" cy="24402"/>
            </a:xfrm>
            <a:custGeom>
              <a:avLst/>
              <a:gdLst/>
              <a:ahLst/>
              <a:cxnLst/>
              <a:rect l="l" t="t" r="r" b="b"/>
              <a:pathLst>
                <a:path w="1362" h="1180" extrusionOk="0">
                  <a:moveTo>
                    <a:pt x="886" y="274"/>
                  </a:moveTo>
                  <a:cubicBezTo>
                    <a:pt x="1014" y="467"/>
                    <a:pt x="1085" y="698"/>
                    <a:pt x="1085" y="929"/>
                  </a:cubicBezTo>
                  <a:cubicBezTo>
                    <a:pt x="1063" y="930"/>
                    <a:pt x="1041" y="930"/>
                    <a:pt x="1019" y="930"/>
                  </a:cubicBezTo>
                  <a:cubicBezTo>
                    <a:pt x="722" y="930"/>
                    <a:pt x="366" y="890"/>
                    <a:pt x="283" y="788"/>
                  </a:cubicBezTo>
                  <a:cubicBezTo>
                    <a:pt x="270" y="775"/>
                    <a:pt x="263" y="762"/>
                    <a:pt x="276" y="743"/>
                  </a:cubicBezTo>
                  <a:cubicBezTo>
                    <a:pt x="334" y="506"/>
                    <a:pt x="681" y="339"/>
                    <a:pt x="886" y="274"/>
                  </a:cubicBezTo>
                  <a:close/>
                  <a:moveTo>
                    <a:pt x="931" y="1"/>
                  </a:moveTo>
                  <a:cubicBezTo>
                    <a:pt x="920" y="1"/>
                    <a:pt x="910" y="2"/>
                    <a:pt x="899" y="5"/>
                  </a:cubicBezTo>
                  <a:cubicBezTo>
                    <a:pt x="873" y="11"/>
                    <a:pt x="148" y="210"/>
                    <a:pt x="26" y="685"/>
                  </a:cubicBezTo>
                  <a:cubicBezTo>
                    <a:pt x="0" y="775"/>
                    <a:pt x="26" y="878"/>
                    <a:pt x="90" y="949"/>
                  </a:cubicBezTo>
                  <a:cubicBezTo>
                    <a:pt x="251" y="1148"/>
                    <a:pt x="706" y="1180"/>
                    <a:pt x="989" y="1180"/>
                  </a:cubicBezTo>
                  <a:cubicBezTo>
                    <a:pt x="1091" y="1180"/>
                    <a:pt x="1168" y="1180"/>
                    <a:pt x="1207" y="1173"/>
                  </a:cubicBezTo>
                  <a:cubicBezTo>
                    <a:pt x="1271" y="1173"/>
                    <a:pt x="1316" y="1122"/>
                    <a:pt x="1323" y="1064"/>
                  </a:cubicBezTo>
                  <a:cubicBezTo>
                    <a:pt x="1361" y="698"/>
                    <a:pt x="1252" y="339"/>
                    <a:pt x="1034" y="50"/>
                  </a:cubicBezTo>
                  <a:cubicBezTo>
                    <a:pt x="1008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034;p53">
              <a:extLst>
                <a:ext uri="{FF2B5EF4-FFF2-40B4-BE49-F238E27FC236}">
                  <a16:creationId xmlns:a16="http://schemas.microsoft.com/office/drawing/2014/main" id="{5D657A20-C4E5-4856-93FD-CE12BAEADA71}"/>
                </a:ext>
              </a:extLst>
            </p:cNvPr>
            <p:cNvSpPr/>
            <p:nvPr/>
          </p:nvSpPr>
          <p:spPr>
            <a:xfrm>
              <a:off x="1511433" y="3635156"/>
              <a:ext cx="864631" cy="826952"/>
            </a:xfrm>
            <a:custGeom>
              <a:avLst/>
              <a:gdLst/>
              <a:ahLst/>
              <a:cxnLst/>
              <a:rect l="l" t="t" r="r" b="b"/>
              <a:pathLst>
                <a:path w="41810" h="39988" extrusionOk="0">
                  <a:moveTo>
                    <a:pt x="17978" y="1"/>
                  </a:moveTo>
                  <a:cubicBezTo>
                    <a:pt x="17918" y="1"/>
                    <a:pt x="17857" y="16"/>
                    <a:pt x="17802" y="48"/>
                  </a:cubicBezTo>
                  <a:cubicBezTo>
                    <a:pt x="8307" y="5170"/>
                    <a:pt x="1439" y="12437"/>
                    <a:pt x="129" y="13869"/>
                  </a:cubicBezTo>
                  <a:cubicBezTo>
                    <a:pt x="1" y="14010"/>
                    <a:pt x="7" y="14228"/>
                    <a:pt x="136" y="14363"/>
                  </a:cubicBezTo>
                  <a:cubicBezTo>
                    <a:pt x="3397" y="17727"/>
                    <a:pt x="21249" y="37498"/>
                    <a:pt x="23393" y="39867"/>
                  </a:cubicBezTo>
                  <a:cubicBezTo>
                    <a:pt x="23464" y="39946"/>
                    <a:pt x="23565" y="39987"/>
                    <a:pt x="23665" y="39987"/>
                  </a:cubicBezTo>
                  <a:cubicBezTo>
                    <a:pt x="23736" y="39987"/>
                    <a:pt x="23807" y="39967"/>
                    <a:pt x="23868" y="39924"/>
                  </a:cubicBezTo>
                  <a:cubicBezTo>
                    <a:pt x="29722" y="35810"/>
                    <a:pt x="39967" y="26251"/>
                    <a:pt x="41662" y="24659"/>
                  </a:cubicBezTo>
                  <a:cubicBezTo>
                    <a:pt x="41797" y="24531"/>
                    <a:pt x="41809" y="24325"/>
                    <a:pt x="41694" y="24178"/>
                  </a:cubicBezTo>
                  <a:cubicBezTo>
                    <a:pt x="33978" y="14562"/>
                    <a:pt x="19997" y="1717"/>
                    <a:pt x="18212" y="93"/>
                  </a:cubicBezTo>
                  <a:cubicBezTo>
                    <a:pt x="18148" y="32"/>
                    <a:pt x="18064" y="1"/>
                    <a:pt x="17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035;p53">
              <a:extLst>
                <a:ext uri="{FF2B5EF4-FFF2-40B4-BE49-F238E27FC236}">
                  <a16:creationId xmlns:a16="http://schemas.microsoft.com/office/drawing/2014/main" id="{C65FD643-A101-44FA-AE70-B2A679B9C515}"/>
                </a:ext>
              </a:extLst>
            </p:cNvPr>
            <p:cNvSpPr/>
            <p:nvPr/>
          </p:nvSpPr>
          <p:spPr>
            <a:xfrm>
              <a:off x="1508517" y="3632550"/>
              <a:ext cx="870607" cy="832225"/>
            </a:xfrm>
            <a:custGeom>
              <a:avLst/>
              <a:gdLst/>
              <a:ahLst/>
              <a:cxnLst/>
              <a:rect l="l" t="t" r="r" b="b"/>
              <a:pathLst>
                <a:path w="42099" h="40243" extrusionOk="0">
                  <a:moveTo>
                    <a:pt x="18116" y="252"/>
                  </a:moveTo>
                  <a:cubicBezTo>
                    <a:pt x="18173" y="252"/>
                    <a:pt x="18228" y="273"/>
                    <a:pt x="18270" y="315"/>
                  </a:cubicBezTo>
                  <a:cubicBezTo>
                    <a:pt x="19855" y="1766"/>
                    <a:pt x="34003" y="14746"/>
                    <a:pt x="41739" y="24387"/>
                  </a:cubicBezTo>
                  <a:cubicBezTo>
                    <a:pt x="41816" y="24477"/>
                    <a:pt x="41803" y="24618"/>
                    <a:pt x="41713" y="24702"/>
                  </a:cubicBezTo>
                  <a:cubicBezTo>
                    <a:pt x="40525" y="25825"/>
                    <a:pt x="29882" y="35775"/>
                    <a:pt x="23938" y="39954"/>
                  </a:cubicBezTo>
                  <a:cubicBezTo>
                    <a:pt x="23898" y="39981"/>
                    <a:pt x="23851" y="39994"/>
                    <a:pt x="23805" y="39994"/>
                  </a:cubicBezTo>
                  <a:cubicBezTo>
                    <a:pt x="23739" y="39994"/>
                    <a:pt x="23675" y="39968"/>
                    <a:pt x="23630" y="39915"/>
                  </a:cubicBezTo>
                  <a:cubicBezTo>
                    <a:pt x="18937" y="34722"/>
                    <a:pt x="3403" y="17532"/>
                    <a:pt x="367" y="14399"/>
                  </a:cubicBezTo>
                  <a:cubicBezTo>
                    <a:pt x="283" y="14309"/>
                    <a:pt x="277" y="14174"/>
                    <a:pt x="360" y="14078"/>
                  </a:cubicBezTo>
                  <a:cubicBezTo>
                    <a:pt x="1650" y="12672"/>
                    <a:pt x="8551" y="5386"/>
                    <a:pt x="18000" y="283"/>
                  </a:cubicBezTo>
                  <a:cubicBezTo>
                    <a:pt x="18037" y="262"/>
                    <a:pt x="18077" y="252"/>
                    <a:pt x="18116" y="252"/>
                  </a:cubicBezTo>
                  <a:close/>
                  <a:moveTo>
                    <a:pt x="18113" y="1"/>
                  </a:moveTo>
                  <a:cubicBezTo>
                    <a:pt x="18033" y="1"/>
                    <a:pt x="17953" y="20"/>
                    <a:pt x="17878" y="58"/>
                  </a:cubicBezTo>
                  <a:cubicBezTo>
                    <a:pt x="8397" y="5181"/>
                    <a:pt x="1471" y="12499"/>
                    <a:pt x="174" y="13911"/>
                  </a:cubicBezTo>
                  <a:cubicBezTo>
                    <a:pt x="1" y="14097"/>
                    <a:pt x="7" y="14393"/>
                    <a:pt x="187" y="14572"/>
                  </a:cubicBezTo>
                  <a:cubicBezTo>
                    <a:pt x="3223" y="17705"/>
                    <a:pt x="18751" y="34889"/>
                    <a:pt x="23444" y="40082"/>
                  </a:cubicBezTo>
                  <a:cubicBezTo>
                    <a:pt x="23534" y="40185"/>
                    <a:pt x="23668" y="40243"/>
                    <a:pt x="23803" y="40243"/>
                  </a:cubicBezTo>
                  <a:cubicBezTo>
                    <a:pt x="23906" y="40243"/>
                    <a:pt x="24002" y="40211"/>
                    <a:pt x="24086" y="40159"/>
                  </a:cubicBezTo>
                  <a:cubicBezTo>
                    <a:pt x="30043" y="35968"/>
                    <a:pt x="40699" y="26005"/>
                    <a:pt x="41893" y="24882"/>
                  </a:cubicBezTo>
                  <a:cubicBezTo>
                    <a:pt x="42079" y="24708"/>
                    <a:pt x="42098" y="24419"/>
                    <a:pt x="41938" y="24227"/>
                  </a:cubicBezTo>
                  <a:cubicBezTo>
                    <a:pt x="34190" y="14572"/>
                    <a:pt x="20035" y="1580"/>
                    <a:pt x="18443" y="129"/>
                  </a:cubicBezTo>
                  <a:cubicBezTo>
                    <a:pt x="18351" y="44"/>
                    <a:pt x="18232" y="1"/>
                    <a:pt x="18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036;p53">
              <a:extLst>
                <a:ext uri="{FF2B5EF4-FFF2-40B4-BE49-F238E27FC236}">
                  <a16:creationId xmlns:a16="http://schemas.microsoft.com/office/drawing/2014/main" id="{6A0F88D2-4D6E-4888-8EEA-C5084C0E65B3}"/>
                </a:ext>
              </a:extLst>
            </p:cNvPr>
            <p:cNvSpPr/>
            <p:nvPr/>
          </p:nvSpPr>
          <p:spPr>
            <a:xfrm>
              <a:off x="1521938" y="3851324"/>
              <a:ext cx="844695" cy="593144"/>
            </a:xfrm>
            <a:custGeom>
              <a:avLst/>
              <a:gdLst/>
              <a:ahLst/>
              <a:cxnLst/>
              <a:rect l="l" t="t" r="r" b="b"/>
              <a:pathLst>
                <a:path w="40846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40403" y="14309"/>
                  </a:lnTo>
                  <a:lnTo>
                    <a:pt x="40846" y="10451"/>
                  </a:lnTo>
                  <a:lnTo>
                    <a:pt x="40846" y="10451"/>
                  </a:lnTo>
                  <a:lnTo>
                    <a:pt x="22910" y="24830"/>
                  </a:lnTo>
                  <a:lnTo>
                    <a:pt x="22872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037;p53">
              <a:extLst>
                <a:ext uri="{FF2B5EF4-FFF2-40B4-BE49-F238E27FC236}">
                  <a16:creationId xmlns:a16="http://schemas.microsoft.com/office/drawing/2014/main" id="{2157E025-EAF0-41E4-B8DB-AD7B00417E1B}"/>
                </a:ext>
              </a:extLst>
            </p:cNvPr>
            <p:cNvSpPr/>
            <p:nvPr/>
          </p:nvSpPr>
          <p:spPr>
            <a:xfrm>
              <a:off x="1519270" y="3848698"/>
              <a:ext cx="850031" cy="598438"/>
            </a:xfrm>
            <a:custGeom>
              <a:avLst/>
              <a:gdLst/>
              <a:ahLst/>
              <a:cxnLst/>
              <a:rect l="l" t="t" r="r" b="b"/>
              <a:pathLst>
                <a:path w="41104" h="28938" extrusionOk="0">
                  <a:moveTo>
                    <a:pt x="257" y="455"/>
                  </a:moveTo>
                  <a:lnTo>
                    <a:pt x="22905" y="24996"/>
                  </a:lnTo>
                  <a:lnTo>
                    <a:pt x="22943" y="25041"/>
                  </a:lnTo>
                  <a:cubicBezTo>
                    <a:pt x="22968" y="25069"/>
                    <a:pt x="23002" y="25083"/>
                    <a:pt x="23037" y="25083"/>
                  </a:cubicBezTo>
                  <a:cubicBezTo>
                    <a:pt x="23065" y="25083"/>
                    <a:pt x="23093" y="25074"/>
                    <a:pt x="23116" y="25053"/>
                  </a:cubicBezTo>
                  <a:lnTo>
                    <a:pt x="40814" y="10867"/>
                  </a:lnTo>
                  <a:lnTo>
                    <a:pt x="40403" y="14372"/>
                  </a:lnTo>
                  <a:lnTo>
                    <a:pt x="23136" y="28635"/>
                  </a:lnTo>
                  <a:lnTo>
                    <a:pt x="309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1" y="51"/>
                    <a:pt x="1" y="127"/>
                  </a:cubicBezTo>
                  <a:lnTo>
                    <a:pt x="58" y="3915"/>
                  </a:lnTo>
                  <a:cubicBezTo>
                    <a:pt x="58" y="3947"/>
                    <a:pt x="71" y="3973"/>
                    <a:pt x="97" y="3992"/>
                  </a:cubicBezTo>
                  <a:lnTo>
                    <a:pt x="23027" y="28892"/>
                  </a:lnTo>
                  <a:cubicBezTo>
                    <a:pt x="23052" y="28918"/>
                    <a:pt x="23084" y="28931"/>
                    <a:pt x="23123" y="28937"/>
                  </a:cubicBezTo>
                  <a:cubicBezTo>
                    <a:pt x="23148" y="28931"/>
                    <a:pt x="23181" y="28924"/>
                    <a:pt x="23200" y="28905"/>
                  </a:cubicBezTo>
                  <a:lnTo>
                    <a:pt x="40602" y="14532"/>
                  </a:lnTo>
                  <a:cubicBezTo>
                    <a:pt x="40628" y="14513"/>
                    <a:pt x="40647" y="14481"/>
                    <a:pt x="40647" y="14449"/>
                  </a:cubicBezTo>
                  <a:lnTo>
                    <a:pt x="41097" y="10591"/>
                  </a:lnTo>
                  <a:cubicBezTo>
                    <a:pt x="41103" y="10540"/>
                    <a:pt x="41077" y="10495"/>
                    <a:pt x="41032" y="10469"/>
                  </a:cubicBezTo>
                  <a:cubicBezTo>
                    <a:pt x="41014" y="10458"/>
                    <a:pt x="40993" y="10453"/>
                    <a:pt x="40972" y="10453"/>
                  </a:cubicBezTo>
                  <a:cubicBezTo>
                    <a:pt x="40943" y="10453"/>
                    <a:pt x="40914" y="10463"/>
                    <a:pt x="40891" y="10482"/>
                  </a:cubicBezTo>
                  <a:lnTo>
                    <a:pt x="23059" y="24784"/>
                  </a:lnTo>
                  <a:lnTo>
                    <a:pt x="219" y="44"/>
                  </a:lnTo>
                  <a:cubicBezTo>
                    <a:pt x="193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038;p53">
              <a:extLst>
                <a:ext uri="{FF2B5EF4-FFF2-40B4-BE49-F238E27FC236}">
                  <a16:creationId xmlns:a16="http://schemas.microsoft.com/office/drawing/2014/main" id="{9AC0AED1-DAE2-4B43-A99D-120953B1EC71}"/>
                </a:ext>
              </a:extLst>
            </p:cNvPr>
            <p:cNvSpPr/>
            <p:nvPr/>
          </p:nvSpPr>
          <p:spPr>
            <a:xfrm>
              <a:off x="1522062" y="3851324"/>
              <a:ext cx="475537" cy="593144"/>
            </a:xfrm>
            <a:custGeom>
              <a:avLst/>
              <a:gdLst/>
              <a:ahLst/>
              <a:cxnLst/>
              <a:rect l="l" t="t" r="r" b="b"/>
              <a:pathLst>
                <a:path w="22995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22994" y="28682"/>
                  </a:lnTo>
                  <a:lnTo>
                    <a:pt x="22917" y="24830"/>
                  </a:lnTo>
                  <a:lnTo>
                    <a:pt x="22879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039;p53">
              <a:extLst>
                <a:ext uri="{FF2B5EF4-FFF2-40B4-BE49-F238E27FC236}">
                  <a16:creationId xmlns:a16="http://schemas.microsoft.com/office/drawing/2014/main" id="{365FD0B3-5EA4-414C-B536-9EF12BCEFE2F}"/>
                </a:ext>
              </a:extLst>
            </p:cNvPr>
            <p:cNvSpPr/>
            <p:nvPr/>
          </p:nvSpPr>
          <p:spPr>
            <a:xfrm>
              <a:off x="1519415" y="3848698"/>
              <a:ext cx="480707" cy="598438"/>
            </a:xfrm>
            <a:custGeom>
              <a:avLst/>
              <a:gdLst/>
              <a:ahLst/>
              <a:cxnLst/>
              <a:rect l="l" t="t" r="r" b="b"/>
              <a:pathLst>
                <a:path w="23245" h="28938" extrusionOk="0">
                  <a:moveTo>
                    <a:pt x="257" y="455"/>
                  </a:moveTo>
                  <a:lnTo>
                    <a:pt x="22910" y="24996"/>
                  </a:lnTo>
                  <a:lnTo>
                    <a:pt x="22994" y="28481"/>
                  </a:lnTo>
                  <a:lnTo>
                    <a:pt x="315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0" y="51"/>
                    <a:pt x="0" y="127"/>
                  </a:cubicBezTo>
                  <a:lnTo>
                    <a:pt x="64" y="3915"/>
                  </a:lnTo>
                  <a:cubicBezTo>
                    <a:pt x="64" y="3947"/>
                    <a:pt x="77" y="3973"/>
                    <a:pt x="96" y="3992"/>
                  </a:cubicBezTo>
                  <a:lnTo>
                    <a:pt x="23032" y="28892"/>
                  </a:lnTo>
                  <a:cubicBezTo>
                    <a:pt x="23058" y="28918"/>
                    <a:pt x="23090" y="28931"/>
                    <a:pt x="23122" y="28937"/>
                  </a:cubicBezTo>
                  <a:cubicBezTo>
                    <a:pt x="23141" y="28931"/>
                    <a:pt x="23154" y="28931"/>
                    <a:pt x="23167" y="28924"/>
                  </a:cubicBezTo>
                  <a:cubicBezTo>
                    <a:pt x="23212" y="28905"/>
                    <a:pt x="23244" y="28860"/>
                    <a:pt x="23244" y="28809"/>
                  </a:cubicBezTo>
                  <a:lnTo>
                    <a:pt x="23167" y="24957"/>
                  </a:lnTo>
                  <a:cubicBezTo>
                    <a:pt x="23167" y="24925"/>
                    <a:pt x="23154" y="24899"/>
                    <a:pt x="23135" y="24874"/>
                  </a:cubicBezTo>
                  <a:lnTo>
                    <a:pt x="23097" y="24829"/>
                  </a:lnTo>
                  <a:lnTo>
                    <a:pt x="218" y="44"/>
                  </a:lnTo>
                  <a:cubicBezTo>
                    <a:pt x="192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040;p53">
              <a:extLst>
                <a:ext uri="{FF2B5EF4-FFF2-40B4-BE49-F238E27FC236}">
                  <a16:creationId xmlns:a16="http://schemas.microsoft.com/office/drawing/2014/main" id="{C7D7569B-83BA-4902-AAB1-9C1B3BCAB398}"/>
                </a:ext>
              </a:extLst>
            </p:cNvPr>
            <p:cNvSpPr/>
            <p:nvPr/>
          </p:nvSpPr>
          <p:spPr>
            <a:xfrm>
              <a:off x="1513832" y="3568629"/>
              <a:ext cx="864631" cy="826973"/>
            </a:xfrm>
            <a:custGeom>
              <a:avLst/>
              <a:gdLst/>
              <a:ahLst/>
              <a:cxnLst/>
              <a:rect l="l" t="t" r="r" b="b"/>
              <a:pathLst>
                <a:path w="41810" h="39989" extrusionOk="0">
                  <a:moveTo>
                    <a:pt x="17966" y="0"/>
                  </a:moveTo>
                  <a:cubicBezTo>
                    <a:pt x="17907" y="0"/>
                    <a:pt x="17848" y="14"/>
                    <a:pt x="17795" y="42"/>
                  </a:cubicBezTo>
                  <a:cubicBezTo>
                    <a:pt x="8307" y="5171"/>
                    <a:pt x="1438" y="12432"/>
                    <a:pt x="129" y="13869"/>
                  </a:cubicBezTo>
                  <a:cubicBezTo>
                    <a:pt x="0" y="14004"/>
                    <a:pt x="0" y="14223"/>
                    <a:pt x="129" y="14357"/>
                  </a:cubicBezTo>
                  <a:cubicBezTo>
                    <a:pt x="3390" y="17721"/>
                    <a:pt x="21242" y="37486"/>
                    <a:pt x="23392" y="39867"/>
                  </a:cubicBezTo>
                  <a:cubicBezTo>
                    <a:pt x="23460" y="39947"/>
                    <a:pt x="23559" y="39988"/>
                    <a:pt x="23659" y="39988"/>
                  </a:cubicBezTo>
                  <a:cubicBezTo>
                    <a:pt x="23729" y="39988"/>
                    <a:pt x="23800" y="39968"/>
                    <a:pt x="23861" y="39925"/>
                  </a:cubicBezTo>
                  <a:cubicBezTo>
                    <a:pt x="29722" y="35810"/>
                    <a:pt x="39960" y="26252"/>
                    <a:pt x="41661" y="24660"/>
                  </a:cubicBezTo>
                  <a:cubicBezTo>
                    <a:pt x="41796" y="24532"/>
                    <a:pt x="41809" y="24320"/>
                    <a:pt x="41693" y="24172"/>
                  </a:cubicBezTo>
                  <a:cubicBezTo>
                    <a:pt x="33978" y="14563"/>
                    <a:pt x="19990" y="1718"/>
                    <a:pt x="18212" y="94"/>
                  </a:cubicBezTo>
                  <a:cubicBezTo>
                    <a:pt x="18142" y="32"/>
                    <a:pt x="18054" y="0"/>
                    <a:pt x="17966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041;p53">
              <a:extLst>
                <a:ext uri="{FF2B5EF4-FFF2-40B4-BE49-F238E27FC236}">
                  <a16:creationId xmlns:a16="http://schemas.microsoft.com/office/drawing/2014/main" id="{B83838FF-2C31-4C67-B732-4F77F69231C2}"/>
                </a:ext>
              </a:extLst>
            </p:cNvPr>
            <p:cNvSpPr/>
            <p:nvPr/>
          </p:nvSpPr>
          <p:spPr>
            <a:xfrm>
              <a:off x="1510916" y="3565940"/>
              <a:ext cx="870463" cy="832329"/>
            </a:xfrm>
            <a:custGeom>
              <a:avLst/>
              <a:gdLst/>
              <a:ahLst/>
              <a:cxnLst/>
              <a:rect l="l" t="t" r="r" b="b"/>
              <a:pathLst>
                <a:path w="42092" h="40248" extrusionOk="0">
                  <a:moveTo>
                    <a:pt x="18115" y="256"/>
                  </a:moveTo>
                  <a:cubicBezTo>
                    <a:pt x="18167" y="256"/>
                    <a:pt x="18225" y="275"/>
                    <a:pt x="18269" y="314"/>
                  </a:cubicBezTo>
                  <a:cubicBezTo>
                    <a:pt x="19855" y="1764"/>
                    <a:pt x="34003" y="14751"/>
                    <a:pt x="41738" y="24386"/>
                  </a:cubicBezTo>
                  <a:cubicBezTo>
                    <a:pt x="41815" y="24482"/>
                    <a:pt x="41802" y="24617"/>
                    <a:pt x="41713" y="24700"/>
                  </a:cubicBezTo>
                  <a:cubicBezTo>
                    <a:pt x="39755" y="26543"/>
                    <a:pt x="29696" y="35908"/>
                    <a:pt x="23931" y="39953"/>
                  </a:cubicBezTo>
                  <a:cubicBezTo>
                    <a:pt x="23890" y="39983"/>
                    <a:pt x="23842" y="39998"/>
                    <a:pt x="23796" y="39998"/>
                  </a:cubicBezTo>
                  <a:cubicBezTo>
                    <a:pt x="23734" y="39998"/>
                    <a:pt x="23673" y="39972"/>
                    <a:pt x="23630" y="39920"/>
                  </a:cubicBezTo>
                  <a:cubicBezTo>
                    <a:pt x="20298" y="36229"/>
                    <a:pt x="3512" y="17646"/>
                    <a:pt x="366" y="14404"/>
                  </a:cubicBezTo>
                  <a:cubicBezTo>
                    <a:pt x="283" y="14314"/>
                    <a:pt x="276" y="14173"/>
                    <a:pt x="360" y="14083"/>
                  </a:cubicBezTo>
                  <a:cubicBezTo>
                    <a:pt x="1644" y="12677"/>
                    <a:pt x="8525" y="5404"/>
                    <a:pt x="18000" y="282"/>
                  </a:cubicBezTo>
                  <a:cubicBezTo>
                    <a:pt x="18032" y="262"/>
                    <a:pt x="18070" y="256"/>
                    <a:pt x="18115" y="256"/>
                  </a:cubicBezTo>
                  <a:close/>
                  <a:moveTo>
                    <a:pt x="18115" y="1"/>
                  </a:moveTo>
                  <a:cubicBezTo>
                    <a:pt x="18033" y="1"/>
                    <a:pt x="17951" y="21"/>
                    <a:pt x="17878" y="63"/>
                  </a:cubicBezTo>
                  <a:cubicBezTo>
                    <a:pt x="8371" y="5199"/>
                    <a:pt x="1464" y="12497"/>
                    <a:pt x="174" y="13910"/>
                  </a:cubicBezTo>
                  <a:cubicBezTo>
                    <a:pt x="0" y="14102"/>
                    <a:pt x="7" y="14391"/>
                    <a:pt x="186" y="14577"/>
                  </a:cubicBezTo>
                  <a:cubicBezTo>
                    <a:pt x="3325" y="17819"/>
                    <a:pt x="20112" y="36390"/>
                    <a:pt x="23443" y="40081"/>
                  </a:cubicBezTo>
                  <a:cubicBezTo>
                    <a:pt x="23533" y="40184"/>
                    <a:pt x="23662" y="40248"/>
                    <a:pt x="23803" y="40248"/>
                  </a:cubicBezTo>
                  <a:cubicBezTo>
                    <a:pt x="23899" y="40248"/>
                    <a:pt x="23995" y="40216"/>
                    <a:pt x="24079" y="40158"/>
                  </a:cubicBezTo>
                  <a:cubicBezTo>
                    <a:pt x="29850" y="36101"/>
                    <a:pt x="39928" y="26722"/>
                    <a:pt x="41886" y="24880"/>
                  </a:cubicBezTo>
                  <a:cubicBezTo>
                    <a:pt x="42072" y="24707"/>
                    <a:pt x="42091" y="24424"/>
                    <a:pt x="41937" y="24225"/>
                  </a:cubicBezTo>
                  <a:cubicBezTo>
                    <a:pt x="34189" y="14571"/>
                    <a:pt x="20028" y="1578"/>
                    <a:pt x="18443" y="127"/>
                  </a:cubicBezTo>
                  <a:cubicBezTo>
                    <a:pt x="18352" y="44"/>
                    <a:pt x="18233" y="1"/>
                    <a:pt x="1811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042;p53">
              <a:extLst>
                <a:ext uri="{FF2B5EF4-FFF2-40B4-BE49-F238E27FC236}">
                  <a16:creationId xmlns:a16="http://schemas.microsoft.com/office/drawing/2014/main" id="{706A4311-F2B4-4489-BDEE-70137F76EADD}"/>
                </a:ext>
              </a:extLst>
            </p:cNvPr>
            <p:cNvSpPr/>
            <p:nvPr/>
          </p:nvSpPr>
          <p:spPr>
            <a:xfrm>
              <a:off x="1505994" y="3840488"/>
              <a:ext cx="41732" cy="25064"/>
            </a:xfrm>
            <a:custGeom>
              <a:avLst/>
              <a:gdLst/>
              <a:ahLst/>
              <a:cxnLst/>
              <a:rect l="l" t="t" r="r" b="b"/>
              <a:pathLst>
                <a:path w="2018" h="1212" extrusionOk="0">
                  <a:moveTo>
                    <a:pt x="561" y="1"/>
                  </a:moveTo>
                  <a:cubicBezTo>
                    <a:pt x="460" y="1"/>
                    <a:pt x="373" y="26"/>
                    <a:pt x="322" y="82"/>
                  </a:cubicBezTo>
                  <a:cubicBezTo>
                    <a:pt x="1" y="435"/>
                    <a:pt x="521" y="1211"/>
                    <a:pt x="521" y="1211"/>
                  </a:cubicBezTo>
                  <a:cubicBezTo>
                    <a:pt x="2018" y="678"/>
                    <a:pt x="1089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043;p53">
              <a:extLst>
                <a:ext uri="{FF2B5EF4-FFF2-40B4-BE49-F238E27FC236}">
                  <a16:creationId xmlns:a16="http://schemas.microsoft.com/office/drawing/2014/main" id="{C9703796-3B07-434D-9EB2-106610173BB7}"/>
                </a:ext>
              </a:extLst>
            </p:cNvPr>
            <p:cNvSpPr/>
            <p:nvPr/>
          </p:nvSpPr>
          <p:spPr>
            <a:xfrm>
              <a:off x="1502809" y="3837882"/>
              <a:ext cx="33481" cy="30317"/>
            </a:xfrm>
            <a:custGeom>
              <a:avLst/>
              <a:gdLst/>
              <a:ahLst/>
              <a:cxnLst/>
              <a:rect l="l" t="t" r="r" b="b"/>
              <a:pathLst>
                <a:path w="1619" h="1466" extrusionOk="0">
                  <a:moveTo>
                    <a:pt x="688" y="251"/>
                  </a:moveTo>
                  <a:cubicBezTo>
                    <a:pt x="696" y="251"/>
                    <a:pt x="705" y="251"/>
                    <a:pt x="713" y="253"/>
                  </a:cubicBezTo>
                  <a:cubicBezTo>
                    <a:pt x="810" y="253"/>
                    <a:pt x="906" y="272"/>
                    <a:pt x="996" y="317"/>
                  </a:cubicBezTo>
                  <a:cubicBezTo>
                    <a:pt x="1182" y="387"/>
                    <a:pt x="1362" y="529"/>
                    <a:pt x="1362" y="683"/>
                  </a:cubicBezTo>
                  <a:cubicBezTo>
                    <a:pt x="1355" y="849"/>
                    <a:pt x="1124" y="1023"/>
                    <a:pt x="726" y="1183"/>
                  </a:cubicBezTo>
                  <a:cubicBezTo>
                    <a:pt x="591" y="952"/>
                    <a:pt x="386" y="490"/>
                    <a:pt x="566" y="291"/>
                  </a:cubicBezTo>
                  <a:cubicBezTo>
                    <a:pt x="603" y="264"/>
                    <a:pt x="645" y="251"/>
                    <a:pt x="688" y="251"/>
                  </a:cubicBezTo>
                  <a:close/>
                  <a:moveTo>
                    <a:pt x="712" y="1"/>
                  </a:moveTo>
                  <a:cubicBezTo>
                    <a:pt x="582" y="1"/>
                    <a:pt x="460" y="34"/>
                    <a:pt x="379" y="124"/>
                  </a:cubicBezTo>
                  <a:cubicBezTo>
                    <a:pt x="1" y="535"/>
                    <a:pt x="514" y="1318"/>
                    <a:pt x="572" y="1408"/>
                  </a:cubicBezTo>
                  <a:cubicBezTo>
                    <a:pt x="598" y="1440"/>
                    <a:pt x="636" y="1466"/>
                    <a:pt x="675" y="1466"/>
                  </a:cubicBezTo>
                  <a:cubicBezTo>
                    <a:pt x="688" y="1466"/>
                    <a:pt x="707" y="1459"/>
                    <a:pt x="720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8" y="394"/>
                    <a:pt x="1349" y="182"/>
                    <a:pt x="1092" y="79"/>
                  </a:cubicBezTo>
                  <a:cubicBezTo>
                    <a:pt x="980" y="34"/>
                    <a:pt x="842" y="1"/>
                    <a:pt x="71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044;p53">
              <a:extLst>
                <a:ext uri="{FF2B5EF4-FFF2-40B4-BE49-F238E27FC236}">
                  <a16:creationId xmlns:a16="http://schemas.microsoft.com/office/drawing/2014/main" id="{8C55FAF0-07D3-41ED-BB7D-C0F1AC7CA21C}"/>
                </a:ext>
              </a:extLst>
            </p:cNvPr>
            <p:cNvSpPr/>
            <p:nvPr/>
          </p:nvSpPr>
          <p:spPr>
            <a:xfrm>
              <a:off x="2354412" y="4055353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21" y="930"/>
                    <a:pt x="943" y="930"/>
                  </a:cubicBezTo>
                  <a:cubicBezTo>
                    <a:pt x="1054" y="930"/>
                    <a:pt x="1130" y="925"/>
                    <a:pt x="1130" y="925"/>
                  </a:cubicBezTo>
                  <a:cubicBezTo>
                    <a:pt x="1156" y="591"/>
                    <a:pt x="1066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5045;p53">
              <a:extLst>
                <a:ext uri="{FF2B5EF4-FFF2-40B4-BE49-F238E27FC236}">
                  <a16:creationId xmlns:a16="http://schemas.microsoft.com/office/drawing/2014/main" id="{17C29C1A-8FDB-4019-9193-3EBEB929C384}"/>
                </a:ext>
              </a:extLst>
            </p:cNvPr>
            <p:cNvSpPr/>
            <p:nvPr/>
          </p:nvSpPr>
          <p:spPr>
            <a:xfrm>
              <a:off x="2352943" y="4052747"/>
              <a:ext cx="28021" cy="24402"/>
            </a:xfrm>
            <a:custGeom>
              <a:avLst/>
              <a:gdLst/>
              <a:ahLst/>
              <a:cxnLst/>
              <a:rect l="l" t="t" r="r" b="b"/>
              <a:pathLst>
                <a:path w="1355" h="1180" extrusionOk="0">
                  <a:moveTo>
                    <a:pt x="880" y="275"/>
                  </a:moveTo>
                  <a:cubicBezTo>
                    <a:pt x="1015" y="467"/>
                    <a:pt x="1079" y="698"/>
                    <a:pt x="1079" y="929"/>
                  </a:cubicBezTo>
                  <a:cubicBezTo>
                    <a:pt x="1055" y="930"/>
                    <a:pt x="1030" y="930"/>
                    <a:pt x="1005" y="930"/>
                  </a:cubicBezTo>
                  <a:cubicBezTo>
                    <a:pt x="715" y="930"/>
                    <a:pt x="365" y="894"/>
                    <a:pt x="277" y="788"/>
                  </a:cubicBezTo>
                  <a:cubicBezTo>
                    <a:pt x="270" y="775"/>
                    <a:pt x="264" y="762"/>
                    <a:pt x="270" y="743"/>
                  </a:cubicBezTo>
                  <a:cubicBezTo>
                    <a:pt x="328" y="506"/>
                    <a:pt x="681" y="345"/>
                    <a:pt x="880" y="275"/>
                  </a:cubicBezTo>
                  <a:close/>
                  <a:moveTo>
                    <a:pt x="931" y="1"/>
                  </a:moveTo>
                  <a:cubicBezTo>
                    <a:pt x="921" y="1"/>
                    <a:pt x="910" y="2"/>
                    <a:pt x="899" y="5"/>
                  </a:cubicBezTo>
                  <a:cubicBezTo>
                    <a:pt x="867" y="11"/>
                    <a:pt x="148" y="210"/>
                    <a:pt x="26" y="685"/>
                  </a:cubicBezTo>
                  <a:cubicBezTo>
                    <a:pt x="1" y="775"/>
                    <a:pt x="20" y="878"/>
                    <a:pt x="84" y="955"/>
                  </a:cubicBezTo>
                  <a:cubicBezTo>
                    <a:pt x="251" y="1148"/>
                    <a:pt x="707" y="1180"/>
                    <a:pt x="989" y="1180"/>
                  </a:cubicBezTo>
                  <a:cubicBezTo>
                    <a:pt x="1092" y="1180"/>
                    <a:pt x="1169" y="1180"/>
                    <a:pt x="1207" y="1173"/>
                  </a:cubicBezTo>
                  <a:cubicBezTo>
                    <a:pt x="1265" y="1173"/>
                    <a:pt x="1316" y="1122"/>
                    <a:pt x="1323" y="1064"/>
                  </a:cubicBezTo>
                  <a:cubicBezTo>
                    <a:pt x="1355" y="698"/>
                    <a:pt x="1252" y="339"/>
                    <a:pt x="1034" y="50"/>
                  </a:cubicBezTo>
                  <a:cubicBezTo>
                    <a:pt x="1009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046;p53">
              <a:extLst>
                <a:ext uri="{FF2B5EF4-FFF2-40B4-BE49-F238E27FC236}">
                  <a16:creationId xmlns:a16="http://schemas.microsoft.com/office/drawing/2014/main" id="{5337EB1F-9866-4AD7-B416-65AFD512E0F6}"/>
                </a:ext>
              </a:extLst>
            </p:cNvPr>
            <p:cNvSpPr/>
            <p:nvPr/>
          </p:nvSpPr>
          <p:spPr>
            <a:xfrm>
              <a:off x="1510109" y="3555517"/>
              <a:ext cx="864631" cy="826910"/>
            </a:xfrm>
            <a:custGeom>
              <a:avLst/>
              <a:gdLst/>
              <a:ahLst/>
              <a:cxnLst/>
              <a:rect l="l" t="t" r="r" b="b"/>
              <a:pathLst>
                <a:path w="41810" h="39986" extrusionOk="0">
                  <a:moveTo>
                    <a:pt x="17972" y="0"/>
                  </a:moveTo>
                  <a:cubicBezTo>
                    <a:pt x="17911" y="0"/>
                    <a:pt x="17850" y="16"/>
                    <a:pt x="17795" y="47"/>
                  </a:cubicBezTo>
                  <a:cubicBezTo>
                    <a:pt x="16107" y="959"/>
                    <a:pt x="14502" y="1941"/>
                    <a:pt x="12993" y="2942"/>
                  </a:cubicBezTo>
                  <a:cubicBezTo>
                    <a:pt x="8301" y="6075"/>
                    <a:pt x="3987" y="9740"/>
                    <a:pt x="129" y="13862"/>
                  </a:cubicBezTo>
                  <a:cubicBezTo>
                    <a:pt x="1" y="13996"/>
                    <a:pt x="1" y="14215"/>
                    <a:pt x="129" y="14349"/>
                  </a:cubicBezTo>
                  <a:cubicBezTo>
                    <a:pt x="3390" y="17720"/>
                    <a:pt x="21242" y="37484"/>
                    <a:pt x="23386" y="39866"/>
                  </a:cubicBezTo>
                  <a:cubicBezTo>
                    <a:pt x="23457" y="39944"/>
                    <a:pt x="23553" y="39985"/>
                    <a:pt x="23650" y="39985"/>
                  </a:cubicBezTo>
                  <a:cubicBezTo>
                    <a:pt x="23721" y="39985"/>
                    <a:pt x="23792" y="39963"/>
                    <a:pt x="23855" y="39917"/>
                  </a:cubicBezTo>
                  <a:cubicBezTo>
                    <a:pt x="29709" y="35809"/>
                    <a:pt x="39954" y="26251"/>
                    <a:pt x="41655" y="24659"/>
                  </a:cubicBezTo>
                  <a:cubicBezTo>
                    <a:pt x="41790" y="24530"/>
                    <a:pt x="41809" y="24319"/>
                    <a:pt x="41700" y="24171"/>
                  </a:cubicBezTo>
                  <a:lnTo>
                    <a:pt x="41302" y="23683"/>
                  </a:lnTo>
                  <a:cubicBezTo>
                    <a:pt x="33509" y="14138"/>
                    <a:pt x="19965" y="1691"/>
                    <a:pt x="18212" y="92"/>
                  </a:cubicBezTo>
                  <a:cubicBezTo>
                    <a:pt x="18144" y="32"/>
                    <a:pt x="18058" y="0"/>
                    <a:pt x="17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047;p53">
              <a:extLst>
                <a:ext uri="{FF2B5EF4-FFF2-40B4-BE49-F238E27FC236}">
                  <a16:creationId xmlns:a16="http://schemas.microsoft.com/office/drawing/2014/main" id="{4F686A63-B322-4A58-A21C-C8236AEAE79C}"/>
                </a:ext>
              </a:extLst>
            </p:cNvPr>
            <p:cNvSpPr/>
            <p:nvPr/>
          </p:nvSpPr>
          <p:spPr>
            <a:xfrm>
              <a:off x="1504401" y="3550223"/>
              <a:ext cx="876170" cy="837437"/>
            </a:xfrm>
            <a:custGeom>
              <a:avLst/>
              <a:gdLst/>
              <a:ahLst/>
              <a:cxnLst/>
              <a:rect l="l" t="t" r="r" b="b"/>
              <a:pathLst>
                <a:path w="42368" h="40495" extrusionOk="0">
                  <a:moveTo>
                    <a:pt x="18244" y="509"/>
                  </a:moveTo>
                  <a:cubicBezTo>
                    <a:pt x="18270" y="509"/>
                    <a:pt x="18296" y="522"/>
                    <a:pt x="18315" y="541"/>
                  </a:cubicBezTo>
                  <a:cubicBezTo>
                    <a:pt x="18925" y="1093"/>
                    <a:pt x="33297" y="14201"/>
                    <a:pt x="41379" y="24106"/>
                  </a:cubicBezTo>
                  <a:lnTo>
                    <a:pt x="41771" y="24587"/>
                  </a:lnTo>
                  <a:cubicBezTo>
                    <a:pt x="41809" y="24632"/>
                    <a:pt x="41803" y="24690"/>
                    <a:pt x="41758" y="24729"/>
                  </a:cubicBezTo>
                  <a:cubicBezTo>
                    <a:pt x="40577" y="25846"/>
                    <a:pt x="30017" y="35738"/>
                    <a:pt x="23989" y="39968"/>
                  </a:cubicBezTo>
                  <a:cubicBezTo>
                    <a:pt x="23970" y="39982"/>
                    <a:pt x="23948" y="39988"/>
                    <a:pt x="23927" y="39988"/>
                  </a:cubicBezTo>
                  <a:cubicBezTo>
                    <a:pt x="23898" y="39988"/>
                    <a:pt x="23870" y="39977"/>
                    <a:pt x="23848" y="39955"/>
                  </a:cubicBezTo>
                  <a:cubicBezTo>
                    <a:pt x="20838" y="36611"/>
                    <a:pt x="3730" y="17680"/>
                    <a:pt x="591" y="14432"/>
                  </a:cubicBezTo>
                  <a:cubicBezTo>
                    <a:pt x="553" y="14394"/>
                    <a:pt x="553" y="14329"/>
                    <a:pt x="591" y="14291"/>
                  </a:cubicBezTo>
                  <a:cubicBezTo>
                    <a:pt x="4430" y="10183"/>
                    <a:pt x="8731" y="6536"/>
                    <a:pt x="13411" y="3410"/>
                  </a:cubicBezTo>
                  <a:cubicBezTo>
                    <a:pt x="15002" y="2345"/>
                    <a:pt x="16607" y="1375"/>
                    <a:pt x="18193" y="522"/>
                  </a:cubicBezTo>
                  <a:cubicBezTo>
                    <a:pt x="18212" y="509"/>
                    <a:pt x="18225" y="509"/>
                    <a:pt x="18244" y="509"/>
                  </a:cubicBezTo>
                  <a:close/>
                  <a:moveTo>
                    <a:pt x="18247" y="1"/>
                  </a:moveTo>
                  <a:cubicBezTo>
                    <a:pt x="18145" y="1"/>
                    <a:pt x="18043" y="26"/>
                    <a:pt x="17949" y="79"/>
                  </a:cubicBezTo>
                  <a:cubicBezTo>
                    <a:pt x="16357" y="939"/>
                    <a:pt x="14733" y="1921"/>
                    <a:pt x="13128" y="2987"/>
                  </a:cubicBezTo>
                  <a:cubicBezTo>
                    <a:pt x="8423" y="6138"/>
                    <a:pt x="4096" y="9810"/>
                    <a:pt x="225" y="13944"/>
                  </a:cubicBezTo>
                  <a:cubicBezTo>
                    <a:pt x="1" y="14182"/>
                    <a:pt x="1" y="14548"/>
                    <a:pt x="225" y="14785"/>
                  </a:cubicBezTo>
                  <a:cubicBezTo>
                    <a:pt x="3364" y="18027"/>
                    <a:pt x="20459" y="36944"/>
                    <a:pt x="23476" y="40289"/>
                  </a:cubicBezTo>
                  <a:cubicBezTo>
                    <a:pt x="23591" y="40417"/>
                    <a:pt x="23752" y="40494"/>
                    <a:pt x="23925" y="40494"/>
                  </a:cubicBezTo>
                  <a:cubicBezTo>
                    <a:pt x="24054" y="40494"/>
                    <a:pt x="24176" y="40449"/>
                    <a:pt x="24278" y="40372"/>
                  </a:cubicBezTo>
                  <a:cubicBezTo>
                    <a:pt x="30332" y="36123"/>
                    <a:pt x="40911" y="26211"/>
                    <a:pt x="42105" y="25088"/>
                  </a:cubicBezTo>
                  <a:cubicBezTo>
                    <a:pt x="42336" y="24876"/>
                    <a:pt x="42368" y="24517"/>
                    <a:pt x="42175" y="24273"/>
                  </a:cubicBezTo>
                  <a:lnTo>
                    <a:pt x="41771" y="23779"/>
                  </a:lnTo>
                  <a:cubicBezTo>
                    <a:pt x="33663" y="13848"/>
                    <a:pt x="19265" y="714"/>
                    <a:pt x="18655" y="162"/>
                  </a:cubicBezTo>
                  <a:cubicBezTo>
                    <a:pt x="18541" y="55"/>
                    <a:pt x="18395" y="1"/>
                    <a:pt x="18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048;p53">
              <a:extLst>
                <a:ext uri="{FF2B5EF4-FFF2-40B4-BE49-F238E27FC236}">
                  <a16:creationId xmlns:a16="http://schemas.microsoft.com/office/drawing/2014/main" id="{9AC14222-8C6E-4EA7-A55C-0BA23178511A}"/>
                </a:ext>
              </a:extLst>
            </p:cNvPr>
            <p:cNvSpPr/>
            <p:nvPr/>
          </p:nvSpPr>
          <p:spPr>
            <a:xfrm>
              <a:off x="1510109" y="3616358"/>
              <a:ext cx="864755" cy="766070"/>
            </a:xfrm>
            <a:custGeom>
              <a:avLst/>
              <a:gdLst/>
              <a:ahLst/>
              <a:cxnLst/>
              <a:rect l="l" t="t" r="r" b="b"/>
              <a:pathLst>
                <a:path w="41816" h="37044" extrusionOk="0">
                  <a:moveTo>
                    <a:pt x="12993" y="0"/>
                  </a:moveTo>
                  <a:cubicBezTo>
                    <a:pt x="8301" y="3133"/>
                    <a:pt x="3987" y="6798"/>
                    <a:pt x="129" y="10920"/>
                  </a:cubicBezTo>
                  <a:cubicBezTo>
                    <a:pt x="1" y="11054"/>
                    <a:pt x="1" y="11273"/>
                    <a:pt x="129" y="11407"/>
                  </a:cubicBezTo>
                  <a:cubicBezTo>
                    <a:pt x="3390" y="14778"/>
                    <a:pt x="21242" y="34542"/>
                    <a:pt x="23386" y="36924"/>
                  </a:cubicBezTo>
                  <a:cubicBezTo>
                    <a:pt x="23457" y="37002"/>
                    <a:pt x="23553" y="37043"/>
                    <a:pt x="23650" y="37043"/>
                  </a:cubicBezTo>
                  <a:cubicBezTo>
                    <a:pt x="23721" y="37043"/>
                    <a:pt x="23792" y="37021"/>
                    <a:pt x="23855" y="36975"/>
                  </a:cubicBezTo>
                  <a:cubicBezTo>
                    <a:pt x="29709" y="32867"/>
                    <a:pt x="39954" y="23309"/>
                    <a:pt x="41655" y="21717"/>
                  </a:cubicBezTo>
                  <a:cubicBezTo>
                    <a:pt x="41796" y="21588"/>
                    <a:pt x="41816" y="21377"/>
                    <a:pt x="41700" y="21229"/>
                  </a:cubicBezTo>
                  <a:lnTo>
                    <a:pt x="41302" y="20741"/>
                  </a:lnTo>
                  <a:cubicBezTo>
                    <a:pt x="34947" y="24939"/>
                    <a:pt x="24586" y="31326"/>
                    <a:pt x="24586" y="31326"/>
                  </a:cubicBezTo>
                  <a:cubicBezTo>
                    <a:pt x="19599" y="27545"/>
                    <a:pt x="4430" y="10618"/>
                    <a:pt x="4430" y="10618"/>
                  </a:cubicBezTo>
                  <a:cubicBezTo>
                    <a:pt x="5303" y="7434"/>
                    <a:pt x="12762" y="225"/>
                    <a:pt x="1299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049;p53">
              <a:extLst>
                <a:ext uri="{FF2B5EF4-FFF2-40B4-BE49-F238E27FC236}">
                  <a16:creationId xmlns:a16="http://schemas.microsoft.com/office/drawing/2014/main" id="{738E80EE-8A6E-4E9B-96D0-EAF02C171963}"/>
                </a:ext>
              </a:extLst>
            </p:cNvPr>
            <p:cNvSpPr/>
            <p:nvPr/>
          </p:nvSpPr>
          <p:spPr>
            <a:xfrm>
              <a:off x="1631583" y="3657966"/>
              <a:ext cx="321264" cy="292849"/>
            </a:xfrm>
            <a:custGeom>
              <a:avLst/>
              <a:gdLst/>
              <a:ahLst/>
              <a:cxnLst/>
              <a:rect l="l" t="t" r="r" b="b"/>
              <a:pathLst>
                <a:path w="15535" h="14161" extrusionOk="0">
                  <a:moveTo>
                    <a:pt x="10778" y="0"/>
                  </a:moveTo>
                  <a:cubicBezTo>
                    <a:pt x="10661" y="0"/>
                    <a:pt x="10544" y="38"/>
                    <a:pt x="10444" y="113"/>
                  </a:cubicBezTo>
                  <a:cubicBezTo>
                    <a:pt x="8968" y="1230"/>
                    <a:pt x="3268" y="5582"/>
                    <a:pt x="212" y="8798"/>
                  </a:cubicBezTo>
                  <a:cubicBezTo>
                    <a:pt x="20" y="8997"/>
                    <a:pt x="0" y="9306"/>
                    <a:pt x="167" y="9524"/>
                  </a:cubicBezTo>
                  <a:cubicBezTo>
                    <a:pt x="1406" y="11122"/>
                    <a:pt x="2761" y="12624"/>
                    <a:pt x="4224" y="14017"/>
                  </a:cubicBezTo>
                  <a:cubicBezTo>
                    <a:pt x="4329" y="14112"/>
                    <a:pt x="4465" y="14161"/>
                    <a:pt x="4600" y="14161"/>
                  </a:cubicBezTo>
                  <a:cubicBezTo>
                    <a:pt x="4722" y="14161"/>
                    <a:pt x="4843" y="14122"/>
                    <a:pt x="4943" y="14043"/>
                  </a:cubicBezTo>
                  <a:cubicBezTo>
                    <a:pt x="6567" y="12759"/>
                    <a:pt x="13038" y="7579"/>
                    <a:pt x="15336" y="5056"/>
                  </a:cubicBezTo>
                  <a:cubicBezTo>
                    <a:pt x="15535" y="4838"/>
                    <a:pt x="15535" y="4504"/>
                    <a:pt x="15336" y="4286"/>
                  </a:cubicBezTo>
                  <a:cubicBezTo>
                    <a:pt x="14508" y="3419"/>
                    <a:pt x="12415" y="1249"/>
                    <a:pt x="11144" y="139"/>
                  </a:cubicBezTo>
                  <a:cubicBezTo>
                    <a:pt x="11039" y="47"/>
                    <a:pt x="10909" y="0"/>
                    <a:pt x="10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050;p53">
              <a:extLst>
                <a:ext uri="{FF2B5EF4-FFF2-40B4-BE49-F238E27FC236}">
                  <a16:creationId xmlns:a16="http://schemas.microsoft.com/office/drawing/2014/main" id="{E4BBAEE5-C2A6-4EA3-A651-1943E112B141}"/>
                </a:ext>
              </a:extLst>
            </p:cNvPr>
            <p:cNvSpPr/>
            <p:nvPr/>
          </p:nvSpPr>
          <p:spPr>
            <a:xfrm>
              <a:off x="1626413" y="3653272"/>
              <a:ext cx="331480" cy="302280"/>
            </a:xfrm>
            <a:custGeom>
              <a:avLst/>
              <a:gdLst/>
              <a:ahLst/>
              <a:cxnLst/>
              <a:rect l="l" t="t" r="r" b="b"/>
              <a:pathLst>
                <a:path w="16029" h="14617" extrusionOk="0">
                  <a:moveTo>
                    <a:pt x="11027" y="458"/>
                  </a:moveTo>
                  <a:cubicBezTo>
                    <a:pt x="11103" y="458"/>
                    <a:pt x="11180" y="485"/>
                    <a:pt x="11240" y="539"/>
                  </a:cubicBezTo>
                  <a:cubicBezTo>
                    <a:pt x="12511" y="1650"/>
                    <a:pt x="14585" y="3800"/>
                    <a:pt x="15413" y="4673"/>
                  </a:cubicBezTo>
                  <a:cubicBezTo>
                    <a:pt x="15535" y="4802"/>
                    <a:pt x="15535" y="5001"/>
                    <a:pt x="15413" y="5129"/>
                  </a:cubicBezTo>
                  <a:cubicBezTo>
                    <a:pt x="13076" y="7697"/>
                    <a:pt x="6374" y="13044"/>
                    <a:pt x="5052" y="14090"/>
                  </a:cubicBezTo>
                  <a:cubicBezTo>
                    <a:pt x="4992" y="14138"/>
                    <a:pt x="4918" y="14162"/>
                    <a:pt x="4845" y="14162"/>
                  </a:cubicBezTo>
                  <a:cubicBezTo>
                    <a:pt x="4769" y="14162"/>
                    <a:pt x="4693" y="14136"/>
                    <a:pt x="4635" y="14084"/>
                  </a:cubicBezTo>
                  <a:cubicBezTo>
                    <a:pt x="3178" y="12697"/>
                    <a:pt x="1829" y="11202"/>
                    <a:pt x="603" y="9610"/>
                  </a:cubicBezTo>
                  <a:lnTo>
                    <a:pt x="597" y="9610"/>
                  </a:lnTo>
                  <a:cubicBezTo>
                    <a:pt x="501" y="9481"/>
                    <a:pt x="514" y="9301"/>
                    <a:pt x="623" y="9186"/>
                  </a:cubicBezTo>
                  <a:cubicBezTo>
                    <a:pt x="3749" y="5899"/>
                    <a:pt x="9674" y="1393"/>
                    <a:pt x="10829" y="526"/>
                  </a:cubicBezTo>
                  <a:cubicBezTo>
                    <a:pt x="10887" y="481"/>
                    <a:pt x="10957" y="458"/>
                    <a:pt x="11027" y="458"/>
                  </a:cubicBezTo>
                  <a:close/>
                  <a:moveTo>
                    <a:pt x="11029" y="0"/>
                  </a:moveTo>
                  <a:cubicBezTo>
                    <a:pt x="10862" y="0"/>
                    <a:pt x="10694" y="54"/>
                    <a:pt x="10553" y="160"/>
                  </a:cubicBezTo>
                  <a:cubicBezTo>
                    <a:pt x="9398" y="1033"/>
                    <a:pt x="3441" y="5559"/>
                    <a:pt x="302" y="8865"/>
                  </a:cubicBezTo>
                  <a:cubicBezTo>
                    <a:pt x="26" y="9147"/>
                    <a:pt x="0" y="9584"/>
                    <a:pt x="238" y="9892"/>
                  </a:cubicBezTo>
                  <a:cubicBezTo>
                    <a:pt x="1483" y="11497"/>
                    <a:pt x="2844" y="13012"/>
                    <a:pt x="4320" y="14418"/>
                  </a:cubicBezTo>
                  <a:cubicBezTo>
                    <a:pt x="4461" y="14546"/>
                    <a:pt x="4654" y="14617"/>
                    <a:pt x="4847" y="14617"/>
                  </a:cubicBezTo>
                  <a:cubicBezTo>
                    <a:pt x="5026" y="14617"/>
                    <a:pt x="5193" y="14559"/>
                    <a:pt x="5334" y="14450"/>
                  </a:cubicBezTo>
                  <a:cubicBezTo>
                    <a:pt x="6657" y="13397"/>
                    <a:pt x="13391" y="8030"/>
                    <a:pt x="15746" y="5437"/>
                  </a:cubicBezTo>
                  <a:cubicBezTo>
                    <a:pt x="16029" y="5135"/>
                    <a:pt x="16029" y="4660"/>
                    <a:pt x="15746" y="4359"/>
                  </a:cubicBezTo>
                  <a:cubicBezTo>
                    <a:pt x="14912" y="3479"/>
                    <a:pt x="12826" y="1316"/>
                    <a:pt x="11542" y="193"/>
                  </a:cubicBezTo>
                  <a:cubicBezTo>
                    <a:pt x="11397" y="65"/>
                    <a:pt x="11214" y="0"/>
                    <a:pt x="11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051;p53">
              <a:extLst>
                <a:ext uri="{FF2B5EF4-FFF2-40B4-BE49-F238E27FC236}">
                  <a16:creationId xmlns:a16="http://schemas.microsoft.com/office/drawing/2014/main" id="{BBF13339-CAE1-4004-A927-03A6F76B447E}"/>
                </a:ext>
              </a:extLst>
            </p:cNvPr>
            <p:cNvSpPr/>
            <p:nvPr/>
          </p:nvSpPr>
          <p:spPr>
            <a:xfrm>
              <a:off x="1504401" y="3883440"/>
              <a:ext cx="92295" cy="133076"/>
            </a:xfrm>
            <a:custGeom>
              <a:avLst/>
              <a:gdLst/>
              <a:ahLst/>
              <a:cxnLst/>
              <a:rect l="l" t="t" r="r" b="b"/>
              <a:pathLst>
                <a:path w="4463" h="6435" extrusionOk="0">
                  <a:moveTo>
                    <a:pt x="3258" y="0"/>
                  </a:moveTo>
                  <a:cubicBezTo>
                    <a:pt x="2603" y="0"/>
                    <a:pt x="1918" y="443"/>
                    <a:pt x="1214" y="1317"/>
                  </a:cubicBezTo>
                  <a:cubicBezTo>
                    <a:pt x="1" y="2825"/>
                    <a:pt x="148" y="5136"/>
                    <a:pt x="1079" y="6035"/>
                  </a:cubicBezTo>
                  <a:cubicBezTo>
                    <a:pt x="1339" y="6295"/>
                    <a:pt x="1685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8" y="6093"/>
                    <a:pt x="3339" y="5868"/>
                  </a:cubicBezTo>
                  <a:cubicBezTo>
                    <a:pt x="3570" y="5637"/>
                    <a:pt x="3365" y="5298"/>
                    <a:pt x="3102" y="5298"/>
                  </a:cubicBezTo>
                  <a:cubicBezTo>
                    <a:pt x="3037" y="5298"/>
                    <a:pt x="2969" y="5319"/>
                    <a:pt x="2902" y="5367"/>
                  </a:cubicBezTo>
                  <a:cubicBezTo>
                    <a:pt x="2585" y="5644"/>
                    <a:pt x="2298" y="5783"/>
                    <a:pt x="2043" y="5783"/>
                  </a:cubicBezTo>
                  <a:cubicBezTo>
                    <a:pt x="1861" y="5783"/>
                    <a:pt x="1695" y="5711"/>
                    <a:pt x="1548" y="5566"/>
                  </a:cubicBezTo>
                  <a:cubicBezTo>
                    <a:pt x="906" y="4957"/>
                    <a:pt x="707" y="3031"/>
                    <a:pt x="1740" y="1747"/>
                  </a:cubicBezTo>
                  <a:cubicBezTo>
                    <a:pt x="2459" y="855"/>
                    <a:pt x="2973" y="681"/>
                    <a:pt x="3275" y="681"/>
                  </a:cubicBezTo>
                  <a:cubicBezTo>
                    <a:pt x="3480" y="688"/>
                    <a:pt x="3679" y="778"/>
                    <a:pt x="3814" y="932"/>
                  </a:cubicBezTo>
                  <a:cubicBezTo>
                    <a:pt x="3879" y="1020"/>
                    <a:pt x="3979" y="1067"/>
                    <a:pt x="4080" y="1067"/>
                  </a:cubicBezTo>
                  <a:cubicBezTo>
                    <a:pt x="4148" y="1067"/>
                    <a:pt x="4217" y="1046"/>
                    <a:pt x="4276" y="1002"/>
                  </a:cubicBezTo>
                  <a:cubicBezTo>
                    <a:pt x="4424" y="900"/>
                    <a:pt x="4462" y="688"/>
                    <a:pt x="4353" y="540"/>
                  </a:cubicBezTo>
                  <a:cubicBezTo>
                    <a:pt x="4103" y="213"/>
                    <a:pt x="3717" y="14"/>
                    <a:pt x="3300" y="1"/>
                  </a:cubicBezTo>
                  <a:cubicBezTo>
                    <a:pt x="3286" y="1"/>
                    <a:pt x="3272" y="0"/>
                    <a:pt x="3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052;p53">
              <a:extLst>
                <a:ext uri="{FF2B5EF4-FFF2-40B4-BE49-F238E27FC236}">
                  <a16:creationId xmlns:a16="http://schemas.microsoft.com/office/drawing/2014/main" id="{61676470-F35C-4700-808A-87C1F74548F0}"/>
                </a:ext>
              </a:extLst>
            </p:cNvPr>
            <p:cNvSpPr/>
            <p:nvPr/>
          </p:nvSpPr>
          <p:spPr>
            <a:xfrm>
              <a:off x="1546361" y="3927509"/>
              <a:ext cx="93474" cy="133076"/>
            </a:xfrm>
            <a:custGeom>
              <a:avLst/>
              <a:gdLst/>
              <a:ahLst/>
              <a:cxnLst/>
              <a:rect l="l" t="t" r="r" b="b"/>
              <a:pathLst>
                <a:path w="4520" h="6435" extrusionOk="0">
                  <a:moveTo>
                    <a:pt x="3258" y="1"/>
                  </a:moveTo>
                  <a:cubicBezTo>
                    <a:pt x="2603" y="1"/>
                    <a:pt x="1924" y="443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38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3" y="6260"/>
                    <a:pt x="3088" y="6093"/>
                    <a:pt x="3338" y="5868"/>
                  </a:cubicBezTo>
                  <a:cubicBezTo>
                    <a:pt x="3357" y="5856"/>
                    <a:pt x="3370" y="5843"/>
                    <a:pt x="3383" y="5830"/>
                  </a:cubicBezTo>
                  <a:cubicBezTo>
                    <a:pt x="3619" y="5584"/>
                    <a:pt x="3393" y="5256"/>
                    <a:pt x="3135" y="5256"/>
                  </a:cubicBezTo>
                  <a:cubicBezTo>
                    <a:pt x="3056" y="5256"/>
                    <a:pt x="2974" y="5287"/>
                    <a:pt x="2902" y="5361"/>
                  </a:cubicBezTo>
                  <a:cubicBezTo>
                    <a:pt x="2580" y="5638"/>
                    <a:pt x="2292" y="5776"/>
                    <a:pt x="2039" y="5776"/>
                  </a:cubicBezTo>
                  <a:cubicBezTo>
                    <a:pt x="1858" y="5776"/>
                    <a:pt x="1694" y="5706"/>
                    <a:pt x="1547" y="5567"/>
                  </a:cubicBezTo>
                  <a:cubicBezTo>
                    <a:pt x="905" y="4950"/>
                    <a:pt x="700" y="3031"/>
                    <a:pt x="1740" y="1747"/>
                  </a:cubicBezTo>
                  <a:cubicBezTo>
                    <a:pt x="2452" y="855"/>
                    <a:pt x="2966" y="675"/>
                    <a:pt x="3274" y="675"/>
                  </a:cubicBezTo>
                  <a:cubicBezTo>
                    <a:pt x="3479" y="682"/>
                    <a:pt x="3678" y="771"/>
                    <a:pt x="3813" y="932"/>
                  </a:cubicBezTo>
                  <a:cubicBezTo>
                    <a:pt x="3886" y="1025"/>
                    <a:pt x="3978" y="1063"/>
                    <a:pt x="4068" y="1063"/>
                  </a:cubicBezTo>
                  <a:cubicBezTo>
                    <a:pt x="4301" y="1063"/>
                    <a:pt x="4519" y="800"/>
                    <a:pt x="4352" y="540"/>
                  </a:cubicBezTo>
                  <a:cubicBezTo>
                    <a:pt x="4102" y="213"/>
                    <a:pt x="3717" y="14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5053;p53">
              <a:extLst>
                <a:ext uri="{FF2B5EF4-FFF2-40B4-BE49-F238E27FC236}">
                  <a16:creationId xmlns:a16="http://schemas.microsoft.com/office/drawing/2014/main" id="{C6A486F9-3310-46F0-9A4F-4AAD545D3B88}"/>
                </a:ext>
              </a:extLst>
            </p:cNvPr>
            <p:cNvSpPr/>
            <p:nvPr/>
          </p:nvSpPr>
          <p:spPr>
            <a:xfrm>
              <a:off x="1593739" y="3983407"/>
              <a:ext cx="92295" cy="133117"/>
            </a:xfrm>
            <a:custGeom>
              <a:avLst/>
              <a:gdLst/>
              <a:ahLst/>
              <a:cxnLst/>
              <a:rect l="l" t="t" r="r" b="b"/>
              <a:pathLst>
                <a:path w="4463" h="6437" extrusionOk="0">
                  <a:moveTo>
                    <a:pt x="3279" y="0"/>
                  </a:moveTo>
                  <a:cubicBezTo>
                    <a:pt x="2619" y="0"/>
                    <a:pt x="1929" y="443"/>
                    <a:pt x="1221" y="1317"/>
                  </a:cubicBezTo>
                  <a:cubicBezTo>
                    <a:pt x="1" y="2832"/>
                    <a:pt x="155" y="5136"/>
                    <a:pt x="1086" y="6035"/>
                  </a:cubicBezTo>
                  <a:cubicBezTo>
                    <a:pt x="1343" y="6296"/>
                    <a:pt x="1692" y="6437"/>
                    <a:pt x="2048" y="6437"/>
                  </a:cubicBezTo>
                  <a:cubicBezTo>
                    <a:pt x="2190" y="6437"/>
                    <a:pt x="2333" y="6414"/>
                    <a:pt x="2472" y="6369"/>
                  </a:cubicBezTo>
                  <a:cubicBezTo>
                    <a:pt x="2800" y="6259"/>
                    <a:pt x="3095" y="6093"/>
                    <a:pt x="3345" y="5861"/>
                  </a:cubicBezTo>
                  <a:cubicBezTo>
                    <a:pt x="3365" y="5855"/>
                    <a:pt x="3377" y="5842"/>
                    <a:pt x="3390" y="5829"/>
                  </a:cubicBezTo>
                  <a:cubicBezTo>
                    <a:pt x="3626" y="5584"/>
                    <a:pt x="3400" y="5253"/>
                    <a:pt x="3144" y="5253"/>
                  </a:cubicBezTo>
                  <a:cubicBezTo>
                    <a:pt x="3064" y="5253"/>
                    <a:pt x="2982" y="5285"/>
                    <a:pt x="2909" y="5361"/>
                  </a:cubicBezTo>
                  <a:cubicBezTo>
                    <a:pt x="2591" y="5641"/>
                    <a:pt x="2304" y="5780"/>
                    <a:pt x="2050" y="5780"/>
                  </a:cubicBezTo>
                  <a:cubicBezTo>
                    <a:pt x="1867" y="5780"/>
                    <a:pt x="1702" y="5708"/>
                    <a:pt x="1554" y="5566"/>
                  </a:cubicBezTo>
                  <a:cubicBezTo>
                    <a:pt x="912" y="4956"/>
                    <a:pt x="707" y="3031"/>
                    <a:pt x="1747" y="1747"/>
                  </a:cubicBezTo>
                  <a:cubicBezTo>
                    <a:pt x="2459" y="854"/>
                    <a:pt x="2973" y="681"/>
                    <a:pt x="3281" y="681"/>
                  </a:cubicBezTo>
                  <a:cubicBezTo>
                    <a:pt x="3487" y="681"/>
                    <a:pt x="3686" y="771"/>
                    <a:pt x="3820" y="931"/>
                  </a:cubicBezTo>
                  <a:cubicBezTo>
                    <a:pt x="3887" y="1021"/>
                    <a:pt x="3989" y="1068"/>
                    <a:pt x="4092" y="1068"/>
                  </a:cubicBezTo>
                  <a:cubicBezTo>
                    <a:pt x="4158" y="1068"/>
                    <a:pt x="4225" y="1049"/>
                    <a:pt x="4283" y="1008"/>
                  </a:cubicBezTo>
                  <a:cubicBezTo>
                    <a:pt x="4430" y="899"/>
                    <a:pt x="4462" y="694"/>
                    <a:pt x="4360" y="546"/>
                  </a:cubicBezTo>
                  <a:cubicBezTo>
                    <a:pt x="4103" y="219"/>
                    <a:pt x="3718" y="20"/>
                    <a:pt x="3307" y="1"/>
                  </a:cubicBezTo>
                  <a:cubicBezTo>
                    <a:pt x="3297" y="0"/>
                    <a:pt x="3288" y="0"/>
                    <a:pt x="3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5054;p53">
              <a:extLst>
                <a:ext uri="{FF2B5EF4-FFF2-40B4-BE49-F238E27FC236}">
                  <a16:creationId xmlns:a16="http://schemas.microsoft.com/office/drawing/2014/main" id="{3DBA82F0-1F73-4D4E-A2E0-814745F32D62}"/>
                </a:ext>
              </a:extLst>
            </p:cNvPr>
            <p:cNvSpPr/>
            <p:nvPr/>
          </p:nvSpPr>
          <p:spPr>
            <a:xfrm>
              <a:off x="1637291" y="4027063"/>
              <a:ext cx="92274" cy="133096"/>
            </a:xfrm>
            <a:custGeom>
              <a:avLst/>
              <a:gdLst/>
              <a:ahLst/>
              <a:cxnLst/>
              <a:rect l="l" t="t" r="r" b="b"/>
              <a:pathLst>
                <a:path w="4462" h="6436" extrusionOk="0">
                  <a:moveTo>
                    <a:pt x="3265" y="1"/>
                  </a:moveTo>
                  <a:cubicBezTo>
                    <a:pt x="2610" y="1"/>
                    <a:pt x="1924" y="444"/>
                    <a:pt x="1220" y="1318"/>
                  </a:cubicBezTo>
                  <a:cubicBezTo>
                    <a:pt x="0" y="2832"/>
                    <a:pt x="148" y="5137"/>
                    <a:pt x="1085" y="6036"/>
                  </a:cubicBezTo>
                  <a:cubicBezTo>
                    <a:pt x="1340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45" y="5862"/>
                  </a:cubicBezTo>
                  <a:cubicBezTo>
                    <a:pt x="3575" y="5627"/>
                    <a:pt x="3369" y="5289"/>
                    <a:pt x="3106" y="5289"/>
                  </a:cubicBezTo>
                  <a:cubicBezTo>
                    <a:pt x="3040" y="5289"/>
                    <a:pt x="2969" y="5311"/>
                    <a:pt x="2902" y="5362"/>
                  </a:cubicBezTo>
                  <a:cubicBezTo>
                    <a:pt x="2584" y="5639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12" y="4951"/>
                    <a:pt x="707" y="3031"/>
                    <a:pt x="1740" y="1748"/>
                  </a:cubicBezTo>
                  <a:cubicBezTo>
                    <a:pt x="2459" y="855"/>
                    <a:pt x="2972" y="676"/>
                    <a:pt x="3274" y="676"/>
                  </a:cubicBezTo>
                  <a:cubicBezTo>
                    <a:pt x="3486" y="676"/>
                    <a:pt x="3679" y="772"/>
                    <a:pt x="3813" y="926"/>
                  </a:cubicBezTo>
                  <a:cubicBezTo>
                    <a:pt x="3880" y="1016"/>
                    <a:pt x="3982" y="1063"/>
                    <a:pt x="4085" y="1063"/>
                  </a:cubicBezTo>
                  <a:cubicBezTo>
                    <a:pt x="4151" y="1063"/>
                    <a:pt x="4218" y="1043"/>
                    <a:pt x="4276" y="1003"/>
                  </a:cubicBezTo>
                  <a:cubicBezTo>
                    <a:pt x="4430" y="894"/>
                    <a:pt x="4462" y="688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8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5055;p53">
              <a:extLst>
                <a:ext uri="{FF2B5EF4-FFF2-40B4-BE49-F238E27FC236}">
                  <a16:creationId xmlns:a16="http://schemas.microsoft.com/office/drawing/2014/main" id="{702C3805-E6A6-410D-827E-ADA55042BDB0}"/>
                </a:ext>
              </a:extLst>
            </p:cNvPr>
            <p:cNvSpPr/>
            <p:nvPr/>
          </p:nvSpPr>
          <p:spPr>
            <a:xfrm>
              <a:off x="1683346" y="4078184"/>
              <a:ext cx="94259" cy="133076"/>
            </a:xfrm>
            <a:custGeom>
              <a:avLst/>
              <a:gdLst/>
              <a:ahLst/>
              <a:cxnLst/>
              <a:rect l="l" t="t" r="r" b="b"/>
              <a:pathLst>
                <a:path w="4558" h="6435" extrusionOk="0">
                  <a:moveTo>
                    <a:pt x="3265" y="0"/>
                  </a:moveTo>
                  <a:cubicBezTo>
                    <a:pt x="2610" y="0"/>
                    <a:pt x="1924" y="443"/>
                    <a:pt x="1221" y="1317"/>
                  </a:cubicBezTo>
                  <a:cubicBezTo>
                    <a:pt x="1" y="2832"/>
                    <a:pt x="149" y="5136"/>
                    <a:pt x="1086" y="6035"/>
                  </a:cubicBezTo>
                  <a:cubicBezTo>
                    <a:pt x="1341" y="6295"/>
                    <a:pt x="1686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9" y="6086"/>
                    <a:pt x="3345" y="5862"/>
                  </a:cubicBezTo>
                  <a:cubicBezTo>
                    <a:pt x="3358" y="5855"/>
                    <a:pt x="3371" y="5843"/>
                    <a:pt x="3384" y="5830"/>
                  </a:cubicBezTo>
                  <a:cubicBezTo>
                    <a:pt x="3624" y="5585"/>
                    <a:pt x="3400" y="5253"/>
                    <a:pt x="3141" y="5253"/>
                  </a:cubicBezTo>
                  <a:cubicBezTo>
                    <a:pt x="3060" y="5253"/>
                    <a:pt x="2977" y="5285"/>
                    <a:pt x="2902" y="5361"/>
                  </a:cubicBezTo>
                  <a:cubicBezTo>
                    <a:pt x="2585" y="5637"/>
                    <a:pt x="2298" y="5777"/>
                    <a:pt x="2044" y="5777"/>
                  </a:cubicBezTo>
                  <a:cubicBezTo>
                    <a:pt x="1861" y="5777"/>
                    <a:pt x="1696" y="5705"/>
                    <a:pt x="1548" y="5560"/>
                  </a:cubicBezTo>
                  <a:cubicBezTo>
                    <a:pt x="912" y="4950"/>
                    <a:pt x="707" y="3031"/>
                    <a:pt x="1740" y="1741"/>
                  </a:cubicBezTo>
                  <a:cubicBezTo>
                    <a:pt x="2459" y="855"/>
                    <a:pt x="2973" y="675"/>
                    <a:pt x="3275" y="675"/>
                  </a:cubicBezTo>
                  <a:cubicBezTo>
                    <a:pt x="3487" y="681"/>
                    <a:pt x="3679" y="771"/>
                    <a:pt x="3814" y="932"/>
                  </a:cubicBezTo>
                  <a:cubicBezTo>
                    <a:pt x="3888" y="1037"/>
                    <a:pt x="3986" y="1080"/>
                    <a:pt x="4081" y="1080"/>
                  </a:cubicBezTo>
                  <a:cubicBezTo>
                    <a:pt x="4325" y="1080"/>
                    <a:pt x="4558" y="798"/>
                    <a:pt x="4360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0"/>
                    <a:pt x="3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5056;p53">
              <a:extLst>
                <a:ext uri="{FF2B5EF4-FFF2-40B4-BE49-F238E27FC236}">
                  <a16:creationId xmlns:a16="http://schemas.microsoft.com/office/drawing/2014/main" id="{C74D2739-33D2-4B60-ABA3-7D094103C375}"/>
                </a:ext>
              </a:extLst>
            </p:cNvPr>
            <p:cNvSpPr/>
            <p:nvPr/>
          </p:nvSpPr>
          <p:spPr>
            <a:xfrm>
              <a:off x="1730620" y="4125438"/>
              <a:ext cx="93618" cy="133076"/>
            </a:xfrm>
            <a:custGeom>
              <a:avLst/>
              <a:gdLst/>
              <a:ahLst/>
              <a:cxnLst/>
              <a:rect l="l" t="t" r="r" b="b"/>
              <a:pathLst>
                <a:path w="4527" h="6435" extrusionOk="0">
                  <a:moveTo>
                    <a:pt x="3264" y="1"/>
                  </a:moveTo>
                  <a:cubicBezTo>
                    <a:pt x="2609" y="1"/>
                    <a:pt x="1924" y="444"/>
                    <a:pt x="1220" y="1317"/>
                  </a:cubicBezTo>
                  <a:cubicBezTo>
                    <a:pt x="0" y="2832"/>
                    <a:pt x="148" y="5137"/>
                    <a:pt x="1085" y="6035"/>
                  </a:cubicBezTo>
                  <a:cubicBezTo>
                    <a:pt x="1340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2" y="6260"/>
                    <a:pt x="3088" y="6087"/>
                    <a:pt x="3338" y="5862"/>
                  </a:cubicBezTo>
                  <a:cubicBezTo>
                    <a:pt x="3569" y="5626"/>
                    <a:pt x="3365" y="5291"/>
                    <a:pt x="3103" y="5291"/>
                  </a:cubicBezTo>
                  <a:cubicBezTo>
                    <a:pt x="3038" y="5291"/>
                    <a:pt x="2969" y="5312"/>
                    <a:pt x="2902" y="5361"/>
                  </a:cubicBezTo>
                  <a:cubicBezTo>
                    <a:pt x="2583" y="5638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05" y="4950"/>
                    <a:pt x="706" y="3031"/>
                    <a:pt x="1740" y="1747"/>
                  </a:cubicBezTo>
                  <a:cubicBezTo>
                    <a:pt x="2459" y="855"/>
                    <a:pt x="2972" y="675"/>
                    <a:pt x="3274" y="675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6" y="1024"/>
                    <a:pt x="3977" y="1062"/>
                    <a:pt x="4067" y="1062"/>
                  </a:cubicBezTo>
                  <a:cubicBezTo>
                    <a:pt x="4303" y="1062"/>
                    <a:pt x="4526" y="796"/>
                    <a:pt x="4359" y="540"/>
                  </a:cubicBezTo>
                  <a:cubicBezTo>
                    <a:pt x="4102" y="213"/>
                    <a:pt x="3717" y="14"/>
                    <a:pt x="3306" y="1"/>
                  </a:cubicBezTo>
                  <a:cubicBezTo>
                    <a:pt x="3292" y="1"/>
                    <a:pt x="3278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5057;p53">
              <a:extLst>
                <a:ext uri="{FF2B5EF4-FFF2-40B4-BE49-F238E27FC236}">
                  <a16:creationId xmlns:a16="http://schemas.microsoft.com/office/drawing/2014/main" id="{ED6EF901-345B-4F92-9411-BA1B18E9CFA1}"/>
                </a:ext>
              </a:extLst>
            </p:cNvPr>
            <p:cNvSpPr/>
            <p:nvPr/>
          </p:nvSpPr>
          <p:spPr>
            <a:xfrm>
              <a:off x="1766727" y="4171244"/>
              <a:ext cx="93598" cy="133076"/>
            </a:xfrm>
            <a:custGeom>
              <a:avLst/>
              <a:gdLst/>
              <a:ahLst/>
              <a:cxnLst/>
              <a:rect l="l" t="t" r="r" b="b"/>
              <a:pathLst>
                <a:path w="4526" h="6435" extrusionOk="0">
                  <a:moveTo>
                    <a:pt x="3264" y="0"/>
                  </a:moveTo>
                  <a:cubicBezTo>
                    <a:pt x="2609" y="0"/>
                    <a:pt x="1924" y="443"/>
                    <a:pt x="1220" y="1317"/>
                  </a:cubicBezTo>
                  <a:cubicBezTo>
                    <a:pt x="0" y="2832"/>
                    <a:pt x="148" y="5136"/>
                    <a:pt x="1085" y="6035"/>
                  </a:cubicBezTo>
                  <a:cubicBezTo>
                    <a:pt x="1340" y="6294"/>
                    <a:pt x="1685" y="6434"/>
                    <a:pt x="2038" y="6434"/>
                  </a:cubicBezTo>
                  <a:cubicBezTo>
                    <a:pt x="2183" y="6434"/>
                    <a:pt x="2330" y="6411"/>
                    <a:pt x="2472" y="6362"/>
                  </a:cubicBezTo>
                  <a:cubicBezTo>
                    <a:pt x="2793" y="6260"/>
                    <a:pt x="3094" y="6086"/>
                    <a:pt x="3345" y="5862"/>
                  </a:cubicBezTo>
                  <a:cubicBezTo>
                    <a:pt x="3571" y="5630"/>
                    <a:pt x="3364" y="5292"/>
                    <a:pt x="3105" y="5292"/>
                  </a:cubicBezTo>
                  <a:cubicBezTo>
                    <a:pt x="3041" y="5292"/>
                    <a:pt x="2973" y="5312"/>
                    <a:pt x="2908" y="5361"/>
                  </a:cubicBezTo>
                  <a:cubicBezTo>
                    <a:pt x="2587" y="5641"/>
                    <a:pt x="2300" y="5780"/>
                    <a:pt x="2046" y="5780"/>
                  </a:cubicBezTo>
                  <a:cubicBezTo>
                    <a:pt x="1863" y="5780"/>
                    <a:pt x="1697" y="5709"/>
                    <a:pt x="1547" y="5566"/>
                  </a:cubicBezTo>
                  <a:cubicBezTo>
                    <a:pt x="912" y="4950"/>
                    <a:pt x="706" y="3031"/>
                    <a:pt x="1746" y="1747"/>
                  </a:cubicBezTo>
                  <a:cubicBezTo>
                    <a:pt x="2459" y="855"/>
                    <a:pt x="2972" y="681"/>
                    <a:pt x="3280" y="681"/>
                  </a:cubicBezTo>
                  <a:cubicBezTo>
                    <a:pt x="3486" y="681"/>
                    <a:pt x="3685" y="771"/>
                    <a:pt x="3820" y="932"/>
                  </a:cubicBezTo>
                  <a:cubicBezTo>
                    <a:pt x="3893" y="1024"/>
                    <a:pt x="3984" y="1063"/>
                    <a:pt x="4074" y="1063"/>
                  </a:cubicBezTo>
                  <a:cubicBezTo>
                    <a:pt x="4307" y="1063"/>
                    <a:pt x="4526" y="800"/>
                    <a:pt x="4359" y="540"/>
                  </a:cubicBezTo>
                  <a:cubicBezTo>
                    <a:pt x="4108" y="213"/>
                    <a:pt x="3723" y="14"/>
                    <a:pt x="3306" y="1"/>
                  </a:cubicBezTo>
                  <a:cubicBezTo>
                    <a:pt x="3292" y="0"/>
                    <a:pt x="3278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5058;p53">
              <a:extLst>
                <a:ext uri="{FF2B5EF4-FFF2-40B4-BE49-F238E27FC236}">
                  <a16:creationId xmlns:a16="http://schemas.microsoft.com/office/drawing/2014/main" id="{EC32C5BC-1818-46A9-B0C3-A4BB0ADB7D6A}"/>
                </a:ext>
              </a:extLst>
            </p:cNvPr>
            <p:cNvSpPr/>
            <p:nvPr/>
          </p:nvSpPr>
          <p:spPr>
            <a:xfrm>
              <a:off x="1804013" y="4212521"/>
              <a:ext cx="94487" cy="133034"/>
            </a:xfrm>
            <a:custGeom>
              <a:avLst/>
              <a:gdLst/>
              <a:ahLst/>
              <a:cxnLst/>
              <a:rect l="l" t="t" r="r" b="b"/>
              <a:pathLst>
                <a:path w="4569" h="6433" extrusionOk="0">
                  <a:moveTo>
                    <a:pt x="3265" y="1"/>
                  </a:moveTo>
                  <a:cubicBezTo>
                    <a:pt x="2610" y="1"/>
                    <a:pt x="1918" y="444"/>
                    <a:pt x="1221" y="1317"/>
                  </a:cubicBezTo>
                  <a:cubicBezTo>
                    <a:pt x="1" y="2832"/>
                    <a:pt x="149" y="5137"/>
                    <a:pt x="1079" y="6035"/>
                  </a:cubicBezTo>
                  <a:cubicBezTo>
                    <a:pt x="1339" y="6295"/>
                    <a:pt x="1687" y="6432"/>
                    <a:pt x="2041" y="6432"/>
                  </a:cubicBezTo>
                  <a:cubicBezTo>
                    <a:pt x="2185" y="6432"/>
                    <a:pt x="2331" y="6409"/>
                    <a:pt x="2472" y="6363"/>
                  </a:cubicBezTo>
                  <a:cubicBezTo>
                    <a:pt x="2793" y="6254"/>
                    <a:pt x="3089" y="6087"/>
                    <a:pt x="3339" y="5862"/>
                  </a:cubicBezTo>
                  <a:cubicBezTo>
                    <a:pt x="3474" y="5740"/>
                    <a:pt x="3493" y="5528"/>
                    <a:pt x="3371" y="5393"/>
                  </a:cubicBezTo>
                  <a:cubicBezTo>
                    <a:pt x="3305" y="5317"/>
                    <a:pt x="3212" y="5278"/>
                    <a:pt x="3120" y="5278"/>
                  </a:cubicBezTo>
                  <a:cubicBezTo>
                    <a:pt x="3042" y="5278"/>
                    <a:pt x="2964" y="5306"/>
                    <a:pt x="2902" y="5361"/>
                  </a:cubicBezTo>
                  <a:cubicBezTo>
                    <a:pt x="2585" y="5638"/>
                    <a:pt x="2296" y="5777"/>
                    <a:pt x="2041" y="5777"/>
                  </a:cubicBezTo>
                  <a:cubicBezTo>
                    <a:pt x="1858" y="5777"/>
                    <a:pt x="1693" y="5705"/>
                    <a:pt x="1548" y="5560"/>
                  </a:cubicBezTo>
                  <a:cubicBezTo>
                    <a:pt x="906" y="4951"/>
                    <a:pt x="701" y="3025"/>
                    <a:pt x="1734" y="1741"/>
                  </a:cubicBezTo>
                  <a:cubicBezTo>
                    <a:pt x="2453" y="855"/>
                    <a:pt x="2973" y="675"/>
                    <a:pt x="3275" y="675"/>
                  </a:cubicBezTo>
                  <a:cubicBezTo>
                    <a:pt x="3480" y="682"/>
                    <a:pt x="3679" y="772"/>
                    <a:pt x="3814" y="926"/>
                  </a:cubicBezTo>
                  <a:cubicBezTo>
                    <a:pt x="3820" y="945"/>
                    <a:pt x="3833" y="958"/>
                    <a:pt x="3846" y="971"/>
                  </a:cubicBezTo>
                  <a:cubicBezTo>
                    <a:pt x="3920" y="1058"/>
                    <a:pt x="4008" y="1094"/>
                    <a:pt x="4094" y="1094"/>
                  </a:cubicBezTo>
                  <a:cubicBezTo>
                    <a:pt x="4343" y="1094"/>
                    <a:pt x="4568" y="789"/>
                    <a:pt x="4353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5059;p53">
              <a:extLst>
                <a:ext uri="{FF2B5EF4-FFF2-40B4-BE49-F238E27FC236}">
                  <a16:creationId xmlns:a16="http://schemas.microsoft.com/office/drawing/2014/main" id="{77FB6D58-883C-4C02-AAAA-2A51493AB04B}"/>
                </a:ext>
              </a:extLst>
            </p:cNvPr>
            <p:cNvSpPr/>
            <p:nvPr/>
          </p:nvSpPr>
          <p:spPr>
            <a:xfrm>
              <a:off x="1845973" y="4253137"/>
              <a:ext cx="93577" cy="133096"/>
            </a:xfrm>
            <a:custGeom>
              <a:avLst/>
              <a:gdLst/>
              <a:ahLst/>
              <a:cxnLst/>
              <a:rect l="l" t="t" r="r" b="b"/>
              <a:pathLst>
                <a:path w="4525" h="6436" extrusionOk="0">
                  <a:moveTo>
                    <a:pt x="3265" y="1"/>
                  </a:moveTo>
                  <a:cubicBezTo>
                    <a:pt x="2609" y="1"/>
                    <a:pt x="1918" y="444"/>
                    <a:pt x="1214" y="1318"/>
                  </a:cubicBezTo>
                  <a:cubicBezTo>
                    <a:pt x="0" y="2826"/>
                    <a:pt x="142" y="5137"/>
                    <a:pt x="1079" y="6036"/>
                  </a:cubicBezTo>
                  <a:cubicBezTo>
                    <a:pt x="1338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38" y="5862"/>
                  </a:cubicBezTo>
                  <a:cubicBezTo>
                    <a:pt x="3351" y="5856"/>
                    <a:pt x="3364" y="5843"/>
                    <a:pt x="3377" y="5830"/>
                  </a:cubicBezTo>
                  <a:cubicBezTo>
                    <a:pt x="3604" y="5584"/>
                    <a:pt x="3384" y="5262"/>
                    <a:pt x="3130" y="5262"/>
                  </a:cubicBezTo>
                  <a:cubicBezTo>
                    <a:pt x="3054" y="5262"/>
                    <a:pt x="2974" y="5291"/>
                    <a:pt x="2902" y="5362"/>
                  </a:cubicBezTo>
                  <a:cubicBezTo>
                    <a:pt x="2583" y="5639"/>
                    <a:pt x="2295" y="5779"/>
                    <a:pt x="2040" y="5779"/>
                  </a:cubicBezTo>
                  <a:cubicBezTo>
                    <a:pt x="1859" y="5779"/>
                    <a:pt x="1694" y="5708"/>
                    <a:pt x="1547" y="5567"/>
                  </a:cubicBezTo>
                  <a:cubicBezTo>
                    <a:pt x="906" y="4951"/>
                    <a:pt x="700" y="3031"/>
                    <a:pt x="1740" y="1741"/>
                  </a:cubicBezTo>
                  <a:cubicBezTo>
                    <a:pt x="2453" y="855"/>
                    <a:pt x="2966" y="676"/>
                    <a:pt x="3274" y="676"/>
                  </a:cubicBezTo>
                  <a:cubicBezTo>
                    <a:pt x="3480" y="682"/>
                    <a:pt x="3679" y="772"/>
                    <a:pt x="3813" y="926"/>
                  </a:cubicBezTo>
                  <a:cubicBezTo>
                    <a:pt x="3887" y="1021"/>
                    <a:pt x="3980" y="1060"/>
                    <a:pt x="4070" y="1060"/>
                  </a:cubicBezTo>
                  <a:cubicBezTo>
                    <a:pt x="4305" y="1060"/>
                    <a:pt x="4524" y="795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5060;p53">
              <a:extLst>
                <a:ext uri="{FF2B5EF4-FFF2-40B4-BE49-F238E27FC236}">
                  <a16:creationId xmlns:a16="http://schemas.microsoft.com/office/drawing/2014/main" id="{3E30110E-9C8E-4E88-9264-9D15091D3031}"/>
                </a:ext>
              </a:extLst>
            </p:cNvPr>
            <p:cNvSpPr/>
            <p:nvPr/>
          </p:nvSpPr>
          <p:spPr>
            <a:xfrm>
              <a:off x="1885141" y="4295489"/>
              <a:ext cx="93929" cy="133138"/>
            </a:xfrm>
            <a:custGeom>
              <a:avLst/>
              <a:gdLst/>
              <a:ahLst/>
              <a:cxnLst/>
              <a:rect l="l" t="t" r="r" b="b"/>
              <a:pathLst>
                <a:path w="4542" h="6438" extrusionOk="0">
                  <a:moveTo>
                    <a:pt x="3258" y="1"/>
                  </a:moveTo>
                  <a:cubicBezTo>
                    <a:pt x="2609" y="1"/>
                    <a:pt x="1917" y="444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40" y="6297"/>
                    <a:pt x="1690" y="6437"/>
                    <a:pt x="2047" y="6437"/>
                  </a:cubicBezTo>
                  <a:cubicBezTo>
                    <a:pt x="2189" y="6437"/>
                    <a:pt x="2332" y="6415"/>
                    <a:pt x="2472" y="6369"/>
                  </a:cubicBezTo>
                  <a:cubicBezTo>
                    <a:pt x="2792" y="6260"/>
                    <a:pt x="3088" y="6093"/>
                    <a:pt x="3338" y="5869"/>
                  </a:cubicBezTo>
                  <a:cubicBezTo>
                    <a:pt x="3559" y="5632"/>
                    <a:pt x="3357" y="5298"/>
                    <a:pt x="3100" y="5298"/>
                  </a:cubicBezTo>
                  <a:cubicBezTo>
                    <a:pt x="3035" y="5298"/>
                    <a:pt x="2967" y="5319"/>
                    <a:pt x="2902" y="5368"/>
                  </a:cubicBezTo>
                  <a:cubicBezTo>
                    <a:pt x="2580" y="5641"/>
                    <a:pt x="2290" y="5779"/>
                    <a:pt x="2037" y="5779"/>
                  </a:cubicBezTo>
                  <a:cubicBezTo>
                    <a:pt x="1855" y="5779"/>
                    <a:pt x="1692" y="5709"/>
                    <a:pt x="1547" y="5567"/>
                  </a:cubicBezTo>
                  <a:cubicBezTo>
                    <a:pt x="905" y="4951"/>
                    <a:pt x="700" y="3031"/>
                    <a:pt x="1733" y="1747"/>
                  </a:cubicBezTo>
                  <a:cubicBezTo>
                    <a:pt x="2452" y="855"/>
                    <a:pt x="2966" y="682"/>
                    <a:pt x="3274" y="682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5" y="1033"/>
                    <a:pt x="3980" y="1075"/>
                    <a:pt x="4073" y="1075"/>
                  </a:cubicBezTo>
                  <a:cubicBezTo>
                    <a:pt x="4312" y="1075"/>
                    <a:pt x="4542" y="799"/>
                    <a:pt x="4352" y="541"/>
                  </a:cubicBezTo>
                  <a:cubicBezTo>
                    <a:pt x="4096" y="213"/>
                    <a:pt x="3717" y="21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5061;p53">
              <a:extLst>
                <a:ext uri="{FF2B5EF4-FFF2-40B4-BE49-F238E27FC236}">
                  <a16:creationId xmlns:a16="http://schemas.microsoft.com/office/drawing/2014/main" id="{B5230B18-3CEE-45BB-B703-D26FD4442EB4}"/>
                </a:ext>
              </a:extLst>
            </p:cNvPr>
            <p:cNvSpPr/>
            <p:nvPr/>
          </p:nvSpPr>
          <p:spPr>
            <a:xfrm>
              <a:off x="1558438" y="3842887"/>
              <a:ext cx="135020" cy="142299"/>
            </a:xfrm>
            <a:custGeom>
              <a:avLst/>
              <a:gdLst/>
              <a:ahLst/>
              <a:cxnLst/>
              <a:rect l="l" t="t" r="r" b="b"/>
              <a:pathLst>
                <a:path w="6529" h="6881" extrusionOk="0">
                  <a:moveTo>
                    <a:pt x="76" y="0"/>
                  </a:moveTo>
                  <a:cubicBezTo>
                    <a:pt x="62" y="0"/>
                    <a:pt x="49" y="4"/>
                    <a:pt x="39" y="11"/>
                  </a:cubicBezTo>
                  <a:cubicBezTo>
                    <a:pt x="0" y="43"/>
                    <a:pt x="13" y="120"/>
                    <a:pt x="65" y="184"/>
                  </a:cubicBezTo>
                  <a:cubicBezTo>
                    <a:pt x="546" y="768"/>
                    <a:pt x="1040" y="1346"/>
                    <a:pt x="1541" y="1911"/>
                  </a:cubicBezTo>
                  <a:lnTo>
                    <a:pt x="3049" y="3618"/>
                  </a:lnTo>
                  <a:cubicBezTo>
                    <a:pt x="3557" y="4177"/>
                    <a:pt x="4064" y="4741"/>
                    <a:pt x="4597" y="5287"/>
                  </a:cubicBezTo>
                  <a:cubicBezTo>
                    <a:pt x="5123" y="5839"/>
                    <a:pt x="5688" y="6353"/>
                    <a:pt x="6291" y="6828"/>
                  </a:cubicBezTo>
                  <a:cubicBezTo>
                    <a:pt x="6336" y="6860"/>
                    <a:pt x="6386" y="6880"/>
                    <a:pt x="6429" y="6880"/>
                  </a:cubicBezTo>
                  <a:cubicBezTo>
                    <a:pt x="6453" y="6880"/>
                    <a:pt x="6474" y="6874"/>
                    <a:pt x="6490" y="6860"/>
                  </a:cubicBezTo>
                  <a:cubicBezTo>
                    <a:pt x="6529" y="6815"/>
                    <a:pt x="6497" y="6725"/>
                    <a:pt x="6426" y="6661"/>
                  </a:cubicBezTo>
                  <a:cubicBezTo>
                    <a:pt x="5861" y="6160"/>
                    <a:pt x="5341" y="5627"/>
                    <a:pt x="4821" y="5075"/>
                  </a:cubicBezTo>
                  <a:cubicBezTo>
                    <a:pt x="4301" y="4523"/>
                    <a:pt x="3794" y="3952"/>
                    <a:pt x="3293" y="3393"/>
                  </a:cubicBezTo>
                  <a:lnTo>
                    <a:pt x="1759" y="1712"/>
                  </a:lnTo>
                  <a:cubicBezTo>
                    <a:pt x="1246" y="1160"/>
                    <a:pt x="726" y="607"/>
                    <a:pt x="199" y="62"/>
                  </a:cubicBezTo>
                  <a:cubicBezTo>
                    <a:pt x="162" y="24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5062;p53">
              <a:extLst>
                <a:ext uri="{FF2B5EF4-FFF2-40B4-BE49-F238E27FC236}">
                  <a16:creationId xmlns:a16="http://schemas.microsoft.com/office/drawing/2014/main" id="{206A250B-637B-4AE8-AEB4-B5B6D616BCBD}"/>
                </a:ext>
              </a:extLst>
            </p:cNvPr>
            <p:cNvSpPr/>
            <p:nvPr/>
          </p:nvSpPr>
          <p:spPr>
            <a:xfrm>
              <a:off x="1566276" y="3686939"/>
              <a:ext cx="165957" cy="142692"/>
            </a:xfrm>
            <a:custGeom>
              <a:avLst/>
              <a:gdLst/>
              <a:ahLst/>
              <a:cxnLst/>
              <a:rect l="l" t="t" r="r" b="b"/>
              <a:pathLst>
                <a:path w="8025" h="6900" extrusionOk="0">
                  <a:moveTo>
                    <a:pt x="7923" y="0"/>
                  </a:moveTo>
                  <a:cubicBezTo>
                    <a:pt x="7881" y="0"/>
                    <a:pt x="7827" y="18"/>
                    <a:pt x="7774" y="54"/>
                  </a:cubicBezTo>
                  <a:cubicBezTo>
                    <a:pt x="7055" y="510"/>
                    <a:pt x="6362" y="997"/>
                    <a:pt x="5688" y="1517"/>
                  </a:cubicBezTo>
                  <a:cubicBezTo>
                    <a:pt x="5007" y="2037"/>
                    <a:pt x="4346" y="2570"/>
                    <a:pt x="3704" y="3122"/>
                  </a:cubicBezTo>
                  <a:cubicBezTo>
                    <a:pt x="3062" y="3681"/>
                    <a:pt x="2433" y="4252"/>
                    <a:pt x="1823" y="4855"/>
                  </a:cubicBezTo>
                  <a:cubicBezTo>
                    <a:pt x="1220" y="5452"/>
                    <a:pt x="629" y="6069"/>
                    <a:pt x="71" y="6704"/>
                  </a:cubicBezTo>
                  <a:cubicBezTo>
                    <a:pt x="13" y="6768"/>
                    <a:pt x="0" y="6839"/>
                    <a:pt x="32" y="6877"/>
                  </a:cubicBezTo>
                  <a:cubicBezTo>
                    <a:pt x="43" y="6893"/>
                    <a:pt x="60" y="6900"/>
                    <a:pt x="80" y="6900"/>
                  </a:cubicBezTo>
                  <a:cubicBezTo>
                    <a:pt x="119" y="6900"/>
                    <a:pt x="169" y="6873"/>
                    <a:pt x="212" y="6826"/>
                  </a:cubicBezTo>
                  <a:cubicBezTo>
                    <a:pt x="815" y="6229"/>
                    <a:pt x="1425" y="5639"/>
                    <a:pt x="2041" y="5061"/>
                  </a:cubicBezTo>
                  <a:cubicBezTo>
                    <a:pt x="2651" y="4483"/>
                    <a:pt x="3280" y="3918"/>
                    <a:pt x="3929" y="3379"/>
                  </a:cubicBezTo>
                  <a:cubicBezTo>
                    <a:pt x="4577" y="2827"/>
                    <a:pt x="5232" y="2288"/>
                    <a:pt x="5887" y="1768"/>
                  </a:cubicBezTo>
                  <a:cubicBezTo>
                    <a:pt x="6541" y="1241"/>
                    <a:pt x="7209" y="728"/>
                    <a:pt x="7896" y="227"/>
                  </a:cubicBezTo>
                  <a:cubicBezTo>
                    <a:pt x="7973" y="169"/>
                    <a:pt x="8024" y="86"/>
                    <a:pt x="7998" y="35"/>
                  </a:cubicBezTo>
                  <a:cubicBezTo>
                    <a:pt x="7984" y="12"/>
                    <a:pt x="7957" y="0"/>
                    <a:pt x="7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5063;p53">
              <a:extLst>
                <a:ext uri="{FF2B5EF4-FFF2-40B4-BE49-F238E27FC236}">
                  <a16:creationId xmlns:a16="http://schemas.microsoft.com/office/drawing/2014/main" id="{BBEF9128-899A-4D58-A965-39784A158AFF}"/>
                </a:ext>
              </a:extLst>
            </p:cNvPr>
            <p:cNvSpPr/>
            <p:nvPr/>
          </p:nvSpPr>
          <p:spPr>
            <a:xfrm>
              <a:off x="1738313" y="3888589"/>
              <a:ext cx="125734" cy="89234"/>
            </a:xfrm>
            <a:custGeom>
              <a:avLst/>
              <a:gdLst/>
              <a:ahLst/>
              <a:cxnLst/>
              <a:rect l="l" t="t" r="r" b="b"/>
              <a:pathLst>
                <a:path w="6080" h="4315" extrusionOk="0">
                  <a:moveTo>
                    <a:pt x="5964" y="1"/>
                  </a:moveTo>
                  <a:cubicBezTo>
                    <a:pt x="5932" y="1"/>
                    <a:pt x="5900" y="12"/>
                    <a:pt x="5874" y="34"/>
                  </a:cubicBezTo>
                  <a:lnTo>
                    <a:pt x="4443" y="1087"/>
                  </a:lnTo>
                  <a:cubicBezTo>
                    <a:pt x="3961" y="1434"/>
                    <a:pt x="3480" y="1780"/>
                    <a:pt x="2998" y="2127"/>
                  </a:cubicBezTo>
                  <a:cubicBezTo>
                    <a:pt x="2517" y="2467"/>
                    <a:pt x="2029" y="2808"/>
                    <a:pt x="1535" y="3141"/>
                  </a:cubicBezTo>
                  <a:lnTo>
                    <a:pt x="65" y="4149"/>
                  </a:lnTo>
                  <a:cubicBezTo>
                    <a:pt x="20" y="4175"/>
                    <a:pt x="0" y="4226"/>
                    <a:pt x="13" y="4271"/>
                  </a:cubicBezTo>
                  <a:cubicBezTo>
                    <a:pt x="25" y="4299"/>
                    <a:pt x="57" y="4315"/>
                    <a:pt x="93" y="4315"/>
                  </a:cubicBezTo>
                  <a:cubicBezTo>
                    <a:pt x="115" y="4315"/>
                    <a:pt x="139" y="4309"/>
                    <a:pt x="161" y="4297"/>
                  </a:cubicBezTo>
                  <a:cubicBezTo>
                    <a:pt x="681" y="4008"/>
                    <a:pt x="1194" y="3706"/>
                    <a:pt x="1702" y="3385"/>
                  </a:cubicBezTo>
                  <a:cubicBezTo>
                    <a:pt x="2202" y="3058"/>
                    <a:pt x="2709" y="2737"/>
                    <a:pt x="3191" y="2390"/>
                  </a:cubicBezTo>
                  <a:cubicBezTo>
                    <a:pt x="3679" y="2050"/>
                    <a:pt x="4154" y="1697"/>
                    <a:pt x="4629" y="1331"/>
                  </a:cubicBezTo>
                  <a:cubicBezTo>
                    <a:pt x="5097" y="965"/>
                    <a:pt x="5559" y="586"/>
                    <a:pt x="6009" y="195"/>
                  </a:cubicBezTo>
                  <a:cubicBezTo>
                    <a:pt x="6060" y="163"/>
                    <a:pt x="6079" y="92"/>
                    <a:pt x="6054" y="34"/>
                  </a:cubicBezTo>
                  <a:cubicBezTo>
                    <a:pt x="6028" y="12"/>
                    <a:pt x="5996" y="1"/>
                    <a:pt x="5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64;p53">
              <a:extLst>
                <a:ext uri="{FF2B5EF4-FFF2-40B4-BE49-F238E27FC236}">
                  <a16:creationId xmlns:a16="http://schemas.microsoft.com/office/drawing/2014/main" id="{2D4766BD-93AB-433D-AF6C-E7E2AEFAD6AA}"/>
                </a:ext>
              </a:extLst>
            </p:cNvPr>
            <p:cNvSpPr/>
            <p:nvPr/>
          </p:nvSpPr>
          <p:spPr>
            <a:xfrm>
              <a:off x="1884479" y="3807627"/>
              <a:ext cx="60944" cy="55360"/>
            </a:xfrm>
            <a:custGeom>
              <a:avLst/>
              <a:gdLst/>
              <a:ahLst/>
              <a:cxnLst/>
              <a:rect l="l" t="t" r="r" b="b"/>
              <a:pathLst>
                <a:path w="2947" h="2677" extrusionOk="0">
                  <a:moveTo>
                    <a:pt x="2828" y="1"/>
                  </a:moveTo>
                  <a:cubicBezTo>
                    <a:pt x="2816" y="1"/>
                    <a:pt x="2804" y="3"/>
                    <a:pt x="2792" y="8"/>
                  </a:cubicBezTo>
                  <a:cubicBezTo>
                    <a:pt x="2542" y="188"/>
                    <a:pt x="2279" y="374"/>
                    <a:pt x="2041" y="573"/>
                  </a:cubicBezTo>
                  <a:cubicBezTo>
                    <a:pt x="1797" y="772"/>
                    <a:pt x="1553" y="964"/>
                    <a:pt x="1322" y="1183"/>
                  </a:cubicBezTo>
                  <a:cubicBezTo>
                    <a:pt x="1098" y="1401"/>
                    <a:pt x="873" y="1613"/>
                    <a:pt x="655" y="1837"/>
                  </a:cubicBezTo>
                  <a:cubicBezTo>
                    <a:pt x="437" y="2062"/>
                    <a:pt x="225" y="2287"/>
                    <a:pt x="26" y="2537"/>
                  </a:cubicBezTo>
                  <a:cubicBezTo>
                    <a:pt x="0" y="2569"/>
                    <a:pt x="6" y="2614"/>
                    <a:pt x="39" y="2640"/>
                  </a:cubicBezTo>
                  <a:cubicBezTo>
                    <a:pt x="55" y="2665"/>
                    <a:pt x="79" y="2676"/>
                    <a:pt x="105" y="2676"/>
                  </a:cubicBezTo>
                  <a:cubicBezTo>
                    <a:pt x="119" y="2676"/>
                    <a:pt x="134" y="2672"/>
                    <a:pt x="148" y="2666"/>
                  </a:cubicBezTo>
                  <a:lnTo>
                    <a:pt x="847" y="2049"/>
                  </a:lnTo>
                  <a:cubicBezTo>
                    <a:pt x="1078" y="1844"/>
                    <a:pt x="1316" y="1645"/>
                    <a:pt x="1541" y="1433"/>
                  </a:cubicBezTo>
                  <a:cubicBezTo>
                    <a:pt x="1765" y="1221"/>
                    <a:pt x="1996" y="1016"/>
                    <a:pt x="2228" y="810"/>
                  </a:cubicBezTo>
                  <a:lnTo>
                    <a:pt x="2914" y="175"/>
                  </a:lnTo>
                  <a:cubicBezTo>
                    <a:pt x="2946" y="143"/>
                    <a:pt x="2946" y="91"/>
                    <a:pt x="2914" y="53"/>
                  </a:cubicBezTo>
                  <a:cubicBezTo>
                    <a:pt x="2895" y="20"/>
                    <a:pt x="2862" y="1"/>
                    <a:pt x="28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065;p53">
              <a:extLst>
                <a:ext uri="{FF2B5EF4-FFF2-40B4-BE49-F238E27FC236}">
                  <a16:creationId xmlns:a16="http://schemas.microsoft.com/office/drawing/2014/main" id="{9BA461E2-6D1A-4B6F-8212-860C759E7743}"/>
                </a:ext>
              </a:extLst>
            </p:cNvPr>
            <p:cNvSpPr/>
            <p:nvPr/>
          </p:nvSpPr>
          <p:spPr>
            <a:xfrm>
              <a:off x="1745075" y="4037775"/>
              <a:ext cx="141927" cy="147614"/>
            </a:xfrm>
            <a:custGeom>
              <a:avLst/>
              <a:gdLst/>
              <a:ahLst/>
              <a:cxnLst/>
              <a:rect l="l" t="t" r="r" b="b"/>
              <a:pathLst>
                <a:path w="6863" h="7138" extrusionOk="0">
                  <a:moveTo>
                    <a:pt x="86" y="1"/>
                  </a:moveTo>
                  <a:cubicBezTo>
                    <a:pt x="68" y="1"/>
                    <a:pt x="52" y="6"/>
                    <a:pt x="39" y="16"/>
                  </a:cubicBezTo>
                  <a:cubicBezTo>
                    <a:pt x="1" y="48"/>
                    <a:pt x="14" y="126"/>
                    <a:pt x="78" y="196"/>
                  </a:cubicBezTo>
                  <a:cubicBezTo>
                    <a:pt x="604" y="787"/>
                    <a:pt x="1137" y="1371"/>
                    <a:pt x="1676" y="1949"/>
                  </a:cubicBezTo>
                  <a:lnTo>
                    <a:pt x="3300" y="3675"/>
                  </a:lnTo>
                  <a:lnTo>
                    <a:pt x="4944" y="5383"/>
                  </a:lnTo>
                  <a:cubicBezTo>
                    <a:pt x="5496" y="5948"/>
                    <a:pt x="6054" y="6506"/>
                    <a:pt x="6619" y="7058"/>
                  </a:cubicBezTo>
                  <a:cubicBezTo>
                    <a:pt x="6670" y="7105"/>
                    <a:pt x="6728" y="7138"/>
                    <a:pt x="6773" y="7138"/>
                  </a:cubicBezTo>
                  <a:cubicBezTo>
                    <a:pt x="6790" y="7138"/>
                    <a:pt x="6806" y="7133"/>
                    <a:pt x="6818" y="7122"/>
                  </a:cubicBezTo>
                  <a:cubicBezTo>
                    <a:pt x="6863" y="7084"/>
                    <a:pt x="6844" y="6994"/>
                    <a:pt x="6773" y="6911"/>
                  </a:cubicBezTo>
                  <a:cubicBezTo>
                    <a:pt x="6240" y="6314"/>
                    <a:pt x="5708" y="5730"/>
                    <a:pt x="5168" y="5158"/>
                  </a:cubicBezTo>
                  <a:lnTo>
                    <a:pt x="3538" y="3438"/>
                  </a:lnTo>
                  <a:lnTo>
                    <a:pt x="1882" y="1737"/>
                  </a:lnTo>
                  <a:cubicBezTo>
                    <a:pt x="1330" y="1172"/>
                    <a:pt x="765" y="613"/>
                    <a:pt x="206" y="61"/>
                  </a:cubicBezTo>
                  <a:cubicBezTo>
                    <a:pt x="167" y="22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066;p53">
              <a:extLst>
                <a:ext uri="{FF2B5EF4-FFF2-40B4-BE49-F238E27FC236}">
                  <a16:creationId xmlns:a16="http://schemas.microsoft.com/office/drawing/2014/main" id="{1FCFBFC9-394D-4F4E-955C-D7CB19D736DC}"/>
                </a:ext>
              </a:extLst>
            </p:cNvPr>
            <p:cNvSpPr/>
            <p:nvPr/>
          </p:nvSpPr>
          <p:spPr>
            <a:xfrm>
              <a:off x="1925901" y="4227969"/>
              <a:ext cx="89358" cy="87600"/>
            </a:xfrm>
            <a:custGeom>
              <a:avLst/>
              <a:gdLst/>
              <a:ahLst/>
              <a:cxnLst/>
              <a:rect l="l" t="t" r="r" b="b"/>
              <a:pathLst>
                <a:path w="4321" h="4236" extrusionOk="0">
                  <a:moveTo>
                    <a:pt x="146" y="0"/>
                  </a:moveTo>
                  <a:cubicBezTo>
                    <a:pt x="60" y="0"/>
                    <a:pt x="1" y="105"/>
                    <a:pt x="58" y="185"/>
                  </a:cubicBezTo>
                  <a:cubicBezTo>
                    <a:pt x="359" y="551"/>
                    <a:pt x="661" y="917"/>
                    <a:pt x="988" y="1270"/>
                  </a:cubicBezTo>
                  <a:cubicBezTo>
                    <a:pt x="1309" y="1617"/>
                    <a:pt x="1630" y="1970"/>
                    <a:pt x="1977" y="2303"/>
                  </a:cubicBezTo>
                  <a:cubicBezTo>
                    <a:pt x="2317" y="2631"/>
                    <a:pt x="2657" y="2958"/>
                    <a:pt x="3010" y="3279"/>
                  </a:cubicBezTo>
                  <a:cubicBezTo>
                    <a:pt x="3364" y="3607"/>
                    <a:pt x="3729" y="3915"/>
                    <a:pt x="4102" y="4210"/>
                  </a:cubicBezTo>
                  <a:cubicBezTo>
                    <a:pt x="4124" y="4228"/>
                    <a:pt x="4147" y="4235"/>
                    <a:pt x="4169" y="4235"/>
                  </a:cubicBezTo>
                  <a:cubicBezTo>
                    <a:pt x="4252" y="4235"/>
                    <a:pt x="4320" y="4132"/>
                    <a:pt x="4249" y="4056"/>
                  </a:cubicBezTo>
                  <a:lnTo>
                    <a:pt x="3229" y="3048"/>
                  </a:lnTo>
                  <a:cubicBezTo>
                    <a:pt x="2901" y="2714"/>
                    <a:pt x="2561" y="2380"/>
                    <a:pt x="2227" y="2047"/>
                  </a:cubicBezTo>
                  <a:cubicBezTo>
                    <a:pt x="1887" y="1713"/>
                    <a:pt x="1553" y="1379"/>
                    <a:pt x="1219" y="1039"/>
                  </a:cubicBezTo>
                  <a:lnTo>
                    <a:pt x="218" y="37"/>
                  </a:lnTo>
                  <a:cubicBezTo>
                    <a:pt x="212" y="25"/>
                    <a:pt x="199" y="12"/>
                    <a:pt x="180" y="5"/>
                  </a:cubicBezTo>
                  <a:cubicBezTo>
                    <a:pt x="168" y="2"/>
                    <a:pt x="157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067;p53">
              <a:extLst>
                <a:ext uri="{FF2B5EF4-FFF2-40B4-BE49-F238E27FC236}">
                  <a16:creationId xmlns:a16="http://schemas.microsoft.com/office/drawing/2014/main" id="{DE2079F3-6316-41C6-8CA3-89D1ECC911E7}"/>
                </a:ext>
              </a:extLst>
            </p:cNvPr>
            <p:cNvSpPr/>
            <p:nvPr/>
          </p:nvSpPr>
          <p:spPr>
            <a:xfrm>
              <a:off x="2030770" y="4156106"/>
              <a:ext cx="214410" cy="170010"/>
            </a:xfrm>
            <a:custGeom>
              <a:avLst/>
              <a:gdLst/>
              <a:ahLst/>
              <a:cxnLst/>
              <a:rect l="l" t="t" r="r" b="b"/>
              <a:pathLst>
                <a:path w="10368" h="8221" extrusionOk="0">
                  <a:moveTo>
                    <a:pt x="10294" y="1"/>
                  </a:moveTo>
                  <a:cubicBezTo>
                    <a:pt x="10244" y="1"/>
                    <a:pt x="10169" y="32"/>
                    <a:pt x="10098" y="91"/>
                  </a:cubicBezTo>
                  <a:cubicBezTo>
                    <a:pt x="9263" y="733"/>
                    <a:pt x="8422" y="1375"/>
                    <a:pt x="7588" y="2030"/>
                  </a:cubicBezTo>
                  <a:lnTo>
                    <a:pt x="5090" y="3994"/>
                  </a:lnTo>
                  <a:lnTo>
                    <a:pt x="2613" y="5990"/>
                  </a:lnTo>
                  <a:cubicBezTo>
                    <a:pt x="1791" y="6658"/>
                    <a:pt x="976" y="7332"/>
                    <a:pt x="161" y="8012"/>
                  </a:cubicBezTo>
                  <a:cubicBezTo>
                    <a:pt x="77" y="8083"/>
                    <a:pt x="0" y="8154"/>
                    <a:pt x="32" y="8198"/>
                  </a:cubicBezTo>
                  <a:cubicBezTo>
                    <a:pt x="41" y="8214"/>
                    <a:pt x="58" y="8221"/>
                    <a:pt x="80" y="8221"/>
                  </a:cubicBezTo>
                  <a:cubicBezTo>
                    <a:pt x="123" y="8221"/>
                    <a:pt x="187" y="8194"/>
                    <a:pt x="250" y="8147"/>
                  </a:cubicBezTo>
                  <a:cubicBezTo>
                    <a:pt x="1098" y="7505"/>
                    <a:pt x="1939" y="6863"/>
                    <a:pt x="2773" y="6215"/>
                  </a:cubicBezTo>
                  <a:lnTo>
                    <a:pt x="5283" y="4251"/>
                  </a:lnTo>
                  <a:lnTo>
                    <a:pt x="7761" y="2261"/>
                  </a:lnTo>
                  <a:cubicBezTo>
                    <a:pt x="8589" y="1606"/>
                    <a:pt x="9404" y="932"/>
                    <a:pt x="10219" y="258"/>
                  </a:cubicBezTo>
                  <a:cubicBezTo>
                    <a:pt x="10322" y="174"/>
                    <a:pt x="10367" y="78"/>
                    <a:pt x="10348" y="27"/>
                  </a:cubicBezTo>
                  <a:cubicBezTo>
                    <a:pt x="10339" y="9"/>
                    <a:pt x="10320" y="1"/>
                    <a:pt x="10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068;p53">
              <a:extLst>
                <a:ext uri="{FF2B5EF4-FFF2-40B4-BE49-F238E27FC236}">
                  <a16:creationId xmlns:a16="http://schemas.microsoft.com/office/drawing/2014/main" id="{7C0A8706-1546-4A03-9644-D9CCFD582FB4}"/>
                </a:ext>
              </a:extLst>
            </p:cNvPr>
            <p:cNvSpPr/>
            <p:nvPr/>
          </p:nvSpPr>
          <p:spPr>
            <a:xfrm>
              <a:off x="2271030" y="4057214"/>
              <a:ext cx="76102" cy="63922"/>
            </a:xfrm>
            <a:custGeom>
              <a:avLst/>
              <a:gdLst/>
              <a:ahLst/>
              <a:cxnLst/>
              <a:rect l="l" t="t" r="r" b="b"/>
              <a:pathLst>
                <a:path w="3680" h="3091" extrusionOk="0">
                  <a:moveTo>
                    <a:pt x="3561" y="1"/>
                  </a:moveTo>
                  <a:cubicBezTo>
                    <a:pt x="3544" y="1"/>
                    <a:pt x="3527" y="5"/>
                    <a:pt x="3512" y="14"/>
                  </a:cubicBezTo>
                  <a:cubicBezTo>
                    <a:pt x="3191" y="219"/>
                    <a:pt x="2877" y="437"/>
                    <a:pt x="2575" y="662"/>
                  </a:cubicBezTo>
                  <a:cubicBezTo>
                    <a:pt x="2273" y="893"/>
                    <a:pt x="1965" y="1124"/>
                    <a:pt x="1676" y="1374"/>
                  </a:cubicBezTo>
                  <a:cubicBezTo>
                    <a:pt x="1394" y="1625"/>
                    <a:pt x="1111" y="1869"/>
                    <a:pt x="829" y="2126"/>
                  </a:cubicBezTo>
                  <a:cubicBezTo>
                    <a:pt x="546" y="2389"/>
                    <a:pt x="277" y="2658"/>
                    <a:pt x="27" y="2941"/>
                  </a:cubicBezTo>
                  <a:cubicBezTo>
                    <a:pt x="1" y="2973"/>
                    <a:pt x="1" y="3024"/>
                    <a:pt x="39" y="3056"/>
                  </a:cubicBezTo>
                  <a:cubicBezTo>
                    <a:pt x="55" y="3079"/>
                    <a:pt x="79" y="3091"/>
                    <a:pt x="106" y="3091"/>
                  </a:cubicBezTo>
                  <a:cubicBezTo>
                    <a:pt x="124" y="3091"/>
                    <a:pt x="143" y="3086"/>
                    <a:pt x="161" y="3076"/>
                  </a:cubicBezTo>
                  <a:lnTo>
                    <a:pt x="1034" y="2350"/>
                  </a:lnTo>
                  <a:cubicBezTo>
                    <a:pt x="1317" y="2113"/>
                    <a:pt x="1612" y="1862"/>
                    <a:pt x="1901" y="1631"/>
                  </a:cubicBezTo>
                  <a:cubicBezTo>
                    <a:pt x="2190" y="1381"/>
                    <a:pt x="2479" y="1143"/>
                    <a:pt x="2774" y="906"/>
                  </a:cubicBezTo>
                  <a:lnTo>
                    <a:pt x="3647" y="187"/>
                  </a:lnTo>
                  <a:cubicBezTo>
                    <a:pt x="3679" y="148"/>
                    <a:pt x="3679" y="91"/>
                    <a:pt x="3647" y="52"/>
                  </a:cubicBezTo>
                  <a:cubicBezTo>
                    <a:pt x="3630" y="18"/>
                    <a:pt x="3596" y="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069;p53">
              <a:extLst>
                <a:ext uri="{FF2B5EF4-FFF2-40B4-BE49-F238E27FC236}">
                  <a16:creationId xmlns:a16="http://schemas.microsoft.com/office/drawing/2014/main" id="{203B3DF1-E368-4C7E-A8B5-2263D84784EA}"/>
                </a:ext>
              </a:extLst>
            </p:cNvPr>
            <p:cNvSpPr/>
            <p:nvPr/>
          </p:nvSpPr>
          <p:spPr>
            <a:xfrm>
              <a:off x="2278206" y="4004294"/>
              <a:ext cx="41443" cy="41980"/>
            </a:xfrm>
            <a:custGeom>
              <a:avLst/>
              <a:gdLst/>
              <a:ahLst/>
              <a:cxnLst/>
              <a:rect l="l" t="t" r="r" b="b"/>
              <a:pathLst>
                <a:path w="2004" h="2030" extrusionOk="0">
                  <a:moveTo>
                    <a:pt x="139" y="1"/>
                  </a:moveTo>
                  <a:cubicBezTo>
                    <a:pt x="116" y="1"/>
                    <a:pt x="82" y="18"/>
                    <a:pt x="52" y="43"/>
                  </a:cubicBezTo>
                  <a:cubicBezTo>
                    <a:pt x="13" y="76"/>
                    <a:pt x="1" y="120"/>
                    <a:pt x="13" y="140"/>
                  </a:cubicBezTo>
                  <a:cubicBezTo>
                    <a:pt x="148" y="307"/>
                    <a:pt x="283" y="473"/>
                    <a:pt x="431" y="640"/>
                  </a:cubicBezTo>
                  <a:lnTo>
                    <a:pt x="867" y="1122"/>
                  </a:lnTo>
                  <a:lnTo>
                    <a:pt x="1336" y="1584"/>
                  </a:lnTo>
                  <a:cubicBezTo>
                    <a:pt x="1503" y="1738"/>
                    <a:pt x="1663" y="1879"/>
                    <a:pt x="1836" y="2021"/>
                  </a:cubicBezTo>
                  <a:cubicBezTo>
                    <a:pt x="1842" y="2026"/>
                    <a:pt x="1850" y="2029"/>
                    <a:pt x="1859" y="2029"/>
                  </a:cubicBezTo>
                  <a:cubicBezTo>
                    <a:pt x="1880" y="2029"/>
                    <a:pt x="1908" y="2015"/>
                    <a:pt x="1939" y="1988"/>
                  </a:cubicBezTo>
                  <a:cubicBezTo>
                    <a:pt x="1990" y="1950"/>
                    <a:pt x="2003" y="1899"/>
                    <a:pt x="1990" y="1873"/>
                  </a:cubicBezTo>
                  <a:cubicBezTo>
                    <a:pt x="1856" y="1706"/>
                    <a:pt x="1714" y="1539"/>
                    <a:pt x="1567" y="1372"/>
                  </a:cubicBezTo>
                  <a:lnTo>
                    <a:pt x="1124" y="891"/>
                  </a:lnTo>
                  <a:lnTo>
                    <a:pt x="655" y="435"/>
                  </a:lnTo>
                  <a:cubicBezTo>
                    <a:pt x="488" y="287"/>
                    <a:pt x="321" y="140"/>
                    <a:pt x="155" y="5"/>
                  </a:cubicBezTo>
                  <a:cubicBezTo>
                    <a:pt x="150" y="2"/>
                    <a:pt x="14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070;p53">
              <a:extLst>
                <a:ext uri="{FF2B5EF4-FFF2-40B4-BE49-F238E27FC236}">
                  <a16:creationId xmlns:a16="http://schemas.microsoft.com/office/drawing/2014/main" id="{CB942055-8889-4D9E-B078-14F7DA5BD2B6}"/>
                </a:ext>
              </a:extLst>
            </p:cNvPr>
            <p:cNvSpPr/>
            <p:nvPr/>
          </p:nvSpPr>
          <p:spPr>
            <a:xfrm>
              <a:off x="1873188" y="3590549"/>
              <a:ext cx="175656" cy="180847"/>
            </a:xfrm>
            <a:custGeom>
              <a:avLst/>
              <a:gdLst/>
              <a:ahLst/>
              <a:cxnLst/>
              <a:rect l="l" t="t" r="r" b="b"/>
              <a:pathLst>
                <a:path w="8494" h="8745" extrusionOk="0">
                  <a:moveTo>
                    <a:pt x="91" y="1"/>
                  </a:moveTo>
                  <a:cubicBezTo>
                    <a:pt x="66" y="1"/>
                    <a:pt x="46" y="9"/>
                    <a:pt x="32" y="29"/>
                  </a:cubicBezTo>
                  <a:cubicBezTo>
                    <a:pt x="0" y="67"/>
                    <a:pt x="52" y="144"/>
                    <a:pt x="148" y="209"/>
                  </a:cubicBezTo>
                  <a:cubicBezTo>
                    <a:pt x="925" y="780"/>
                    <a:pt x="1637" y="1447"/>
                    <a:pt x="2254" y="2192"/>
                  </a:cubicBezTo>
                  <a:lnTo>
                    <a:pt x="4218" y="4355"/>
                  </a:lnTo>
                  <a:lnTo>
                    <a:pt x="6214" y="6506"/>
                  </a:lnTo>
                  <a:cubicBezTo>
                    <a:pt x="6869" y="7218"/>
                    <a:pt x="7543" y="7931"/>
                    <a:pt x="8217" y="8631"/>
                  </a:cubicBezTo>
                  <a:cubicBezTo>
                    <a:pt x="8278" y="8701"/>
                    <a:pt x="8347" y="8744"/>
                    <a:pt x="8399" y="8744"/>
                  </a:cubicBezTo>
                  <a:cubicBezTo>
                    <a:pt x="8418" y="8744"/>
                    <a:pt x="8435" y="8739"/>
                    <a:pt x="8448" y="8727"/>
                  </a:cubicBezTo>
                  <a:cubicBezTo>
                    <a:pt x="8493" y="8682"/>
                    <a:pt x="8461" y="8573"/>
                    <a:pt x="8378" y="8477"/>
                  </a:cubicBezTo>
                  <a:cubicBezTo>
                    <a:pt x="7736" y="7745"/>
                    <a:pt x="7087" y="7013"/>
                    <a:pt x="6432" y="6288"/>
                  </a:cubicBezTo>
                  <a:lnTo>
                    <a:pt x="4455" y="4118"/>
                  </a:lnTo>
                  <a:lnTo>
                    <a:pt x="2446" y="1974"/>
                  </a:lnTo>
                  <a:cubicBezTo>
                    <a:pt x="1798" y="1229"/>
                    <a:pt x="1047" y="581"/>
                    <a:pt x="219" y="42"/>
                  </a:cubicBezTo>
                  <a:cubicBezTo>
                    <a:pt x="167" y="16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071;p53">
              <a:extLst>
                <a:ext uri="{FF2B5EF4-FFF2-40B4-BE49-F238E27FC236}">
                  <a16:creationId xmlns:a16="http://schemas.microsoft.com/office/drawing/2014/main" id="{EC79CE39-1E81-4DA9-834A-079ECE323AA3}"/>
                </a:ext>
              </a:extLst>
            </p:cNvPr>
            <p:cNvSpPr/>
            <p:nvPr/>
          </p:nvSpPr>
          <p:spPr>
            <a:xfrm>
              <a:off x="2068324" y="3793172"/>
              <a:ext cx="67603" cy="66900"/>
            </a:xfrm>
            <a:custGeom>
              <a:avLst/>
              <a:gdLst/>
              <a:ahLst/>
              <a:cxnLst/>
              <a:rect l="l" t="t" r="r" b="b"/>
              <a:pathLst>
                <a:path w="3269" h="3235" extrusionOk="0">
                  <a:moveTo>
                    <a:pt x="98" y="0"/>
                  </a:moveTo>
                  <a:cubicBezTo>
                    <a:pt x="71" y="0"/>
                    <a:pt x="45" y="15"/>
                    <a:pt x="33" y="39"/>
                  </a:cubicBezTo>
                  <a:cubicBezTo>
                    <a:pt x="1" y="71"/>
                    <a:pt x="1" y="123"/>
                    <a:pt x="33" y="155"/>
                  </a:cubicBezTo>
                  <a:lnTo>
                    <a:pt x="803" y="912"/>
                  </a:lnTo>
                  <a:cubicBezTo>
                    <a:pt x="1073" y="1163"/>
                    <a:pt x="1323" y="1413"/>
                    <a:pt x="1573" y="1663"/>
                  </a:cubicBezTo>
                  <a:cubicBezTo>
                    <a:pt x="1824" y="1914"/>
                    <a:pt x="2074" y="2183"/>
                    <a:pt x="2324" y="2434"/>
                  </a:cubicBezTo>
                  <a:lnTo>
                    <a:pt x="3082" y="3210"/>
                  </a:lnTo>
                  <a:cubicBezTo>
                    <a:pt x="3098" y="3227"/>
                    <a:pt x="3120" y="3235"/>
                    <a:pt x="3144" y="3235"/>
                  </a:cubicBezTo>
                  <a:cubicBezTo>
                    <a:pt x="3167" y="3235"/>
                    <a:pt x="3191" y="3227"/>
                    <a:pt x="3210" y="3210"/>
                  </a:cubicBezTo>
                  <a:cubicBezTo>
                    <a:pt x="3255" y="3178"/>
                    <a:pt x="3268" y="3121"/>
                    <a:pt x="3242" y="3076"/>
                  </a:cubicBezTo>
                  <a:cubicBezTo>
                    <a:pt x="3031" y="2780"/>
                    <a:pt x="2799" y="2498"/>
                    <a:pt x="2556" y="2222"/>
                  </a:cubicBezTo>
                  <a:cubicBezTo>
                    <a:pt x="2305" y="1959"/>
                    <a:pt x="2061" y="1683"/>
                    <a:pt x="1804" y="1432"/>
                  </a:cubicBezTo>
                  <a:cubicBezTo>
                    <a:pt x="1541" y="1176"/>
                    <a:pt x="1272" y="932"/>
                    <a:pt x="1002" y="694"/>
                  </a:cubicBezTo>
                  <a:cubicBezTo>
                    <a:pt x="726" y="450"/>
                    <a:pt x="437" y="226"/>
                    <a:pt x="142" y="14"/>
                  </a:cubicBezTo>
                  <a:cubicBezTo>
                    <a:pt x="128" y="5"/>
                    <a:pt x="113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072;p53">
              <a:extLst>
                <a:ext uri="{FF2B5EF4-FFF2-40B4-BE49-F238E27FC236}">
                  <a16:creationId xmlns:a16="http://schemas.microsoft.com/office/drawing/2014/main" id="{8947151D-A270-4429-A94A-2748EC7DD58C}"/>
                </a:ext>
              </a:extLst>
            </p:cNvPr>
            <p:cNvSpPr/>
            <p:nvPr/>
          </p:nvSpPr>
          <p:spPr>
            <a:xfrm>
              <a:off x="1885038" y="4031592"/>
              <a:ext cx="98623" cy="85925"/>
            </a:xfrm>
            <a:custGeom>
              <a:avLst/>
              <a:gdLst/>
              <a:ahLst/>
              <a:cxnLst/>
              <a:rect l="l" t="t" r="r" b="b"/>
              <a:pathLst>
                <a:path w="4769" h="4155" extrusionOk="0">
                  <a:moveTo>
                    <a:pt x="2389" y="0"/>
                  </a:moveTo>
                  <a:cubicBezTo>
                    <a:pt x="2103" y="0"/>
                    <a:pt x="1815" y="53"/>
                    <a:pt x="1539" y="161"/>
                  </a:cubicBezTo>
                  <a:cubicBezTo>
                    <a:pt x="763" y="489"/>
                    <a:pt x="198" y="1182"/>
                    <a:pt x="37" y="2010"/>
                  </a:cubicBezTo>
                  <a:cubicBezTo>
                    <a:pt x="1" y="2211"/>
                    <a:pt x="156" y="2329"/>
                    <a:pt x="308" y="2329"/>
                  </a:cubicBezTo>
                  <a:cubicBezTo>
                    <a:pt x="423" y="2329"/>
                    <a:pt x="536" y="2262"/>
                    <a:pt x="564" y="2113"/>
                  </a:cubicBezTo>
                  <a:cubicBezTo>
                    <a:pt x="692" y="1458"/>
                    <a:pt x="1135" y="912"/>
                    <a:pt x="1745" y="656"/>
                  </a:cubicBezTo>
                  <a:cubicBezTo>
                    <a:pt x="1952" y="574"/>
                    <a:pt x="2170" y="534"/>
                    <a:pt x="2388" y="534"/>
                  </a:cubicBezTo>
                  <a:cubicBezTo>
                    <a:pt x="2802" y="534"/>
                    <a:pt x="3214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8" y="3255"/>
                    <a:pt x="3202" y="3619"/>
                    <a:pt x="2595" y="3619"/>
                  </a:cubicBezTo>
                  <a:cubicBezTo>
                    <a:pt x="2560" y="3619"/>
                    <a:pt x="2525" y="3617"/>
                    <a:pt x="2489" y="3615"/>
                  </a:cubicBezTo>
                  <a:cubicBezTo>
                    <a:pt x="2143" y="3583"/>
                    <a:pt x="1828" y="3403"/>
                    <a:pt x="1629" y="3114"/>
                  </a:cubicBezTo>
                  <a:cubicBezTo>
                    <a:pt x="1443" y="2838"/>
                    <a:pt x="1430" y="2479"/>
                    <a:pt x="1584" y="2190"/>
                  </a:cubicBezTo>
                  <a:cubicBezTo>
                    <a:pt x="1717" y="1975"/>
                    <a:pt x="1948" y="1850"/>
                    <a:pt x="2192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7" y="2087"/>
                  </a:cubicBezTo>
                  <a:cubicBezTo>
                    <a:pt x="2669" y="2158"/>
                    <a:pt x="2656" y="2241"/>
                    <a:pt x="2605" y="2305"/>
                  </a:cubicBezTo>
                  <a:cubicBezTo>
                    <a:pt x="2587" y="2321"/>
                    <a:pt x="2564" y="2329"/>
                    <a:pt x="2541" y="2329"/>
                  </a:cubicBezTo>
                  <a:cubicBezTo>
                    <a:pt x="2516" y="2329"/>
                    <a:pt x="2490" y="2319"/>
                    <a:pt x="2470" y="2299"/>
                  </a:cubicBezTo>
                  <a:cubicBezTo>
                    <a:pt x="2413" y="2244"/>
                    <a:pt x="2350" y="2220"/>
                    <a:pt x="2289" y="2220"/>
                  </a:cubicBezTo>
                  <a:cubicBezTo>
                    <a:pt x="2088" y="2220"/>
                    <a:pt x="1913" y="2474"/>
                    <a:pt x="2085" y="2671"/>
                  </a:cubicBezTo>
                  <a:cubicBezTo>
                    <a:pt x="2209" y="2795"/>
                    <a:pt x="2374" y="2858"/>
                    <a:pt x="2540" y="2858"/>
                  </a:cubicBezTo>
                  <a:cubicBezTo>
                    <a:pt x="2692" y="2858"/>
                    <a:pt x="2844" y="2805"/>
                    <a:pt x="2964" y="2697"/>
                  </a:cubicBezTo>
                  <a:cubicBezTo>
                    <a:pt x="3183" y="2479"/>
                    <a:pt x="3247" y="2145"/>
                    <a:pt x="3118" y="1862"/>
                  </a:cubicBezTo>
                  <a:cubicBezTo>
                    <a:pt x="3003" y="1618"/>
                    <a:pt x="2785" y="1432"/>
                    <a:pt x="2528" y="1355"/>
                  </a:cubicBezTo>
                  <a:cubicBezTo>
                    <a:pt x="2418" y="1326"/>
                    <a:pt x="2307" y="1311"/>
                    <a:pt x="2197" y="1311"/>
                  </a:cubicBezTo>
                  <a:cubicBezTo>
                    <a:pt x="1763" y="1311"/>
                    <a:pt x="1353" y="1536"/>
                    <a:pt x="1122" y="1920"/>
                  </a:cubicBezTo>
                  <a:cubicBezTo>
                    <a:pt x="859" y="2389"/>
                    <a:pt x="878" y="2960"/>
                    <a:pt x="1180" y="3409"/>
                  </a:cubicBezTo>
                  <a:cubicBezTo>
                    <a:pt x="1469" y="3833"/>
                    <a:pt x="1931" y="4103"/>
                    <a:pt x="2444" y="4148"/>
                  </a:cubicBezTo>
                  <a:cubicBezTo>
                    <a:pt x="2489" y="4154"/>
                    <a:pt x="2541" y="4154"/>
                    <a:pt x="2592" y="4154"/>
                  </a:cubicBezTo>
                  <a:cubicBezTo>
                    <a:pt x="3420" y="4154"/>
                    <a:pt x="4171" y="3653"/>
                    <a:pt x="4479" y="2877"/>
                  </a:cubicBezTo>
                  <a:cubicBezTo>
                    <a:pt x="4768" y="2061"/>
                    <a:pt x="4544" y="1143"/>
                    <a:pt x="3895" y="559"/>
                  </a:cubicBezTo>
                  <a:cubicBezTo>
                    <a:pt x="3470" y="193"/>
                    <a:pt x="2934" y="0"/>
                    <a:pt x="2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073;p53">
              <a:extLst>
                <a:ext uri="{FF2B5EF4-FFF2-40B4-BE49-F238E27FC236}">
                  <a16:creationId xmlns:a16="http://schemas.microsoft.com/office/drawing/2014/main" id="{8B87E8FB-48E2-44C9-9396-E6B71C7B042C}"/>
                </a:ext>
              </a:extLst>
            </p:cNvPr>
            <p:cNvSpPr/>
            <p:nvPr/>
          </p:nvSpPr>
          <p:spPr>
            <a:xfrm>
              <a:off x="2056289" y="3893139"/>
              <a:ext cx="98623" cy="86049"/>
            </a:xfrm>
            <a:custGeom>
              <a:avLst/>
              <a:gdLst/>
              <a:ahLst/>
              <a:cxnLst/>
              <a:rect l="l" t="t" r="r" b="b"/>
              <a:pathLst>
                <a:path w="4769" h="4161" extrusionOk="0">
                  <a:moveTo>
                    <a:pt x="2385" y="0"/>
                  </a:moveTo>
                  <a:cubicBezTo>
                    <a:pt x="2100" y="0"/>
                    <a:pt x="1813" y="53"/>
                    <a:pt x="1539" y="161"/>
                  </a:cubicBezTo>
                  <a:cubicBezTo>
                    <a:pt x="756" y="482"/>
                    <a:pt x="198" y="1182"/>
                    <a:pt x="37" y="2010"/>
                  </a:cubicBezTo>
                  <a:cubicBezTo>
                    <a:pt x="1" y="2210"/>
                    <a:pt x="154" y="2328"/>
                    <a:pt x="306" y="2328"/>
                  </a:cubicBezTo>
                  <a:cubicBezTo>
                    <a:pt x="421" y="2328"/>
                    <a:pt x="536" y="2259"/>
                    <a:pt x="563" y="2106"/>
                  </a:cubicBezTo>
                  <a:cubicBezTo>
                    <a:pt x="685" y="1458"/>
                    <a:pt x="1128" y="912"/>
                    <a:pt x="1738" y="655"/>
                  </a:cubicBezTo>
                  <a:cubicBezTo>
                    <a:pt x="1948" y="574"/>
                    <a:pt x="2167" y="534"/>
                    <a:pt x="2386" y="534"/>
                  </a:cubicBezTo>
                  <a:cubicBezTo>
                    <a:pt x="2802" y="534"/>
                    <a:pt x="3213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7" y="3254"/>
                    <a:pt x="3196" y="3618"/>
                    <a:pt x="2594" y="3618"/>
                  </a:cubicBezTo>
                  <a:cubicBezTo>
                    <a:pt x="2559" y="3618"/>
                    <a:pt x="2524" y="3617"/>
                    <a:pt x="2489" y="3615"/>
                  </a:cubicBezTo>
                  <a:cubicBezTo>
                    <a:pt x="2143" y="3583"/>
                    <a:pt x="1822" y="3403"/>
                    <a:pt x="1623" y="3114"/>
                  </a:cubicBezTo>
                  <a:cubicBezTo>
                    <a:pt x="1443" y="2838"/>
                    <a:pt x="1430" y="2478"/>
                    <a:pt x="1584" y="2190"/>
                  </a:cubicBezTo>
                  <a:cubicBezTo>
                    <a:pt x="1717" y="1975"/>
                    <a:pt x="1947" y="1850"/>
                    <a:pt x="2191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0" y="2087"/>
                  </a:cubicBezTo>
                  <a:cubicBezTo>
                    <a:pt x="2663" y="2164"/>
                    <a:pt x="2656" y="2247"/>
                    <a:pt x="2605" y="2305"/>
                  </a:cubicBezTo>
                  <a:cubicBezTo>
                    <a:pt x="2586" y="2320"/>
                    <a:pt x="2564" y="2328"/>
                    <a:pt x="2541" y="2328"/>
                  </a:cubicBezTo>
                  <a:cubicBezTo>
                    <a:pt x="2515" y="2328"/>
                    <a:pt x="2490" y="2319"/>
                    <a:pt x="2470" y="2299"/>
                  </a:cubicBezTo>
                  <a:cubicBezTo>
                    <a:pt x="2411" y="2234"/>
                    <a:pt x="2343" y="2207"/>
                    <a:pt x="2278" y="2207"/>
                  </a:cubicBezTo>
                  <a:cubicBezTo>
                    <a:pt x="2070" y="2207"/>
                    <a:pt x="1885" y="2476"/>
                    <a:pt x="2085" y="2671"/>
                  </a:cubicBezTo>
                  <a:cubicBezTo>
                    <a:pt x="2213" y="2799"/>
                    <a:pt x="2379" y="2863"/>
                    <a:pt x="2546" y="2863"/>
                  </a:cubicBezTo>
                  <a:cubicBezTo>
                    <a:pt x="2697" y="2863"/>
                    <a:pt x="2848" y="2810"/>
                    <a:pt x="2971" y="2703"/>
                  </a:cubicBezTo>
                  <a:cubicBezTo>
                    <a:pt x="3189" y="2478"/>
                    <a:pt x="3247" y="2151"/>
                    <a:pt x="3118" y="1869"/>
                  </a:cubicBezTo>
                  <a:cubicBezTo>
                    <a:pt x="3003" y="1625"/>
                    <a:pt x="2791" y="1438"/>
                    <a:pt x="2528" y="1361"/>
                  </a:cubicBezTo>
                  <a:cubicBezTo>
                    <a:pt x="2416" y="1329"/>
                    <a:pt x="2302" y="1314"/>
                    <a:pt x="2190" y="1314"/>
                  </a:cubicBezTo>
                  <a:cubicBezTo>
                    <a:pt x="1761" y="1314"/>
                    <a:pt x="1351" y="1538"/>
                    <a:pt x="1122" y="1920"/>
                  </a:cubicBezTo>
                  <a:cubicBezTo>
                    <a:pt x="859" y="2389"/>
                    <a:pt x="884" y="2966"/>
                    <a:pt x="1180" y="3416"/>
                  </a:cubicBezTo>
                  <a:cubicBezTo>
                    <a:pt x="1469" y="3839"/>
                    <a:pt x="1937" y="4109"/>
                    <a:pt x="2451" y="4154"/>
                  </a:cubicBezTo>
                  <a:cubicBezTo>
                    <a:pt x="2496" y="4160"/>
                    <a:pt x="2547" y="4160"/>
                    <a:pt x="2598" y="4160"/>
                  </a:cubicBezTo>
                  <a:cubicBezTo>
                    <a:pt x="3426" y="4154"/>
                    <a:pt x="4171" y="3647"/>
                    <a:pt x="4479" y="2876"/>
                  </a:cubicBezTo>
                  <a:cubicBezTo>
                    <a:pt x="4768" y="2061"/>
                    <a:pt x="4543" y="1143"/>
                    <a:pt x="3895" y="559"/>
                  </a:cubicBezTo>
                  <a:cubicBezTo>
                    <a:pt x="3470" y="193"/>
                    <a:pt x="2931" y="0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074;p53">
              <a:extLst>
                <a:ext uri="{FF2B5EF4-FFF2-40B4-BE49-F238E27FC236}">
                  <a16:creationId xmlns:a16="http://schemas.microsoft.com/office/drawing/2014/main" id="{D08E1CBE-1E65-411D-B7E4-056ABB846B3B}"/>
                </a:ext>
              </a:extLst>
            </p:cNvPr>
            <p:cNvSpPr/>
            <p:nvPr/>
          </p:nvSpPr>
          <p:spPr>
            <a:xfrm>
              <a:off x="2001238" y="3998835"/>
              <a:ext cx="107329" cy="90310"/>
            </a:xfrm>
            <a:custGeom>
              <a:avLst/>
              <a:gdLst/>
              <a:ahLst/>
              <a:cxnLst/>
              <a:rect l="l" t="t" r="r" b="b"/>
              <a:pathLst>
                <a:path w="5190" h="4367" extrusionOk="0">
                  <a:moveTo>
                    <a:pt x="3672" y="1"/>
                  </a:moveTo>
                  <a:cubicBezTo>
                    <a:pt x="2901" y="1"/>
                    <a:pt x="2390" y="1086"/>
                    <a:pt x="1948" y="1482"/>
                  </a:cubicBezTo>
                  <a:cubicBezTo>
                    <a:pt x="1377" y="1976"/>
                    <a:pt x="61" y="2246"/>
                    <a:pt x="22" y="3280"/>
                  </a:cubicBezTo>
                  <a:cubicBezTo>
                    <a:pt x="0" y="3872"/>
                    <a:pt x="572" y="4367"/>
                    <a:pt x="1387" y="4367"/>
                  </a:cubicBezTo>
                  <a:cubicBezTo>
                    <a:pt x="1995" y="4367"/>
                    <a:pt x="2737" y="4091"/>
                    <a:pt x="3469" y="3376"/>
                  </a:cubicBezTo>
                  <a:cubicBezTo>
                    <a:pt x="5190" y="1694"/>
                    <a:pt x="4946" y="423"/>
                    <a:pt x="3996" y="63"/>
                  </a:cubicBezTo>
                  <a:cubicBezTo>
                    <a:pt x="3883" y="20"/>
                    <a:pt x="3775" y="1"/>
                    <a:pt x="3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075;p53">
              <a:extLst>
                <a:ext uri="{FF2B5EF4-FFF2-40B4-BE49-F238E27FC236}">
                  <a16:creationId xmlns:a16="http://schemas.microsoft.com/office/drawing/2014/main" id="{56E0816A-67E2-4F39-98CC-B9F80778F28E}"/>
                </a:ext>
              </a:extLst>
            </p:cNvPr>
            <p:cNvSpPr/>
            <p:nvPr/>
          </p:nvSpPr>
          <p:spPr>
            <a:xfrm>
              <a:off x="1996255" y="3993685"/>
              <a:ext cx="110597" cy="100588"/>
            </a:xfrm>
            <a:custGeom>
              <a:avLst/>
              <a:gdLst/>
              <a:ahLst/>
              <a:cxnLst/>
              <a:rect l="l" t="t" r="r" b="b"/>
              <a:pathLst>
                <a:path w="5348" h="4864" extrusionOk="0">
                  <a:moveTo>
                    <a:pt x="3916" y="492"/>
                  </a:moveTo>
                  <a:cubicBezTo>
                    <a:pt x="3993" y="492"/>
                    <a:pt x="4076" y="511"/>
                    <a:pt x="4153" y="537"/>
                  </a:cubicBezTo>
                  <a:cubicBezTo>
                    <a:pt x="4436" y="633"/>
                    <a:pt x="4654" y="877"/>
                    <a:pt x="4712" y="1173"/>
                  </a:cubicBezTo>
                  <a:cubicBezTo>
                    <a:pt x="4840" y="1763"/>
                    <a:pt x="4410" y="2598"/>
                    <a:pt x="3543" y="3451"/>
                  </a:cubicBezTo>
                  <a:cubicBezTo>
                    <a:pt x="2851" y="4130"/>
                    <a:pt x="2175" y="4371"/>
                    <a:pt x="1638" y="4371"/>
                  </a:cubicBezTo>
                  <a:cubicBezTo>
                    <a:pt x="1408" y="4371"/>
                    <a:pt x="1203" y="4327"/>
                    <a:pt x="1034" y="4254"/>
                  </a:cubicBezTo>
                  <a:cubicBezTo>
                    <a:pt x="693" y="4100"/>
                    <a:pt x="501" y="3830"/>
                    <a:pt x="514" y="3535"/>
                  </a:cubicBezTo>
                  <a:cubicBezTo>
                    <a:pt x="533" y="2951"/>
                    <a:pt x="1098" y="2649"/>
                    <a:pt x="1643" y="2354"/>
                  </a:cubicBezTo>
                  <a:cubicBezTo>
                    <a:pt x="1894" y="2232"/>
                    <a:pt x="2131" y="2084"/>
                    <a:pt x="2349" y="1911"/>
                  </a:cubicBezTo>
                  <a:cubicBezTo>
                    <a:pt x="2516" y="1750"/>
                    <a:pt x="2664" y="1577"/>
                    <a:pt x="2799" y="1391"/>
                  </a:cubicBezTo>
                  <a:cubicBezTo>
                    <a:pt x="3197" y="871"/>
                    <a:pt x="3531" y="492"/>
                    <a:pt x="3916" y="492"/>
                  </a:cubicBezTo>
                  <a:close/>
                  <a:moveTo>
                    <a:pt x="3906" y="1"/>
                  </a:moveTo>
                  <a:cubicBezTo>
                    <a:pt x="3252" y="1"/>
                    <a:pt x="2776" y="619"/>
                    <a:pt x="2407" y="1089"/>
                  </a:cubicBezTo>
                  <a:cubicBezTo>
                    <a:pt x="2292" y="1250"/>
                    <a:pt x="2163" y="1404"/>
                    <a:pt x="2022" y="1545"/>
                  </a:cubicBezTo>
                  <a:cubicBezTo>
                    <a:pt x="1830" y="1693"/>
                    <a:pt x="1624" y="1821"/>
                    <a:pt x="1406" y="1924"/>
                  </a:cubicBezTo>
                  <a:cubicBezTo>
                    <a:pt x="802" y="2251"/>
                    <a:pt x="51" y="2656"/>
                    <a:pt x="19" y="3516"/>
                  </a:cubicBezTo>
                  <a:cubicBezTo>
                    <a:pt x="0" y="4016"/>
                    <a:pt x="308" y="4472"/>
                    <a:pt x="835" y="4703"/>
                  </a:cubicBezTo>
                  <a:cubicBezTo>
                    <a:pt x="1085" y="4806"/>
                    <a:pt x="1361" y="4864"/>
                    <a:pt x="1637" y="4864"/>
                  </a:cubicBezTo>
                  <a:cubicBezTo>
                    <a:pt x="2285" y="4864"/>
                    <a:pt x="3088" y="4581"/>
                    <a:pt x="3884" y="3798"/>
                  </a:cubicBezTo>
                  <a:cubicBezTo>
                    <a:pt x="4885" y="2810"/>
                    <a:pt x="5347" y="1847"/>
                    <a:pt x="5187" y="1070"/>
                  </a:cubicBezTo>
                  <a:cubicBezTo>
                    <a:pt x="5090" y="608"/>
                    <a:pt x="4763" y="235"/>
                    <a:pt x="4320" y="81"/>
                  </a:cubicBezTo>
                  <a:cubicBezTo>
                    <a:pt x="4175" y="26"/>
                    <a:pt x="4037" y="1"/>
                    <a:pt x="3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076;p53">
              <a:extLst>
                <a:ext uri="{FF2B5EF4-FFF2-40B4-BE49-F238E27FC236}">
                  <a16:creationId xmlns:a16="http://schemas.microsoft.com/office/drawing/2014/main" id="{11E86333-40F7-47FF-A757-28D5925A635A}"/>
                </a:ext>
              </a:extLst>
            </p:cNvPr>
            <p:cNvSpPr/>
            <p:nvPr/>
          </p:nvSpPr>
          <p:spPr>
            <a:xfrm>
              <a:off x="2008518" y="4040650"/>
              <a:ext cx="26905" cy="53499"/>
            </a:xfrm>
            <a:custGeom>
              <a:avLst/>
              <a:gdLst/>
              <a:ahLst/>
              <a:cxnLst/>
              <a:rect l="l" t="t" r="r" b="b"/>
              <a:pathLst>
                <a:path w="1301" h="2587" extrusionOk="0">
                  <a:moveTo>
                    <a:pt x="306" y="0"/>
                  </a:moveTo>
                  <a:cubicBezTo>
                    <a:pt x="154" y="0"/>
                    <a:pt x="0" y="135"/>
                    <a:pt x="68" y="327"/>
                  </a:cubicBezTo>
                  <a:lnTo>
                    <a:pt x="794" y="2426"/>
                  </a:lnTo>
                  <a:cubicBezTo>
                    <a:pt x="826" y="2522"/>
                    <a:pt x="916" y="2586"/>
                    <a:pt x="1025" y="2586"/>
                  </a:cubicBezTo>
                  <a:cubicBezTo>
                    <a:pt x="1050" y="2586"/>
                    <a:pt x="1076" y="2580"/>
                    <a:pt x="1102" y="2573"/>
                  </a:cubicBezTo>
                  <a:cubicBezTo>
                    <a:pt x="1230" y="2535"/>
                    <a:pt x="1301" y="2394"/>
                    <a:pt x="1256" y="2265"/>
                  </a:cubicBezTo>
                  <a:lnTo>
                    <a:pt x="530" y="166"/>
                  </a:lnTo>
                  <a:cubicBezTo>
                    <a:pt x="489" y="50"/>
                    <a:pt x="398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077;p53">
              <a:extLst>
                <a:ext uri="{FF2B5EF4-FFF2-40B4-BE49-F238E27FC236}">
                  <a16:creationId xmlns:a16="http://schemas.microsoft.com/office/drawing/2014/main" id="{466E6C50-9A5B-4592-B063-A25BDA6ABAF3}"/>
                </a:ext>
              </a:extLst>
            </p:cNvPr>
            <p:cNvSpPr/>
            <p:nvPr/>
          </p:nvSpPr>
          <p:spPr>
            <a:xfrm>
              <a:off x="2025724" y="4030247"/>
              <a:ext cx="38651" cy="50749"/>
            </a:xfrm>
            <a:custGeom>
              <a:avLst/>
              <a:gdLst/>
              <a:ahLst/>
              <a:cxnLst/>
              <a:rect l="l" t="t" r="r" b="b"/>
              <a:pathLst>
                <a:path w="1869" h="2454" extrusionOk="0">
                  <a:moveTo>
                    <a:pt x="337" y="0"/>
                  </a:moveTo>
                  <a:cubicBezTo>
                    <a:pt x="166" y="0"/>
                    <a:pt x="1" y="187"/>
                    <a:pt x="122" y="380"/>
                  </a:cubicBezTo>
                  <a:lnTo>
                    <a:pt x="1380" y="2345"/>
                  </a:lnTo>
                  <a:cubicBezTo>
                    <a:pt x="1425" y="2415"/>
                    <a:pt x="1502" y="2454"/>
                    <a:pt x="1586" y="2454"/>
                  </a:cubicBezTo>
                  <a:cubicBezTo>
                    <a:pt x="1631" y="2454"/>
                    <a:pt x="1676" y="2441"/>
                    <a:pt x="1720" y="2415"/>
                  </a:cubicBezTo>
                  <a:cubicBezTo>
                    <a:pt x="1836" y="2345"/>
                    <a:pt x="1868" y="2191"/>
                    <a:pt x="1791" y="2081"/>
                  </a:cubicBezTo>
                  <a:lnTo>
                    <a:pt x="539" y="117"/>
                  </a:lnTo>
                  <a:cubicBezTo>
                    <a:pt x="485" y="34"/>
                    <a:pt x="411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5078;p53">
              <a:extLst>
                <a:ext uri="{FF2B5EF4-FFF2-40B4-BE49-F238E27FC236}">
                  <a16:creationId xmlns:a16="http://schemas.microsoft.com/office/drawing/2014/main" id="{21C924D7-4991-451F-BD6F-F822B78038B5}"/>
                </a:ext>
              </a:extLst>
            </p:cNvPr>
            <p:cNvSpPr/>
            <p:nvPr/>
          </p:nvSpPr>
          <p:spPr>
            <a:xfrm>
              <a:off x="2040593" y="4017322"/>
              <a:ext cx="49529" cy="42311"/>
            </a:xfrm>
            <a:custGeom>
              <a:avLst/>
              <a:gdLst/>
              <a:ahLst/>
              <a:cxnLst/>
              <a:rect l="l" t="t" r="r" b="b"/>
              <a:pathLst>
                <a:path w="2395" h="2046" extrusionOk="0">
                  <a:moveTo>
                    <a:pt x="355" y="0"/>
                  </a:moveTo>
                  <a:cubicBezTo>
                    <a:pt x="160" y="0"/>
                    <a:pt x="1" y="257"/>
                    <a:pt x="186" y="428"/>
                  </a:cubicBezTo>
                  <a:lnTo>
                    <a:pt x="1900" y="1981"/>
                  </a:lnTo>
                  <a:cubicBezTo>
                    <a:pt x="1945" y="2026"/>
                    <a:pt x="2003" y="2045"/>
                    <a:pt x="2061" y="2045"/>
                  </a:cubicBezTo>
                  <a:lnTo>
                    <a:pt x="2067" y="2045"/>
                  </a:lnTo>
                  <a:cubicBezTo>
                    <a:pt x="2285" y="2045"/>
                    <a:pt x="2394" y="1769"/>
                    <a:pt x="2228" y="1622"/>
                  </a:cubicBezTo>
                  <a:lnTo>
                    <a:pt x="520" y="68"/>
                  </a:lnTo>
                  <a:cubicBezTo>
                    <a:pt x="467" y="20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5079;p53">
              <a:extLst>
                <a:ext uri="{FF2B5EF4-FFF2-40B4-BE49-F238E27FC236}">
                  <a16:creationId xmlns:a16="http://schemas.microsoft.com/office/drawing/2014/main" id="{5EBE4EE8-BDC0-4C99-9A9C-D71E21E540D2}"/>
                </a:ext>
              </a:extLst>
            </p:cNvPr>
            <p:cNvSpPr/>
            <p:nvPr/>
          </p:nvSpPr>
          <p:spPr>
            <a:xfrm>
              <a:off x="2052938" y="4002185"/>
              <a:ext cx="50997" cy="33812"/>
            </a:xfrm>
            <a:custGeom>
              <a:avLst/>
              <a:gdLst/>
              <a:ahLst/>
              <a:cxnLst/>
              <a:rect l="l" t="t" r="r" b="b"/>
              <a:pathLst>
                <a:path w="2466" h="1635" extrusionOk="0">
                  <a:moveTo>
                    <a:pt x="359" y="1"/>
                  </a:moveTo>
                  <a:cubicBezTo>
                    <a:pt x="145" y="1"/>
                    <a:pt x="0" y="309"/>
                    <a:pt x="225" y="454"/>
                  </a:cubicBezTo>
                  <a:lnTo>
                    <a:pt x="1990" y="1596"/>
                  </a:lnTo>
                  <a:cubicBezTo>
                    <a:pt x="2035" y="1622"/>
                    <a:pt x="2080" y="1635"/>
                    <a:pt x="2125" y="1635"/>
                  </a:cubicBezTo>
                  <a:cubicBezTo>
                    <a:pt x="2369" y="1635"/>
                    <a:pt x="2465" y="1314"/>
                    <a:pt x="2260" y="1185"/>
                  </a:cubicBezTo>
                  <a:lnTo>
                    <a:pt x="494" y="43"/>
                  </a:lnTo>
                  <a:cubicBezTo>
                    <a:pt x="448" y="14"/>
                    <a:pt x="402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5080;p53">
              <a:extLst>
                <a:ext uri="{FF2B5EF4-FFF2-40B4-BE49-F238E27FC236}">
                  <a16:creationId xmlns:a16="http://schemas.microsoft.com/office/drawing/2014/main" id="{DCF8BBE1-8EF1-4DA8-BEA2-3D04061BFFC3}"/>
                </a:ext>
              </a:extLst>
            </p:cNvPr>
            <p:cNvSpPr/>
            <p:nvPr/>
          </p:nvSpPr>
          <p:spPr>
            <a:xfrm>
              <a:off x="1850936" y="3993768"/>
              <a:ext cx="58648" cy="42229"/>
            </a:xfrm>
            <a:custGeom>
              <a:avLst/>
              <a:gdLst/>
              <a:ahLst/>
              <a:cxnLst/>
              <a:rect l="l" t="t" r="r" b="b"/>
              <a:pathLst>
                <a:path w="2836" h="2042" extrusionOk="0">
                  <a:moveTo>
                    <a:pt x="2210" y="0"/>
                  </a:moveTo>
                  <a:cubicBezTo>
                    <a:pt x="1515" y="0"/>
                    <a:pt x="0" y="1265"/>
                    <a:pt x="390" y="1894"/>
                  </a:cubicBezTo>
                  <a:cubicBezTo>
                    <a:pt x="453" y="1996"/>
                    <a:pt x="552" y="2041"/>
                    <a:pt x="674" y="2041"/>
                  </a:cubicBezTo>
                  <a:cubicBezTo>
                    <a:pt x="1379" y="2041"/>
                    <a:pt x="2836" y="524"/>
                    <a:pt x="2463" y="97"/>
                  </a:cubicBezTo>
                  <a:cubicBezTo>
                    <a:pt x="2405" y="30"/>
                    <a:pt x="2317" y="0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5081;p53">
              <a:extLst>
                <a:ext uri="{FF2B5EF4-FFF2-40B4-BE49-F238E27FC236}">
                  <a16:creationId xmlns:a16="http://schemas.microsoft.com/office/drawing/2014/main" id="{EA881973-0D21-4B57-B780-0DED35023E65}"/>
                </a:ext>
              </a:extLst>
            </p:cNvPr>
            <p:cNvSpPr/>
            <p:nvPr/>
          </p:nvSpPr>
          <p:spPr>
            <a:xfrm>
              <a:off x="2012654" y="3848057"/>
              <a:ext cx="62185" cy="41091"/>
            </a:xfrm>
            <a:custGeom>
              <a:avLst/>
              <a:gdLst/>
              <a:ahLst/>
              <a:cxnLst/>
              <a:rect l="l" t="t" r="r" b="b"/>
              <a:pathLst>
                <a:path w="3007" h="1987" extrusionOk="0">
                  <a:moveTo>
                    <a:pt x="2150" y="0"/>
                  </a:moveTo>
                  <a:cubicBezTo>
                    <a:pt x="1366" y="0"/>
                    <a:pt x="1" y="1455"/>
                    <a:pt x="382" y="1898"/>
                  </a:cubicBezTo>
                  <a:cubicBezTo>
                    <a:pt x="434" y="1959"/>
                    <a:pt x="514" y="1987"/>
                    <a:pt x="613" y="1987"/>
                  </a:cubicBezTo>
                  <a:cubicBezTo>
                    <a:pt x="1323" y="1987"/>
                    <a:pt x="3007" y="569"/>
                    <a:pt x="2449" y="101"/>
                  </a:cubicBezTo>
                  <a:cubicBezTo>
                    <a:pt x="2366" y="31"/>
                    <a:pt x="2264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44E8DBB-6C80-4F5D-B2C8-F47CA655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30" y="1468012"/>
            <a:ext cx="7454023" cy="30401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9902200" y="2862687"/>
            <a:ext cx="2060724" cy="1776654"/>
            <a:chOff x="-3599247" y="2350134"/>
            <a:chExt cx="1545543" cy="1332491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3599247" y="2350134"/>
              <a:ext cx="1300690" cy="432001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A. 2,5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26512" y="2951104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706" y="627955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U, Ư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ô li?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A. 2,5 ô li</a:t>
              </a:r>
              <a:endPara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611442" y="2621546"/>
            <a:ext cx="2189000" cy="1651469"/>
            <a:chOff x="-1995258" y="2159921"/>
            <a:chExt cx="1641750" cy="1238602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1995258" y="2159921"/>
              <a:ext cx="1454707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C. 4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9878894" y="4894439"/>
            <a:ext cx="2288746" cy="1852759"/>
            <a:chOff x="-2847631" y="2056378"/>
            <a:chExt cx="1716560" cy="138956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847631" y="2056378"/>
              <a:ext cx="1077105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B. 3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79" y="2714426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1055708" y="4732570"/>
            <a:ext cx="2710822" cy="1692352"/>
            <a:chOff x="-2386624" y="2129259"/>
            <a:chExt cx="2033116" cy="1269264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86624" y="2129259"/>
              <a:ext cx="1172809" cy="382646"/>
            </a:xfrm>
            <a:prstGeom prst="wedgeRoundRectCallout">
              <a:avLst>
                <a:gd name="adj1" fmla="val 56722"/>
                <a:gd name="adj2" fmla="val 137461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D. 5 ô li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911D01A-ECCF-41AF-93F2-2D9B8E674E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689" y="0"/>
            <a:ext cx="1620311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824740" y="5132873"/>
            <a:ext cx="2611449" cy="1510959"/>
            <a:chOff x="-3244214" y="2312767"/>
            <a:chExt cx="1958587" cy="1133220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3244214" y="2312767"/>
              <a:ext cx="1159953" cy="382646"/>
            </a:xfrm>
            <a:prstGeom prst="wedgeRoundRectCallout">
              <a:avLst>
                <a:gd name="adj1" fmla="val 35532"/>
                <a:gd name="adj2" fmla="val 143243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C. 2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58435" y="2714466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0596" y="849845"/>
            <a:ext cx="57310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767761" y="351602"/>
            <a:ext cx="1426072" cy="1085413"/>
            <a:chOff x="-1505646" y="2227533"/>
            <a:chExt cx="1069554" cy="814060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505646" y="2227533"/>
              <a:ext cx="99060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C. 2 nét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887482" y="3052407"/>
            <a:ext cx="2611449" cy="1510959"/>
            <a:chOff x="-2312095" y="2265304"/>
            <a:chExt cx="1958587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1159953" cy="382646"/>
            </a:xfrm>
            <a:prstGeom prst="wedgeRoundRectCallout">
              <a:avLst>
                <a:gd name="adj1" fmla="val 35532"/>
                <a:gd name="adj2" fmla="val 125898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A. 4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0308929" y="3112790"/>
            <a:ext cx="1744605" cy="1827168"/>
            <a:chOff x="-1661962" y="2028147"/>
            <a:chExt cx="1308454" cy="1370376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1661962" y="2028147"/>
              <a:ext cx="1111613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D. 5 nét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0308929" y="4968848"/>
            <a:ext cx="2034557" cy="1629696"/>
            <a:chOff x="-1879426" y="2176251"/>
            <a:chExt cx="1525918" cy="1222272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1879426" y="2176251"/>
              <a:ext cx="1172808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B. 3 nét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0387592-767C-4482-B9E8-FE9A99F1C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689" y="0"/>
            <a:ext cx="1620311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824740" y="5132873"/>
            <a:ext cx="2611449" cy="1510959"/>
            <a:chOff x="-3244214" y="2312767"/>
            <a:chExt cx="1958587" cy="1133220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3244214" y="2312767"/>
              <a:ext cx="1159953" cy="382646"/>
            </a:xfrm>
            <a:prstGeom prst="wedgeRoundRectCallout">
              <a:avLst>
                <a:gd name="adj1" fmla="val 35532"/>
                <a:gd name="adj2" fmla="val 143243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C. 3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58435" y="2714466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776" y="934055"/>
            <a:ext cx="5462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Ư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?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618023" y="419097"/>
            <a:ext cx="1729177" cy="1035052"/>
            <a:chOff x="-1732975" y="2265304"/>
            <a:chExt cx="1296883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076325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C. 3 nét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887482" y="3052407"/>
            <a:ext cx="2611449" cy="1510959"/>
            <a:chOff x="-2312095" y="2265304"/>
            <a:chExt cx="1958587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1159953" cy="382646"/>
            </a:xfrm>
            <a:prstGeom prst="wedgeRoundRectCallout">
              <a:avLst>
                <a:gd name="adj1" fmla="val 35532"/>
                <a:gd name="adj2" fmla="val 125898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A. 4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0308929" y="3112790"/>
            <a:ext cx="1744605" cy="1827168"/>
            <a:chOff x="-1661962" y="2028147"/>
            <a:chExt cx="1308454" cy="1370376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1661962" y="2028147"/>
              <a:ext cx="1111613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D. 5 nét</a:t>
              </a: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0308929" y="4968848"/>
            <a:ext cx="2034557" cy="1629696"/>
            <a:chOff x="-1879426" y="2176251"/>
            <a:chExt cx="1525918" cy="1222272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1879426" y="2176251"/>
              <a:ext cx="1172808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B. 2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nét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FE44368-8825-4185-BB25-2445063F6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689" y="0"/>
            <a:ext cx="1620311" cy="7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40915"/>
    </mc:Choice>
    <mc:Fallback xmlns="">
      <p:transition spd="slow" advTm="40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25B22BDA-B439-4EB5-962F-80AA59BDD072}"/>
              </a:ext>
            </a:extLst>
          </p:cNvPr>
          <p:cNvSpPr txBox="1"/>
          <p:nvPr/>
        </p:nvSpPr>
        <p:spPr>
          <a:xfrm>
            <a:off x="3761018" y="1063830"/>
            <a:ext cx="519052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...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...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...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…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E7A7615-ABD0-41A2-8E66-8BBD90E73F8E}"/>
              </a:ext>
            </a:extLst>
          </p:cNvPr>
          <p:cNvSpPr txBox="1"/>
          <p:nvPr/>
        </p:nvSpPr>
        <p:spPr>
          <a:xfrm>
            <a:off x="3592972" y="3153346"/>
            <a:ext cx="540278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067" b="0" i="0" u="none" strike="noStrike" kern="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00FA7BE-B8C3-490C-80C3-1DD7A64A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grpSp>
        <p:nvGrpSpPr>
          <p:cNvPr id="106" name="Google Shape;4393;p33">
            <a:extLst>
              <a:ext uri="{FF2B5EF4-FFF2-40B4-BE49-F238E27FC236}">
                <a16:creationId xmlns:a16="http://schemas.microsoft.com/office/drawing/2014/main" id="{016E3588-856F-4F83-8F3B-41D8AFC872E0}"/>
              </a:ext>
            </a:extLst>
          </p:cNvPr>
          <p:cNvGrpSpPr/>
          <p:nvPr/>
        </p:nvGrpSpPr>
        <p:grpSpPr>
          <a:xfrm rot="2562372">
            <a:off x="1147773" y="4176743"/>
            <a:ext cx="1021409" cy="1799993"/>
            <a:chOff x="7361124" y="3323800"/>
            <a:chExt cx="932934" cy="1644077"/>
          </a:xfrm>
        </p:grpSpPr>
        <p:sp>
          <p:nvSpPr>
            <p:cNvPr id="107" name="Google Shape;4394;p33">
              <a:extLst>
                <a:ext uri="{FF2B5EF4-FFF2-40B4-BE49-F238E27FC236}">
                  <a16:creationId xmlns:a16="http://schemas.microsoft.com/office/drawing/2014/main" id="{DF811E84-5E78-4271-9FD9-377F20DC2EC6}"/>
                </a:ext>
              </a:extLst>
            </p:cNvPr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4395;p33">
              <a:extLst>
                <a:ext uri="{FF2B5EF4-FFF2-40B4-BE49-F238E27FC236}">
                  <a16:creationId xmlns:a16="http://schemas.microsoft.com/office/drawing/2014/main" id="{8CC7B5CF-2E8A-4B48-A585-6F48F04200F0}"/>
                </a:ext>
              </a:extLst>
            </p:cNvPr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4396;p33">
              <a:extLst>
                <a:ext uri="{FF2B5EF4-FFF2-40B4-BE49-F238E27FC236}">
                  <a16:creationId xmlns:a16="http://schemas.microsoft.com/office/drawing/2014/main" id="{58274A66-8657-428A-A288-E0565797DDC0}"/>
                </a:ext>
              </a:extLst>
            </p:cNvPr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4397;p33">
              <a:extLst>
                <a:ext uri="{FF2B5EF4-FFF2-40B4-BE49-F238E27FC236}">
                  <a16:creationId xmlns:a16="http://schemas.microsoft.com/office/drawing/2014/main" id="{15F7E32F-A7D5-44F3-8005-86E256711C72}"/>
                </a:ext>
              </a:extLst>
            </p:cNvPr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4398;p33">
              <a:extLst>
                <a:ext uri="{FF2B5EF4-FFF2-40B4-BE49-F238E27FC236}">
                  <a16:creationId xmlns:a16="http://schemas.microsoft.com/office/drawing/2014/main" id="{BB20BCD6-4172-4D42-BA15-F97C5F54C1E4}"/>
                </a:ext>
              </a:extLst>
            </p:cNvPr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4399;p33">
              <a:extLst>
                <a:ext uri="{FF2B5EF4-FFF2-40B4-BE49-F238E27FC236}">
                  <a16:creationId xmlns:a16="http://schemas.microsoft.com/office/drawing/2014/main" id="{516C72F6-3D06-43AC-B2C7-19BE49BF6ECC}"/>
                </a:ext>
              </a:extLst>
            </p:cNvPr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4400;p33">
              <a:extLst>
                <a:ext uri="{FF2B5EF4-FFF2-40B4-BE49-F238E27FC236}">
                  <a16:creationId xmlns:a16="http://schemas.microsoft.com/office/drawing/2014/main" id="{44DB5F9F-0D71-447B-A804-E3AE2123416F}"/>
                </a:ext>
              </a:extLst>
            </p:cNvPr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4401;p33">
              <a:extLst>
                <a:ext uri="{FF2B5EF4-FFF2-40B4-BE49-F238E27FC236}">
                  <a16:creationId xmlns:a16="http://schemas.microsoft.com/office/drawing/2014/main" id="{A653357E-2C6F-43C1-A432-F5805ADDDEDA}"/>
                </a:ext>
              </a:extLst>
            </p:cNvPr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4402;p33">
              <a:extLst>
                <a:ext uri="{FF2B5EF4-FFF2-40B4-BE49-F238E27FC236}">
                  <a16:creationId xmlns:a16="http://schemas.microsoft.com/office/drawing/2014/main" id="{0A9FFC29-5CDA-4041-9104-E6F8C6C42EF8}"/>
                </a:ext>
              </a:extLst>
            </p:cNvPr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4403;p33">
              <a:extLst>
                <a:ext uri="{FF2B5EF4-FFF2-40B4-BE49-F238E27FC236}">
                  <a16:creationId xmlns:a16="http://schemas.microsoft.com/office/drawing/2014/main" id="{84F4104E-934A-4327-82F7-5E759D599F3B}"/>
                </a:ext>
              </a:extLst>
            </p:cNvPr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4404;p33">
              <a:extLst>
                <a:ext uri="{FF2B5EF4-FFF2-40B4-BE49-F238E27FC236}">
                  <a16:creationId xmlns:a16="http://schemas.microsoft.com/office/drawing/2014/main" id="{99AE721C-62FD-4842-BA9D-E6FA29527BDA}"/>
                </a:ext>
              </a:extLst>
            </p:cNvPr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4405;p33">
              <a:extLst>
                <a:ext uri="{FF2B5EF4-FFF2-40B4-BE49-F238E27FC236}">
                  <a16:creationId xmlns:a16="http://schemas.microsoft.com/office/drawing/2014/main" id="{975B6515-A4AE-4D52-9D9E-BA16506FA0A9}"/>
                </a:ext>
              </a:extLst>
            </p:cNvPr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4406;p33">
              <a:extLst>
                <a:ext uri="{FF2B5EF4-FFF2-40B4-BE49-F238E27FC236}">
                  <a16:creationId xmlns:a16="http://schemas.microsoft.com/office/drawing/2014/main" id="{3493D538-DB1E-4722-9ED7-A5F8A595F9F1}"/>
                </a:ext>
              </a:extLst>
            </p:cNvPr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4407;p33">
              <a:extLst>
                <a:ext uri="{FF2B5EF4-FFF2-40B4-BE49-F238E27FC236}">
                  <a16:creationId xmlns:a16="http://schemas.microsoft.com/office/drawing/2014/main" id="{12451934-E16C-453B-B35D-EDE25F3FA715}"/>
                </a:ext>
              </a:extLst>
            </p:cNvPr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4408;p33">
              <a:extLst>
                <a:ext uri="{FF2B5EF4-FFF2-40B4-BE49-F238E27FC236}">
                  <a16:creationId xmlns:a16="http://schemas.microsoft.com/office/drawing/2014/main" id="{29A7B87F-D105-4848-842B-CF4FE98F8822}"/>
                </a:ext>
              </a:extLst>
            </p:cNvPr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4409;p33">
              <a:extLst>
                <a:ext uri="{FF2B5EF4-FFF2-40B4-BE49-F238E27FC236}">
                  <a16:creationId xmlns:a16="http://schemas.microsoft.com/office/drawing/2014/main" id="{E705A835-315F-49AB-94BF-F37AE3437C98}"/>
                </a:ext>
              </a:extLst>
            </p:cNvPr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4410;p33">
              <a:extLst>
                <a:ext uri="{FF2B5EF4-FFF2-40B4-BE49-F238E27FC236}">
                  <a16:creationId xmlns:a16="http://schemas.microsoft.com/office/drawing/2014/main" id="{11C8DFBE-EE3E-45B0-B540-476E423804F5}"/>
                </a:ext>
              </a:extLst>
            </p:cNvPr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4411;p33">
              <a:extLst>
                <a:ext uri="{FF2B5EF4-FFF2-40B4-BE49-F238E27FC236}">
                  <a16:creationId xmlns:a16="http://schemas.microsoft.com/office/drawing/2014/main" id="{AAE86702-469E-4675-84D4-DB9B3C556663}"/>
                </a:ext>
              </a:extLst>
            </p:cNvPr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4412;p33">
              <a:extLst>
                <a:ext uri="{FF2B5EF4-FFF2-40B4-BE49-F238E27FC236}">
                  <a16:creationId xmlns:a16="http://schemas.microsoft.com/office/drawing/2014/main" id="{8DA0B3BA-AE6E-4882-BE0D-85BCDAE7CB0F}"/>
                </a:ext>
              </a:extLst>
            </p:cNvPr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4413;p33">
              <a:extLst>
                <a:ext uri="{FF2B5EF4-FFF2-40B4-BE49-F238E27FC236}">
                  <a16:creationId xmlns:a16="http://schemas.microsoft.com/office/drawing/2014/main" id="{FFC1AA79-0D1E-49C7-A855-5EB202A40B6C}"/>
                </a:ext>
              </a:extLst>
            </p:cNvPr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4414;p33">
              <a:extLst>
                <a:ext uri="{FF2B5EF4-FFF2-40B4-BE49-F238E27FC236}">
                  <a16:creationId xmlns:a16="http://schemas.microsoft.com/office/drawing/2014/main" id="{2964618B-844E-4D0C-998C-F8BD4C83848D}"/>
                </a:ext>
              </a:extLst>
            </p:cNvPr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4415;p33">
              <a:extLst>
                <a:ext uri="{FF2B5EF4-FFF2-40B4-BE49-F238E27FC236}">
                  <a16:creationId xmlns:a16="http://schemas.microsoft.com/office/drawing/2014/main" id="{443965BC-7B50-47CE-9047-CFE161238E69}"/>
                </a:ext>
              </a:extLst>
            </p:cNvPr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4416;p33">
              <a:extLst>
                <a:ext uri="{FF2B5EF4-FFF2-40B4-BE49-F238E27FC236}">
                  <a16:creationId xmlns:a16="http://schemas.microsoft.com/office/drawing/2014/main" id="{C5B69AA1-A20A-4887-AF91-282C1C41A676}"/>
                </a:ext>
              </a:extLst>
            </p:cNvPr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4417;p33">
              <a:extLst>
                <a:ext uri="{FF2B5EF4-FFF2-40B4-BE49-F238E27FC236}">
                  <a16:creationId xmlns:a16="http://schemas.microsoft.com/office/drawing/2014/main" id="{D9A6A595-B8DD-48A7-8435-DD474C238FFC}"/>
                </a:ext>
              </a:extLst>
            </p:cNvPr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4418;p33">
              <a:extLst>
                <a:ext uri="{FF2B5EF4-FFF2-40B4-BE49-F238E27FC236}">
                  <a16:creationId xmlns:a16="http://schemas.microsoft.com/office/drawing/2014/main" id="{537D432F-C3A5-44B8-8C49-7C18C3E47CB5}"/>
                </a:ext>
              </a:extLst>
            </p:cNvPr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4419;p33">
              <a:extLst>
                <a:ext uri="{FF2B5EF4-FFF2-40B4-BE49-F238E27FC236}">
                  <a16:creationId xmlns:a16="http://schemas.microsoft.com/office/drawing/2014/main" id="{49ED0E4E-11C2-4B51-AB81-CE7154AA16D2}"/>
                </a:ext>
              </a:extLst>
            </p:cNvPr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4420;p33">
              <a:extLst>
                <a:ext uri="{FF2B5EF4-FFF2-40B4-BE49-F238E27FC236}">
                  <a16:creationId xmlns:a16="http://schemas.microsoft.com/office/drawing/2014/main" id="{CD22767C-A193-4539-8E7C-DC3369844767}"/>
                </a:ext>
              </a:extLst>
            </p:cNvPr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4421;p33">
              <a:extLst>
                <a:ext uri="{FF2B5EF4-FFF2-40B4-BE49-F238E27FC236}">
                  <a16:creationId xmlns:a16="http://schemas.microsoft.com/office/drawing/2014/main" id="{D5B8B365-8BC3-4338-95C3-00184C7C1BD3}"/>
                </a:ext>
              </a:extLst>
            </p:cNvPr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4422;p33">
              <a:extLst>
                <a:ext uri="{FF2B5EF4-FFF2-40B4-BE49-F238E27FC236}">
                  <a16:creationId xmlns:a16="http://schemas.microsoft.com/office/drawing/2014/main" id="{F4E53E05-D583-4D35-B45A-6C6B1A7CBEEE}"/>
                </a:ext>
              </a:extLst>
            </p:cNvPr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4423;p33">
              <a:extLst>
                <a:ext uri="{FF2B5EF4-FFF2-40B4-BE49-F238E27FC236}">
                  <a16:creationId xmlns:a16="http://schemas.microsoft.com/office/drawing/2014/main" id="{3CE21E0A-78CC-4F87-825C-A6AB09BEBF7B}"/>
                </a:ext>
              </a:extLst>
            </p:cNvPr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4424;p33">
              <a:extLst>
                <a:ext uri="{FF2B5EF4-FFF2-40B4-BE49-F238E27FC236}">
                  <a16:creationId xmlns:a16="http://schemas.microsoft.com/office/drawing/2014/main" id="{97A6D0FC-08BB-4EAA-A9F8-91CE12042F5C}"/>
                </a:ext>
              </a:extLst>
            </p:cNvPr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4425;p33">
              <a:extLst>
                <a:ext uri="{FF2B5EF4-FFF2-40B4-BE49-F238E27FC236}">
                  <a16:creationId xmlns:a16="http://schemas.microsoft.com/office/drawing/2014/main" id="{DCAABACE-B047-477C-AF19-7BAB0C20BD00}"/>
                </a:ext>
              </a:extLst>
            </p:cNvPr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4426;p33">
              <a:extLst>
                <a:ext uri="{FF2B5EF4-FFF2-40B4-BE49-F238E27FC236}">
                  <a16:creationId xmlns:a16="http://schemas.microsoft.com/office/drawing/2014/main" id="{A76F6C0E-A1B6-4F70-AA9D-6CB60C0566D8}"/>
                </a:ext>
              </a:extLst>
            </p:cNvPr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4427;p33">
              <a:extLst>
                <a:ext uri="{FF2B5EF4-FFF2-40B4-BE49-F238E27FC236}">
                  <a16:creationId xmlns:a16="http://schemas.microsoft.com/office/drawing/2014/main" id="{E9C1E724-896A-4E0B-AF1B-B73D9908C450}"/>
                </a:ext>
              </a:extLst>
            </p:cNvPr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4428;p33">
              <a:extLst>
                <a:ext uri="{FF2B5EF4-FFF2-40B4-BE49-F238E27FC236}">
                  <a16:creationId xmlns:a16="http://schemas.microsoft.com/office/drawing/2014/main" id="{6359B59C-49E4-4657-B3EE-3240C52712E9}"/>
                </a:ext>
              </a:extLst>
            </p:cNvPr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4429;p33">
              <a:extLst>
                <a:ext uri="{FF2B5EF4-FFF2-40B4-BE49-F238E27FC236}">
                  <a16:creationId xmlns:a16="http://schemas.microsoft.com/office/drawing/2014/main" id="{26FE017A-44F8-46CA-BA00-B56E41665204}"/>
                </a:ext>
              </a:extLst>
            </p:cNvPr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4430;p33">
              <a:extLst>
                <a:ext uri="{FF2B5EF4-FFF2-40B4-BE49-F238E27FC236}">
                  <a16:creationId xmlns:a16="http://schemas.microsoft.com/office/drawing/2014/main" id="{5B68D235-712C-435F-AEAF-C92CF1CFA873}"/>
                </a:ext>
              </a:extLst>
            </p:cNvPr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4431;p33">
              <a:extLst>
                <a:ext uri="{FF2B5EF4-FFF2-40B4-BE49-F238E27FC236}">
                  <a16:creationId xmlns:a16="http://schemas.microsoft.com/office/drawing/2014/main" id="{6D504495-4D6E-4040-822E-F3767FA266C7}"/>
                </a:ext>
              </a:extLst>
            </p:cNvPr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4432;p33">
              <a:extLst>
                <a:ext uri="{FF2B5EF4-FFF2-40B4-BE49-F238E27FC236}">
                  <a16:creationId xmlns:a16="http://schemas.microsoft.com/office/drawing/2014/main" id="{82449136-38F0-4B4F-9738-762226DC90CA}"/>
                </a:ext>
              </a:extLst>
            </p:cNvPr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4433;p33">
              <a:extLst>
                <a:ext uri="{FF2B5EF4-FFF2-40B4-BE49-F238E27FC236}">
                  <a16:creationId xmlns:a16="http://schemas.microsoft.com/office/drawing/2014/main" id="{C054413A-054F-44A9-9688-FBB4571EF208}"/>
                </a:ext>
              </a:extLst>
            </p:cNvPr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4434;p33">
              <a:extLst>
                <a:ext uri="{FF2B5EF4-FFF2-40B4-BE49-F238E27FC236}">
                  <a16:creationId xmlns:a16="http://schemas.microsoft.com/office/drawing/2014/main" id="{DC9BAAFE-974F-47EB-8BC0-9A7ADC054275}"/>
                </a:ext>
              </a:extLst>
            </p:cNvPr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4435;p33">
              <a:extLst>
                <a:ext uri="{FF2B5EF4-FFF2-40B4-BE49-F238E27FC236}">
                  <a16:creationId xmlns:a16="http://schemas.microsoft.com/office/drawing/2014/main" id="{2DC1C4CC-3549-4CA3-86B3-738255C141E3}"/>
                </a:ext>
              </a:extLst>
            </p:cNvPr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4436;p33">
              <a:extLst>
                <a:ext uri="{FF2B5EF4-FFF2-40B4-BE49-F238E27FC236}">
                  <a16:creationId xmlns:a16="http://schemas.microsoft.com/office/drawing/2014/main" id="{464019FA-9650-4A44-820F-B7673518AE2E}"/>
                </a:ext>
              </a:extLst>
            </p:cNvPr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4437;p33">
              <a:extLst>
                <a:ext uri="{FF2B5EF4-FFF2-40B4-BE49-F238E27FC236}">
                  <a16:creationId xmlns:a16="http://schemas.microsoft.com/office/drawing/2014/main" id="{8A1A1AF6-E262-49B0-93FA-1D494CFA48E1}"/>
                </a:ext>
              </a:extLst>
            </p:cNvPr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4438;p33">
              <a:extLst>
                <a:ext uri="{FF2B5EF4-FFF2-40B4-BE49-F238E27FC236}">
                  <a16:creationId xmlns:a16="http://schemas.microsoft.com/office/drawing/2014/main" id="{451218CA-4EBA-4B63-8999-03F252061F54}"/>
                </a:ext>
              </a:extLst>
            </p:cNvPr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4439;p33">
              <a:extLst>
                <a:ext uri="{FF2B5EF4-FFF2-40B4-BE49-F238E27FC236}">
                  <a16:creationId xmlns:a16="http://schemas.microsoft.com/office/drawing/2014/main" id="{1B7DEA0C-E066-47D9-8F92-7F2EF6188A59}"/>
                </a:ext>
              </a:extLst>
            </p:cNvPr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4440;p33">
              <a:extLst>
                <a:ext uri="{FF2B5EF4-FFF2-40B4-BE49-F238E27FC236}">
                  <a16:creationId xmlns:a16="http://schemas.microsoft.com/office/drawing/2014/main" id="{8254E225-FF84-4961-A1B3-3E92129D94AE}"/>
                </a:ext>
              </a:extLst>
            </p:cNvPr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41;p33">
              <a:extLst>
                <a:ext uri="{FF2B5EF4-FFF2-40B4-BE49-F238E27FC236}">
                  <a16:creationId xmlns:a16="http://schemas.microsoft.com/office/drawing/2014/main" id="{A3262235-7926-4A26-94B0-B151180A01B2}"/>
                </a:ext>
              </a:extLst>
            </p:cNvPr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7D279-E03B-E5D1-2204-C7B110FFDD62}"/>
              </a:ext>
            </a:extLst>
          </p:cNvPr>
          <p:cNvSpPr txBox="1"/>
          <p:nvPr/>
        </p:nvSpPr>
        <p:spPr>
          <a:xfrm>
            <a:off x="2991678" y="2643809"/>
            <a:ext cx="6639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hoa</a:t>
            </a:r>
            <a:r>
              <a:rPr lang="en-US" sz="6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1394860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9">
            <a:extLst>
              <a:ext uri="{FF2B5EF4-FFF2-40B4-BE49-F238E27FC236}">
                <a16:creationId xmlns:a16="http://schemas.microsoft.com/office/drawing/2014/main" id="{B0D3A1FB-982E-D722-E7DB-B026FE8DF4A6}"/>
              </a:ext>
            </a:extLst>
          </p:cNvPr>
          <p:cNvGrpSpPr/>
          <p:nvPr/>
        </p:nvGrpSpPr>
        <p:grpSpPr>
          <a:xfrm>
            <a:off x="673906" y="630976"/>
            <a:ext cx="6320097" cy="1179105"/>
            <a:chOff x="756563" y="570065"/>
            <a:chExt cx="6320097" cy="1179105"/>
          </a:xfrm>
        </p:grpSpPr>
        <p:sp>
          <p:nvSpPr>
            <p:cNvPr id="8" name="Hộp Văn bản 10">
              <a:extLst>
                <a:ext uri="{FF2B5EF4-FFF2-40B4-BE49-F238E27FC236}">
                  <a16:creationId xmlns:a16="http://schemas.microsoft.com/office/drawing/2014/main" id="{ACFE8F3E-1283-4942-EF0D-3EB5582FBADA}"/>
                </a:ext>
              </a:extLst>
            </p:cNvPr>
            <p:cNvSpPr txBox="1"/>
            <p:nvPr/>
          </p:nvSpPr>
          <p:spPr>
            <a:xfrm>
              <a:off x="756563" y="836453"/>
              <a:ext cx="5618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Hộp Văn bản 11">
              <a:extLst>
                <a:ext uri="{FF2B5EF4-FFF2-40B4-BE49-F238E27FC236}">
                  <a16:creationId xmlns:a16="http://schemas.microsoft.com/office/drawing/2014/main" id="{5BE1AE0F-6D89-93A0-562A-E76E7DA2E705}"/>
                </a:ext>
              </a:extLst>
            </p:cNvPr>
            <p:cNvSpPr txBox="1"/>
            <p:nvPr/>
          </p:nvSpPr>
          <p:spPr>
            <a:xfrm>
              <a:off x="6178657" y="570065"/>
              <a:ext cx="898003" cy="1179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H" panose="020B06030503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V</a:t>
              </a:r>
              <a:endPara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D913D248-6A8A-C1B2-8D19-C482B3FA3003}"/>
              </a:ext>
            </a:extLst>
          </p:cNvPr>
          <p:cNvGrpSpPr/>
          <p:nvPr/>
        </p:nvGrpSpPr>
        <p:grpSpPr>
          <a:xfrm>
            <a:off x="833243" y="2823427"/>
            <a:ext cx="5726893" cy="1838954"/>
            <a:chOff x="673907" y="2538919"/>
            <a:chExt cx="5726893" cy="1838954"/>
          </a:xfrm>
        </p:grpSpPr>
        <p:sp>
          <p:nvSpPr>
            <p:cNvPr id="2" name="Hình tự do: Hình 1">
              <a:extLst>
                <a:ext uri="{FF2B5EF4-FFF2-40B4-BE49-F238E27FC236}">
                  <a16:creationId xmlns:a16="http://schemas.microsoft.com/office/drawing/2014/main" id="{00CB094E-0925-292A-1076-1FA52CECD8BA}"/>
                </a:ext>
              </a:extLst>
            </p:cNvPr>
            <p:cNvSpPr/>
            <p:nvPr/>
          </p:nvSpPr>
          <p:spPr>
            <a:xfrm>
              <a:off x="690664" y="2538919"/>
              <a:ext cx="5710136" cy="1838954"/>
            </a:xfrm>
            <a:custGeom>
              <a:avLst/>
              <a:gdLst>
                <a:gd name="connsiteX0" fmla="*/ 243191 w 5710136"/>
                <a:gd name="connsiteY0" fmla="*/ 1060315 h 1838954"/>
                <a:gd name="connsiteX1" fmla="*/ 243191 w 5710136"/>
                <a:gd name="connsiteY1" fmla="*/ 1060315 h 1838954"/>
                <a:gd name="connsiteX2" fmla="*/ 155642 w 5710136"/>
                <a:gd name="connsiteY2" fmla="*/ 982494 h 1838954"/>
                <a:gd name="connsiteX3" fmla="*/ 126459 w 5710136"/>
                <a:gd name="connsiteY3" fmla="*/ 933855 h 1838954"/>
                <a:gd name="connsiteX4" fmla="*/ 68093 w 5710136"/>
                <a:gd name="connsiteY4" fmla="*/ 875490 h 1838954"/>
                <a:gd name="connsiteX5" fmla="*/ 58366 w 5710136"/>
                <a:gd name="connsiteY5" fmla="*/ 846307 h 1838954"/>
                <a:gd name="connsiteX6" fmla="*/ 38910 w 5710136"/>
                <a:gd name="connsiteY6" fmla="*/ 817124 h 1838954"/>
                <a:gd name="connsiteX7" fmla="*/ 19455 w 5710136"/>
                <a:gd name="connsiteY7" fmla="*/ 719847 h 1838954"/>
                <a:gd name="connsiteX8" fmla="*/ 0 w 5710136"/>
                <a:gd name="connsiteY8" fmla="*/ 642026 h 1838954"/>
                <a:gd name="connsiteX9" fmla="*/ 19455 w 5710136"/>
                <a:gd name="connsiteY9" fmla="*/ 437745 h 1838954"/>
                <a:gd name="connsiteX10" fmla="*/ 38910 w 5710136"/>
                <a:gd name="connsiteY10" fmla="*/ 398834 h 1838954"/>
                <a:gd name="connsiteX11" fmla="*/ 58366 w 5710136"/>
                <a:gd name="connsiteY11" fmla="*/ 350196 h 1838954"/>
                <a:gd name="connsiteX12" fmla="*/ 68093 w 5710136"/>
                <a:gd name="connsiteY12" fmla="*/ 311285 h 1838954"/>
                <a:gd name="connsiteX13" fmla="*/ 107004 w 5710136"/>
                <a:gd name="connsiteY13" fmla="*/ 252919 h 1838954"/>
                <a:gd name="connsiteX14" fmla="*/ 184825 w 5710136"/>
                <a:gd name="connsiteY14" fmla="*/ 165370 h 1838954"/>
                <a:gd name="connsiteX15" fmla="*/ 204281 w 5710136"/>
                <a:gd name="connsiteY15" fmla="*/ 145915 h 1838954"/>
                <a:gd name="connsiteX16" fmla="*/ 243191 w 5710136"/>
                <a:gd name="connsiteY16" fmla="*/ 126460 h 1838954"/>
                <a:gd name="connsiteX17" fmla="*/ 282102 w 5710136"/>
                <a:gd name="connsiteY17" fmla="*/ 116732 h 1838954"/>
                <a:gd name="connsiteX18" fmla="*/ 311285 w 5710136"/>
                <a:gd name="connsiteY18" fmla="*/ 107004 h 1838954"/>
                <a:gd name="connsiteX19" fmla="*/ 544749 w 5710136"/>
                <a:gd name="connsiteY19" fmla="*/ 126460 h 1838954"/>
                <a:gd name="connsiteX20" fmla="*/ 622570 w 5710136"/>
                <a:gd name="connsiteY20" fmla="*/ 136187 h 1838954"/>
                <a:gd name="connsiteX21" fmla="*/ 729574 w 5710136"/>
                <a:gd name="connsiteY21" fmla="*/ 165370 h 1838954"/>
                <a:gd name="connsiteX22" fmla="*/ 787940 w 5710136"/>
                <a:gd name="connsiteY22" fmla="*/ 145915 h 1838954"/>
                <a:gd name="connsiteX23" fmla="*/ 817123 w 5710136"/>
                <a:gd name="connsiteY23" fmla="*/ 126460 h 1838954"/>
                <a:gd name="connsiteX24" fmla="*/ 894945 w 5710136"/>
                <a:gd name="connsiteY24" fmla="*/ 107004 h 1838954"/>
                <a:gd name="connsiteX25" fmla="*/ 963038 w 5710136"/>
                <a:gd name="connsiteY25" fmla="*/ 77821 h 1838954"/>
                <a:gd name="connsiteX26" fmla="*/ 1031132 w 5710136"/>
                <a:gd name="connsiteY26" fmla="*/ 58366 h 1838954"/>
                <a:gd name="connsiteX27" fmla="*/ 1118681 w 5710136"/>
                <a:gd name="connsiteY27" fmla="*/ 38911 h 1838954"/>
                <a:gd name="connsiteX28" fmla="*/ 1546698 w 5710136"/>
                <a:gd name="connsiteY28" fmla="*/ 48638 h 1838954"/>
                <a:gd name="connsiteX29" fmla="*/ 1595336 w 5710136"/>
                <a:gd name="connsiteY29" fmla="*/ 77821 h 1838954"/>
                <a:gd name="connsiteX30" fmla="*/ 1634247 w 5710136"/>
                <a:gd name="connsiteY30" fmla="*/ 87549 h 1838954"/>
                <a:gd name="connsiteX31" fmla="*/ 1663430 w 5710136"/>
                <a:gd name="connsiteY31" fmla="*/ 97277 h 1838954"/>
                <a:gd name="connsiteX32" fmla="*/ 1838527 w 5710136"/>
                <a:gd name="connsiteY32" fmla="*/ 77821 h 1838954"/>
                <a:gd name="connsiteX33" fmla="*/ 1877438 w 5710136"/>
                <a:gd name="connsiteY33" fmla="*/ 68094 h 1838954"/>
                <a:gd name="connsiteX34" fmla="*/ 1926076 w 5710136"/>
                <a:gd name="connsiteY34" fmla="*/ 48638 h 1838954"/>
                <a:gd name="connsiteX35" fmla="*/ 2071991 w 5710136"/>
                <a:gd name="connsiteY35" fmla="*/ 38911 h 1838954"/>
                <a:gd name="connsiteX36" fmla="*/ 2733472 w 5710136"/>
                <a:gd name="connsiteY36" fmla="*/ 9728 h 1838954"/>
                <a:gd name="connsiteX37" fmla="*/ 2879387 w 5710136"/>
                <a:gd name="connsiteY37" fmla="*/ 19455 h 1838954"/>
                <a:gd name="connsiteX38" fmla="*/ 2966936 w 5710136"/>
                <a:gd name="connsiteY38" fmla="*/ 38911 h 1838954"/>
                <a:gd name="connsiteX39" fmla="*/ 3015574 w 5710136"/>
                <a:gd name="connsiteY39" fmla="*/ 48638 h 1838954"/>
                <a:gd name="connsiteX40" fmla="*/ 3054485 w 5710136"/>
                <a:gd name="connsiteY40" fmla="*/ 58366 h 1838954"/>
                <a:gd name="connsiteX41" fmla="*/ 3151762 w 5710136"/>
                <a:gd name="connsiteY41" fmla="*/ 77821 h 1838954"/>
                <a:gd name="connsiteX42" fmla="*/ 3219855 w 5710136"/>
                <a:gd name="connsiteY42" fmla="*/ 107004 h 1838954"/>
                <a:gd name="connsiteX43" fmla="*/ 3278221 w 5710136"/>
                <a:gd name="connsiteY43" fmla="*/ 136187 h 1838954"/>
                <a:gd name="connsiteX44" fmla="*/ 3394953 w 5710136"/>
                <a:gd name="connsiteY44" fmla="*/ 155643 h 1838954"/>
                <a:gd name="connsiteX45" fmla="*/ 3706238 w 5710136"/>
                <a:gd name="connsiteY45" fmla="*/ 145915 h 1838954"/>
                <a:gd name="connsiteX46" fmla="*/ 3754876 w 5710136"/>
                <a:gd name="connsiteY46" fmla="*/ 136187 h 1838954"/>
                <a:gd name="connsiteX47" fmla="*/ 3910519 w 5710136"/>
                <a:gd name="connsiteY47" fmla="*/ 97277 h 1838954"/>
                <a:gd name="connsiteX48" fmla="*/ 4105072 w 5710136"/>
                <a:gd name="connsiteY48" fmla="*/ 68094 h 1838954"/>
                <a:gd name="connsiteX49" fmla="*/ 4241259 w 5710136"/>
                <a:gd name="connsiteY49" fmla="*/ 29183 h 1838954"/>
                <a:gd name="connsiteX50" fmla="*/ 4367719 w 5710136"/>
                <a:gd name="connsiteY50" fmla="*/ 19455 h 1838954"/>
                <a:gd name="connsiteX51" fmla="*/ 4552545 w 5710136"/>
                <a:gd name="connsiteY51" fmla="*/ 0 h 1838954"/>
                <a:gd name="connsiteX52" fmla="*/ 4737370 w 5710136"/>
                <a:gd name="connsiteY52" fmla="*/ 19455 h 1838954"/>
                <a:gd name="connsiteX53" fmla="*/ 4922196 w 5710136"/>
                <a:gd name="connsiteY53" fmla="*/ 48638 h 1838954"/>
                <a:gd name="connsiteX54" fmla="*/ 5019472 w 5710136"/>
                <a:gd name="connsiteY54" fmla="*/ 87549 h 1838954"/>
                <a:gd name="connsiteX55" fmla="*/ 5058383 w 5710136"/>
                <a:gd name="connsiteY55" fmla="*/ 107004 h 1838954"/>
                <a:gd name="connsiteX56" fmla="*/ 5116749 w 5710136"/>
                <a:gd name="connsiteY56" fmla="*/ 116732 h 1838954"/>
                <a:gd name="connsiteX57" fmla="*/ 5175115 w 5710136"/>
                <a:gd name="connsiteY57" fmla="*/ 136187 h 1838954"/>
                <a:gd name="connsiteX58" fmla="*/ 5214025 w 5710136"/>
                <a:gd name="connsiteY58" fmla="*/ 145915 h 1838954"/>
                <a:gd name="connsiteX59" fmla="*/ 5233481 w 5710136"/>
                <a:gd name="connsiteY59" fmla="*/ 165370 h 1838954"/>
                <a:gd name="connsiteX60" fmla="*/ 5301574 w 5710136"/>
                <a:gd name="connsiteY60" fmla="*/ 194553 h 1838954"/>
                <a:gd name="connsiteX61" fmla="*/ 5321030 w 5710136"/>
                <a:gd name="connsiteY61" fmla="*/ 214009 h 1838954"/>
                <a:gd name="connsiteX62" fmla="*/ 5447489 w 5710136"/>
                <a:gd name="connsiteY62" fmla="*/ 291830 h 1838954"/>
                <a:gd name="connsiteX63" fmla="*/ 5486400 w 5710136"/>
                <a:gd name="connsiteY63" fmla="*/ 311285 h 1838954"/>
                <a:gd name="connsiteX64" fmla="*/ 5564221 w 5710136"/>
                <a:gd name="connsiteY64" fmla="*/ 379379 h 1838954"/>
                <a:gd name="connsiteX65" fmla="*/ 5671225 w 5710136"/>
                <a:gd name="connsiteY65" fmla="*/ 505838 h 1838954"/>
                <a:gd name="connsiteX66" fmla="*/ 5680953 w 5710136"/>
                <a:gd name="connsiteY66" fmla="*/ 544749 h 1838954"/>
                <a:gd name="connsiteX67" fmla="*/ 5700408 w 5710136"/>
                <a:gd name="connsiteY67" fmla="*/ 573932 h 1838954"/>
                <a:gd name="connsiteX68" fmla="*/ 5710136 w 5710136"/>
                <a:gd name="connsiteY68" fmla="*/ 710119 h 1838954"/>
                <a:gd name="connsiteX69" fmla="*/ 5690681 w 5710136"/>
                <a:gd name="connsiteY69" fmla="*/ 797668 h 1838954"/>
                <a:gd name="connsiteX70" fmla="*/ 5680953 w 5710136"/>
                <a:gd name="connsiteY70" fmla="*/ 856034 h 1838954"/>
                <a:gd name="connsiteX71" fmla="*/ 5632315 w 5710136"/>
                <a:gd name="connsiteY71" fmla="*/ 953311 h 1838954"/>
                <a:gd name="connsiteX72" fmla="*/ 5593404 w 5710136"/>
                <a:gd name="connsiteY72" fmla="*/ 1040860 h 1838954"/>
                <a:gd name="connsiteX73" fmla="*/ 5583676 w 5710136"/>
                <a:gd name="connsiteY73" fmla="*/ 1070043 h 1838954"/>
                <a:gd name="connsiteX74" fmla="*/ 5544766 w 5710136"/>
                <a:gd name="connsiteY74" fmla="*/ 1108953 h 1838954"/>
                <a:gd name="connsiteX75" fmla="*/ 5525310 w 5710136"/>
                <a:gd name="connsiteY75" fmla="*/ 1167319 h 1838954"/>
                <a:gd name="connsiteX76" fmla="*/ 5505855 w 5710136"/>
                <a:gd name="connsiteY76" fmla="*/ 1225685 h 1838954"/>
                <a:gd name="connsiteX77" fmla="*/ 5466945 w 5710136"/>
                <a:gd name="connsiteY77" fmla="*/ 1498060 h 1838954"/>
                <a:gd name="connsiteX78" fmla="*/ 5437762 w 5710136"/>
                <a:gd name="connsiteY78" fmla="*/ 1536970 h 1838954"/>
                <a:gd name="connsiteX79" fmla="*/ 5408579 w 5710136"/>
                <a:gd name="connsiteY79" fmla="*/ 1556426 h 1838954"/>
                <a:gd name="connsiteX80" fmla="*/ 5194570 w 5710136"/>
                <a:gd name="connsiteY80" fmla="*/ 1546698 h 1838954"/>
                <a:gd name="connsiteX81" fmla="*/ 5116749 w 5710136"/>
                <a:gd name="connsiteY81" fmla="*/ 1527243 h 1838954"/>
                <a:gd name="connsiteX82" fmla="*/ 4873557 w 5710136"/>
                <a:gd name="connsiteY82" fmla="*/ 1556426 h 1838954"/>
                <a:gd name="connsiteX83" fmla="*/ 4786008 w 5710136"/>
                <a:gd name="connsiteY83" fmla="*/ 1566153 h 1838954"/>
                <a:gd name="connsiteX84" fmla="*/ 4698459 w 5710136"/>
                <a:gd name="connsiteY84" fmla="*/ 1595336 h 1838954"/>
                <a:gd name="connsiteX85" fmla="*/ 4572000 w 5710136"/>
                <a:gd name="connsiteY85" fmla="*/ 1643975 h 1838954"/>
                <a:gd name="connsiteX86" fmla="*/ 4484451 w 5710136"/>
                <a:gd name="connsiteY86" fmla="*/ 1682885 h 1838954"/>
                <a:gd name="connsiteX87" fmla="*/ 4426085 w 5710136"/>
                <a:gd name="connsiteY87" fmla="*/ 1692613 h 1838954"/>
                <a:gd name="connsiteX88" fmla="*/ 4299625 w 5710136"/>
                <a:gd name="connsiteY88" fmla="*/ 1712068 h 1838954"/>
                <a:gd name="connsiteX89" fmla="*/ 4114800 w 5710136"/>
                <a:gd name="connsiteY89" fmla="*/ 1731524 h 1838954"/>
                <a:gd name="connsiteX90" fmla="*/ 4027251 w 5710136"/>
                <a:gd name="connsiteY90" fmla="*/ 1750979 h 1838954"/>
                <a:gd name="connsiteX91" fmla="*/ 3949430 w 5710136"/>
                <a:gd name="connsiteY91" fmla="*/ 1770434 h 1838954"/>
                <a:gd name="connsiteX92" fmla="*/ 3725693 w 5710136"/>
                <a:gd name="connsiteY92" fmla="*/ 1780162 h 1838954"/>
                <a:gd name="connsiteX93" fmla="*/ 3638145 w 5710136"/>
                <a:gd name="connsiteY93" fmla="*/ 1789890 h 1838954"/>
                <a:gd name="connsiteX94" fmla="*/ 3492230 w 5710136"/>
                <a:gd name="connsiteY94" fmla="*/ 1799617 h 1838954"/>
                <a:gd name="connsiteX95" fmla="*/ 3443591 w 5710136"/>
                <a:gd name="connsiteY95" fmla="*/ 1809345 h 1838954"/>
                <a:gd name="connsiteX96" fmla="*/ 2918298 w 5710136"/>
                <a:gd name="connsiteY96" fmla="*/ 1819072 h 1838954"/>
                <a:gd name="connsiteX97" fmla="*/ 2869659 w 5710136"/>
                <a:gd name="connsiteY97" fmla="*/ 1828800 h 1838954"/>
                <a:gd name="connsiteX98" fmla="*/ 2324910 w 5710136"/>
                <a:gd name="connsiteY98" fmla="*/ 1828800 h 1838954"/>
                <a:gd name="connsiteX99" fmla="*/ 2227634 w 5710136"/>
                <a:gd name="connsiteY99" fmla="*/ 1789890 h 1838954"/>
                <a:gd name="connsiteX100" fmla="*/ 2188723 w 5710136"/>
                <a:gd name="connsiteY100" fmla="*/ 1760707 h 1838954"/>
                <a:gd name="connsiteX101" fmla="*/ 2130357 w 5710136"/>
                <a:gd name="connsiteY101" fmla="*/ 1741251 h 1838954"/>
                <a:gd name="connsiteX102" fmla="*/ 2052536 w 5710136"/>
                <a:gd name="connsiteY102" fmla="*/ 1702341 h 1838954"/>
                <a:gd name="connsiteX103" fmla="*/ 1974715 w 5710136"/>
                <a:gd name="connsiteY103" fmla="*/ 1673158 h 1838954"/>
                <a:gd name="connsiteX104" fmla="*/ 1935804 w 5710136"/>
                <a:gd name="connsiteY104" fmla="*/ 1663430 h 1838954"/>
                <a:gd name="connsiteX105" fmla="*/ 963038 w 5710136"/>
                <a:gd name="connsiteY105" fmla="*/ 1682885 h 1838954"/>
                <a:gd name="connsiteX106" fmla="*/ 836579 w 5710136"/>
                <a:gd name="connsiteY106" fmla="*/ 1692613 h 1838954"/>
                <a:gd name="connsiteX107" fmla="*/ 496110 w 5710136"/>
                <a:gd name="connsiteY107" fmla="*/ 1673158 h 1838954"/>
                <a:gd name="connsiteX108" fmla="*/ 350196 w 5710136"/>
                <a:gd name="connsiteY108" fmla="*/ 1643975 h 1838954"/>
                <a:gd name="connsiteX109" fmla="*/ 291830 w 5710136"/>
                <a:gd name="connsiteY109" fmla="*/ 1624519 h 1838954"/>
                <a:gd name="connsiteX110" fmla="*/ 204281 w 5710136"/>
                <a:gd name="connsiteY110" fmla="*/ 1595336 h 1838954"/>
                <a:gd name="connsiteX111" fmla="*/ 155642 w 5710136"/>
                <a:gd name="connsiteY111" fmla="*/ 1546698 h 1838954"/>
                <a:gd name="connsiteX112" fmla="*/ 116732 w 5710136"/>
                <a:gd name="connsiteY112" fmla="*/ 1488332 h 1838954"/>
                <a:gd name="connsiteX113" fmla="*/ 97276 w 5710136"/>
                <a:gd name="connsiteY113" fmla="*/ 1459149 h 1838954"/>
                <a:gd name="connsiteX114" fmla="*/ 48638 w 5710136"/>
                <a:gd name="connsiteY114" fmla="*/ 1400783 h 1838954"/>
                <a:gd name="connsiteX115" fmla="*/ 29183 w 5710136"/>
                <a:gd name="connsiteY115" fmla="*/ 1352145 h 1838954"/>
                <a:gd name="connsiteX116" fmla="*/ 19455 w 5710136"/>
                <a:gd name="connsiteY116" fmla="*/ 1322962 h 1838954"/>
                <a:gd name="connsiteX117" fmla="*/ 0 w 5710136"/>
                <a:gd name="connsiteY117" fmla="*/ 1274324 h 1838954"/>
                <a:gd name="connsiteX118" fmla="*/ 19455 w 5710136"/>
                <a:gd name="connsiteY118" fmla="*/ 1040860 h 1838954"/>
                <a:gd name="connsiteX119" fmla="*/ 38910 w 5710136"/>
                <a:gd name="connsiteY119" fmla="*/ 1001949 h 1838954"/>
                <a:gd name="connsiteX120" fmla="*/ 48638 w 5710136"/>
                <a:gd name="connsiteY120" fmla="*/ 972766 h 1838954"/>
                <a:gd name="connsiteX121" fmla="*/ 77821 w 5710136"/>
                <a:gd name="connsiteY121" fmla="*/ 904672 h 18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5710136" h="1838954">
                  <a:moveTo>
                    <a:pt x="243191" y="1060315"/>
                  </a:moveTo>
                  <a:lnTo>
                    <a:pt x="243191" y="1060315"/>
                  </a:lnTo>
                  <a:cubicBezTo>
                    <a:pt x="214008" y="1034375"/>
                    <a:pt x="182126" y="1011185"/>
                    <a:pt x="155642" y="982494"/>
                  </a:cubicBezTo>
                  <a:cubicBezTo>
                    <a:pt x="142818" y="968601"/>
                    <a:pt x="138432" y="948488"/>
                    <a:pt x="126459" y="933855"/>
                  </a:cubicBezTo>
                  <a:cubicBezTo>
                    <a:pt x="109036" y="912561"/>
                    <a:pt x="68093" y="875490"/>
                    <a:pt x="68093" y="875490"/>
                  </a:cubicBezTo>
                  <a:cubicBezTo>
                    <a:pt x="64851" y="865762"/>
                    <a:pt x="62952" y="855478"/>
                    <a:pt x="58366" y="846307"/>
                  </a:cubicBezTo>
                  <a:cubicBezTo>
                    <a:pt x="53137" y="835850"/>
                    <a:pt x="42348" y="828298"/>
                    <a:pt x="38910" y="817124"/>
                  </a:cubicBezTo>
                  <a:cubicBezTo>
                    <a:pt x="29185" y="785519"/>
                    <a:pt x="27475" y="751927"/>
                    <a:pt x="19455" y="719847"/>
                  </a:cubicBezTo>
                  <a:lnTo>
                    <a:pt x="0" y="642026"/>
                  </a:lnTo>
                  <a:cubicBezTo>
                    <a:pt x="803" y="632390"/>
                    <a:pt x="13960" y="461558"/>
                    <a:pt x="19455" y="437745"/>
                  </a:cubicBezTo>
                  <a:cubicBezTo>
                    <a:pt x="22716" y="423615"/>
                    <a:pt x="33020" y="412085"/>
                    <a:pt x="38910" y="398834"/>
                  </a:cubicBezTo>
                  <a:cubicBezTo>
                    <a:pt x="46002" y="382877"/>
                    <a:pt x="52844" y="366762"/>
                    <a:pt x="58366" y="350196"/>
                  </a:cubicBezTo>
                  <a:cubicBezTo>
                    <a:pt x="62594" y="337513"/>
                    <a:pt x="62114" y="323243"/>
                    <a:pt x="68093" y="311285"/>
                  </a:cubicBezTo>
                  <a:cubicBezTo>
                    <a:pt x="78550" y="290371"/>
                    <a:pt x="94034" y="272374"/>
                    <a:pt x="107004" y="252919"/>
                  </a:cubicBezTo>
                  <a:cubicBezTo>
                    <a:pt x="141722" y="200842"/>
                    <a:pt x="118190" y="232005"/>
                    <a:pt x="184825" y="165370"/>
                  </a:cubicBezTo>
                  <a:cubicBezTo>
                    <a:pt x="191310" y="158885"/>
                    <a:pt x="196078" y="150017"/>
                    <a:pt x="204281" y="145915"/>
                  </a:cubicBezTo>
                  <a:cubicBezTo>
                    <a:pt x="217251" y="139430"/>
                    <a:pt x="229613" y="131552"/>
                    <a:pt x="243191" y="126460"/>
                  </a:cubicBezTo>
                  <a:cubicBezTo>
                    <a:pt x="255709" y="121766"/>
                    <a:pt x="269247" y="120405"/>
                    <a:pt x="282102" y="116732"/>
                  </a:cubicBezTo>
                  <a:cubicBezTo>
                    <a:pt x="291961" y="113915"/>
                    <a:pt x="301557" y="110247"/>
                    <a:pt x="311285" y="107004"/>
                  </a:cubicBezTo>
                  <a:lnTo>
                    <a:pt x="544749" y="126460"/>
                  </a:lnTo>
                  <a:cubicBezTo>
                    <a:pt x="570777" y="128900"/>
                    <a:pt x="596876" y="131369"/>
                    <a:pt x="622570" y="136187"/>
                  </a:cubicBezTo>
                  <a:cubicBezTo>
                    <a:pt x="672712" y="145589"/>
                    <a:pt x="689453" y="151997"/>
                    <a:pt x="729574" y="165370"/>
                  </a:cubicBezTo>
                  <a:cubicBezTo>
                    <a:pt x="749029" y="158885"/>
                    <a:pt x="769200" y="154244"/>
                    <a:pt x="787940" y="145915"/>
                  </a:cubicBezTo>
                  <a:cubicBezTo>
                    <a:pt x="798624" y="141167"/>
                    <a:pt x="806136" y="130455"/>
                    <a:pt x="817123" y="126460"/>
                  </a:cubicBezTo>
                  <a:cubicBezTo>
                    <a:pt x="842252" y="117322"/>
                    <a:pt x="894945" y="107004"/>
                    <a:pt x="894945" y="107004"/>
                  </a:cubicBezTo>
                  <a:cubicBezTo>
                    <a:pt x="937785" y="78443"/>
                    <a:pt x="909887" y="92317"/>
                    <a:pt x="963038" y="77821"/>
                  </a:cubicBezTo>
                  <a:cubicBezTo>
                    <a:pt x="985812" y="71610"/>
                    <a:pt x="1008358" y="64577"/>
                    <a:pt x="1031132" y="58366"/>
                  </a:cubicBezTo>
                  <a:cubicBezTo>
                    <a:pt x="1068923" y="48059"/>
                    <a:pt x="1078153" y="47016"/>
                    <a:pt x="1118681" y="38911"/>
                  </a:cubicBezTo>
                  <a:cubicBezTo>
                    <a:pt x="1261353" y="42153"/>
                    <a:pt x="1404462" y="37027"/>
                    <a:pt x="1546698" y="48638"/>
                  </a:cubicBezTo>
                  <a:cubicBezTo>
                    <a:pt x="1565542" y="50176"/>
                    <a:pt x="1578059" y="70142"/>
                    <a:pt x="1595336" y="77821"/>
                  </a:cubicBezTo>
                  <a:cubicBezTo>
                    <a:pt x="1607553" y="83251"/>
                    <a:pt x="1621392" y="83876"/>
                    <a:pt x="1634247" y="87549"/>
                  </a:cubicBezTo>
                  <a:cubicBezTo>
                    <a:pt x="1644106" y="90366"/>
                    <a:pt x="1653702" y="94034"/>
                    <a:pt x="1663430" y="97277"/>
                  </a:cubicBezTo>
                  <a:cubicBezTo>
                    <a:pt x="1721796" y="90792"/>
                    <a:pt x="1780341" y="85756"/>
                    <a:pt x="1838527" y="77821"/>
                  </a:cubicBezTo>
                  <a:cubicBezTo>
                    <a:pt x="1851774" y="76015"/>
                    <a:pt x="1864755" y="72322"/>
                    <a:pt x="1877438" y="68094"/>
                  </a:cubicBezTo>
                  <a:cubicBezTo>
                    <a:pt x="1894004" y="62572"/>
                    <a:pt x="1908808" y="51228"/>
                    <a:pt x="1926076" y="48638"/>
                  </a:cubicBezTo>
                  <a:cubicBezTo>
                    <a:pt x="1974283" y="41407"/>
                    <a:pt x="2023320" y="41615"/>
                    <a:pt x="2071991" y="38911"/>
                  </a:cubicBezTo>
                  <a:cubicBezTo>
                    <a:pt x="2449393" y="17944"/>
                    <a:pt x="2396110" y="21360"/>
                    <a:pt x="2733472" y="9728"/>
                  </a:cubicBezTo>
                  <a:cubicBezTo>
                    <a:pt x="2782110" y="12970"/>
                    <a:pt x="2831017" y="13409"/>
                    <a:pt x="2879387" y="19455"/>
                  </a:cubicBezTo>
                  <a:cubicBezTo>
                    <a:pt x="2909051" y="23163"/>
                    <a:pt x="2937705" y="32647"/>
                    <a:pt x="2966936" y="38911"/>
                  </a:cubicBezTo>
                  <a:cubicBezTo>
                    <a:pt x="2983103" y="42375"/>
                    <a:pt x="2999434" y="45051"/>
                    <a:pt x="3015574" y="48638"/>
                  </a:cubicBezTo>
                  <a:cubicBezTo>
                    <a:pt x="3028625" y="51538"/>
                    <a:pt x="3041412" y="55565"/>
                    <a:pt x="3054485" y="58366"/>
                  </a:cubicBezTo>
                  <a:cubicBezTo>
                    <a:pt x="3086819" y="65295"/>
                    <a:pt x="3119336" y="71336"/>
                    <a:pt x="3151762" y="77821"/>
                  </a:cubicBezTo>
                  <a:cubicBezTo>
                    <a:pt x="3174460" y="87549"/>
                    <a:pt x="3197434" y="96656"/>
                    <a:pt x="3219855" y="107004"/>
                  </a:cubicBezTo>
                  <a:cubicBezTo>
                    <a:pt x="3239605" y="116119"/>
                    <a:pt x="3257779" y="128753"/>
                    <a:pt x="3278221" y="136187"/>
                  </a:cubicBezTo>
                  <a:cubicBezTo>
                    <a:pt x="3296630" y="142881"/>
                    <a:pt x="3383591" y="154020"/>
                    <a:pt x="3394953" y="155643"/>
                  </a:cubicBezTo>
                  <a:cubicBezTo>
                    <a:pt x="3498715" y="152400"/>
                    <a:pt x="3602577" y="151518"/>
                    <a:pt x="3706238" y="145915"/>
                  </a:cubicBezTo>
                  <a:cubicBezTo>
                    <a:pt x="3722748" y="145023"/>
                    <a:pt x="3738609" y="139145"/>
                    <a:pt x="3754876" y="136187"/>
                  </a:cubicBezTo>
                  <a:cubicBezTo>
                    <a:pt x="3916662" y="106772"/>
                    <a:pt x="3674156" y="156368"/>
                    <a:pt x="3910519" y="97277"/>
                  </a:cubicBezTo>
                  <a:cubicBezTo>
                    <a:pt x="3996679" y="75737"/>
                    <a:pt x="4017337" y="76867"/>
                    <a:pt x="4105072" y="68094"/>
                  </a:cubicBezTo>
                  <a:cubicBezTo>
                    <a:pt x="4149657" y="53232"/>
                    <a:pt x="4193980" y="34436"/>
                    <a:pt x="4241259" y="29183"/>
                  </a:cubicBezTo>
                  <a:cubicBezTo>
                    <a:pt x="4283278" y="24514"/>
                    <a:pt x="4325600" y="23117"/>
                    <a:pt x="4367719" y="19455"/>
                  </a:cubicBezTo>
                  <a:cubicBezTo>
                    <a:pt x="4425950" y="14391"/>
                    <a:pt x="4494115" y="6492"/>
                    <a:pt x="4552545" y="0"/>
                  </a:cubicBezTo>
                  <a:cubicBezTo>
                    <a:pt x="4614153" y="6485"/>
                    <a:pt x="4676044" y="10694"/>
                    <a:pt x="4737370" y="19455"/>
                  </a:cubicBezTo>
                  <a:cubicBezTo>
                    <a:pt x="5077740" y="68080"/>
                    <a:pt x="4554258" y="11847"/>
                    <a:pt x="4922196" y="48638"/>
                  </a:cubicBezTo>
                  <a:cubicBezTo>
                    <a:pt x="4954621" y="61608"/>
                    <a:pt x="4987373" y="73792"/>
                    <a:pt x="5019472" y="87549"/>
                  </a:cubicBezTo>
                  <a:cubicBezTo>
                    <a:pt x="5032801" y="93261"/>
                    <a:pt x="5044493" y="102837"/>
                    <a:pt x="5058383" y="107004"/>
                  </a:cubicBezTo>
                  <a:cubicBezTo>
                    <a:pt x="5077275" y="112672"/>
                    <a:pt x="5097614" y="111948"/>
                    <a:pt x="5116749" y="116732"/>
                  </a:cubicBezTo>
                  <a:cubicBezTo>
                    <a:pt x="5136644" y="121706"/>
                    <a:pt x="5155220" y="131213"/>
                    <a:pt x="5175115" y="136187"/>
                  </a:cubicBezTo>
                  <a:lnTo>
                    <a:pt x="5214025" y="145915"/>
                  </a:lnTo>
                  <a:cubicBezTo>
                    <a:pt x="5220510" y="152400"/>
                    <a:pt x="5225278" y="161268"/>
                    <a:pt x="5233481" y="165370"/>
                  </a:cubicBezTo>
                  <a:cubicBezTo>
                    <a:pt x="5305121" y="201190"/>
                    <a:pt x="5242563" y="147345"/>
                    <a:pt x="5301574" y="194553"/>
                  </a:cubicBezTo>
                  <a:cubicBezTo>
                    <a:pt x="5308736" y="200282"/>
                    <a:pt x="5313693" y="208506"/>
                    <a:pt x="5321030" y="214009"/>
                  </a:cubicBezTo>
                  <a:cubicBezTo>
                    <a:pt x="5358460" y="242082"/>
                    <a:pt x="5406820" y="269647"/>
                    <a:pt x="5447489" y="291830"/>
                  </a:cubicBezTo>
                  <a:cubicBezTo>
                    <a:pt x="5460220" y="298774"/>
                    <a:pt x="5473430" y="304800"/>
                    <a:pt x="5486400" y="311285"/>
                  </a:cubicBezTo>
                  <a:cubicBezTo>
                    <a:pt x="5527336" y="372690"/>
                    <a:pt x="5479105" y="308449"/>
                    <a:pt x="5564221" y="379379"/>
                  </a:cubicBezTo>
                  <a:cubicBezTo>
                    <a:pt x="5619343" y="425314"/>
                    <a:pt x="5629879" y="447953"/>
                    <a:pt x="5671225" y="505838"/>
                  </a:cubicBezTo>
                  <a:cubicBezTo>
                    <a:pt x="5674468" y="518808"/>
                    <a:pt x="5675687" y="532460"/>
                    <a:pt x="5680953" y="544749"/>
                  </a:cubicBezTo>
                  <a:cubicBezTo>
                    <a:pt x="5685558" y="555495"/>
                    <a:pt x="5698376" y="562419"/>
                    <a:pt x="5700408" y="573932"/>
                  </a:cubicBezTo>
                  <a:cubicBezTo>
                    <a:pt x="5708317" y="618751"/>
                    <a:pt x="5706893" y="664723"/>
                    <a:pt x="5710136" y="710119"/>
                  </a:cubicBezTo>
                  <a:cubicBezTo>
                    <a:pt x="5703651" y="739302"/>
                    <a:pt x="5696544" y="768354"/>
                    <a:pt x="5690681" y="797668"/>
                  </a:cubicBezTo>
                  <a:cubicBezTo>
                    <a:pt x="5686813" y="817009"/>
                    <a:pt x="5687878" y="837566"/>
                    <a:pt x="5680953" y="856034"/>
                  </a:cubicBezTo>
                  <a:cubicBezTo>
                    <a:pt x="5668224" y="889979"/>
                    <a:pt x="5643780" y="918919"/>
                    <a:pt x="5632315" y="953311"/>
                  </a:cubicBezTo>
                  <a:cubicBezTo>
                    <a:pt x="5582120" y="1103891"/>
                    <a:pt x="5639651" y="948367"/>
                    <a:pt x="5593404" y="1040860"/>
                  </a:cubicBezTo>
                  <a:cubicBezTo>
                    <a:pt x="5588818" y="1050031"/>
                    <a:pt x="5589636" y="1061699"/>
                    <a:pt x="5583676" y="1070043"/>
                  </a:cubicBezTo>
                  <a:cubicBezTo>
                    <a:pt x="5573015" y="1084969"/>
                    <a:pt x="5557736" y="1095983"/>
                    <a:pt x="5544766" y="1108953"/>
                  </a:cubicBezTo>
                  <a:lnTo>
                    <a:pt x="5525310" y="1167319"/>
                  </a:lnTo>
                  <a:lnTo>
                    <a:pt x="5505855" y="1225685"/>
                  </a:lnTo>
                  <a:cubicBezTo>
                    <a:pt x="5489515" y="1429941"/>
                    <a:pt x="5530928" y="1408485"/>
                    <a:pt x="5466945" y="1498060"/>
                  </a:cubicBezTo>
                  <a:cubicBezTo>
                    <a:pt x="5457522" y="1511253"/>
                    <a:pt x="5449226" y="1525506"/>
                    <a:pt x="5437762" y="1536970"/>
                  </a:cubicBezTo>
                  <a:cubicBezTo>
                    <a:pt x="5429495" y="1545237"/>
                    <a:pt x="5418307" y="1549941"/>
                    <a:pt x="5408579" y="1556426"/>
                  </a:cubicBezTo>
                  <a:cubicBezTo>
                    <a:pt x="5337243" y="1553183"/>
                    <a:pt x="5265626" y="1553804"/>
                    <a:pt x="5194570" y="1546698"/>
                  </a:cubicBezTo>
                  <a:cubicBezTo>
                    <a:pt x="5167964" y="1544037"/>
                    <a:pt x="5143475" y="1526433"/>
                    <a:pt x="5116749" y="1527243"/>
                  </a:cubicBezTo>
                  <a:cubicBezTo>
                    <a:pt x="5035141" y="1529716"/>
                    <a:pt x="4954703" y="1547410"/>
                    <a:pt x="4873557" y="1556426"/>
                  </a:cubicBezTo>
                  <a:lnTo>
                    <a:pt x="4786008" y="1566153"/>
                  </a:lnTo>
                  <a:cubicBezTo>
                    <a:pt x="4565408" y="1654397"/>
                    <a:pt x="4876468" y="1532509"/>
                    <a:pt x="4698459" y="1595336"/>
                  </a:cubicBezTo>
                  <a:cubicBezTo>
                    <a:pt x="4655870" y="1610367"/>
                    <a:pt x="4613271" y="1625633"/>
                    <a:pt x="4572000" y="1643975"/>
                  </a:cubicBezTo>
                  <a:cubicBezTo>
                    <a:pt x="4542817" y="1656945"/>
                    <a:pt x="4514748" y="1672786"/>
                    <a:pt x="4484451" y="1682885"/>
                  </a:cubicBezTo>
                  <a:cubicBezTo>
                    <a:pt x="4465739" y="1689122"/>
                    <a:pt x="4445491" y="1689085"/>
                    <a:pt x="4426085" y="1692613"/>
                  </a:cubicBezTo>
                  <a:cubicBezTo>
                    <a:pt x="4344412" y="1707463"/>
                    <a:pt x="4405553" y="1700298"/>
                    <a:pt x="4299625" y="1712068"/>
                  </a:cubicBezTo>
                  <a:lnTo>
                    <a:pt x="4114800" y="1731524"/>
                  </a:lnTo>
                  <a:cubicBezTo>
                    <a:pt x="4085312" y="1736439"/>
                    <a:pt x="4056351" y="1744132"/>
                    <a:pt x="4027251" y="1750979"/>
                  </a:cubicBezTo>
                  <a:cubicBezTo>
                    <a:pt x="4001223" y="1757103"/>
                    <a:pt x="3976044" y="1767858"/>
                    <a:pt x="3949430" y="1770434"/>
                  </a:cubicBezTo>
                  <a:cubicBezTo>
                    <a:pt x="3875128" y="1777625"/>
                    <a:pt x="3800272" y="1776919"/>
                    <a:pt x="3725693" y="1780162"/>
                  </a:cubicBezTo>
                  <a:cubicBezTo>
                    <a:pt x="3696510" y="1783405"/>
                    <a:pt x="3667406" y="1787452"/>
                    <a:pt x="3638145" y="1789890"/>
                  </a:cubicBezTo>
                  <a:cubicBezTo>
                    <a:pt x="3589567" y="1793938"/>
                    <a:pt x="3540734" y="1794767"/>
                    <a:pt x="3492230" y="1799617"/>
                  </a:cubicBezTo>
                  <a:cubicBezTo>
                    <a:pt x="3475778" y="1801262"/>
                    <a:pt x="3460116" y="1808785"/>
                    <a:pt x="3443591" y="1809345"/>
                  </a:cubicBezTo>
                  <a:cubicBezTo>
                    <a:pt x="3268564" y="1815278"/>
                    <a:pt x="3093396" y="1815830"/>
                    <a:pt x="2918298" y="1819072"/>
                  </a:cubicBezTo>
                  <a:cubicBezTo>
                    <a:pt x="2902085" y="1822315"/>
                    <a:pt x="2886125" y="1827303"/>
                    <a:pt x="2869659" y="1828800"/>
                  </a:cubicBezTo>
                  <a:cubicBezTo>
                    <a:pt x="2658296" y="1848015"/>
                    <a:pt x="2575552" y="1835227"/>
                    <a:pt x="2324910" y="1828800"/>
                  </a:cubicBezTo>
                  <a:cubicBezTo>
                    <a:pt x="2290038" y="1817176"/>
                    <a:pt x="2262433" y="1808871"/>
                    <a:pt x="2227634" y="1789890"/>
                  </a:cubicBezTo>
                  <a:cubicBezTo>
                    <a:pt x="2213401" y="1782127"/>
                    <a:pt x="2203224" y="1767958"/>
                    <a:pt x="2188723" y="1760707"/>
                  </a:cubicBezTo>
                  <a:cubicBezTo>
                    <a:pt x="2170380" y="1751536"/>
                    <a:pt x="2149207" y="1749329"/>
                    <a:pt x="2130357" y="1741251"/>
                  </a:cubicBezTo>
                  <a:cubicBezTo>
                    <a:pt x="2103700" y="1729826"/>
                    <a:pt x="2079464" y="1713112"/>
                    <a:pt x="2052536" y="1702341"/>
                  </a:cubicBezTo>
                  <a:cubicBezTo>
                    <a:pt x="2026821" y="1692055"/>
                    <a:pt x="2001412" y="1680786"/>
                    <a:pt x="1974715" y="1673158"/>
                  </a:cubicBezTo>
                  <a:cubicBezTo>
                    <a:pt x="1961860" y="1669485"/>
                    <a:pt x="1948774" y="1666673"/>
                    <a:pt x="1935804" y="1663430"/>
                  </a:cubicBezTo>
                  <a:lnTo>
                    <a:pt x="963038" y="1682885"/>
                  </a:lnTo>
                  <a:cubicBezTo>
                    <a:pt x="920775" y="1684007"/>
                    <a:pt x="878847" y="1693494"/>
                    <a:pt x="836579" y="1692613"/>
                  </a:cubicBezTo>
                  <a:cubicBezTo>
                    <a:pt x="722929" y="1690245"/>
                    <a:pt x="609600" y="1679643"/>
                    <a:pt x="496110" y="1673158"/>
                  </a:cubicBezTo>
                  <a:cubicBezTo>
                    <a:pt x="288611" y="1613870"/>
                    <a:pt x="577987" y="1692788"/>
                    <a:pt x="350196" y="1643975"/>
                  </a:cubicBezTo>
                  <a:cubicBezTo>
                    <a:pt x="330143" y="1639678"/>
                    <a:pt x="311473" y="1630412"/>
                    <a:pt x="291830" y="1624519"/>
                  </a:cubicBezTo>
                  <a:cubicBezTo>
                    <a:pt x="208048" y="1599384"/>
                    <a:pt x="301812" y="1634350"/>
                    <a:pt x="204281" y="1595336"/>
                  </a:cubicBezTo>
                  <a:cubicBezTo>
                    <a:pt x="188068" y="1579123"/>
                    <a:pt x="168360" y="1565776"/>
                    <a:pt x="155642" y="1546698"/>
                  </a:cubicBezTo>
                  <a:lnTo>
                    <a:pt x="116732" y="1488332"/>
                  </a:lnTo>
                  <a:cubicBezTo>
                    <a:pt x="110247" y="1478604"/>
                    <a:pt x="104761" y="1468131"/>
                    <a:pt x="97276" y="1459149"/>
                  </a:cubicBezTo>
                  <a:lnTo>
                    <a:pt x="48638" y="1400783"/>
                  </a:lnTo>
                  <a:cubicBezTo>
                    <a:pt x="42153" y="1384570"/>
                    <a:pt x="35314" y="1368495"/>
                    <a:pt x="29183" y="1352145"/>
                  </a:cubicBezTo>
                  <a:cubicBezTo>
                    <a:pt x="25583" y="1342544"/>
                    <a:pt x="23055" y="1332563"/>
                    <a:pt x="19455" y="1322962"/>
                  </a:cubicBezTo>
                  <a:cubicBezTo>
                    <a:pt x="13324" y="1306612"/>
                    <a:pt x="6485" y="1290537"/>
                    <a:pt x="0" y="1274324"/>
                  </a:cubicBezTo>
                  <a:cubicBezTo>
                    <a:pt x="417" y="1266402"/>
                    <a:pt x="355" y="1098159"/>
                    <a:pt x="19455" y="1040860"/>
                  </a:cubicBezTo>
                  <a:cubicBezTo>
                    <a:pt x="24041" y="1027103"/>
                    <a:pt x="33198" y="1015278"/>
                    <a:pt x="38910" y="1001949"/>
                  </a:cubicBezTo>
                  <a:cubicBezTo>
                    <a:pt x="42949" y="992524"/>
                    <a:pt x="44599" y="982191"/>
                    <a:pt x="48638" y="972766"/>
                  </a:cubicBezTo>
                  <a:cubicBezTo>
                    <a:pt x="84699" y="888622"/>
                    <a:pt x="55007" y="973111"/>
                    <a:pt x="77821" y="904672"/>
                  </a:cubicBezTo>
                </a:path>
              </a:pathLst>
            </a:custGeom>
            <a:solidFill>
              <a:srgbClr val="C6D6E8"/>
            </a:solidFill>
            <a:ln w="19050">
              <a:solidFill>
                <a:srgbClr val="85A8C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Hộp Văn bản 7">
              <a:extLst>
                <a:ext uri="{FF2B5EF4-FFF2-40B4-BE49-F238E27FC236}">
                  <a16:creationId xmlns:a16="http://schemas.microsoft.com/office/drawing/2014/main" id="{AD21CFB9-1580-F9F1-3DC9-6EF37EDD0D3C}"/>
                </a:ext>
              </a:extLst>
            </p:cNvPr>
            <p:cNvSpPr txBox="1"/>
            <p:nvPr/>
          </p:nvSpPr>
          <p:spPr>
            <a:xfrm>
              <a:off x="673907" y="2781151"/>
              <a:ext cx="561884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V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nhỡ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rộng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nét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8A7D38E-8F53-3097-A080-02052A40F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0" t="16666" r="33375" b="10889"/>
          <a:stretch/>
        </p:blipFill>
        <p:spPr>
          <a:xfrm>
            <a:off x="6827520" y="1258784"/>
            <a:ext cx="3977640" cy="4968240"/>
          </a:xfrm>
          <a:prstGeom prst="rect">
            <a:avLst/>
          </a:prstGeom>
        </p:spPr>
      </p:pic>
      <p:grpSp>
        <p:nvGrpSpPr>
          <p:cNvPr id="3" name="Google Shape;4362;p61">
            <a:extLst>
              <a:ext uri="{FF2B5EF4-FFF2-40B4-BE49-F238E27FC236}">
                <a16:creationId xmlns:a16="http://schemas.microsoft.com/office/drawing/2014/main" id="{EEA91C2A-6F2B-D88C-C9B5-EF1356C3BFF4}"/>
              </a:ext>
            </a:extLst>
          </p:cNvPr>
          <p:cNvGrpSpPr/>
          <p:nvPr/>
        </p:nvGrpSpPr>
        <p:grpSpPr>
          <a:xfrm>
            <a:off x="5493015" y="5238070"/>
            <a:ext cx="1036660" cy="919213"/>
            <a:chOff x="7019708" y="1127036"/>
            <a:chExt cx="813514" cy="721348"/>
          </a:xfrm>
        </p:grpSpPr>
        <p:sp>
          <p:nvSpPr>
            <p:cNvPr id="5" name="Google Shape;4363;p61">
              <a:extLst>
                <a:ext uri="{FF2B5EF4-FFF2-40B4-BE49-F238E27FC236}">
                  <a16:creationId xmlns:a16="http://schemas.microsoft.com/office/drawing/2014/main" id="{E751FA66-57A4-9F35-C8F1-424DB960E639}"/>
                </a:ext>
              </a:extLst>
            </p:cNvPr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rgbClr val="F9C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64;p61">
              <a:extLst>
                <a:ext uri="{FF2B5EF4-FFF2-40B4-BE49-F238E27FC236}">
                  <a16:creationId xmlns:a16="http://schemas.microsoft.com/office/drawing/2014/main" id="{EBAD4056-378A-DCDC-BB3E-A42306A16071}"/>
                </a:ext>
              </a:extLst>
            </p:cNvPr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65;p61">
              <a:extLst>
                <a:ext uri="{FF2B5EF4-FFF2-40B4-BE49-F238E27FC236}">
                  <a16:creationId xmlns:a16="http://schemas.microsoft.com/office/drawing/2014/main" id="{F33F30B3-1C57-35CB-55B8-8540F1CE771B}"/>
                </a:ext>
              </a:extLst>
            </p:cNvPr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83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6D321F-0E34-4D02-1363-8D833546D6BB}"/>
              </a:ext>
            </a:extLst>
          </p:cNvPr>
          <p:cNvGrpSpPr/>
          <p:nvPr/>
        </p:nvGrpSpPr>
        <p:grpSpPr>
          <a:xfrm>
            <a:off x="870058" y="2177286"/>
            <a:ext cx="5820325" cy="1325447"/>
            <a:chOff x="732923" y="2164104"/>
            <a:chExt cx="5820325" cy="1325447"/>
          </a:xfrm>
          <a:solidFill>
            <a:srgbClr val="E7FCC2"/>
          </a:solidFill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D0DD8AAD-1150-83EA-E8F0-6CA6AD2244B0}"/>
                </a:ext>
              </a:extLst>
            </p:cNvPr>
            <p:cNvSpPr/>
            <p:nvPr/>
          </p:nvSpPr>
          <p:spPr>
            <a:xfrm>
              <a:off x="732923" y="2164104"/>
              <a:ext cx="5820325" cy="1325447"/>
            </a:xfrm>
            <a:prstGeom prst="wedgeRoundRectCallout">
              <a:avLst>
                <a:gd name="adj1" fmla="val 60942"/>
                <a:gd name="adj2" fmla="val 63916"/>
                <a:gd name="adj3" fmla="val 16667"/>
              </a:avLst>
            </a:prstGeom>
            <a:solidFill>
              <a:srgbClr val="FBDB9B"/>
            </a:solidFill>
            <a:ln w="28575">
              <a:solidFill>
                <a:srgbClr val="F9C35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Hộp Văn bản 7">
              <a:extLst>
                <a:ext uri="{FF2B5EF4-FFF2-40B4-BE49-F238E27FC236}">
                  <a16:creationId xmlns:a16="http://schemas.microsoft.com/office/drawing/2014/main" id="{AD21CFB9-1580-F9F1-3DC9-6EF37EDD0D3C}"/>
                </a:ext>
              </a:extLst>
            </p:cNvPr>
            <p:cNvSpPr txBox="1"/>
            <p:nvPr/>
          </p:nvSpPr>
          <p:spPr>
            <a:xfrm>
              <a:off x="934402" y="2281335"/>
              <a:ext cx="561884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V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5 li,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5 li.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E8F9DC-8D7D-CAAF-7CD6-AD69A4E30DAC}"/>
              </a:ext>
            </a:extLst>
          </p:cNvPr>
          <p:cNvGrpSpPr/>
          <p:nvPr/>
        </p:nvGrpSpPr>
        <p:grpSpPr>
          <a:xfrm>
            <a:off x="732922" y="3869939"/>
            <a:ext cx="5820325" cy="1325447"/>
            <a:chOff x="732922" y="3869939"/>
            <a:chExt cx="5820325" cy="132544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4E55F3A6-E25C-45CD-8C5E-ABD72D867BDD}"/>
                </a:ext>
              </a:extLst>
            </p:cNvPr>
            <p:cNvSpPr/>
            <p:nvPr/>
          </p:nvSpPr>
          <p:spPr>
            <a:xfrm>
              <a:off x="732922" y="3869939"/>
              <a:ext cx="5820325" cy="1325447"/>
            </a:xfrm>
            <a:prstGeom prst="wedgeRoundRectCallout">
              <a:avLst>
                <a:gd name="adj1" fmla="val -46615"/>
                <a:gd name="adj2" fmla="val 85143"/>
                <a:gd name="adj3" fmla="val 16667"/>
              </a:avLst>
            </a:prstGeom>
            <a:solidFill>
              <a:srgbClr val="FED4BA"/>
            </a:solidFill>
            <a:ln w="28575">
              <a:solidFill>
                <a:srgbClr val="FD9E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Hộp Văn bản 14">
              <a:extLst>
                <a:ext uri="{FF2B5EF4-FFF2-40B4-BE49-F238E27FC236}">
                  <a16:creationId xmlns:a16="http://schemas.microsoft.com/office/drawing/2014/main" id="{59DA5848-8651-537A-A90E-711AE7BF154D}"/>
                </a:ext>
              </a:extLst>
            </p:cNvPr>
            <p:cNvSpPr txBox="1"/>
            <p:nvPr/>
          </p:nvSpPr>
          <p:spPr>
            <a:xfrm>
              <a:off x="732923" y="3936755"/>
              <a:ext cx="5562601" cy="119181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V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nhỏ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2,5 li,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2,5 li.</a:t>
              </a:r>
            </a:p>
          </p:txBody>
        </p:sp>
      </p:grpSp>
      <p:grpSp>
        <p:nvGrpSpPr>
          <p:cNvPr id="11" name="Nhóm 9">
            <a:extLst>
              <a:ext uri="{FF2B5EF4-FFF2-40B4-BE49-F238E27FC236}">
                <a16:creationId xmlns:a16="http://schemas.microsoft.com/office/drawing/2014/main" id="{1DDC755A-797C-3543-E6D4-A99E40744EB3}"/>
              </a:ext>
            </a:extLst>
          </p:cNvPr>
          <p:cNvGrpSpPr/>
          <p:nvPr/>
        </p:nvGrpSpPr>
        <p:grpSpPr>
          <a:xfrm>
            <a:off x="673906" y="630976"/>
            <a:ext cx="6320097" cy="1179105"/>
            <a:chOff x="756563" y="570065"/>
            <a:chExt cx="6320097" cy="1179105"/>
          </a:xfrm>
        </p:grpSpPr>
        <p:sp>
          <p:nvSpPr>
            <p:cNvPr id="14" name="Hộp Văn bản 10">
              <a:extLst>
                <a:ext uri="{FF2B5EF4-FFF2-40B4-BE49-F238E27FC236}">
                  <a16:creationId xmlns:a16="http://schemas.microsoft.com/office/drawing/2014/main" id="{53613EF2-1B29-00F4-044B-D12B2B9AFB1C}"/>
                </a:ext>
              </a:extLst>
            </p:cNvPr>
            <p:cNvSpPr txBox="1"/>
            <p:nvPr/>
          </p:nvSpPr>
          <p:spPr>
            <a:xfrm>
              <a:off x="756563" y="836453"/>
              <a:ext cx="5618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5" name="Hộp Văn bản 11">
              <a:extLst>
                <a:ext uri="{FF2B5EF4-FFF2-40B4-BE49-F238E27FC236}">
                  <a16:creationId xmlns:a16="http://schemas.microsoft.com/office/drawing/2014/main" id="{37D2A3AB-9ED6-4757-778F-025E8122CC34}"/>
                </a:ext>
              </a:extLst>
            </p:cNvPr>
            <p:cNvSpPr txBox="1"/>
            <p:nvPr/>
          </p:nvSpPr>
          <p:spPr>
            <a:xfrm>
              <a:off x="6178657" y="570065"/>
              <a:ext cx="898003" cy="1179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P001 5H" panose="020B06030503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V</a:t>
              </a:r>
              <a:endPara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algun Gothic" panose="020B0503020000020004" pitchFamily="34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D7F62F9-044B-722E-FE7F-77487C796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0" t="16666" r="33375" b="10889"/>
          <a:stretch/>
        </p:blipFill>
        <p:spPr>
          <a:xfrm>
            <a:off x="6827520" y="1258784"/>
            <a:ext cx="3977640" cy="4968240"/>
          </a:xfrm>
          <a:prstGeom prst="rect">
            <a:avLst/>
          </a:prstGeom>
        </p:spPr>
      </p:pic>
      <p:grpSp>
        <p:nvGrpSpPr>
          <p:cNvPr id="16" name="Google Shape;4422;p61">
            <a:extLst>
              <a:ext uri="{FF2B5EF4-FFF2-40B4-BE49-F238E27FC236}">
                <a16:creationId xmlns:a16="http://schemas.microsoft.com/office/drawing/2014/main" id="{E2F3C90B-E2EB-E137-7D1A-BF76064B717D}"/>
              </a:ext>
            </a:extLst>
          </p:cNvPr>
          <p:cNvGrpSpPr/>
          <p:nvPr/>
        </p:nvGrpSpPr>
        <p:grpSpPr>
          <a:xfrm>
            <a:off x="5671794" y="4818912"/>
            <a:ext cx="898003" cy="819764"/>
            <a:chOff x="7132879" y="2876092"/>
            <a:chExt cx="652145" cy="595404"/>
          </a:xfrm>
        </p:grpSpPr>
        <p:sp>
          <p:nvSpPr>
            <p:cNvPr id="17" name="Google Shape;4423;p61">
              <a:extLst>
                <a:ext uri="{FF2B5EF4-FFF2-40B4-BE49-F238E27FC236}">
                  <a16:creationId xmlns:a16="http://schemas.microsoft.com/office/drawing/2014/main" id="{2DA7D145-8987-33E5-D3B7-2F8A009DB2EF}"/>
                </a:ext>
              </a:extLst>
            </p:cNvPr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rgbClr val="FD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424;p61">
              <a:extLst>
                <a:ext uri="{FF2B5EF4-FFF2-40B4-BE49-F238E27FC236}">
                  <a16:creationId xmlns:a16="http://schemas.microsoft.com/office/drawing/2014/main" id="{BE00C018-43D6-91DF-E116-A5FB8D7D532D}"/>
                </a:ext>
              </a:extLst>
            </p:cNvPr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rgbClr val="FAE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25;p61">
              <a:extLst>
                <a:ext uri="{FF2B5EF4-FFF2-40B4-BE49-F238E27FC236}">
                  <a16:creationId xmlns:a16="http://schemas.microsoft.com/office/drawing/2014/main" id="{FD8C453E-1E0B-4723-0316-EBC0AD1FC2AB}"/>
                </a:ext>
              </a:extLst>
            </p:cNvPr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3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4624" y="2209168"/>
            <a:ext cx="3495285" cy="371538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V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801038" y="3201528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7836476" y="4426367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rưỡi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4983342" y="562595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rưỡi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4952100" y="5604578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7964581" y="1689862"/>
            <a:ext cx="3877155" cy="2701163"/>
            <a:chOff x="691843" y="3942812"/>
            <a:chExt cx="2907866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980171" y="4442902"/>
              <a:ext cx="2410699" cy="533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nét thẳng đứng lượn hai đầu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5562600" y="2996387"/>
            <a:ext cx="2173683" cy="128033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28370" y="2420368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481968" y="1825606"/>
            <a:ext cx="3877155" cy="2182535"/>
            <a:chOff x="691843" y="3942812"/>
            <a:chExt cx="2907866" cy="1000723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1053788" y="4326340"/>
              <a:ext cx="2148952" cy="43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cong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trái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lượn</a:t>
              </a:r>
              <a:r>
                <a:rPr lang="en-US" sz="28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ngang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934068" cy="104316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A7289C2-5BBF-4E9A-9848-0687C18A1E83}"/>
              </a:ext>
            </a:extLst>
          </p:cNvPr>
          <p:cNvGrpSpPr/>
          <p:nvPr/>
        </p:nvGrpSpPr>
        <p:grpSpPr>
          <a:xfrm>
            <a:off x="234318" y="4083031"/>
            <a:ext cx="3877155" cy="2182535"/>
            <a:chOff x="691843" y="3890404"/>
            <a:chExt cx="2907866" cy="100072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107618A-A03D-42F1-95AB-0E32CDE8D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890404"/>
              <a:ext cx="2907866" cy="1000723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4AF93BE-9F1E-4153-B9DE-03786280E44F}"/>
                </a:ext>
              </a:extLst>
            </p:cNvPr>
            <p:cNvSpPr/>
            <p:nvPr/>
          </p:nvSpPr>
          <p:spPr>
            <a:xfrm>
              <a:off x="1053788" y="4326340"/>
              <a:ext cx="2148952" cy="239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nét móc xuôi phải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8956D22-5F9D-4ABF-8E87-87C0FC68E1D6}"/>
              </a:ext>
            </a:extLst>
          </p:cNvPr>
          <p:cNvCxnSpPr>
            <a:cxnSpLocks/>
          </p:cNvCxnSpPr>
          <p:nvPr/>
        </p:nvCxnSpPr>
        <p:spPr>
          <a:xfrm flipV="1">
            <a:off x="3837957" y="4705350"/>
            <a:ext cx="1781793" cy="32844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  <a:extLst>
              <a:ext uri="{FF2B5EF4-FFF2-40B4-BE49-F238E27FC236}">
                <a16:creationId xmlns:a16="http://schemas.microsoft.com/office/drawing/2014/main" id="{A8356C46-1E6B-40E9-9872-7C9AB161FB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292</Words>
  <Application>Microsoft Office PowerPoint</Application>
  <PresentationFormat>Widescreen</PresentationFormat>
  <Paragraphs>51</Paragraphs>
  <Slides>15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Malgun Gothic</vt:lpstr>
      <vt:lpstr>微软雅黑</vt:lpstr>
      <vt:lpstr>Arial</vt:lpstr>
      <vt:lpstr>Arial-Rounded</vt:lpstr>
      <vt:lpstr>Calibri</vt:lpstr>
      <vt:lpstr>Cambria</vt:lpstr>
      <vt:lpstr>Coiny</vt:lpstr>
      <vt:lpstr>HP001</vt:lpstr>
      <vt:lpstr>HP001 4 hàng</vt:lpstr>
      <vt:lpstr>HP001 5H</vt:lpstr>
      <vt:lpstr>Odibee Sans</vt:lpstr>
      <vt:lpstr>Roboto Condensed Light</vt:lpstr>
      <vt:lpstr>Times New Roman</vt:lpstr>
      <vt:lpstr>UTM Avo</vt:lpstr>
      <vt:lpstr>Wingdings</vt:lpstr>
      <vt:lpstr>字魂35号-经典雅黑</vt:lpstr>
      <vt:lpstr>包图主题2</vt:lpstr>
      <vt:lpstr>2_Literacy Subject for Pre-K: Holding a Pencil, Marker or Crayon Correctly by Slidesgo</vt:lpstr>
      <vt:lpstr>Literacy Subject for Pre-K: Holding a Pencil, Marker or Crayon Correctly by Slidesgo</vt:lpstr>
      <vt:lpstr>7_Office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25</cp:revision>
  <dcterms:created xsi:type="dcterms:W3CDTF">2021-08-01T10:00:47Z</dcterms:created>
  <dcterms:modified xsi:type="dcterms:W3CDTF">2026-03-04T08:41:49Z</dcterms:modified>
</cp:coreProperties>
</file>