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692" r:id="rId3"/>
    <p:sldMasterId id="2147483694" r:id="rId4"/>
    <p:sldMasterId id="2147483705" r:id="rId5"/>
    <p:sldMasterId id="2147483712" r:id="rId6"/>
    <p:sldMasterId id="2147483724" r:id="rId7"/>
  </p:sldMasterIdLst>
  <p:notesMasterIdLst>
    <p:notesMasterId r:id="rId26"/>
  </p:notesMasterIdLst>
  <p:handoutMasterIdLst>
    <p:handoutMasterId r:id="rId27"/>
  </p:handoutMasterIdLst>
  <p:sldIdLst>
    <p:sldId id="11670" r:id="rId8"/>
    <p:sldId id="263" r:id="rId9"/>
    <p:sldId id="582" r:id="rId10"/>
    <p:sldId id="257" r:id="rId11"/>
    <p:sldId id="283" r:id="rId12"/>
    <p:sldId id="2007577111" r:id="rId13"/>
    <p:sldId id="2007577110" r:id="rId14"/>
    <p:sldId id="2007577112" r:id="rId15"/>
    <p:sldId id="284" r:id="rId16"/>
    <p:sldId id="2007577113" r:id="rId17"/>
    <p:sldId id="2007577115" r:id="rId18"/>
    <p:sldId id="2007577118" r:id="rId19"/>
    <p:sldId id="2007577117" r:id="rId20"/>
    <p:sldId id="285" r:id="rId21"/>
    <p:sldId id="11698" r:id="rId22"/>
    <p:sldId id="11699" r:id="rId23"/>
    <p:sldId id="11700" r:id="rId24"/>
    <p:sldId id="29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9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441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05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595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202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41C6C-ED77-4877-927B-0AE0C3885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094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2838-32AB-F0DE-327E-FCECC4C7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C5247-C6DA-72A3-22C2-276D9DFC1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69FC5-4B34-BB6D-B0A6-EDB51467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6C9B2-27A9-9384-8573-2E278EEC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58510-455B-04B5-21EF-643ECBAC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88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3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43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1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75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80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71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56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92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4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4/3/2026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24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"/>
          <p:cNvSpPr/>
          <p:nvPr/>
        </p:nvSpPr>
        <p:spPr>
          <a:xfrm>
            <a:off x="1640400" y="2936133"/>
            <a:ext cx="4012800" cy="3006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5"/>
          <p:cNvSpPr/>
          <p:nvPr/>
        </p:nvSpPr>
        <p:spPr>
          <a:xfrm>
            <a:off x="6527800" y="2936133"/>
            <a:ext cx="4012800" cy="3006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5E9B8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5"/>
          <p:cNvSpPr txBox="1">
            <a:spLocks noGrp="1"/>
          </p:cNvSpPr>
          <p:nvPr>
            <p:ph type="title"/>
          </p:nvPr>
        </p:nvSpPr>
        <p:spPr>
          <a:xfrm>
            <a:off x="2079200" y="3969600"/>
            <a:ext cx="31352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DBD9A"/>
              </a:buClr>
              <a:buSzPts val="2000"/>
              <a:buFont typeface="Bad Script"/>
              <a:buNone/>
              <a:defRPr sz="2667" b="1">
                <a:solidFill>
                  <a:srgbClr val="3DBD9A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2079200" y="4449600"/>
            <a:ext cx="31352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title" idx="2"/>
          </p:nvPr>
        </p:nvSpPr>
        <p:spPr>
          <a:xfrm>
            <a:off x="6979047" y="3969600"/>
            <a:ext cx="31352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subTitle" idx="3"/>
          </p:nvPr>
        </p:nvSpPr>
        <p:spPr>
          <a:xfrm>
            <a:off x="6966597" y="4449600"/>
            <a:ext cx="31352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7B0"/>
              </a:buClr>
              <a:buSzPts val="1400"/>
              <a:buNone/>
              <a:defRPr sz="1867">
                <a:solidFill>
                  <a:srgbClr val="4657B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4"/>
          </p:nvPr>
        </p:nvSpPr>
        <p:spPr>
          <a:xfrm>
            <a:off x="960000" y="719333"/>
            <a:ext cx="10272000" cy="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3" name="Google Shape;113;p5"/>
          <p:cNvGrpSpPr/>
          <p:nvPr/>
        </p:nvGrpSpPr>
        <p:grpSpPr>
          <a:xfrm flipH="1">
            <a:off x="11140204" y="993070"/>
            <a:ext cx="878249" cy="873900"/>
            <a:chOff x="4636900" y="2064950"/>
            <a:chExt cx="179650" cy="178775"/>
          </a:xfrm>
        </p:grpSpPr>
        <p:sp>
          <p:nvSpPr>
            <p:cNvPr id="114" name="Google Shape;114;p5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7" name="Google Shape;117;p5"/>
          <p:cNvGrpSpPr/>
          <p:nvPr/>
        </p:nvGrpSpPr>
        <p:grpSpPr>
          <a:xfrm rot="6718042" flipH="1">
            <a:off x="975497" y="1548214"/>
            <a:ext cx="809260" cy="1095273"/>
            <a:chOff x="5408700" y="2855000"/>
            <a:chExt cx="121525" cy="164475"/>
          </a:xfrm>
        </p:grpSpPr>
        <p:sp>
          <p:nvSpPr>
            <p:cNvPr id="118" name="Google Shape;118;p5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" name="Google Shape;120;p5"/>
          <p:cNvGrpSpPr/>
          <p:nvPr/>
        </p:nvGrpSpPr>
        <p:grpSpPr>
          <a:xfrm rot="2836504">
            <a:off x="10879764" y="5823221"/>
            <a:ext cx="1118155" cy="1017775"/>
            <a:chOff x="4779800" y="3121700"/>
            <a:chExt cx="150800" cy="137250"/>
          </a:xfrm>
        </p:grpSpPr>
        <p:sp>
          <p:nvSpPr>
            <p:cNvPr id="121" name="Google Shape;121;p5"/>
            <p:cNvSpPr/>
            <p:nvPr/>
          </p:nvSpPr>
          <p:spPr>
            <a:xfrm>
              <a:off x="4806475" y="3207375"/>
              <a:ext cx="51150" cy="51575"/>
            </a:xfrm>
            <a:custGeom>
              <a:avLst/>
              <a:gdLst/>
              <a:ahLst/>
              <a:cxnLst/>
              <a:rect l="l" t="t" r="r" b="b"/>
              <a:pathLst>
                <a:path w="2046" h="2063" extrusionOk="0">
                  <a:moveTo>
                    <a:pt x="1014" y="297"/>
                  </a:moveTo>
                  <a:cubicBezTo>
                    <a:pt x="1171" y="297"/>
                    <a:pt x="1329" y="350"/>
                    <a:pt x="1468" y="437"/>
                  </a:cubicBezTo>
                  <a:cubicBezTo>
                    <a:pt x="1661" y="594"/>
                    <a:pt x="1766" y="804"/>
                    <a:pt x="1766" y="1031"/>
                  </a:cubicBezTo>
                  <a:cubicBezTo>
                    <a:pt x="1766" y="1189"/>
                    <a:pt x="1713" y="1346"/>
                    <a:pt x="1608" y="1468"/>
                  </a:cubicBezTo>
                  <a:cubicBezTo>
                    <a:pt x="1468" y="1661"/>
                    <a:pt x="1241" y="1766"/>
                    <a:pt x="1014" y="1766"/>
                  </a:cubicBezTo>
                  <a:cubicBezTo>
                    <a:pt x="857" y="1766"/>
                    <a:pt x="717" y="1713"/>
                    <a:pt x="577" y="1608"/>
                  </a:cubicBezTo>
                  <a:cubicBezTo>
                    <a:pt x="385" y="1468"/>
                    <a:pt x="280" y="1259"/>
                    <a:pt x="280" y="1031"/>
                  </a:cubicBezTo>
                  <a:cubicBezTo>
                    <a:pt x="280" y="874"/>
                    <a:pt x="332" y="717"/>
                    <a:pt x="437" y="577"/>
                  </a:cubicBezTo>
                  <a:cubicBezTo>
                    <a:pt x="577" y="385"/>
                    <a:pt x="804" y="297"/>
                    <a:pt x="1014" y="297"/>
                  </a:cubicBezTo>
                  <a:close/>
                  <a:moveTo>
                    <a:pt x="1014" y="0"/>
                  </a:moveTo>
                  <a:cubicBezTo>
                    <a:pt x="717" y="0"/>
                    <a:pt x="402" y="140"/>
                    <a:pt x="210" y="402"/>
                  </a:cubicBezTo>
                  <a:cubicBezTo>
                    <a:pt x="70" y="594"/>
                    <a:pt x="0" y="804"/>
                    <a:pt x="0" y="1031"/>
                  </a:cubicBezTo>
                  <a:cubicBezTo>
                    <a:pt x="0" y="1346"/>
                    <a:pt x="140" y="1643"/>
                    <a:pt x="402" y="1853"/>
                  </a:cubicBezTo>
                  <a:cubicBezTo>
                    <a:pt x="577" y="1993"/>
                    <a:pt x="804" y="2063"/>
                    <a:pt x="1014" y="2063"/>
                  </a:cubicBezTo>
                  <a:cubicBezTo>
                    <a:pt x="1329" y="2063"/>
                    <a:pt x="1643" y="1923"/>
                    <a:pt x="1836" y="1661"/>
                  </a:cubicBezTo>
                  <a:cubicBezTo>
                    <a:pt x="1975" y="1468"/>
                    <a:pt x="2045" y="1241"/>
                    <a:pt x="2045" y="1031"/>
                  </a:cubicBezTo>
                  <a:cubicBezTo>
                    <a:pt x="2045" y="717"/>
                    <a:pt x="1905" y="420"/>
                    <a:pt x="1643" y="210"/>
                  </a:cubicBezTo>
                  <a:cubicBezTo>
                    <a:pt x="1451" y="70"/>
                    <a:pt x="1241" y="0"/>
                    <a:pt x="10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4779800" y="3121700"/>
              <a:ext cx="54650" cy="54225"/>
            </a:xfrm>
            <a:custGeom>
              <a:avLst/>
              <a:gdLst/>
              <a:ahLst/>
              <a:cxnLst/>
              <a:rect l="l" t="t" r="r" b="b"/>
              <a:pathLst>
                <a:path w="2186" h="2169" extrusionOk="0">
                  <a:moveTo>
                    <a:pt x="1084" y="280"/>
                  </a:moveTo>
                  <a:cubicBezTo>
                    <a:pt x="1259" y="280"/>
                    <a:pt x="1434" y="333"/>
                    <a:pt x="1574" y="455"/>
                  </a:cubicBezTo>
                  <a:cubicBezTo>
                    <a:pt x="1784" y="613"/>
                    <a:pt x="1889" y="840"/>
                    <a:pt x="1889" y="1085"/>
                  </a:cubicBezTo>
                  <a:cubicBezTo>
                    <a:pt x="1889" y="1259"/>
                    <a:pt x="1836" y="1417"/>
                    <a:pt x="1731" y="1574"/>
                  </a:cubicBezTo>
                  <a:cubicBezTo>
                    <a:pt x="1574" y="1784"/>
                    <a:pt x="1329" y="1889"/>
                    <a:pt x="1084" y="1889"/>
                  </a:cubicBezTo>
                  <a:cubicBezTo>
                    <a:pt x="927" y="1889"/>
                    <a:pt x="752" y="1836"/>
                    <a:pt x="612" y="1714"/>
                  </a:cubicBezTo>
                  <a:cubicBezTo>
                    <a:pt x="403" y="1557"/>
                    <a:pt x="298" y="1329"/>
                    <a:pt x="298" y="1085"/>
                  </a:cubicBezTo>
                  <a:cubicBezTo>
                    <a:pt x="298" y="910"/>
                    <a:pt x="350" y="752"/>
                    <a:pt x="455" y="595"/>
                  </a:cubicBezTo>
                  <a:cubicBezTo>
                    <a:pt x="612" y="385"/>
                    <a:pt x="857" y="280"/>
                    <a:pt x="1084" y="280"/>
                  </a:cubicBezTo>
                  <a:close/>
                  <a:moveTo>
                    <a:pt x="1084" y="1"/>
                  </a:moveTo>
                  <a:cubicBezTo>
                    <a:pt x="770" y="1"/>
                    <a:pt x="438" y="141"/>
                    <a:pt x="228" y="420"/>
                  </a:cubicBezTo>
                  <a:cubicBezTo>
                    <a:pt x="71" y="613"/>
                    <a:pt x="1" y="857"/>
                    <a:pt x="1" y="1085"/>
                  </a:cubicBezTo>
                  <a:cubicBezTo>
                    <a:pt x="1" y="1417"/>
                    <a:pt x="140" y="1731"/>
                    <a:pt x="438" y="1959"/>
                  </a:cubicBezTo>
                  <a:cubicBezTo>
                    <a:pt x="630" y="2098"/>
                    <a:pt x="857" y="2168"/>
                    <a:pt x="1084" y="2168"/>
                  </a:cubicBezTo>
                  <a:cubicBezTo>
                    <a:pt x="1417" y="2168"/>
                    <a:pt x="1749" y="2029"/>
                    <a:pt x="1959" y="1749"/>
                  </a:cubicBezTo>
                  <a:cubicBezTo>
                    <a:pt x="2116" y="1557"/>
                    <a:pt x="2186" y="1312"/>
                    <a:pt x="2186" y="1085"/>
                  </a:cubicBezTo>
                  <a:cubicBezTo>
                    <a:pt x="2186" y="752"/>
                    <a:pt x="2028" y="438"/>
                    <a:pt x="1749" y="211"/>
                  </a:cubicBezTo>
                  <a:cubicBezTo>
                    <a:pt x="1556" y="71"/>
                    <a:pt x="1329" y="1"/>
                    <a:pt x="10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4879000" y="3147925"/>
              <a:ext cx="51600" cy="51600"/>
            </a:xfrm>
            <a:custGeom>
              <a:avLst/>
              <a:gdLst/>
              <a:ahLst/>
              <a:cxnLst/>
              <a:rect l="l" t="t" r="r" b="b"/>
              <a:pathLst>
                <a:path w="2064" h="2064" extrusionOk="0">
                  <a:moveTo>
                    <a:pt x="1032" y="298"/>
                  </a:moveTo>
                  <a:cubicBezTo>
                    <a:pt x="1190" y="298"/>
                    <a:pt x="1347" y="350"/>
                    <a:pt x="1487" y="438"/>
                  </a:cubicBezTo>
                  <a:cubicBezTo>
                    <a:pt x="1679" y="595"/>
                    <a:pt x="1767" y="805"/>
                    <a:pt x="1767" y="1032"/>
                  </a:cubicBezTo>
                  <a:cubicBezTo>
                    <a:pt x="1767" y="1189"/>
                    <a:pt x="1732" y="1347"/>
                    <a:pt x="1627" y="1487"/>
                  </a:cubicBezTo>
                  <a:cubicBezTo>
                    <a:pt x="1469" y="1661"/>
                    <a:pt x="1260" y="1766"/>
                    <a:pt x="1032" y="1766"/>
                  </a:cubicBezTo>
                  <a:cubicBezTo>
                    <a:pt x="875" y="1766"/>
                    <a:pt x="718" y="1714"/>
                    <a:pt x="595" y="1626"/>
                  </a:cubicBezTo>
                  <a:cubicBezTo>
                    <a:pt x="403" y="1469"/>
                    <a:pt x="298" y="1259"/>
                    <a:pt x="298" y="1032"/>
                  </a:cubicBezTo>
                  <a:cubicBezTo>
                    <a:pt x="298" y="875"/>
                    <a:pt x="351" y="717"/>
                    <a:pt x="455" y="595"/>
                  </a:cubicBezTo>
                  <a:cubicBezTo>
                    <a:pt x="595" y="403"/>
                    <a:pt x="805" y="298"/>
                    <a:pt x="1032" y="298"/>
                  </a:cubicBezTo>
                  <a:close/>
                  <a:moveTo>
                    <a:pt x="1032" y="1"/>
                  </a:moveTo>
                  <a:cubicBezTo>
                    <a:pt x="735" y="1"/>
                    <a:pt x="420" y="140"/>
                    <a:pt x="211" y="403"/>
                  </a:cubicBezTo>
                  <a:cubicBezTo>
                    <a:pt x="71" y="595"/>
                    <a:pt x="1" y="822"/>
                    <a:pt x="1" y="1032"/>
                  </a:cubicBezTo>
                  <a:cubicBezTo>
                    <a:pt x="1" y="1347"/>
                    <a:pt x="141" y="1644"/>
                    <a:pt x="420" y="1854"/>
                  </a:cubicBezTo>
                  <a:cubicBezTo>
                    <a:pt x="595" y="1993"/>
                    <a:pt x="823" y="2063"/>
                    <a:pt x="1032" y="2063"/>
                  </a:cubicBezTo>
                  <a:cubicBezTo>
                    <a:pt x="1347" y="2063"/>
                    <a:pt x="1644" y="1924"/>
                    <a:pt x="1854" y="1661"/>
                  </a:cubicBezTo>
                  <a:cubicBezTo>
                    <a:pt x="1994" y="1469"/>
                    <a:pt x="2064" y="1242"/>
                    <a:pt x="2064" y="1032"/>
                  </a:cubicBezTo>
                  <a:cubicBezTo>
                    <a:pt x="2064" y="717"/>
                    <a:pt x="1924" y="420"/>
                    <a:pt x="1662" y="210"/>
                  </a:cubicBezTo>
                  <a:cubicBezTo>
                    <a:pt x="1469" y="71"/>
                    <a:pt x="1260" y="1"/>
                    <a:pt x="103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4813900" y="3147850"/>
              <a:ext cx="73450" cy="24225"/>
            </a:xfrm>
            <a:custGeom>
              <a:avLst/>
              <a:gdLst/>
              <a:ahLst/>
              <a:cxnLst/>
              <a:rect l="l" t="t" r="r" b="b"/>
              <a:pathLst>
                <a:path w="2938" h="969" extrusionOk="0">
                  <a:moveTo>
                    <a:pt x="164" y="0"/>
                  </a:moveTo>
                  <a:cubicBezTo>
                    <a:pt x="101" y="0"/>
                    <a:pt x="33" y="48"/>
                    <a:pt x="18" y="109"/>
                  </a:cubicBezTo>
                  <a:cubicBezTo>
                    <a:pt x="0" y="196"/>
                    <a:pt x="53" y="266"/>
                    <a:pt x="123" y="283"/>
                  </a:cubicBezTo>
                  <a:lnTo>
                    <a:pt x="2745" y="965"/>
                  </a:lnTo>
                  <a:cubicBezTo>
                    <a:pt x="2756" y="967"/>
                    <a:pt x="2767" y="968"/>
                    <a:pt x="2778" y="968"/>
                  </a:cubicBezTo>
                  <a:cubicBezTo>
                    <a:pt x="2850" y="968"/>
                    <a:pt x="2904" y="921"/>
                    <a:pt x="2920" y="860"/>
                  </a:cubicBezTo>
                  <a:cubicBezTo>
                    <a:pt x="2937" y="773"/>
                    <a:pt x="2902" y="703"/>
                    <a:pt x="2815" y="668"/>
                  </a:cubicBezTo>
                  <a:lnTo>
                    <a:pt x="192" y="4"/>
                  </a:lnTo>
                  <a:cubicBezTo>
                    <a:pt x="183" y="1"/>
                    <a:pt x="174" y="0"/>
                    <a:pt x="16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844925" y="3175575"/>
              <a:ext cx="57275" cy="47250"/>
            </a:xfrm>
            <a:custGeom>
              <a:avLst/>
              <a:gdLst/>
              <a:ahLst/>
              <a:cxnLst/>
              <a:rect l="l" t="t" r="r" b="b"/>
              <a:pathLst>
                <a:path w="2291" h="1890" extrusionOk="0">
                  <a:moveTo>
                    <a:pt x="2116" y="0"/>
                  </a:moveTo>
                  <a:cubicBezTo>
                    <a:pt x="2086" y="0"/>
                    <a:pt x="2056" y="10"/>
                    <a:pt x="2028" y="31"/>
                  </a:cubicBezTo>
                  <a:lnTo>
                    <a:pt x="70" y="1639"/>
                  </a:lnTo>
                  <a:cubicBezTo>
                    <a:pt x="18" y="1674"/>
                    <a:pt x="0" y="1779"/>
                    <a:pt x="53" y="1831"/>
                  </a:cubicBezTo>
                  <a:cubicBezTo>
                    <a:pt x="84" y="1872"/>
                    <a:pt x="126" y="1889"/>
                    <a:pt x="170" y="1889"/>
                  </a:cubicBezTo>
                  <a:cubicBezTo>
                    <a:pt x="202" y="1889"/>
                    <a:pt x="234" y="1881"/>
                    <a:pt x="263" y="1866"/>
                  </a:cubicBezTo>
                  <a:lnTo>
                    <a:pt x="2220" y="258"/>
                  </a:lnTo>
                  <a:cubicBezTo>
                    <a:pt x="2273" y="206"/>
                    <a:pt x="2290" y="118"/>
                    <a:pt x="2238" y="66"/>
                  </a:cubicBezTo>
                  <a:cubicBezTo>
                    <a:pt x="2206" y="24"/>
                    <a:pt x="2162" y="0"/>
                    <a:pt x="211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" name="Google Shape;126;p5"/>
          <p:cNvGrpSpPr/>
          <p:nvPr/>
        </p:nvGrpSpPr>
        <p:grpSpPr>
          <a:xfrm rot="-2305022">
            <a:off x="81003" y="500737"/>
            <a:ext cx="1463595" cy="770603"/>
            <a:chOff x="5771177" y="4198236"/>
            <a:chExt cx="450550" cy="237228"/>
          </a:xfrm>
        </p:grpSpPr>
        <p:sp>
          <p:nvSpPr>
            <p:cNvPr id="127" name="Google Shape;127;p5"/>
            <p:cNvSpPr/>
            <p:nvPr/>
          </p:nvSpPr>
          <p:spPr>
            <a:xfrm>
              <a:off x="5771177" y="4198236"/>
              <a:ext cx="91541" cy="20924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14" y="0"/>
                  </a:moveTo>
                  <a:cubicBezTo>
                    <a:pt x="1779" y="0"/>
                    <a:pt x="1743" y="10"/>
                    <a:pt x="1711" y="28"/>
                  </a:cubicBezTo>
                  <a:cubicBezTo>
                    <a:pt x="951" y="479"/>
                    <a:pt x="404" y="1228"/>
                    <a:pt x="190" y="2096"/>
                  </a:cubicBezTo>
                  <a:cubicBezTo>
                    <a:pt x="0" y="2939"/>
                    <a:pt x="166" y="3830"/>
                    <a:pt x="666" y="4543"/>
                  </a:cubicBezTo>
                  <a:cubicBezTo>
                    <a:pt x="701" y="4579"/>
                    <a:pt x="725" y="4603"/>
                    <a:pt x="772" y="4615"/>
                  </a:cubicBezTo>
                  <a:cubicBezTo>
                    <a:pt x="785" y="4618"/>
                    <a:pt x="798" y="4619"/>
                    <a:pt x="811" y="4619"/>
                  </a:cubicBezTo>
                  <a:cubicBezTo>
                    <a:pt x="845" y="4619"/>
                    <a:pt x="880" y="4608"/>
                    <a:pt x="915" y="4591"/>
                  </a:cubicBezTo>
                  <a:cubicBezTo>
                    <a:pt x="998" y="4555"/>
                    <a:pt x="1034" y="4448"/>
                    <a:pt x="974" y="4365"/>
                  </a:cubicBezTo>
                  <a:cubicBezTo>
                    <a:pt x="523" y="3723"/>
                    <a:pt x="357" y="2927"/>
                    <a:pt x="535" y="2155"/>
                  </a:cubicBezTo>
                  <a:cubicBezTo>
                    <a:pt x="725" y="1383"/>
                    <a:pt x="1224" y="705"/>
                    <a:pt x="1913" y="301"/>
                  </a:cubicBezTo>
                  <a:cubicBezTo>
                    <a:pt x="1996" y="254"/>
                    <a:pt x="2020" y="147"/>
                    <a:pt x="1961" y="75"/>
                  </a:cubicBezTo>
                  <a:cubicBezTo>
                    <a:pt x="1924" y="24"/>
                    <a:pt x="1870" y="0"/>
                    <a:pt x="18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5835768" y="4270653"/>
              <a:ext cx="91541" cy="90671"/>
            </a:xfrm>
            <a:custGeom>
              <a:avLst/>
              <a:gdLst/>
              <a:ahLst/>
              <a:cxnLst/>
              <a:rect l="l" t="t" r="r" b="b"/>
              <a:pathLst>
                <a:path w="2021" h="2002" extrusionOk="0">
                  <a:moveTo>
                    <a:pt x="1824" y="0"/>
                  </a:moveTo>
                  <a:cubicBezTo>
                    <a:pt x="1779" y="0"/>
                    <a:pt x="1735" y="15"/>
                    <a:pt x="1699" y="45"/>
                  </a:cubicBezTo>
                  <a:lnTo>
                    <a:pt x="1034" y="627"/>
                  </a:lnTo>
                  <a:lnTo>
                    <a:pt x="749" y="104"/>
                  </a:lnTo>
                  <a:cubicBezTo>
                    <a:pt x="714" y="43"/>
                    <a:pt x="652" y="7"/>
                    <a:pt x="585" y="7"/>
                  </a:cubicBezTo>
                  <a:cubicBezTo>
                    <a:pt x="561" y="7"/>
                    <a:pt x="536" y="12"/>
                    <a:pt x="511" y="21"/>
                  </a:cubicBezTo>
                  <a:cubicBezTo>
                    <a:pt x="428" y="57"/>
                    <a:pt x="392" y="164"/>
                    <a:pt x="440" y="247"/>
                  </a:cubicBezTo>
                  <a:lnTo>
                    <a:pt x="772" y="853"/>
                  </a:lnTo>
                  <a:lnTo>
                    <a:pt x="71" y="1471"/>
                  </a:lnTo>
                  <a:cubicBezTo>
                    <a:pt x="0" y="1530"/>
                    <a:pt x="0" y="1637"/>
                    <a:pt x="71" y="1697"/>
                  </a:cubicBezTo>
                  <a:cubicBezTo>
                    <a:pt x="95" y="1720"/>
                    <a:pt x="119" y="1732"/>
                    <a:pt x="143" y="1744"/>
                  </a:cubicBezTo>
                  <a:cubicBezTo>
                    <a:pt x="157" y="1747"/>
                    <a:pt x="171" y="1749"/>
                    <a:pt x="186" y="1749"/>
                  </a:cubicBezTo>
                  <a:cubicBezTo>
                    <a:pt x="234" y="1749"/>
                    <a:pt x="285" y="1733"/>
                    <a:pt x="321" y="1697"/>
                  </a:cubicBezTo>
                  <a:lnTo>
                    <a:pt x="939" y="1162"/>
                  </a:lnTo>
                  <a:lnTo>
                    <a:pt x="1343" y="1911"/>
                  </a:lnTo>
                  <a:cubicBezTo>
                    <a:pt x="1367" y="1958"/>
                    <a:pt x="1414" y="1982"/>
                    <a:pt x="1450" y="1994"/>
                  </a:cubicBezTo>
                  <a:cubicBezTo>
                    <a:pt x="1469" y="1999"/>
                    <a:pt x="1489" y="2002"/>
                    <a:pt x="1508" y="2002"/>
                  </a:cubicBezTo>
                  <a:cubicBezTo>
                    <a:pt x="1535" y="2002"/>
                    <a:pt x="1560" y="1996"/>
                    <a:pt x="1580" y="1982"/>
                  </a:cubicBezTo>
                  <a:cubicBezTo>
                    <a:pt x="1676" y="1958"/>
                    <a:pt x="1711" y="1851"/>
                    <a:pt x="1664" y="1768"/>
                  </a:cubicBezTo>
                  <a:lnTo>
                    <a:pt x="1200" y="924"/>
                  </a:lnTo>
                  <a:lnTo>
                    <a:pt x="1949" y="271"/>
                  </a:lnTo>
                  <a:cubicBezTo>
                    <a:pt x="2020" y="211"/>
                    <a:pt x="2020" y="104"/>
                    <a:pt x="1949" y="45"/>
                  </a:cubicBezTo>
                  <a:cubicBezTo>
                    <a:pt x="1913" y="15"/>
                    <a:pt x="1869" y="0"/>
                    <a:pt x="182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5940717" y="4309738"/>
              <a:ext cx="68939" cy="21875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90" y="0"/>
                  </a:moveTo>
                  <a:cubicBezTo>
                    <a:pt x="103" y="0"/>
                    <a:pt x="23" y="58"/>
                    <a:pt x="12" y="145"/>
                  </a:cubicBezTo>
                  <a:cubicBezTo>
                    <a:pt x="0" y="228"/>
                    <a:pt x="48" y="299"/>
                    <a:pt x="131" y="323"/>
                  </a:cubicBezTo>
                  <a:lnTo>
                    <a:pt x="155" y="323"/>
                  </a:lnTo>
                  <a:lnTo>
                    <a:pt x="1307" y="477"/>
                  </a:lnTo>
                  <a:cubicBezTo>
                    <a:pt x="1322" y="481"/>
                    <a:pt x="1335" y="482"/>
                    <a:pt x="1349" y="482"/>
                  </a:cubicBezTo>
                  <a:cubicBezTo>
                    <a:pt x="1426" y="482"/>
                    <a:pt x="1489" y="427"/>
                    <a:pt x="1509" y="347"/>
                  </a:cubicBezTo>
                  <a:cubicBezTo>
                    <a:pt x="1521" y="251"/>
                    <a:pt x="1450" y="180"/>
                    <a:pt x="1367" y="168"/>
                  </a:cubicBezTo>
                  <a:lnTo>
                    <a:pt x="214" y="2"/>
                  </a:lnTo>
                  <a:cubicBezTo>
                    <a:pt x="206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6017130" y="4296604"/>
              <a:ext cx="77545" cy="101903"/>
            </a:xfrm>
            <a:custGeom>
              <a:avLst/>
              <a:gdLst/>
              <a:ahLst/>
              <a:cxnLst/>
              <a:rect l="l" t="t" r="r" b="b"/>
              <a:pathLst>
                <a:path w="1712" h="2250" extrusionOk="0">
                  <a:moveTo>
                    <a:pt x="684" y="1"/>
                  </a:moveTo>
                  <a:cubicBezTo>
                    <a:pt x="639" y="1"/>
                    <a:pt x="595" y="19"/>
                    <a:pt x="559" y="54"/>
                  </a:cubicBezTo>
                  <a:cubicBezTo>
                    <a:pt x="405" y="197"/>
                    <a:pt x="357" y="435"/>
                    <a:pt x="428" y="637"/>
                  </a:cubicBezTo>
                  <a:cubicBezTo>
                    <a:pt x="512" y="850"/>
                    <a:pt x="690" y="1005"/>
                    <a:pt x="916" y="1041"/>
                  </a:cubicBezTo>
                  <a:cubicBezTo>
                    <a:pt x="935" y="1042"/>
                    <a:pt x="954" y="1043"/>
                    <a:pt x="973" y="1043"/>
                  </a:cubicBezTo>
                  <a:cubicBezTo>
                    <a:pt x="1108" y="1043"/>
                    <a:pt x="1241" y="1006"/>
                    <a:pt x="1355" y="934"/>
                  </a:cubicBezTo>
                  <a:cubicBezTo>
                    <a:pt x="1355" y="1005"/>
                    <a:pt x="1355" y="1076"/>
                    <a:pt x="1355" y="1147"/>
                  </a:cubicBezTo>
                  <a:cubicBezTo>
                    <a:pt x="1331" y="1409"/>
                    <a:pt x="1213" y="1658"/>
                    <a:pt x="999" y="1813"/>
                  </a:cubicBezTo>
                  <a:cubicBezTo>
                    <a:pt x="898" y="1884"/>
                    <a:pt x="779" y="1920"/>
                    <a:pt x="660" y="1920"/>
                  </a:cubicBezTo>
                  <a:cubicBezTo>
                    <a:pt x="541" y="1920"/>
                    <a:pt x="422" y="1884"/>
                    <a:pt x="321" y="1813"/>
                  </a:cubicBezTo>
                  <a:cubicBezTo>
                    <a:pt x="286" y="1783"/>
                    <a:pt x="241" y="1768"/>
                    <a:pt x="197" y="1768"/>
                  </a:cubicBezTo>
                  <a:cubicBezTo>
                    <a:pt x="152" y="1768"/>
                    <a:pt x="108" y="1783"/>
                    <a:pt x="72" y="1813"/>
                  </a:cubicBezTo>
                  <a:cubicBezTo>
                    <a:pt x="1" y="1872"/>
                    <a:pt x="1" y="1979"/>
                    <a:pt x="72" y="2039"/>
                  </a:cubicBezTo>
                  <a:cubicBezTo>
                    <a:pt x="167" y="2122"/>
                    <a:pt x="274" y="2181"/>
                    <a:pt x="393" y="2217"/>
                  </a:cubicBezTo>
                  <a:cubicBezTo>
                    <a:pt x="475" y="2238"/>
                    <a:pt x="559" y="2249"/>
                    <a:pt x="643" y="2249"/>
                  </a:cubicBezTo>
                  <a:cubicBezTo>
                    <a:pt x="840" y="2249"/>
                    <a:pt x="1038" y="2191"/>
                    <a:pt x="1213" y="2074"/>
                  </a:cubicBezTo>
                  <a:cubicBezTo>
                    <a:pt x="1498" y="1872"/>
                    <a:pt x="1688" y="1540"/>
                    <a:pt x="1700" y="1171"/>
                  </a:cubicBezTo>
                  <a:cubicBezTo>
                    <a:pt x="1712" y="934"/>
                    <a:pt x="1688" y="684"/>
                    <a:pt x="1640" y="446"/>
                  </a:cubicBezTo>
                  <a:cubicBezTo>
                    <a:pt x="1640" y="351"/>
                    <a:pt x="1617" y="268"/>
                    <a:pt x="1569" y="185"/>
                  </a:cubicBezTo>
                  <a:cubicBezTo>
                    <a:pt x="1534" y="133"/>
                    <a:pt x="1480" y="100"/>
                    <a:pt x="1421" y="100"/>
                  </a:cubicBezTo>
                  <a:cubicBezTo>
                    <a:pt x="1400" y="100"/>
                    <a:pt x="1378" y="104"/>
                    <a:pt x="1355" y="114"/>
                  </a:cubicBezTo>
                  <a:cubicBezTo>
                    <a:pt x="1272" y="137"/>
                    <a:pt x="1225" y="209"/>
                    <a:pt x="1236" y="292"/>
                  </a:cubicBezTo>
                  <a:cubicBezTo>
                    <a:pt x="1248" y="351"/>
                    <a:pt x="1272" y="411"/>
                    <a:pt x="1284" y="470"/>
                  </a:cubicBezTo>
                  <a:cubicBezTo>
                    <a:pt x="1272" y="518"/>
                    <a:pt x="1248" y="553"/>
                    <a:pt x="1213" y="589"/>
                  </a:cubicBezTo>
                  <a:cubicBezTo>
                    <a:pt x="1165" y="672"/>
                    <a:pt x="1070" y="720"/>
                    <a:pt x="975" y="720"/>
                  </a:cubicBezTo>
                  <a:cubicBezTo>
                    <a:pt x="880" y="696"/>
                    <a:pt x="797" y="625"/>
                    <a:pt x="773" y="530"/>
                  </a:cubicBezTo>
                  <a:cubicBezTo>
                    <a:pt x="725" y="446"/>
                    <a:pt x="749" y="351"/>
                    <a:pt x="809" y="280"/>
                  </a:cubicBezTo>
                  <a:cubicBezTo>
                    <a:pt x="880" y="221"/>
                    <a:pt x="880" y="114"/>
                    <a:pt x="809" y="54"/>
                  </a:cubicBezTo>
                  <a:cubicBezTo>
                    <a:pt x="773" y="19"/>
                    <a:pt x="728" y="1"/>
                    <a:pt x="6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6082264" y="4248280"/>
              <a:ext cx="82392" cy="187184"/>
            </a:xfrm>
            <a:custGeom>
              <a:avLst/>
              <a:gdLst/>
              <a:ahLst/>
              <a:cxnLst/>
              <a:rect l="l" t="t" r="r" b="b"/>
              <a:pathLst>
                <a:path w="1819" h="4133" extrusionOk="0">
                  <a:moveTo>
                    <a:pt x="1137" y="0"/>
                  </a:moveTo>
                  <a:cubicBezTo>
                    <a:pt x="1110" y="0"/>
                    <a:pt x="1083" y="5"/>
                    <a:pt x="1058" y="16"/>
                  </a:cubicBezTo>
                  <a:cubicBezTo>
                    <a:pt x="975" y="64"/>
                    <a:pt x="939" y="159"/>
                    <a:pt x="987" y="242"/>
                  </a:cubicBezTo>
                  <a:cubicBezTo>
                    <a:pt x="1343" y="824"/>
                    <a:pt x="1462" y="1525"/>
                    <a:pt x="1296" y="2203"/>
                  </a:cubicBezTo>
                  <a:cubicBezTo>
                    <a:pt x="1117" y="2880"/>
                    <a:pt x="690" y="3462"/>
                    <a:pt x="95" y="3842"/>
                  </a:cubicBezTo>
                  <a:cubicBezTo>
                    <a:pt x="12" y="3890"/>
                    <a:pt x="0" y="3997"/>
                    <a:pt x="60" y="4068"/>
                  </a:cubicBezTo>
                  <a:cubicBezTo>
                    <a:pt x="84" y="4092"/>
                    <a:pt x="107" y="4116"/>
                    <a:pt x="143" y="4128"/>
                  </a:cubicBezTo>
                  <a:cubicBezTo>
                    <a:pt x="159" y="4131"/>
                    <a:pt x="174" y="4132"/>
                    <a:pt x="188" y="4132"/>
                  </a:cubicBezTo>
                  <a:cubicBezTo>
                    <a:pt x="228" y="4132"/>
                    <a:pt x="263" y="4121"/>
                    <a:pt x="297" y="4104"/>
                  </a:cubicBezTo>
                  <a:cubicBezTo>
                    <a:pt x="951" y="3688"/>
                    <a:pt x="1438" y="3023"/>
                    <a:pt x="1628" y="2274"/>
                  </a:cubicBezTo>
                  <a:cubicBezTo>
                    <a:pt x="1819" y="1525"/>
                    <a:pt x="1700" y="741"/>
                    <a:pt x="1296" y="87"/>
                  </a:cubicBezTo>
                  <a:cubicBezTo>
                    <a:pt x="1262" y="29"/>
                    <a:pt x="1200" y="0"/>
                    <a:pt x="113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6166241" y="4200409"/>
              <a:ext cx="55486" cy="69882"/>
            </a:xfrm>
            <a:custGeom>
              <a:avLst/>
              <a:gdLst/>
              <a:ahLst/>
              <a:cxnLst/>
              <a:rect l="l" t="t" r="r" b="b"/>
              <a:pathLst>
                <a:path w="1225" h="1543" extrusionOk="0">
                  <a:moveTo>
                    <a:pt x="355" y="1"/>
                  </a:moveTo>
                  <a:cubicBezTo>
                    <a:pt x="271" y="1"/>
                    <a:pt x="184" y="21"/>
                    <a:pt x="107" y="63"/>
                  </a:cubicBezTo>
                  <a:cubicBezTo>
                    <a:pt x="24" y="111"/>
                    <a:pt x="0" y="218"/>
                    <a:pt x="60" y="289"/>
                  </a:cubicBezTo>
                  <a:cubicBezTo>
                    <a:pt x="98" y="335"/>
                    <a:pt x="151" y="361"/>
                    <a:pt x="206" y="361"/>
                  </a:cubicBezTo>
                  <a:cubicBezTo>
                    <a:pt x="237" y="361"/>
                    <a:pt x="268" y="353"/>
                    <a:pt x="297" y="336"/>
                  </a:cubicBezTo>
                  <a:cubicBezTo>
                    <a:pt x="317" y="331"/>
                    <a:pt x="337" y="329"/>
                    <a:pt x="355" y="329"/>
                  </a:cubicBezTo>
                  <a:cubicBezTo>
                    <a:pt x="382" y="329"/>
                    <a:pt x="407" y="334"/>
                    <a:pt x="428" y="348"/>
                  </a:cubicBezTo>
                  <a:cubicBezTo>
                    <a:pt x="511" y="396"/>
                    <a:pt x="571" y="479"/>
                    <a:pt x="571" y="574"/>
                  </a:cubicBezTo>
                  <a:cubicBezTo>
                    <a:pt x="571" y="764"/>
                    <a:pt x="404" y="942"/>
                    <a:pt x="226" y="1121"/>
                  </a:cubicBezTo>
                  <a:cubicBezTo>
                    <a:pt x="178" y="1156"/>
                    <a:pt x="167" y="1228"/>
                    <a:pt x="178" y="1275"/>
                  </a:cubicBezTo>
                  <a:cubicBezTo>
                    <a:pt x="202" y="1335"/>
                    <a:pt x="238" y="1370"/>
                    <a:pt x="297" y="1382"/>
                  </a:cubicBezTo>
                  <a:lnTo>
                    <a:pt x="309" y="1382"/>
                  </a:lnTo>
                  <a:lnTo>
                    <a:pt x="998" y="1537"/>
                  </a:lnTo>
                  <a:cubicBezTo>
                    <a:pt x="1013" y="1541"/>
                    <a:pt x="1027" y="1543"/>
                    <a:pt x="1042" y="1543"/>
                  </a:cubicBezTo>
                  <a:cubicBezTo>
                    <a:pt x="1112" y="1543"/>
                    <a:pt x="1183" y="1496"/>
                    <a:pt x="1212" y="1418"/>
                  </a:cubicBezTo>
                  <a:cubicBezTo>
                    <a:pt x="1224" y="1323"/>
                    <a:pt x="1165" y="1239"/>
                    <a:pt x="1082" y="1228"/>
                  </a:cubicBezTo>
                  <a:lnTo>
                    <a:pt x="677" y="1133"/>
                  </a:lnTo>
                  <a:cubicBezTo>
                    <a:pt x="820" y="990"/>
                    <a:pt x="915" y="788"/>
                    <a:pt x="927" y="586"/>
                  </a:cubicBezTo>
                  <a:cubicBezTo>
                    <a:pt x="927" y="360"/>
                    <a:pt x="796" y="158"/>
                    <a:pt x="594" y="63"/>
                  </a:cubicBezTo>
                  <a:cubicBezTo>
                    <a:pt x="523" y="21"/>
                    <a:pt x="440" y="1"/>
                    <a:pt x="35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" name="Google Shape;133;p5"/>
          <p:cNvGrpSpPr/>
          <p:nvPr/>
        </p:nvGrpSpPr>
        <p:grpSpPr>
          <a:xfrm rot="2351369">
            <a:off x="9556081" y="1015938"/>
            <a:ext cx="1290932" cy="989236"/>
            <a:chOff x="6467995" y="4541033"/>
            <a:chExt cx="413793" cy="317088"/>
          </a:xfrm>
        </p:grpSpPr>
        <p:sp>
          <p:nvSpPr>
            <p:cNvPr id="134" name="Google Shape;134;p5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5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5"/>
          <p:cNvGrpSpPr/>
          <p:nvPr/>
        </p:nvGrpSpPr>
        <p:grpSpPr>
          <a:xfrm rot="5400000" flipH="1">
            <a:off x="338288" y="5672620"/>
            <a:ext cx="949007" cy="944289"/>
            <a:chOff x="4636900" y="2064950"/>
            <a:chExt cx="179650" cy="178775"/>
          </a:xfrm>
        </p:grpSpPr>
        <p:sp>
          <p:nvSpPr>
            <p:cNvPr id="139" name="Google Shape;139;p5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2786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67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31"/>
          <p:cNvSpPr/>
          <p:nvPr/>
        </p:nvSpPr>
        <p:spPr>
          <a:xfrm>
            <a:off x="1307833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" name="Google Shape;761;p31"/>
          <p:cNvSpPr/>
          <p:nvPr/>
        </p:nvSpPr>
        <p:spPr>
          <a:xfrm>
            <a:off x="2870539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31"/>
          <p:cNvSpPr/>
          <p:nvPr/>
        </p:nvSpPr>
        <p:spPr>
          <a:xfrm>
            <a:off x="4433288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31"/>
          <p:cNvSpPr/>
          <p:nvPr/>
        </p:nvSpPr>
        <p:spPr>
          <a:xfrm>
            <a:off x="5997367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31"/>
          <p:cNvSpPr/>
          <p:nvPr/>
        </p:nvSpPr>
        <p:spPr>
          <a:xfrm>
            <a:off x="7560072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5" name="Google Shape;765;p31"/>
          <p:cNvSpPr/>
          <p:nvPr/>
        </p:nvSpPr>
        <p:spPr>
          <a:xfrm>
            <a:off x="9124151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31"/>
          <p:cNvSpPr/>
          <p:nvPr/>
        </p:nvSpPr>
        <p:spPr>
          <a:xfrm>
            <a:off x="10686857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31"/>
          <p:cNvSpPr/>
          <p:nvPr/>
        </p:nvSpPr>
        <p:spPr>
          <a:xfrm>
            <a:off x="-279402" y="5905552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8" name="Google Shape;768;p31"/>
          <p:cNvSpPr/>
          <p:nvPr/>
        </p:nvSpPr>
        <p:spPr>
          <a:xfrm>
            <a:off x="-279402" y="4488041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31"/>
          <p:cNvSpPr/>
          <p:nvPr/>
        </p:nvSpPr>
        <p:spPr>
          <a:xfrm>
            <a:off x="-279402" y="2359331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31"/>
          <p:cNvSpPr/>
          <p:nvPr/>
        </p:nvSpPr>
        <p:spPr>
          <a:xfrm>
            <a:off x="-279402" y="841593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0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6089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" name="Google Shape;795;p33"/>
          <p:cNvGrpSpPr/>
          <p:nvPr/>
        </p:nvGrpSpPr>
        <p:grpSpPr>
          <a:xfrm>
            <a:off x="56433" y="-373419"/>
            <a:ext cx="1364431" cy="1458716"/>
            <a:chOff x="319900" y="315700"/>
            <a:chExt cx="342123" cy="365691"/>
          </a:xfrm>
        </p:grpSpPr>
        <p:sp>
          <p:nvSpPr>
            <p:cNvPr id="796" name="Google Shape;796;p33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3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3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3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3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1" name="Google Shape;801;p33"/>
          <p:cNvGrpSpPr/>
          <p:nvPr/>
        </p:nvGrpSpPr>
        <p:grpSpPr>
          <a:xfrm>
            <a:off x="-241715" y="1503103"/>
            <a:ext cx="878249" cy="873900"/>
            <a:chOff x="4636900" y="2064950"/>
            <a:chExt cx="179650" cy="178775"/>
          </a:xfrm>
        </p:grpSpPr>
        <p:sp>
          <p:nvSpPr>
            <p:cNvPr id="802" name="Google Shape;802;p33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3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3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5" name="Google Shape;805;p33"/>
          <p:cNvGrpSpPr/>
          <p:nvPr/>
        </p:nvGrpSpPr>
        <p:grpSpPr>
          <a:xfrm rot="1867210">
            <a:off x="1763100" y="-167656"/>
            <a:ext cx="669816" cy="906547"/>
            <a:chOff x="5408700" y="2855000"/>
            <a:chExt cx="121525" cy="164475"/>
          </a:xfrm>
        </p:grpSpPr>
        <p:sp>
          <p:nvSpPr>
            <p:cNvPr id="806" name="Google Shape;806;p33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3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8" name="Google Shape;808;p33"/>
          <p:cNvGrpSpPr/>
          <p:nvPr/>
        </p:nvGrpSpPr>
        <p:grpSpPr>
          <a:xfrm rot="-6974189">
            <a:off x="10911563" y="4175352"/>
            <a:ext cx="964151" cy="1304905"/>
            <a:chOff x="5408700" y="2855000"/>
            <a:chExt cx="121525" cy="164475"/>
          </a:xfrm>
        </p:grpSpPr>
        <p:sp>
          <p:nvSpPr>
            <p:cNvPr id="809" name="Google Shape;809;p33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3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1" name="Google Shape;811;p33"/>
          <p:cNvGrpSpPr/>
          <p:nvPr/>
        </p:nvGrpSpPr>
        <p:grpSpPr>
          <a:xfrm rot="-1313786">
            <a:off x="10408530" y="5775319"/>
            <a:ext cx="1358647" cy="738883"/>
            <a:chOff x="1449934" y="4565833"/>
            <a:chExt cx="320467" cy="168684"/>
          </a:xfrm>
        </p:grpSpPr>
        <p:sp>
          <p:nvSpPr>
            <p:cNvPr id="812" name="Google Shape;812;p33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3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3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3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3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3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9013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F26A098B-D504-42D6-94EF-3066D6FA751A}"/>
              </a:ext>
            </a:extLst>
          </p:cNvPr>
          <p:cNvSpPr/>
          <p:nvPr userDrawn="1"/>
        </p:nvSpPr>
        <p:spPr>
          <a:xfrm>
            <a:off x="4972945" y="1914402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50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8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4554CFF-B746-440E-80FD-BBFE3B44ED2B}"/>
              </a:ext>
            </a:extLst>
          </p:cNvPr>
          <p:cNvGrpSpPr/>
          <p:nvPr userDrawn="1"/>
        </p:nvGrpSpPr>
        <p:grpSpPr>
          <a:xfrm>
            <a:off x="5594833" y="1645879"/>
            <a:ext cx="3937628" cy="4096879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2BB5A366-227D-4CFC-94D7-F6257B834F07}"/>
              </a:ext>
            </a:extLst>
          </p:cNvPr>
          <p:cNvSpPr/>
          <p:nvPr userDrawn="1"/>
        </p:nvSpPr>
        <p:spPr>
          <a:xfrm>
            <a:off x="4676505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5" cy="129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34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163F9-1640-22E0-2DFB-CCC0B6D42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711200"/>
            <a:ext cx="10281600" cy="64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13B-DADE-00D2-9EE6-229E8AE0E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000" y="1536633"/>
            <a:ext cx="10281600" cy="460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DEE23-4B15-208A-C431-8A9104DD9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CF679-25A0-AA86-A959-3F7292543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5FEE8-B9CE-B650-E80B-DCF180A3E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60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C56B05-B9C7-4A38-B071-819DA0A4F9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C829217-FBC6-4EBA-8005-96B49A462E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FC0A0-765B-4087-A6FF-43FB23907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1D53AD-1901-4E31-810F-4F720FC4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4EB5D0-5971-446E-A3E9-3CE0DF6A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0476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4AD8EC-9BA1-44F7-89A3-38F4C0E58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8C7AFC-2348-44F6-86AB-B8E640078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1D8A88-946D-4219-B3A3-2D8BB424A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F209E1-FA89-4836-9A10-0E804BDD5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8A8BDE-4DAD-4718-B09E-357B33624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08524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E5FCE-A266-4B69-9FC7-E28ABB186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515368D-523A-457C-8046-F2A0048EA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D0195B-37F6-47C9-90D3-4199D1715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16A26E-41E1-464F-902B-8FA80E43A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A3F2DA-2F53-4688-8B2D-C41EAF0E6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9591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9C331F-DCA9-4319-B82D-0167B6336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EAFF0C5-4E6E-459A-975B-74CF167018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F81EFBC-0FFD-4C71-97F0-8CE5054F9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7AF36D-08FF-4F8D-BECA-13BC02EAA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E8C24A3-0FE6-47D0-A611-A0D52CB32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34DD002-8AA3-4648-B5C6-3535B5816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1419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AED8F8-EE6D-490D-A0DF-2B3145FDF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3A9C633-0629-4D02-8C45-63A999981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0F8D8AB-E2B1-462A-A85B-444897C10D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E606600-B657-472E-B110-269B9E5250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BA947C8-3A1B-47A0-999B-D3CD896708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7523949-D4A1-4AA5-83FF-110097341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6726FD3-07F1-4679-A719-CCC271086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368B81D-D969-4A84-AB4E-E893F4DDD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3792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E2DA17-D766-4127-B37B-39262AB24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C226E6C-9BF8-43BD-863F-3207D805B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8FB5BA3-3A34-4FDF-B4D0-1E0171823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7281D35-393F-4473-B358-E34807470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26187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7A708EB-1C1E-47A4-A16B-A554F1733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88747E1-9788-4F25-8401-7252A65C7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8A97B8C-91DF-4AD2-A6B2-91B8D83FD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56184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E7E0DD-29EB-439A-9EE8-2FCCD6FE8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75B7DE9-78CF-4459-AA3B-75AA9B0D7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9050E88-8984-47DC-9109-AFEAF999D2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DDA5CCF-AD73-4E5A-B4F3-218968CE5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C8A9438-64EE-4194-834D-4893C2FC1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7753EDF-AA5E-4FFE-B0D6-DC0851AE7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5073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F423C5-8BA8-485B-948B-8EE9F1DE7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6FDD2B5-4D15-4844-8783-55D1837437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A2C3A4-8216-44E2-B3EE-EF2EC9F71F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1D8DB0B-DD48-44B7-9948-38BFD1F0F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DA71228-32E4-428D-92A2-88943EEC5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02F668-7069-4472-B9D5-870629FD0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1548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F87E21-02B4-416C-8883-6C968A150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7B5CFE-B263-4C5E-8416-875F8E44A6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CA433D-56C7-4488-8972-EC89A4307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77C37A-A0CB-44F1-B670-EC808D1A3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6FBEB-3E69-45F6-AFEF-5DF21735A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0924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729FBE8-2F89-4B0C-96EF-194DF328DC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2E6AF8F-C1CB-4D62-BF70-005A83C86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A0642A-1028-4B74-A439-CAA8C2718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83C280-7862-44B2-811B-D66F694B5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1A7308D-B9FC-44B6-A6FB-D8B2F2134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9690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4D6DC-1257-44D0-A975-65C98FCE0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2A5EC2-5A3C-4D2E-9217-B54D66F4D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4D42C-5551-44E9-A87B-BFD1847A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04/03/2026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3A208-A864-4785-ABC4-0AD98FD1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FE55F-F958-4753-A946-7063B62B4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00336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D2C51-089F-4ACF-B101-2B5FCF0BD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1403-AB26-41F3-A5BB-7775CA5E2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DC00A-00AC-4E90-ACEF-C7AC9A9F79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04/03/2026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736BD-59DA-4411-91EF-623793F63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D7111-9017-488D-BDED-299DB2F3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12661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70405-41FA-4016-8D43-A38BE634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C1B7-63B4-49F7-A53B-11A252AE5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5DFA3-A8A1-4AE6-9DAC-A73FA4E5D6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04/03/2026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3F25F-E89B-4384-8358-AFD9EA168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7FFB0-1E4A-437F-8214-A2E9097EE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59836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3856-E9F9-461B-905B-779BB6298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5B4C0-4E83-4F86-B15C-8436C96FF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ECF18-BBF7-4C99-898D-3ABE9BFB5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41844-6484-423A-AA9E-FCC534AA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04/03/2026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904AA-E484-4978-9846-3039B6764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F41D47-56C0-459C-BABB-1F2E245C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94574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035CE-2978-467D-B36B-AA37B2C68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3A619-6C97-484A-9773-1C2459DE1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D6B6CD-2C29-4DC3-AA9E-61D72E634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F12F25-3983-45CA-87A2-C0FB20DE3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E783C8-969C-471E-B7C7-79DB1F0512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645427-7575-422F-8CF2-C28B80F7C1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04/03/2026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ED16B-FA3C-4D7D-B6F4-92F5127D5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02483B-576D-4E09-920C-D7F1C53B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01067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AB659-C681-479C-B09C-ABCC78D61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D96085-DB8C-4A83-86FD-D759A61DFD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04/03/2026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2C382C-FCA4-41DD-8FE8-51E6DD1F0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61119-3294-43C1-B530-DDAF1A36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64587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A08AB2-E1BB-A19F-4108-D57737E2E4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827" t="21298" r="8917" b="21298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7346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053C-0970-42C3-9979-D1B29D43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C6B97-DE5C-47D7-AD82-1A8181B5D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E43F8-BA90-4D7F-81BB-BBB04E814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34DD1-0F94-41CA-B910-8A71F181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04/03/2026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AFB09-D212-49CE-AA31-5B13D4FF6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4CC868-D165-4FBE-95E2-A638C5E4F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32316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B45A-B46D-4CBE-98AA-48CE02D50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312B50-C8A3-47A1-9895-37FF9F5D37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BF27D-B48B-4425-853D-30C81A8D7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DCF27-A5E7-4427-BDF5-63BF1FC82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04/03/2026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493F2-51B9-4DFD-8F65-3AC7D25A5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DE6BD-F9AC-420A-BAC5-6A347C2FB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70818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BF602-6B01-491B-969D-5A26AC97B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81497-51BF-46BC-87CF-9D29F3844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CBD77-87EF-4CF8-BDA3-4B7FC4223D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04/03/2026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03C6E-3D53-4FBC-90B7-6B0D0E23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32DD4-4ADB-4484-8F85-D1C78CBC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1878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528C13-2CA3-4613-8AC3-F20F2AB283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FC875-6F82-4FFC-83A4-9197E1130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94BE7-D9D2-4FDF-84D4-B3B21119F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04/03/2026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66495-E6FB-46BA-96B0-77D7403F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FED28-9B80-4F8A-BDD2-0DB93378A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6673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0">
            <a:extLst>
              <a:ext uri="{FF2B5EF4-FFF2-40B4-BE49-F238E27FC236}">
                <a16:creationId xmlns:a16="http://schemas.microsoft.com/office/drawing/2014/main" id="{D874C9A2-DDE9-5C92-FD26-A476B40999A6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8310194" cy="1028700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FAB17034-09B1-6F26-1990-96C7C7003C19}"/>
                </a:ext>
              </a:extLst>
            </p:cNvPr>
            <p:cNvSpPr/>
            <p:nvPr userDrawn="1"/>
          </p:nvSpPr>
          <p:spPr>
            <a:xfrm>
              <a:off x="0" y="0"/>
              <a:ext cx="18310194" cy="10287000"/>
            </a:xfrm>
            <a:custGeom>
              <a:avLst/>
              <a:gdLst/>
              <a:ahLst/>
              <a:cxnLst/>
              <a:rect l="l" t="t" r="r" b="b"/>
              <a:pathLst>
                <a:path w="18310194" h="10287000">
                  <a:moveTo>
                    <a:pt x="0" y="0"/>
                  </a:moveTo>
                  <a:lnTo>
                    <a:pt x="18310194" y="0"/>
                  </a:lnTo>
                  <a:lnTo>
                    <a:pt x="18310194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1445D80-17B7-C84B-C78D-D1A78E12D76A}"/>
                </a:ext>
              </a:extLst>
            </p:cNvPr>
            <p:cNvGrpSpPr/>
            <p:nvPr userDrawn="1"/>
          </p:nvGrpSpPr>
          <p:grpSpPr>
            <a:xfrm>
              <a:off x="672147" y="749521"/>
              <a:ext cx="16965903" cy="8787960"/>
              <a:chOff x="-93907" y="-74100"/>
              <a:chExt cx="4468386" cy="2314524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A324C2B0-0B3A-2F9F-A7D1-AF2A727EBCA3}"/>
                  </a:ext>
                </a:extLst>
              </p:cNvPr>
              <p:cNvSpPr/>
              <p:nvPr/>
            </p:nvSpPr>
            <p:spPr>
              <a:xfrm>
                <a:off x="-93907" y="-74100"/>
                <a:ext cx="4468386" cy="231452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6324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41998"/>
                    </a:lnTo>
                    <a:cubicBezTo>
                      <a:pt x="4274726" y="2155433"/>
                      <a:pt x="4263834" y="2166324"/>
                      <a:pt x="4250399" y="2166324"/>
                    </a:cubicBezTo>
                    <a:lnTo>
                      <a:pt x="24327" y="2166324"/>
                    </a:lnTo>
                    <a:cubicBezTo>
                      <a:pt x="10891" y="2166324"/>
                      <a:pt x="0" y="2155433"/>
                      <a:pt x="0" y="2141998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C8181">
                    <a:alpha val="89804"/>
                  </a:srgbClr>
                </a:solidFill>
                <a:prstDash val="lgDash"/>
                <a:round/>
              </a:ln>
            </p:spPr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C8BFF7B-747F-F24E-9323-8CCE841A379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74726" cy="21948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22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67280E-3606-4F07-B48E-BEBC6301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80368-EC8F-20F5-7D78-3E38AE9E2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5E17B-B4A5-0DA1-A35A-8EF9DA959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B04BA-638F-48EA-A6C1-2552E34252B4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A89D5-2D57-CF0E-2ECF-99F706F3E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9F354-1532-5625-8002-6B51A7165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3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790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C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C142A97-7E88-89CB-D951-41F8CDF467B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4717" y="0"/>
            <a:ext cx="1561145" cy="156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228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88DC33C-E054-41A0-976E-580C7EA7D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5F0DB1-9388-4D2F-AF20-36D72DA5EE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CA7E4B-9534-4DFC-A323-7FC39B164E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2DA9E-4B14-4C32-BD5A-5AD747B213AF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978DCC-78D3-4928-BCE4-294D84609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C40403-A308-4EC7-90D3-4B4CA9B7F1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733401-1546-4B1D-92BE-18AB0F64B9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135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5DE555ED-37C1-CC2E-472A-39266B1F260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680685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svg"/><Relationship Id="rId5" Type="http://schemas.openxmlformats.org/officeDocument/2006/relationships/image" Target="../media/image27.png"/><Relationship Id="rId4" Type="http://schemas.openxmlformats.org/officeDocument/2006/relationships/image" Target="../media/image29.sv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3.wav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0.jpg"/><Relationship Id="rId11" Type="http://schemas.openxmlformats.org/officeDocument/2006/relationships/image" Target="../media/image65.png"/><Relationship Id="rId5" Type="http://schemas.openxmlformats.org/officeDocument/2006/relationships/audio" Target="../media/audio5.wav"/><Relationship Id="rId10" Type="http://schemas.openxmlformats.org/officeDocument/2006/relationships/image" Target="../media/image64.png"/><Relationship Id="rId4" Type="http://schemas.openxmlformats.org/officeDocument/2006/relationships/audio" Target="../media/audio4.wav"/><Relationship Id="rId9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4.wav"/><Relationship Id="rId7" Type="http://schemas.openxmlformats.org/officeDocument/2006/relationships/image" Target="../media/image6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1.png"/><Relationship Id="rId5" Type="http://schemas.openxmlformats.org/officeDocument/2006/relationships/image" Target="../media/image60.jpg"/><Relationship Id="rId10" Type="http://schemas.openxmlformats.org/officeDocument/2006/relationships/image" Target="../media/image65.png"/><Relationship Id="rId4" Type="http://schemas.openxmlformats.org/officeDocument/2006/relationships/audio" Target="../media/audio5.wav"/><Relationship Id="rId9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4.wav"/><Relationship Id="rId7" Type="http://schemas.openxmlformats.org/officeDocument/2006/relationships/image" Target="../media/image6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1.png"/><Relationship Id="rId5" Type="http://schemas.openxmlformats.org/officeDocument/2006/relationships/image" Target="../media/image60.jpg"/><Relationship Id="rId10" Type="http://schemas.openxmlformats.org/officeDocument/2006/relationships/image" Target="../media/image65.png"/><Relationship Id="rId4" Type="http://schemas.openxmlformats.org/officeDocument/2006/relationships/audio" Target="../media/audio5.wav"/><Relationship Id="rId9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audio" Target="../media/media1.wav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audio" Target="../media/media2.wav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audio" Target="../media/media1.wav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audio" Target="../media/media2.wav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3" Type="http://schemas.microsoft.com/office/2007/relationships/media" Target="../media/media4.wav"/><Relationship Id="rId7" Type="http://schemas.microsoft.com/office/2007/relationships/hdphoto" Target="../media/hdphoto1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2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4.wav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AC6656-CA70-44C6-B9CA-D9FDEF0B5C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036" y="1506411"/>
            <a:ext cx="6096528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8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53231F54-1D95-4E84-BAC2-395FDF7198F2}"/>
              </a:ext>
            </a:extLst>
          </p:cNvPr>
          <p:cNvSpPr/>
          <p:nvPr/>
        </p:nvSpPr>
        <p:spPr>
          <a:xfrm>
            <a:off x="1695525" y="592315"/>
            <a:ext cx="705394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757571A-A62B-4716-86B2-48D3C62B9B34}"/>
              </a:ext>
            </a:extLst>
          </p:cNvPr>
          <p:cNvSpPr/>
          <p:nvPr/>
        </p:nvSpPr>
        <p:spPr>
          <a:xfrm>
            <a:off x="1084323" y="537142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5012CB-2C5F-46F1-BE4B-B9061C53597B}"/>
              </a:ext>
            </a:extLst>
          </p:cNvPr>
          <p:cNvSpPr txBox="1"/>
          <p:nvPr/>
        </p:nvSpPr>
        <p:spPr>
          <a:xfrm>
            <a:off x="1635724" y="431760"/>
            <a:ext cx="6689241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  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79B4DA2-8DAA-4ACE-82A2-F91803DC316F}"/>
              </a:ext>
            </a:extLst>
          </p:cNvPr>
          <p:cNvGrpSpPr/>
          <p:nvPr/>
        </p:nvGrpSpPr>
        <p:grpSpPr>
          <a:xfrm>
            <a:off x="1084323" y="1329652"/>
            <a:ext cx="10012457" cy="2269469"/>
            <a:chOff x="1108953" y="1534131"/>
            <a:chExt cx="10012457" cy="22694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93E7070-7361-4483-8264-3D5448405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1643" y="1661656"/>
              <a:ext cx="9499767" cy="214194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A6BF188-26E4-4568-8A46-B55A4D8CCCE7}"/>
                </a:ext>
              </a:extLst>
            </p:cNvPr>
            <p:cNvSpPr txBox="1"/>
            <p:nvPr/>
          </p:nvSpPr>
          <p:spPr>
            <a:xfrm>
              <a:off x="1108953" y="1534131"/>
              <a:ext cx="5485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a)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74B0CF6-1F2F-41DB-8ECE-D9802409FE6D}"/>
              </a:ext>
            </a:extLst>
          </p:cNvPr>
          <p:cNvGrpSpPr/>
          <p:nvPr/>
        </p:nvGrpSpPr>
        <p:grpSpPr>
          <a:xfrm>
            <a:off x="1084323" y="3678296"/>
            <a:ext cx="9676184" cy="2321889"/>
            <a:chOff x="935467" y="3556525"/>
            <a:chExt cx="9676184" cy="232188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19CEF7E-B432-4672-983E-5BF9B317F1A9}"/>
                </a:ext>
              </a:extLst>
            </p:cNvPr>
            <p:cNvSpPr txBox="1"/>
            <p:nvPr/>
          </p:nvSpPr>
          <p:spPr>
            <a:xfrm>
              <a:off x="935467" y="3556525"/>
              <a:ext cx="5485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b)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B01BBDE-53D8-4893-8D3D-5568FA355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5139" y="3736470"/>
              <a:ext cx="9006512" cy="2141944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A4E0DD9-7493-4716-BBDB-F8B7B9AC320B}"/>
              </a:ext>
            </a:extLst>
          </p:cNvPr>
          <p:cNvSpPr txBox="1"/>
          <p:nvPr/>
        </p:nvSpPr>
        <p:spPr>
          <a:xfrm>
            <a:off x="5635255" y="1782325"/>
            <a:ext cx="867545" cy="48328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230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3FEFA9-45E9-4FB3-B3BB-BA9CCA416CCC}"/>
              </a:ext>
            </a:extLst>
          </p:cNvPr>
          <p:cNvSpPr txBox="1"/>
          <p:nvPr/>
        </p:nvSpPr>
        <p:spPr>
          <a:xfrm>
            <a:off x="7457420" y="1785301"/>
            <a:ext cx="867545" cy="48328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240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C7F604-92B8-4B09-8935-043CF35F26D5}"/>
              </a:ext>
            </a:extLst>
          </p:cNvPr>
          <p:cNvSpPr txBox="1"/>
          <p:nvPr/>
        </p:nvSpPr>
        <p:spPr>
          <a:xfrm>
            <a:off x="7441090" y="2771834"/>
            <a:ext cx="867545" cy="48328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270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034F4D-7031-424C-93C1-FEAFAB16921F}"/>
              </a:ext>
            </a:extLst>
          </p:cNvPr>
          <p:cNvSpPr txBox="1"/>
          <p:nvPr/>
        </p:nvSpPr>
        <p:spPr>
          <a:xfrm>
            <a:off x="5635254" y="2779229"/>
            <a:ext cx="867545" cy="43935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280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1179D1-6D93-43DB-A3AC-F1DBF56A208A}"/>
              </a:ext>
            </a:extLst>
          </p:cNvPr>
          <p:cNvSpPr txBox="1"/>
          <p:nvPr/>
        </p:nvSpPr>
        <p:spPr>
          <a:xfrm>
            <a:off x="2031893" y="4128976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710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420640-3FDE-4CA6-A771-039B6B940B47}"/>
              </a:ext>
            </a:extLst>
          </p:cNvPr>
          <p:cNvSpPr txBox="1"/>
          <p:nvPr/>
        </p:nvSpPr>
        <p:spPr>
          <a:xfrm>
            <a:off x="9074951" y="4120897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750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976B77-58CD-4D2F-B3FA-E700266900C5}"/>
              </a:ext>
            </a:extLst>
          </p:cNvPr>
          <p:cNvSpPr txBox="1"/>
          <p:nvPr/>
        </p:nvSpPr>
        <p:spPr>
          <a:xfrm>
            <a:off x="9063007" y="5199080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760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C74CCB-66B4-42D6-BE64-58592189C5D0}"/>
              </a:ext>
            </a:extLst>
          </p:cNvPr>
          <p:cNvSpPr txBox="1"/>
          <p:nvPr/>
        </p:nvSpPr>
        <p:spPr>
          <a:xfrm>
            <a:off x="3773607" y="5203863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790</a:t>
            </a:r>
          </a:p>
        </p:txBody>
      </p:sp>
    </p:spTree>
    <p:extLst>
      <p:ext uri="{BB962C8B-B14F-4D97-AF65-F5344CB8AC3E}">
        <p14:creationId xmlns:p14="http://schemas.microsoft.com/office/powerpoint/2010/main" val="113128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uiExpand="1" build="p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ounded Rectangle 16">
            <a:extLst>
              <a:ext uri="{FF2B5EF4-FFF2-40B4-BE49-F238E27FC236}">
                <a16:creationId xmlns:a16="http://schemas.microsoft.com/office/drawing/2014/main" id="{A51B876A-4456-4D57-AF20-8EE7D40E8C3A}"/>
              </a:ext>
            </a:extLst>
          </p:cNvPr>
          <p:cNvSpPr/>
          <p:nvPr/>
        </p:nvSpPr>
        <p:spPr>
          <a:xfrm>
            <a:off x="1637173" y="250929"/>
            <a:ext cx="705394" cy="483326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3" name="Oval 262">
            <a:extLst>
              <a:ext uri="{FF2B5EF4-FFF2-40B4-BE49-F238E27FC236}">
                <a16:creationId xmlns:a16="http://schemas.microsoft.com/office/drawing/2014/main" id="{908DB1B4-6D05-4F85-8BEE-48E1820213F8}"/>
              </a:ext>
            </a:extLst>
          </p:cNvPr>
          <p:cNvSpPr/>
          <p:nvPr/>
        </p:nvSpPr>
        <p:spPr>
          <a:xfrm>
            <a:off x="1025971" y="195756"/>
            <a:ext cx="570588" cy="570588"/>
          </a:xfrm>
          <a:prstGeom prst="ellipse">
            <a:avLst/>
          </a:prstGeom>
          <a:solidFill>
            <a:srgbClr val="8064A2"/>
          </a:solidFill>
          <a:ln w="12700" cap="flat" cmpd="sng" algn="ctr">
            <a:solidFill>
              <a:srgbClr val="9BBB59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29E13483-B40C-4242-8EE3-9484FDB4704B}"/>
              </a:ext>
            </a:extLst>
          </p:cNvPr>
          <p:cNvSpPr txBox="1"/>
          <p:nvPr/>
        </p:nvSpPr>
        <p:spPr>
          <a:xfrm>
            <a:off x="1577372" y="90374"/>
            <a:ext cx="1283447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?</a:t>
            </a:r>
          </a:p>
        </p:txBody>
      </p:sp>
      <p:graphicFrame>
        <p:nvGraphicFramePr>
          <p:cNvPr id="265" name="Table 35">
            <a:extLst>
              <a:ext uri="{FF2B5EF4-FFF2-40B4-BE49-F238E27FC236}">
                <a16:creationId xmlns:a16="http://schemas.microsoft.com/office/drawing/2014/main" id="{A616711D-CF46-45E8-8AE4-723DEEBD27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1835263"/>
              </p:ext>
            </p:extLst>
          </p:nvPr>
        </p:nvGraphicFramePr>
        <p:xfrm>
          <a:off x="960803" y="830802"/>
          <a:ext cx="10002156" cy="5629208"/>
        </p:xfrm>
        <a:graphic>
          <a:graphicData uri="http://schemas.openxmlformats.org/drawingml/2006/table">
            <a:tbl>
              <a:tblPr firstRow="1" bandRow="1"/>
              <a:tblGrid>
                <a:gridCol w="3334052">
                  <a:extLst>
                    <a:ext uri="{9D8B030D-6E8A-4147-A177-3AD203B41FA5}">
                      <a16:colId xmlns:a16="http://schemas.microsoft.com/office/drawing/2014/main" val="3729362708"/>
                    </a:ext>
                  </a:extLst>
                </a:gridCol>
                <a:gridCol w="3334052">
                  <a:extLst>
                    <a:ext uri="{9D8B030D-6E8A-4147-A177-3AD203B41FA5}">
                      <a16:colId xmlns:a16="http://schemas.microsoft.com/office/drawing/2014/main" val="458053111"/>
                    </a:ext>
                  </a:extLst>
                </a:gridCol>
                <a:gridCol w="3334052">
                  <a:extLst>
                    <a:ext uri="{9D8B030D-6E8A-4147-A177-3AD203B41FA5}">
                      <a16:colId xmlns:a16="http://schemas.microsoft.com/office/drawing/2014/main" val="215338217"/>
                    </a:ext>
                  </a:extLst>
                </a:gridCol>
              </a:tblGrid>
              <a:tr h="28146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endParaRPr lang="en-VN" dirty="0"/>
                    </a:p>
                  </a:txBody>
                  <a:tcPr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endParaRPr lang="en-VN" dirty="0"/>
                    </a:p>
                  </a:txBody>
                  <a:tcPr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endParaRPr lang="en-VN"/>
                    </a:p>
                  </a:txBody>
                  <a:tcPr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6386527"/>
                  </a:ext>
                </a:extLst>
              </a:tr>
              <a:tr h="28146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VN"/>
                    </a:p>
                  </a:txBody>
                  <a:tcPr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VN" dirty="0"/>
                    </a:p>
                  </a:txBody>
                  <a:tcPr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VN" dirty="0"/>
                    </a:p>
                  </a:txBody>
                  <a:tcPr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3887053"/>
                  </a:ext>
                </a:extLst>
              </a:tr>
            </a:tbl>
          </a:graphicData>
        </a:graphic>
      </p:graphicFrame>
      <p:grpSp>
        <p:nvGrpSpPr>
          <p:cNvPr id="266" name="Group 265">
            <a:extLst>
              <a:ext uri="{FF2B5EF4-FFF2-40B4-BE49-F238E27FC236}">
                <a16:creationId xmlns:a16="http://schemas.microsoft.com/office/drawing/2014/main" id="{AD722D9E-8C72-4438-9D33-D7760275426A}"/>
              </a:ext>
            </a:extLst>
          </p:cNvPr>
          <p:cNvGrpSpPr/>
          <p:nvPr/>
        </p:nvGrpSpPr>
        <p:grpSpPr>
          <a:xfrm>
            <a:off x="1414573" y="1260811"/>
            <a:ext cx="1608045" cy="1333803"/>
            <a:chOff x="1340041" y="1265540"/>
            <a:chExt cx="1768849" cy="1467183"/>
          </a:xfrm>
        </p:grpSpPr>
        <p:pic>
          <p:nvPicPr>
            <p:cNvPr id="267" name="Picture 266">
              <a:extLst>
                <a:ext uri="{FF2B5EF4-FFF2-40B4-BE49-F238E27FC236}">
                  <a16:creationId xmlns:a16="http://schemas.microsoft.com/office/drawing/2014/main" id="{D2BBC2FB-C67C-4B53-B5D7-4BB496228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041" y="1265540"/>
              <a:ext cx="1180825" cy="1189978"/>
            </a:xfrm>
            <a:prstGeom prst="rect">
              <a:avLst/>
            </a:prstGeom>
          </p:spPr>
        </p:pic>
        <p:pic>
          <p:nvPicPr>
            <p:cNvPr id="268" name="Picture 267">
              <a:extLst>
                <a:ext uri="{FF2B5EF4-FFF2-40B4-BE49-F238E27FC236}">
                  <a16:creationId xmlns:a16="http://schemas.microsoft.com/office/drawing/2014/main" id="{2703DFBD-CB26-4D14-B46B-84C395C75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9901" y="1390345"/>
              <a:ext cx="1180825" cy="1189978"/>
            </a:xfrm>
            <a:prstGeom prst="rect">
              <a:avLst/>
            </a:prstGeom>
          </p:spPr>
        </p:pic>
        <p:pic>
          <p:nvPicPr>
            <p:cNvPr id="269" name="Picture 268">
              <a:extLst>
                <a:ext uri="{FF2B5EF4-FFF2-40B4-BE49-F238E27FC236}">
                  <a16:creationId xmlns:a16="http://schemas.microsoft.com/office/drawing/2014/main" id="{7F366AAC-50B9-4A4F-8BE1-6301A44F4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301" y="1542745"/>
              <a:ext cx="1180825" cy="1189978"/>
            </a:xfrm>
            <a:prstGeom prst="rect">
              <a:avLst/>
            </a:prstGeom>
          </p:spPr>
        </p:pic>
        <p:grpSp>
          <p:nvGrpSpPr>
            <p:cNvPr id="270" name="Group 269">
              <a:extLst>
                <a:ext uri="{FF2B5EF4-FFF2-40B4-BE49-F238E27FC236}">
                  <a16:creationId xmlns:a16="http://schemas.microsoft.com/office/drawing/2014/main" id="{A24A5AB3-E9EE-4F39-AE43-1AEE412A3C44}"/>
                </a:ext>
              </a:extLst>
            </p:cNvPr>
            <p:cNvGrpSpPr/>
            <p:nvPr/>
          </p:nvGrpSpPr>
          <p:grpSpPr>
            <a:xfrm flipH="1">
              <a:off x="3035093" y="1444435"/>
              <a:ext cx="73797" cy="1081798"/>
              <a:chOff x="7152671" y="1595686"/>
              <a:chExt cx="90155" cy="901548"/>
            </a:xfrm>
          </p:grpSpPr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CA044702-D4F5-4B26-8B4D-276B1F119F8C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ECEE2FFD-39E7-4ED5-AB0D-5796BB76AB95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A866C2F1-8F9F-48F8-90E5-66EDAF8D32EC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FFB9CBF4-1D4B-4CD0-9CEF-5105194C865D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1B2D9CE5-03C7-4217-AFF0-1AFF1A89A34B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163F89B3-61F4-4F47-B30C-7040775C769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EB72C428-691B-4257-81D3-E331A98B58F8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97A2106E-28DF-4E53-A428-6A21E757EBE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2D15526F-CE75-4A98-BD6C-AF650662000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39B22AAB-F491-4505-AEBD-657B509FB136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AE06F3CA-59C5-41EC-B1BB-C2CC9C8FFB44}"/>
              </a:ext>
            </a:extLst>
          </p:cNvPr>
          <p:cNvGrpSpPr/>
          <p:nvPr/>
        </p:nvGrpSpPr>
        <p:grpSpPr>
          <a:xfrm>
            <a:off x="4455085" y="1018014"/>
            <a:ext cx="1275277" cy="1212548"/>
            <a:chOff x="4466955" y="1528172"/>
            <a:chExt cx="1402805" cy="1333803"/>
          </a:xfrm>
        </p:grpSpPr>
        <p:pic>
          <p:nvPicPr>
            <p:cNvPr id="282" name="Picture 281">
              <a:extLst>
                <a:ext uri="{FF2B5EF4-FFF2-40B4-BE49-F238E27FC236}">
                  <a16:creationId xmlns:a16="http://schemas.microsoft.com/office/drawing/2014/main" id="{68C5390B-BFA6-4405-94DF-41F912E86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528172"/>
              <a:ext cx="1073478" cy="1081798"/>
            </a:xfrm>
            <a:prstGeom prst="rect">
              <a:avLst/>
            </a:prstGeom>
          </p:spPr>
        </p:pic>
        <p:pic>
          <p:nvPicPr>
            <p:cNvPr id="283" name="Picture 282">
              <a:extLst>
                <a:ext uri="{FF2B5EF4-FFF2-40B4-BE49-F238E27FC236}">
                  <a16:creationId xmlns:a16="http://schemas.microsoft.com/office/drawing/2014/main" id="{94B91917-3D23-414F-BFFF-B3D9FA5E7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737" y="1641631"/>
              <a:ext cx="1073478" cy="1081798"/>
            </a:xfrm>
            <a:prstGeom prst="rect">
              <a:avLst/>
            </a:prstGeom>
          </p:spPr>
        </p:pic>
        <p:pic>
          <p:nvPicPr>
            <p:cNvPr id="284" name="Picture 283">
              <a:extLst>
                <a:ext uri="{FF2B5EF4-FFF2-40B4-BE49-F238E27FC236}">
                  <a16:creationId xmlns:a16="http://schemas.microsoft.com/office/drawing/2014/main" id="{FCFECE14-47D9-4CAE-ABE0-D79450982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282" y="1780177"/>
              <a:ext cx="1073478" cy="1081798"/>
            </a:xfrm>
            <a:prstGeom prst="rect">
              <a:avLst/>
            </a:prstGeom>
          </p:spPr>
        </p:pic>
      </p:grpSp>
      <p:grpSp>
        <p:nvGrpSpPr>
          <p:cNvPr id="285" name="Group 284">
            <a:extLst>
              <a:ext uri="{FF2B5EF4-FFF2-40B4-BE49-F238E27FC236}">
                <a16:creationId xmlns:a16="http://schemas.microsoft.com/office/drawing/2014/main" id="{3C617164-AE57-49E2-AC16-1ED1A8C7814F}"/>
              </a:ext>
            </a:extLst>
          </p:cNvPr>
          <p:cNvGrpSpPr/>
          <p:nvPr/>
        </p:nvGrpSpPr>
        <p:grpSpPr>
          <a:xfrm>
            <a:off x="6160622" y="1030558"/>
            <a:ext cx="1275277" cy="1212548"/>
            <a:chOff x="4466955" y="1528172"/>
            <a:chExt cx="1402805" cy="1333803"/>
          </a:xfrm>
        </p:grpSpPr>
        <p:pic>
          <p:nvPicPr>
            <p:cNvPr id="286" name="Picture 285">
              <a:extLst>
                <a:ext uri="{FF2B5EF4-FFF2-40B4-BE49-F238E27FC236}">
                  <a16:creationId xmlns:a16="http://schemas.microsoft.com/office/drawing/2014/main" id="{FF16B2EF-F69D-4A1A-91A4-48B3C3990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528172"/>
              <a:ext cx="1073478" cy="1081798"/>
            </a:xfrm>
            <a:prstGeom prst="rect">
              <a:avLst/>
            </a:prstGeom>
          </p:spPr>
        </p:pic>
        <p:pic>
          <p:nvPicPr>
            <p:cNvPr id="287" name="Picture 286">
              <a:extLst>
                <a:ext uri="{FF2B5EF4-FFF2-40B4-BE49-F238E27FC236}">
                  <a16:creationId xmlns:a16="http://schemas.microsoft.com/office/drawing/2014/main" id="{77C94A3F-BB34-4A27-88F6-9F284389C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737" y="1641631"/>
              <a:ext cx="1073478" cy="1081798"/>
            </a:xfrm>
            <a:prstGeom prst="rect">
              <a:avLst/>
            </a:prstGeom>
          </p:spPr>
        </p:pic>
        <p:pic>
          <p:nvPicPr>
            <p:cNvPr id="288" name="Picture 287">
              <a:extLst>
                <a:ext uri="{FF2B5EF4-FFF2-40B4-BE49-F238E27FC236}">
                  <a16:creationId xmlns:a16="http://schemas.microsoft.com/office/drawing/2014/main" id="{9F028360-C839-4670-B9F9-A9C205D29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282" y="1780177"/>
              <a:ext cx="1073478" cy="1081798"/>
            </a:xfrm>
            <a:prstGeom prst="rect">
              <a:avLst/>
            </a:prstGeom>
          </p:spPr>
        </p:pic>
      </p:grp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200AA249-EAE8-4624-B8FA-4CC28B69D0F8}"/>
              </a:ext>
            </a:extLst>
          </p:cNvPr>
          <p:cNvGrpSpPr/>
          <p:nvPr/>
        </p:nvGrpSpPr>
        <p:grpSpPr>
          <a:xfrm>
            <a:off x="4926001" y="2321039"/>
            <a:ext cx="1275277" cy="1212548"/>
            <a:chOff x="4466955" y="1528172"/>
            <a:chExt cx="1402805" cy="1333803"/>
          </a:xfrm>
        </p:grpSpPr>
        <p:pic>
          <p:nvPicPr>
            <p:cNvPr id="290" name="Picture 289">
              <a:extLst>
                <a:ext uri="{FF2B5EF4-FFF2-40B4-BE49-F238E27FC236}">
                  <a16:creationId xmlns:a16="http://schemas.microsoft.com/office/drawing/2014/main" id="{C3BDF531-FEA8-49B1-A4E6-44EB28871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528172"/>
              <a:ext cx="1073478" cy="1081798"/>
            </a:xfrm>
            <a:prstGeom prst="rect">
              <a:avLst/>
            </a:prstGeom>
          </p:spPr>
        </p:pic>
        <p:pic>
          <p:nvPicPr>
            <p:cNvPr id="291" name="Picture 290">
              <a:extLst>
                <a:ext uri="{FF2B5EF4-FFF2-40B4-BE49-F238E27FC236}">
                  <a16:creationId xmlns:a16="http://schemas.microsoft.com/office/drawing/2014/main" id="{9C6BF37A-5ACF-4975-BE51-C6A4160B5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737" y="1641631"/>
              <a:ext cx="1073478" cy="1081798"/>
            </a:xfrm>
            <a:prstGeom prst="rect">
              <a:avLst/>
            </a:prstGeom>
          </p:spPr>
        </p:pic>
        <p:pic>
          <p:nvPicPr>
            <p:cNvPr id="292" name="Picture 291">
              <a:extLst>
                <a:ext uri="{FF2B5EF4-FFF2-40B4-BE49-F238E27FC236}">
                  <a16:creationId xmlns:a16="http://schemas.microsoft.com/office/drawing/2014/main" id="{AAABAC95-64C6-4FDB-9150-8FCE3DE7C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282" y="1780177"/>
              <a:ext cx="1073478" cy="1081798"/>
            </a:xfrm>
            <a:prstGeom prst="rect">
              <a:avLst/>
            </a:prstGeom>
          </p:spPr>
        </p:pic>
      </p:grpSp>
      <p:grpSp>
        <p:nvGrpSpPr>
          <p:cNvPr id="293" name="Group 292">
            <a:extLst>
              <a:ext uri="{FF2B5EF4-FFF2-40B4-BE49-F238E27FC236}">
                <a16:creationId xmlns:a16="http://schemas.microsoft.com/office/drawing/2014/main" id="{43BC656E-C1E4-4E2F-A2E6-761646BC8811}"/>
              </a:ext>
            </a:extLst>
          </p:cNvPr>
          <p:cNvGrpSpPr/>
          <p:nvPr/>
        </p:nvGrpSpPr>
        <p:grpSpPr>
          <a:xfrm>
            <a:off x="7858714" y="1008732"/>
            <a:ext cx="2980814" cy="2430789"/>
            <a:chOff x="7950196" y="1276093"/>
            <a:chExt cx="2980814" cy="2430789"/>
          </a:xfrm>
        </p:grpSpPr>
        <p:grpSp>
          <p:nvGrpSpPr>
            <p:cNvPr id="294" name="Group 293">
              <a:extLst>
                <a:ext uri="{FF2B5EF4-FFF2-40B4-BE49-F238E27FC236}">
                  <a16:creationId xmlns:a16="http://schemas.microsoft.com/office/drawing/2014/main" id="{B4ADB8FC-5DEB-4B64-94B9-F2F67A0ECB0B}"/>
                </a:ext>
              </a:extLst>
            </p:cNvPr>
            <p:cNvGrpSpPr/>
            <p:nvPr/>
          </p:nvGrpSpPr>
          <p:grpSpPr>
            <a:xfrm>
              <a:off x="7950196" y="1276093"/>
              <a:ext cx="1275277" cy="1212548"/>
              <a:chOff x="4466955" y="1528172"/>
              <a:chExt cx="1402805" cy="1333803"/>
            </a:xfrm>
          </p:grpSpPr>
          <p:pic>
            <p:nvPicPr>
              <p:cNvPr id="344" name="Picture 343">
                <a:extLst>
                  <a:ext uri="{FF2B5EF4-FFF2-40B4-BE49-F238E27FC236}">
                    <a16:creationId xmlns:a16="http://schemas.microsoft.com/office/drawing/2014/main" id="{331C6657-DB19-4AA3-8CAF-18F12E316D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6955" y="1528172"/>
                <a:ext cx="1073478" cy="1081798"/>
              </a:xfrm>
              <a:prstGeom prst="rect">
                <a:avLst/>
              </a:prstGeom>
            </p:spPr>
          </p:pic>
          <p:pic>
            <p:nvPicPr>
              <p:cNvPr id="345" name="Picture 344">
                <a:extLst>
                  <a:ext uri="{FF2B5EF4-FFF2-40B4-BE49-F238E27FC236}">
                    <a16:creationId xmlns:a16="http://schemas.microsoft.com/office/drawing/2014/main" id="{63CF539D-A27C-4E27-AA66-F1DFC0EB44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7737" y="1641631"/>
                <a:ext cx="1073478" cy="1081798"/>
              </a:xfrm>
              <a:prstGeom prst="rect">
                <a:avLst/>
              </a:prstGeom>
            </p:spPr>
          </p:pic>
          <p:pic>
            <p:nvPicPr>
              <p:cNvPr id="346" name="Picture 345">
                <a:extLst>
                  <a:ext uri="{FF2B5EF4-FFF2-40B4-BE49-F238E27FC236}">
                    <a16:creationId xmlns:a16="http://schemas.microsoft.com/office/drawing/2014/main" id="{C0AF58E1-1219-485E-8741-CD49CD51DE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6282" y="1780177"/>
                <a:ext cx="1073478" cy="1081798"/>
              </a:xfrm>
              <a:prstGeom prst="rect">
                <a:avLst/>
              </a:prstGeom>
            </p:spPr>
          </p:pic>
        </p:grpSp>
        <p:grpSp>
          <p:nvGrpSpPr>
            <p:cNvPr id="295" name="Group 294">
              <a:extLst>
                <a:ext uri="{FF2B5EF4-FFF2-40B4-BE49-F238E27FC236}">
                  <a16:creationId xmlns:a16="http://schemas.microsoft.com/office/drawing/2014/main" id="{7394B917-BB83-4220-A7FE-8A4D206DFFDC}"/>
                </a:ext>
              </a:extLst>
            </p:cNvPr>
            <p:cNvGrpSpPr/>
            <p:nvPr/>
          </p:nvGrpSpPr>
          <p:grpSpPr>
            <a:xfrm>
              <a:off x="9655733" y="1288637"/>
              <a:ext cx="1275277" cy="1212548"/>
              <a:chOff x="4466955" y="1528172"/>
              <a:chExt cx="1402805" cy="1333803"/>
            </a:xfrm>
          </p:grpSpPr>
          <p:pic>
            <p:nvPicPr>
              <p:cNvPr id="341" name="Picture 340">
                <a:extLst>
                  <a:ext uri="{FF2B5EF4-FFF2-40B4-BE49-F238E27FC236}">
                    <a16:creationId xmlns:a16="http://schemas.microsoft.com/office/drawing/2014/main" id="{034D2427-2A99-4FF8-941E-A74D89B037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6955" y="1528172"/>
                <a:ext cx="1073478" cy="1081798"/>
              </a:xfrm>
              <a:prstGeom prst="rect">
                <a:avLst/>
              </a:prstGeom>
            </p:spPr>
          </p:pic>
          <p:pic>
            <p:nvPicPr>
              <p:cNvPr id="342" name="Picture 341">
                <a:extLst>
                  <a:ext uri="{FF2B5EF4-FFF2-40B4-BE49-F238E27FC236}">
                    <a16:creationId xmlns:a16="http://schemas.microsoft.com/office/drawing/2014/main" id="{F8D32C63-4FB9-41DC-AC85-16C8B3B5B5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7737" y="1641631"/>
                <a:ext cx="1073478" cy="1081798"/>
              </a:xfrm>
              <a:prstGeom prst="rect">
                <a:avLst/>
              </a:prstGeom>
            </p:spPr>
          </p:pic>
          <p:pic>
            <p:nvPicPr>
              <p:cNvPr id="343" name="Picture 342">
                <a:extLst>
                  <a:ext uri="{FF2B5EF4-FFF2-40B4-BE49-F238E27FC236}">
                    <a16:creationId xmlns:a16="http://schemas.microsoft.com/office/drawing/2014/main" id="{02073035-7EEB-4E1A-A05A-EBBBDC940B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6282" y="1780177"/>
                <a:ext cx="1073478" cy="1081798"/>
              </a:xfrm>
              <a:prstGeom prst="rect">
                <a:avLst/>
              </a:prstGeom>
            </p:spPr>
          </p:pic>
        </p:grpSp>
        <p:pic>
          <p:nvPicPr>
            <p:cNvPr id="296" name="Picture 295">
              <a:extLst>
                <a:ext uri="{FF2B5EF4-FFF2-40B4-BE49-F238E27FC236}">
                  <a16:creationId xmlns:a16="http://schemas.microsoft.com/office/drawing/2014/main" id="{80DACEF7-93C3-4DFD-A22B-EE7DD4A18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0196" y="2723429"/>
              <a:ext cx="975889" cy="983452"/>
            </a:xfrm>
            <a:prstGeom prst="rect">
              <a:avLst/>
            </a:prstGeom>
          </p:spPr>
        </p:pic>
        <p:grpSp>
          <p:nvGrpSpPr>
            <p:cNvPr id="297" name="Group 296">
              <a:extLst>
                <a:ext uri="{FF2B5EF4-FFF2-40B4-BE49-F238E27FC236}">
                  <a16:creationId xmlns:a16="http://schemas.microsoft.com/office/drawing/2014/main" id="{A711F952-C1CF-42D7-9D95-A3A5E0383334}"/>
                </a:ext>
              </a:extLst>
            </p:cNvPr>
            <p:cNvGrpSpPr/>
            <p:nvPr/>
          </p:nvGrpSpPr>
          <p:grpSpPr>
            <a:xfrm flipH="1">
              <a:off x="9368763" y="2723429"/>
              <a:ext cx="67088" cy="983453"/>
              <a:chOff x="7152671" y="1595686"/>
              <a:chExt cx="90155" cy="901548"/>
            </a:xfrm>
          </p:grpSpPr>
          <p:sp>
            <p:nvSpPr>
              <p:cNvPr id="331" name="Rectangle 330">
                <a:extLst>
                  <a:ext uri="{FF2B5EF4-FFF2-40B4-BE49-F238E27FC236}">
                    <a16:creationId xmlns:a16="http://schemas.microsoft.com/office/drawing/2014/main" id="{339B1356-E3DB-4DEF-9F66-9F51AFD5F572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2" name="Rectangle 331">
                <a:extLst>
                  <a:ext uri="{FF2B5EF4-FFF2-40B4-BE49-F238E27FC236}">
                    <a16:creationId xmlns:a16="http://schemas.microsoft.com/office/drawing/2014/main" id="{46834C8D-1673-4618-9E35-0CE13C44FBBA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3" name="Rectangle 332">
                <a:extLst>
                  <a:ext uri="{FF2B5EF4-FFF2-40B4-BE49-F238E27FC236}">
                    <a16:creationId xmlns:a16="http://schemas.microsoft.com/office/drawing/2014/main" id="{ED90A829-BC83-4257-8529-A4ED909DF5A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4" name="Rectangle 333">
                <a:extLst>
                  <a:ext uri="{FF2B5EF4-FFF2-40B4-BE49-F238E27FC236}">
                    <a16:creationId xmlns:a16="http://schemas.microsoft.com/office/drawing/2014/main" id="{286EC637-6101-452A-8A73-263A36BFBFB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5" name="Rectangle 334">
                <a:extLst>
                  <a:ext uri="{FF2B5EF4-FFF2-40B4-BE49-F238E27FC236}">
                    <a16:creationId xmlns:a16="http://schemas.microsoft.com/office/drawing/2014/main" id="{87D63627-7335-44CB-B09E-1AFA35DB5B96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3A9CE845-F60D-4CDA-9718-1673AC8AB2C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7" name="Rectangle 336">
                <a:extLst>
                  <a:ext uri="{FF2B5EF4-FFF2-40B4-BE49-F238E27FC236}">
                    <a16:creationId xmlns:a16="http://schemas.microsoft.com/office/drawing/2014/main" id="{59B89132-CC24-47DC-84EF-EDF103464634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id="{F5184188-8473-48B8-94EB-94999F4EF6C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9" name="Rectangle 338">
                <a:extLst>
                  <a:ext uri="{FF2B5EF4-FFF2-40B4-BE49-F238E27FC236}">
                    <a16:creationId xmlns:a16="http://schemas.microsoft.com/office/drawing/2014/main" id="{390FA82C-3A87-4A41-AAA3-E46E1EDB63D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0" name="Rectangle 339">
                <a:extLst>
                  <a:ext uri="{FF2B5EF4-FFF2-40B4-BE49-F238E27FC236}">
                    <a16:creationId xmlns:a16="http://schemas.microsoft.com/office/drawing/2014/main" id="{33EFC81F-B7F3-4C64-9510-35986AFE0C13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98" name="Group 297">
              <a:extLst>
                <a:ext uri="{FF2B5EF4-FFF2-40B4-BE49-F238E27FC236}">
                  <a16:creationId xmlns:a16="http://schemas.microsoft.com/office/drawing/2014/main" id="{131797A0-038B-40FA-9633-5CCED2E8CA69}"/>
                </a:ext>
              </a:extLst>
            </p:cNvPr>
            <p:cNvGrpSpPr/>
            <p:nvPr/>
          </p:nvGrpSpPr>
          <p:grpSpPr>
            <a:xfrm flipH="1">
              <a:off x="9588645" y="2723192"/>
              <a:ext cx="67088" cy="983453"/>
              <a:chOff x="7152671" y="1595686"/>
              <a:chExt cx="90155" cy="901548"/>
            </a:xfrm>
          </p:grpSpPr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B192CD27-C3E2-49D2-8509-1EF303EC2A0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AF1EA2BC-3F03-44D8-BC5C-0B2F89ACFDF6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3" name="Rectangle 322">
                <a:extLst>
                  <a:ext uri="{FF2B5EF4-FFF2-40B4-BE49-F238E27FC236}">
                    <a16:creationId xmlns:a16="http://schemas.microsoft.com/office/drawing/2014/main" id="{E390B115-A75B-4A51-A009-4C50FAB9DED4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4" name="Rectangle 323">
                <a:extLst>
                  <a:ext uri="{FF2B5EF4-FFF2-40B4-BE49-F238E27FC236}">
                    <a16:creationId xmlns:a16="http://schemas.microsoft.com/office/drawing/2014/main" id="{274FB1AF-C50E-4ED4-958D-D2E083D5C0BE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5" name="Rectangle 324">
                <a:extLst>
                  <a:ext uri="{FF2B5EF4-FFF2-40B4-BE49-F238E27FC236}">
                    <a16:creationId xmlns:a16="http://schemas.microsoft.com/office/drawing/2014/main" id="{99E55BC3-C7B6-41A8-B712-96043E328F11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6" name="Rectangle 325">
                <a:extLst>
                  <a:ext uri="{FF2B5EF4-FFF2-40B4-BE49-F238E27FC236}">
                    <a16:creationId xmlns:a16="http://schemas.microsoft.com/office/drawing/2014/main" id="{F216DE7F-FA31-4756-9919-0DB8E7723A70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C95059DA-4B20-4E00-BAF7-F91AE2D90030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32D6E5FF-60E7-4441-9C19-EAE359E93F39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5F228A49-5A26-44B9-8651-E0FE1F98A55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0" name="Rectangle 329">
                <a:extLst>
                  <a:ext uri="{FF2B5EF4-FFF2-40B4-BE49-F238E27FC236}">
                    <a16:creationId xmlns:a16="http://schemas.microsoft.com/office/drawing/2014/main" id="{92CC6550-2B77-4F6A-A8A3-22644CBB1D00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56213F7D-886C-4EFC-A61F-F1035CF10C0F}"/>
                </a:ext>
              </a:extLst>
            </p:cNvPr>
            <p:cNvGrpSpPr/>
            <p:nvPr/>
          </p:nvGrpSpPr>
          <p:grpSpPr>
            <a:xfrm flipH="1">
              <a:off x="9773467" y="2707874"/>
              <a:ext cx="67088" cy="983453"/>
              <a:chOff x="7152671" y="1595686"/>
              <a:chExt cx="90155" cy="901548"/>
            </a:xfrm>
          </p:grpSpPr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A7B6080E-D98F-45AA-9246-0E14925F49DD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224E00D6-4C53-461F-A9BE-6A9E4DA3ED8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AB3CF2B5-6D74-489B-979C-3BAA2D8FFC3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id="{7B49BDD9-E5A6-463D-83E2-7D7AA3F02A51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E6D21613-1762-4E93-B6E4-6899279BE30F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id="{E7FFE445-F53D-421D-916A-0E1C4BC27086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id="{0F9EC0F7-D279-48D0-A6E6-E9504A6D5B65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DD98DE85-2F72-43F6-89E5-7A42785DA2A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004447B0-4B1A-4BE0-9DB1-4FF6DFD0FDE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88992557-ED93-490B-B8EC-793F95955C1E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id="{882E0D67-6780-417A-A476-E843A1F434D2}"/>
                </a:ext>
              </a:extLst>
            </p:cNvPr>
            <p:cNvGrpSpPr/>
            <p:nvPr/>
          </p:nvGrpSpPr>
          <p:grpSpPr>
            <a:xfrm flipH="1">
              <a:off x="9993349" y="2717218"/>
              <a:ext cx="67088" cy="983453"/>
              <a:chOff x="7152671" y="1595686"/>
              <a:chExt cx="90155" cy="901548"/>
            </a:xfrm>
          </p:grpSpPr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B90D0F55-D07D-49E4-AC05-99198ABBBD61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204FEEBB-8168-41F5-9BE3-CEBCB89740D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5F089412-2277-471B-BF05-100F90EDA91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7256DFA8-6418-4892-BDBE-A65E54D6FBB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44522B36-0E5B-4E0C-9D22-6FEB4B7F2256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6" name="Rectangle 305">
                <a:extLst>
                  <a:ext uri="{FF2B5EF4-FFF2-40B4-BE49-F238E27FC236}">
                    <a16:creationId xmlns:a16="http://schemas.microsoft.com/office/drawing/2014/main" id="{8E3DC1C1-41D3-4668-B937-3B81BB12668B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7" name="Rectangle 306">
                <a:extLst>
                  <a:ext uri="{FF2B5EF4-FFF2-40B4-BE49-F238E27FC236}">
                    <a16:creationId xmlns:a16="http://schemas.microsoft.com/office/drawing/2014/main" id="{8BE1E86E-E695-42EF-8704-BBE8BA43761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8" name="Rectangle 307">
                <a:extLst>
                  <a:ext uri="{FF2B5EF4-FFF2-40B4-BE49-F238E27FC236}">
                    <a16:creationId xmlns:a16="http://schemas.microsoft.com/office/drawing/2014/main" id="{9BCFA67E-52D4-4AFB-9DAF-B7B47510ED4C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9" name="Rectangle 308">
                <a:extLst>
                  <a:ext uri="{FF2B5EF4-FFF2-40B4-BE49-F238E27FC236}">
                    <a16:creationId xmlns:a16="http://schemas.microsoft.com/office/drawing/2014/main" id="{6E9ECBAF-59EF-4FEE-BE24-114B9B683D4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0" name="Rectangle 309">
                <a:extLst>
                  <a:ext uri="{FF2B5EF4-FFF2-40B4-BE49-F238E27FC236}">
                    <a16:creationId xmlns:a16="http://schemas.microsoft.com/office/drawing/2014/main" id="{CB7FFDAE-B1CE-4140-B57F-3D8D31A4B5D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47" name="Group 346">
            <a:extLst>
              <a:ext uri="{FF2B5EF4-FFF2-40B4-BE49-F238E27FC236}">
                <a16:creationId xmlns:a16="http://schemas.microsoft.com/office/drawing/2014/main" id="{6509F687-1209-492D-8D13-0375A4A7860B}"/>
              </a:ext>
            </a:extLst>
          </p:cNvPr>
          <p:cNvGrpSpPr/>
          <p:nvPr/>
        </p:nvGrpSpPr>
        <p:grpSpPr>
          <a:xfrm>
            <a:off x="1170245" y="3935818"/>
            <a:ext cx="2675966" cy="2399393"/>
            <a:chOff x="1261727" y="4203179"/>
            <a:chExt cx="2675966" cy="2399393"/>
          </a:xfrm>
        </p:grpSpPr>
        <p:grpSp>
          <p:nvGrpSpPr>
            <p:cNvPr id="348" name="Group 347">
              <a:extLst>
                <a:ext uri="{FF2B5EF4-FFF2-40B4-BE49-F238E27FC236}">
                  <a16:creationId xmlns:a16="http://schemas.microsoft.com/office/drawing/2014/main" id="{6A01C26A-1E8E-4877-9E44-E9237BB6EC77}"/>
                </a:ext>
              </a:extLst>
            </p:cNvPr>
            <p:cNvGrpSpPr/>
            <p:nvPr/>
          </p:nvGrpSpPr>
          <p:grpSpPr>
            <a:xfrm>
              <a:off x="1261727" y="4203179"/>
              <a:ext cx="1275277" cy="1212548"/>
              <a:chOff x="4466955" y="1528172"/>
              <a:chExt cx="1402805" cy="1333803"/>
            </a:xfrm>
          </p:grpSpPr>
          <p:pic>
            <p:nvPicPr>
              <p:cNvPr id="440" name="Picture 439">
                <a:extLst>
                  <a:ext uri="{FF2B5EF4-FFF2-40B4-BE49-F238E27FC236}">
                    <a16:creationId xmlns:a16="http://schemas.microsoft.com/office/drawing/2014/main" id="{0DF175F6-0D86-4FB0-B9DE-EFD7538A6E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6955" y="1528172"/>
                <a:ext cx="1073478" cy="1081798"/>
              </a:xfrm>
              <a:prstGeom prst="rect">
                <a:avLst/>
              </a:prstGeom>
            </p:spPr>
          </p:pic>
          <p:pic>
            <p:nvPicPr>
              <p:cNvPr id="441" name="Picture 440">
                <a:extLst>
                  <a:ext uri="{FF2B5EF4-FFF2-40B4-BE49-F238E27FC236}">
                    <a16:creationId xmlns:a16="http://schemas.microsoft.com/office/drawing/2014/main" id="{19935D0A-D0D9-4829-9F9D-88AE224192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7737" y="1641631"/>
                <a:ext cx="1073478" cy="1081798"/>
              </a:xfrm>
              <a:prstGeom prst="rect">
                <a:avLst/>
              </a:prstGeom>
            </p:spPr>
          </p:pic>
          <p:pic>
            <p:nvPicPr>
              <p:cNvPr id="442" name="Picture 441">
                <a:extLst>
                  <a:ext uri="{FF2B5EF4-FFF2-40B4-BE49-F238E27FC236}">
                    <a16:creationId xmlns:a16="http://schemas.microsoft.com/office/drawing/2014/main" id="{D2379275-2FD3-441E-B6D6-825FD34B75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6282" y="1780177"/>
                <a:ext cx="1073478" cy="1081798"/>
              </a:xfrm>
              <a:prstGeom prst="rect">
                <a:avLst/>
              </a:prstGeom>
            </p:spPr>
          </p:pic>
        </p:grpSp>
        <p:grpSp>
          <p:nvGrpSpPr>
            <p:cNvPr id="349" name="Group 348">
              <a:extLst>
                <a:ext uri="{FF2B5EF4-FFF2-40B4-BE49-F238E27FC236}">
                  <a16:creationId xmlns:a16="http://schemas.microsoft.com/office/drawing/2014/main" id="{2F5D67A9-A6D6-4249-A1B4-EE7720DDAD1F}"/>
                </a:ext>
              </a:extLst>
            </p:cNvPr>
            <p:cNvGrpSpPr/>
            <p:nvPr/>
          </p:nvGrpSpPr>
          <p:grpSpPr>
            <a:xfrm>
              <a:off x="2788366" y="4263244"/>
              <a:ext cx="1149327" cy="1086597"/>
              <a:chOff x="4466955" y="1528172"/>
              <a:chExt cx="1264260" cy="1195257"/>
            </a:xfrm>
          </p:grpSpPr>
          <p:pic>
            <p:nvPicPr>
              <p:cNvPr id="438" name="Picture 437">
                <a:extLst>
                  <a:ext uri="{FF2B5EF4-FFF2-40B4-BE49-F238E27FC236}">
                    <a16:creationId xmlns:a16="http://schemas.microsoft.com/office/drawing/2014/main" id="{127888B4-384C-4EC0-9616-469FADD6CB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6955" y="1528172"/>
                <a:ext cx="1073478" cy="1081798"/>
              </a:xfrm>
              <a:prstGeom prst="rect">
                <a:avLst/>
              </a:prstGeom>
            </p:spPr>
          </p:pic>
          <p:pic>
            <p:nvPicPr>
              <p:cNvPr id="439" name="Picture 438">
                <a:extLst>
                  <a:ext uri="{FF2B5EF4-FFF2-40B4-BE49-F238E27FC236}">
                    <a16:creationId xmlns:a16="http://schemas.microsoft.com/office/drawing/2014/main" id="{4AA7F548-1E61-457E-AA0B-F1ECF45F38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7737" y="1641631"/>
                <a:ext cx="1073478" cy="1081798"/>
              </a:xfrm>
              <a:prstGeom prst="rect">
                <a:avLst/>
              </a:prstGeom>
            </p:spPr>
          </p:pic>
        </p:grpSp>
        <p:grpSp>
          <p:nvGrpSpPr>
            <p:cNvPr id="350" name="Group 349">
              <a:extLst>
                <a:ext uri="{FF2B5EF4-FFF2-40B4-BE49-F238E27FC236}">
                  <a16:creationId xmlns:a16="http://schemas.microsoft.com/office/drawing/2014/main" id="{E86E4A04-BB5A-4D29-8F47-A93E4388432A}"/>
                </a:ext>
              </a:extLst>
            </p:cNvPr>
            <p:cNvGrpSpPr/>
            <p:nvPr/>
          </p:nvGrpSpPr>
          <p:grpSpPr>
            <a:xfrm flipH="1">
              <a:off x="1300904" y="5619119"/>
              <a:ext cx="67088" cy="983453"/>
              <a:chOff x="7152671" y="1595686"/>
              <a:chExt cx="90155" cy="901548"/>
            </a:xfrm>
          </p:grpSpPr>
          <p:sp>
            <p:nvSpPr>
              <p:cNvPr id="428" name="Rectangle 427">
                <a:extLst>
                  <a:ext uri="{FF2B5EF4-FFF2-40B4-BE49-F238E27FC236}">
                    <a16:creationId xmlns:a16="http://schemas.microsoft.com/office/drawing/2014/main" id="{61B45442-50B7-48A0-A53B-037A177DB16C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9" name="Rectangle 428">
                <a:extLst>
                  <a:ext uri="{FF2B5EF4-FFF2-40B4-BE49-F238E27FC236}">
                    <a16:creationId xmlns:a16="http://schemas.microsoft.com/office/drawing/2014/main" id="{C59BDB03-EB0C-4934-854E-AD67ACD4652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0" name="Rectangle 429">
                <a:extLst>
                  <a:ext uri="{FF2B5EF4-FFF2-40B4-BE49-F238E27FC236}">
                    <a16:creationId xmlns:a16="http://schemas.microsoft.com/office/drawing/2014/main" id="{F96A6C32-27AA-4AE6-AF63-906F17D2B317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1" name="Rectangle 430">
                <a:extLst>
                  <a:ext uri="{FF2B5EF4-FFF2-40B4-BE49-F238E27FC236}">
                    <a16:creationId xmlns:a16="http://schemas.microsoft.com/office/drawing/2014/main" id="{13A47625-2F7C-4B56-8C25-A47DCCC5E84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2" name="Rectangle 431">
                <a:extLst>
                  <a:ext uri="{FF2B5EF4-FFF2-40B4-BE49-F238E27FC236}">
                    <a16:creationId xmlns:a16="http://schemas.microsoft.com/office/drawing/2014/main" id="{F7D357FA-7B2B-4F0C-A064-9567EB050E9B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3" name="Rectangle 432">
                <a:extLst>
                  <a:ext uri="{FF2B5EF4-FFF2-40B4-BE49-F238E27FC236}">
                    <a16:creationId xmlns:a16="http://schemas.microsoft.com/office/drawing/2014/main" id="{67FC674D-1C9B-4BFB-A35A-C2B36C1A193A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4" name="Rectangle 433">
                <a:extLst>
                  <a:ext uri="{FF2B5EF4-FFF2-40B4-BE49-F238E27FC236}">
                    <a16:creationId xmlns:a16="http://schemas.microsoft.com/office/drawing/2014/main" id="{CC7F2A23-A0A9-4182-83E8-D40DEDA720A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5" name="Rectangle 434">
                <a:extLst>
                  <a:ext uri="{FF2B5EF4-FFF2-40B4-BE49-F238E27FC236}">
                    <a16:creationId xmlns:a16="http://schemas.microsoft.com/office/drawing/2014/main" id="{4037416D-60D9-4955-87AD-95997C1897F4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6" name="Rectangle 435">
                <a:extLst>
                  <a:ext uri="{FF2B5EF4-FFF2-40B4-BE49-F238E27FC236}">
                    <a16:creationId xmlns:a16="http://schemas.microsoft.com/office/drawing/2014/main" id="{B4B1AC29-85F3-4AD0-AA58-0EF9AFAF77F0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7" name="Rectangle 436">
                <a:extLst>
                  <a:ext uri="{FF2B5EF4-FFF2-40B4-BE49-F238E27FC236}">
                    <a16:creationId xmlns:a16="http://schemas.microsoft.com/office/drawing/2014/main" id="{85CFCDA3-2AC4-44CD-BA08-4C8D9258EB8C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51" name="Group 350">
              <a:extLst>
                <a:ext uri="{FF2B5EF4-FFF2-40B4-BE49-F238E27FC236}">
                  <a16:creationId xmlns:a16="http://schemas.microsoft.com/office/drawing/2014/main" id="{1DB1939F-2DA4-4865-B989-62EB9EBED9DC}"/>
                </a:ext>
              </a:extLst>
            </p:cNvPr>
            <p:cNvGrpSpPr/>
            <p:nvPr/>
          </p:nvGrpSpPr>
          <p:grpSpPr>
            <a:xfrm flipH="1">
              <a:off x="1520786" y="5618882"/>
              <a:ext cx="67088" cy="983453"/>
              <a:chOff x="7152671" y="1595686"/>
              <a:chExt cx="90155" cy="901548"/>
            </a:xfrm>
          </p:grpSpPr>
          <p:sp>
            <p:nvSpPr>
              <p:cNvPr id="418" name="Rectangle 417">
                <a:extLst>
                  <a:ext uri="{FF2B5EF4-FFF2-40B4-BE49-F238E27FC236}">
                    <a16:creationId xmlns:a16="http://schemas.microsoft.com/office/drawing/2014/main" id="{ED2F7835-9907-49B5-94F7-531F6EBC8231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9" name="Rectangle 418">
                <a:extLst>
                  <a:ext uri="{FF2B5EF4-FFF2-40B4-BE49-F238E27FC236}">
                    <a16:creationId xmlns:a16="http://schemas.microsoft.com/office/drawing/2014/main" id="{665CBCFB-63CB-4258-ACA6-C90069FF1BEF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0" name="Rectangle 419">
                <a:extLst>
                  <a:ext uri="{FF2B5EF4-FFF2-40B4-BE49-F238E27FC236}">
                    <a16:creationId xmlns:a16="http://schemas.microsoft.com/office/drawing/2014/main" id="{8A0FEF24-B231-48B8-BE1B-C63C6C1803D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1" name="Rectangle 420">
                <a:extLst>
                  <a:ext uri="{FF2B5EF4-FFF2-40B4-BE49-F238E27FC236}">
                    <a16:creationId xmlns:a16="http://schemas.microsoft.com/office/drawing/2014/main" id="{BB8D423B-AC51-47A2-8309-1934B3F547F3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2" name="Rectangle 421">
                <a:extLst>
                  <a:ext uri="{FF2B5EF4-FFF2-40B4-BE49-F238E27FC236}">
                    <a16:creationId xmlns:a16="http://schemas.microsoft.com/office/drawing/2014/main" id="{670D2B43-D8E2-4A3E-A8F6-D102DC7BF7E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3" name="Rectangle 422">
                <a:extLst>
                  <a:ext uri="{FF2B5EF4-FFF2-40B4-BE49-F238E27FC236}">
                    <a16:creationId xmlns:a16="http://schemas.microsoft.com/office/drawing/2014/main" id="{5130B3B8-ED38-409D-851E-8636192C3F6F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4" name="Rectangle 423">
                <a:extLst>
                  <a:ext uri="{FF2B5EF4-FFF2-40B4-BE49-F238E27FC236}">
                    <a16:creationId xmlns:a16="http://schemas.microsoft.com/office/drawing/2014/main" id="{A24F4FCA-AD01-4220-882D-80C12C2C961B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5" name="Rectangle 424">
                <a:extLst>
                  <a:ext uri="{FF2B5EF4-FFF2-40B4-BE49-F238E27FC236}">
                    <a16:creationId xmlns:a16="http://schemas.microsoft.com/office/drawing/2014/main" id="{40B41C45-81CD-48DC-8008-263B84F178C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6" name="Rectangle 425">
                <a:extLst>
                  <a:ext uri="{FF2B5EF4-FFF2-40B4-BE49-F238E27FC236}">
                    <a16:creationId xmlns:a16="http://schemas.microsoft.com/office/drawing/2014/main" id="{06ABC875-AC6B-4AD9-BB6B-833FFB8E585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7" name="Rectangle 426">
                <a:extLst>
                  <a:ext uri="{FF2B5EF4-FFF2-40B4-BE49-F238E27FC236}">
                    <a16:creationId xmlns:a16="http://schemas.microsoft.com/office/drawing/2014/main" id="{84E77012-5B69-4BFF-AA4C-A631E38B51B2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52" name="Group 351">
              <a:extLst>
                <a:ext uri="{FF2B5EF4-FFF2-40B4-BE49-F238E27FC236}">
                  <a16:creationId xmlns:a16="http://schemas.microsoft.com/office/drawing/2014/main" id="{EEE3C0A9-41C3-4060-BD7B-D264D2D62599}"/>
                </a:ext>
              </a:extLst>
            </p:cNvPr>
            <p:cNvGrpSpPr/>
            <p:nvPr/>
          </p:nvGrpSpPr>
          <p:grpSpPr>
            <a:xfrm flipH="1">
              <a:off x="1705608" y="5603564"/>
              <a:ext cx="67088" cy="983453"/>
              <a:chOff x="7152671" y="1595686"/>
              <a:chExt cx="90155" cy="901548"/>
            </a:xfrm>
          </p:grpSpPr>
          <p:sp>
            <p:nvSpPr>
              <p:cNvPr id="408" name="Rectangle 407">
                <a:extLst>
                  <a:ext uri="{FF2B5EF4-FFF2-40B4-BE49-F238E27FC236}">
                    <a16:creationId xmlns:a16="http://schemas.microsoft.com/office/drawing/2014/main" id="{3986B062-7BCF-4C6D-B535-59CA50D68F24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9" name="Rectangle 408">
                <a:extLst>
                  <a:ext uri="{FF2B5EF4-FFF2-40B4-BE49-F238E27FC236}">
                    <a16:creationId xmlns:a16="http://schemas.microsoft.com/office/drawing/2014/main" id="{4E988942-D708-4664-807C-AA13A34B54C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0" name="Rectangle 409">
                <a:extLst>
                  <a:ext uri="{FF2B5EF4-FFF2-40B4-BE49-F238E27FC236}">
                    <a16:creationId xmlns:a16="http://schemas.microsoft.com/office/drawing/2014/main" id="{CF0308B8-75DA-484B-AC76-9CF619EA0015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1" name="Rectangle 410">
                <a:extLst>
                  <a:ext uri="{FF2B5EF4-FFF2-40B4-BE49-F238E27FC236}">
                    <a16:creationId xmlns:a16="http://schemas.microsoft.com/office/drawing/2014/main" id="{4266D873-2D25-4968-9095-6C1043D081FD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2" name="Rectangle 411">
                <a:extLst>
                  <a:ext uri="{FF2B5EF4-FFF2-40B4-BE49-F238E27FC236}">
                    <a16:creationId xmlns:a16="http://schemas.microsoft.com/office/drawing/2014/main" id="{F3BE6E9F-93AD-4064-9C1A-CC19460AF126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3" name="Rectangle 412">
                <a:extLst>
                  <a:ext uri="{FF2B5EF4-FFF2-40B4-BE49-F238E27FC236}">
                    <a16:creationId xmlns:a16="http://schemas.microsoft.com/office/drawing/2014/main" id="{B3BFE9ED-E078-4BB7-9240-F348CB33FE81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4" name="Rectangle 413">
                <a:extLst>
                  <a:ext uri="{FF2B5EF4-FFF2-40B4-BE49-F238E27FC236}">
                    <a16:creationId xmlns:a16="http://schemas.microsoft.com/office/drawing/2014/main" id="{AB085886-0759-44D8-9730-5C035BF15879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5" name="Rectangle 414">
                <a:extLst>
                  <a:ext uri="{FF2B5EF4-FFF2-40B4-BE49-F238E27FC236}">
                    <a16:creationId xmlns:a16="http://schemas.microsoft.com/office/drawing/2014/main" id="{7E855B66-709A-4768-B194-22DE5F8C1434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6" name="Rectangle 415">
                <a:extLst>
                  <a:ext uri="{FF2B5EF4-FFF2-40B4-BE49-F238E27FC236}">
                    <a16:creationId xmlns:a16="http://schemas.microsoft.com/office/drawing/2014/main" id="{E40908D2-F19E-40D1-903D-B0F4138E073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7" name="Rectangle 416">
                <a:extLst>
                  <a:ext uri="{FF2B5EF4-FFF2-40B4-BE49-F238E27FC236}">
                    <a16:creationId xmlns:a16="http://schemas.microsoft.com/office/drawing/2014/main" id="{BE98F979-3104-4AA1-8C25-3596FE29857D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53" name="Group 352">
              <a:extLst>
                <a:ext uri="{FF2B5EF4-FFF2-40B4-BE49-F238E27FC236}">
                  <a16:creationId xmlns:a16="http://schemas.microsoft.com/office/drawing/2014/main" id="{F7E46ACB-7E23-442E-9E1D-208C147E271E}"/>
                </a:ext>
              </a:extLst>
            </p:cNvPr>
            <p:cNvGrpSpPr/>
            <p:nvPr/>
          </p:nvGrpSpPr>
          <p:grpSpPr>
            <a:xfrm flipH="1">
              <a:off x="1925490" y="5612908"/>
              <a:ext cx="67088" cy="983453"/>
              <a:chOff x="7152671" y="1595686"/>
              <a:chExt cx="90155" cy="901548"/>
            </a:xfrm>
          </p:grpSpPr>
          <p:sp>
            <p:nvSpPr>
              <p:cNvPr id="398" name="Rectangle 397">
                <a:extLst>
                  <a:ext uri="{FF2B5EF4-FFF2-40B4-BE49-F238E27FC236}">
                    <a16:creationId xmlns:a16="http://schemas.microsoft.com/office/drawing/2014/main" id="{500ED80A-70D3-4B0C-A74A-6A56B4A89EBA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9" name="Rectangle 398">
                <a:extLst>
                  <a:ext uri="{FF2B5EF4-FFF2-40B4-BE49-F238E27FC236}">
                    <a16:creationId xmlns:a16="http://schemas.microsoft.com/office/drawing/2014/main" id="{C13EE8D5-84E6-4B7E-9756-BC796ED8827D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0" name="Rectangle 399">
                <a:extLst>
                  <a:ext uri="{FF2B5EF4-FFF2-40B4-BE49-F238E27FC236}">
                    <a16:creationId xmlns:a16="http://schemas.microsoft.com/office/drawing/2014/main" id="{BDB861D9-9560-4121-A1C1-3F49D1767129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1" name="Rectangle 400">
                <a:extLst>
                  <a:ext uri="{FF2B5EF4-FFF2-40B4-BE49-F238E27FC236}">
                    <a16:creationId xmlns:a16="http://schemas.microsoft.com/office/drawing/2014/main" id="{8AE4E7D1-D5FA-4519-BCF2-562FC868FE44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2" name="Rectangle 401">
                <a:extLst>
                  <a:ext uri="{FF2B5EF4-FFF2-40B4-BE49-F238E27FC236}">
                    <a16:creationId xmlns:a16="http://schemas.microsoft.com/office/drawing/2014/main" id="{FD0D8658-EC32-4967-9C26-C79A22A4F411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3" name="Rectangle 402">
                <a:extLst>
                  <a:ext uri="{FF2B5EF4-FFF2-40B4-BE49-F238E27FC236}">
                    <a16:creationId xmlns:a16="http://schemas.microsoft.com/office/drawing/2014/main" id="{E5D93FCE-E807-403E-8AF8-FAF7E60F654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4" name="Rectangle 403">
                <a:extLst>
                  <a:ext uri="{FF2B5EF4-FFF2-40B4-BE49-F238E27FC236}">
                    <a16:creationId xmlns:a16="http://schemas.microsoft.com/office/drawing/2014/main" id="{47BD9DD6-CD8F-4C96-9419-F5E9E48F8240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5" name="Rectangle 404">
                <a:extLst>
                  <a:ext uri="{FF2B5EF4-FFF2-40B4-BE49-F238E27FC236}">
                    <a16:creationId xmlns:a16="http://schemas.microsoft.com/office/drawing/2014/main" id="{42D01630-044C-49A3-8B08-1579DD71C759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6" name="Rectangle 405">
                <a:extLst>
                  <a:ext uri="{FF2B5EF4-FFF2-40B4-BE49-F238E27FC236}">
                    <a16:creationId xmlns:a16="http://schemas.microsoft.com/office/drawing/2014/main" id="{7FC62470-73E2-45A9-9C57-48C27333558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7" name="Rectangle 406">
                <a:extLst>
                  <a:ext uri="{FF2B5EF4-FFF2-40B4-BE49-F238E27FC236}">
                    <a16:creationId xmlns:a16="http://schemas.microsoft.com/office/drawing/2014/main" id="{CF71573B-E569-4642-B3E8-4ED127097C2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54" name="Group 353">
              <a:extLst>
                <a:ext uri="{FF2B5EF4-FFF2-40B4-BE49-F238E27FC236}">
                  <a16:creationId xmlns:a16="http://schemas.microsoft.com/office/drawing/2014/main" id="{877A6A88-6D36-466A-BD15-3578572101EE}"/>
                </a:ext>
              </a:extLst>
            </p:cNvPr>
            <p:cNvGrpSpPr/>
            <p:nvPr/>
          </p:nvGrpSpPr>
          <p:grpSpPr>
            <a:xfrm flipH="1">
              <a:off x="2161436" y="5609775"/>
              <a:ext cx="67088" cy="983453"/>
              <a:chOff x="7152671" y="1595686"/>
              <a:chExt cx="90155" cy="901548"/>
            </a:xfrm>
          </p:grpSpPr>
          <p:sp>
            <p:nvSpPr>
              <p:cNvPr id="388" name="Rectangle 387">
                <a:extLst>
                  <a:ext uri="{FF2B5EF4-FFF2-40B4-BE49-F238E27FC236}">
                    <a16:creationId xmlns:a16="http://schemas.microsoft.com/office/drawing/2014/main" id="{8DC18D87-50ED-4C23-A9F3-ABB5F0D149A2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9" name="Rectangle 388">
                <a:extLst>
                  <a:ext uri="{FF2B5EF4-FFF2-40B4-BE49-F238E27FC236}">
                    <a16:creationId xmlns:a16="http://schemas.microsoft.com/office/drawing/2014/main" id="{97D2F8EF-87C2-4D21-8218-E28FACD0CE17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0" name="Rectangle 389">
                <a:extLst>
                  <a:ext uri="{FF2B5EF4-FFF2-40B4-BE49-F238E27FC236}">
                    <a16:creationId xmlns:a16="http://schemas.microsoft.com/office/drawing/2014/main" id="{7FD7DE18-543C-440D-B1D8-AAE88A7C743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1" name="Rectangle 390">
                <a:extLst>
                  <a:ext uri="{FF2B5EF4-FFF2-40B4-BE49-F238E27FC236}">
                    <a16:creationId xmlns:a16="http://schemas.microsoft.com/office/drawing/2014/main" id="{A8BBA3AA-372E-4378-9FC3-03EB94929DAA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2" name="Rectangle 391">
                <a:extLst>
                  <a:ext uri="{FF2B5EF4-FFF2-40B4-BE49-F238E27FC236}">
                    <a16:creationId xmlns:a16="http://schemas.microsoft.com/office/drawing/2014/main" id="{220ABD12-DE5B-4709-9561-1EB7139B0337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3" name="Rectangle 392">
                <a:extLst>
                  <a:ext uri="{FF2B5EF4-FFF2-40B4-BE49-F238E27FC236}">
                    <a16:creationId xmlns:a16="http://schemas.microsoft.com/office/drawing/2014/main" id="{8DC5D9A9-AD82-4A0A-8C05-39F8880F4AB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4" name="Rectangle 393">
                <a:extLst>
                  <a:ext uri="{FF2B5EF4-FFF2-40B4-BE49-F238E27FC236}">
                    <a16:creationId xmlns:a16="http://schemas.microsoft.com/office/drawing/2014/main" id="{AEB57EE3-E716-4917-9AC2-912B3B4ECD1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5" name="Rectangle 394">
                <a:extLst>
                  <a:ext uri="{FF2B5EF4-FFF2-40B4-BE49-F238E27FC236}">
                    <a16:creationId xmlns:a16="http://schemas.microsoft.com/office/drawing/2014/main" id="{5A8D09D9-858F-4B75-90B4-40A7F96A4D18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6" name="Rectangle 395">
                <a:extLst>
                  <a:ext uri="{FF2B5EF4-FFF2-40B4-BE49-F238E27FC236}">
                    <a16:creationId xmlns:a16="http://schemas.microsoft.com/office/drawing/2014/main" id="{7B9EFB73-5FED-423F-91D5-E06A4E65896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7" name="Rectangle 396">
                <a:extLst>
                  <a:ext uri="{FF2B5EF4-FFF2-40B4-BE49-F238E27FC236}">
                    <a16:creationId xmlns:a16="http://schemas.microsoft.com/office/drawing/2014/main" id="{9DB9E5B5-CFAF-4208-A18E-741E28B08C18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55" name="Group 354">
              <a:extLst>
                <a:ext uri="{FF2B5EF4-FFF2-40B4-BE49-F238E27FC236}">
                  <a16:creationId xmlns:a16="http://schemas.microsoft.com/office/drawing/2014/main" id="{AB6F0369-1A3C-44E3-BFFB-9A34F3FE0081}"/>
                </a:ext>
              </a:extLst>
            </p:cNvPr>
            <p:cNvGrpSpPr/>
            <p:nvPr/>
          </p:nvGrpSpPr>
          <p:grpSpPr>
            <a:xfrm flipH="1">
              <a:off x="2381318" y="5609538"/>
              <a:ext cx="67088" cy="983453"/>
              <a:chOff x="7152671" y="1595686"/>
              <a:chExt cx="90155" cy="901548"/>
            </a:xfrm>
          </p:grpSpPr>
          <p:sp>
            <p:nvSpPr>
              <p:cNvPr id="378" name="Rectangle 377">
                <a:extLst>
                  <a:ext uri="{FF2B5EF4-FFF2-40B4-BE49-F238E27FC236}">
                    <a16:creationId xmlns:a16="http://schemas.microsoft.com/office/drawing/2014/main" id="{966A6F1D-5824-47FF-A914-DF1C685C5903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9" name="Rectangle 378">
                <a:extLst>
                  <a:ext uri="{FF2B5EF4-FFF2-40B4-BE49-F238E27FC236}">
                    <a16:creationId xmlns:a16="http://schemas.microsoft.com/office/drawing/2014/main" id="{FE499DBD-BB42-4219-9AF6-DB5A865C455F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0" name="Rectangle 379">
                <a:extLst>
                  <a:ext uri="{FF2B5EF4-FFF2-40B4-BE49-F238E27FC236}">
                    <a16:creationId xmlns:a16="http://schemas.microsoft.com/office/drawing/2014/main" id="{DA832B4A-13C4-4B8B-B04A-F522F191B999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1" name="Rectangle 380">
                <a:extLst>
                  <a:ext uri="{FF2B5EF4-FFF2-40B4-BE49-F238E27FC236}">
                    <a16:creationId xmlns:a16="http://schemas.microsoft.com/office/drawing/2014/main" id="{DC283AD3-F350-4212-9008-D703ED3CD96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2" name="Rectangle 381">
                <a:extLst>
                  <a:ext uri="{FF2B5EF4-FFF2-40B4-BE49-F238E27FC236}">
                    <a16:creationId xmlns:a16="http://schemas.microsoft.com/office/drawing/2014/main" id="{9C6DEB1A-DBCD-4C4C-90D1-A16BE21911D8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3" name="Rectangle 382">
                <a:extLst>
                  <a:ext uri="{FF2B5EF4-FFF2-40B4-BE49-F238E27FC236}">
                    <a16:creationId xmlns:a16="http://schemas.microsoft.com/office/drawing/2014/main" id="{C5E07C0C-0CDD-4CFA-BEFC-349C59437DE1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4" name="Rectangle 383">
                <a:extLst>
                  <a:ext uri="{FF2B5EF4-FFF2-40B4-BE49-F238E27FC236}">
                    <a16:creationId xmlns:a16="http://schemas.microsoft.com/office/drawing/2014/main" id="{1BB8820E-8C7C-4C09-BA51-957331DDB046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5" name="Rectangle 384">
                <a:extLst>
                  <a:ext uri="{FF2B5EF4-FFF2-40B4-BE49-F238E27FC236}">
                    <a16:creationId xmlns:a16="http://schemas.microsoft.com/office/drawing/2014/main" id="{DDFE1659-1369-4002-B577-71F74B6480CE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6" name="Rectangle 385">
                <a:extLst>
                  <a:ext uri="{FF2B5EF4-FFF2-40B4-BE49-F238E27FC236}">
                    <a16:creationId xmlns:a16="http://schemas.microsoft.com/office/drawing/2014/main" id="{7027EBBD-70C9-4725-8C2A-FB09431B72AC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7" name="Rectangle 386">
                <a:extLst>
                  <a:ext uri="{FF2B5EF4-FFF2-40B4-BE49-F238E27FC236}">
                    <a16:creationId xmlns:a16="http://schemas.microsoft.com/office/drawing/2014/main" id="{A7F8758E-0AF3-4892-BFD5-364EEB573B73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56" name="Group 355">
              <a:extLst>
                <a:ext uri="{FF2B5EF4-FFF2-40B4-BE49-F238E27FC236}">
                  <a16:creationId xmlns:a16="http://schemas.microsoft.com/office/drawing/2014/main" id="{A23C1B95-5607-4E2F-9559-52273454270C}"/>
                </a:ext>
              </a:extLst>
            </p:cNvPr>
            <p:cNvGrpSpPr/>
            <p:nvPr/>
          </p:nvGrpSpPr>
          <p:grpSpPr>
            <a:xfrm flipH="1">
              <a:off x="2566140" y="5594220"/>
              <a:ext cx="67088" cy="983453"/>
              <a:chOff x="7152671" y="1595686"/>
              <a:chExt cx="90155" cy="901548"/>
            </a:xfrm>
          </p:grpSpPr>
          <p:sp>
            <p:nvSpPr>
              <p:cNvPr id="368" name="Rectangle 367">
                <a:extLst>
                  <a:ext uri="{FF2B5EF4-FFF2-40B4-BE49-F238E27FC236}">
                    <a16:creationId xmlns:a16="http://schemas.microsoft.com/office/drawing/2014/main" id="{AC60969E-0926-41A1-8857-099B6F3707D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9" name="Rectangle 368">
                <a:extLst>
                  <a:ext uri="{FF2B5EF4-FFF2-40B4-BE49-F238E27FC236}">
                    <a16:creationId xmlns:a16="http://schemas.microsoft.com/office/drawing/2014/main" id="{BC2ABC6F-4568-4396-B79B-7888DF402E66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0" name="Rectangle 369">
                <a:extLst>
                  <a:ext uri="{FF2B5EF4-FFF2-40B4-BE49-F238E27FC236}">
                    <a16:creationId xmlns:a16="http://schemas.microsoft.com/office/drawing/2014/main" id="{F54A8759-4AC9-442B-B854-6B3C17B20546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1" name="Rectangle 370">
                <a:extLst>
                  <a:ext uri="{FF2B5EF4-FFF2-40B4-BE49-F238E27FC236}">
                    <a16:creationId xmlns:a16="http://schemas.microsoft.com/office/drawing/2014/main" id="{ED1F5F35-3D87-4768-84AF-E79E3F1983D0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2" name="Rectangle 371">
                <a:extLst>
                  <a:ext uri="{FF2B5EF4-FFF2-40B4-BE49-F238E27FC236}">
                    <a16:creationId xmlns:a16="http://schemas.microsoft.com/office/drawing/2014/main" id="{1E5D785B-4B5A-44DE-AA0F-EC9442D6ABE1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3" name="Rectangle 372">
                <a:extLst>
                  <a:ext uri="{FF2B5EF4-FFF2-40B4-BE49-F238E27FC236}">
                    <a16:creationId xmlns:a16="http://schemas.microsoft.com/office/drawing/2014/main" id="{11A9D0D0-D997-4E6C-9BB1-B9C11BC0350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4" name="Rectangle 373">
                <a:extLst>
                  <a:ext uri="{FF2B5EF4-FFF2-40B4-BE49-F238E27FC236}">
                    <a16:creationId xmlns:a16="http://schemas.microsoft.com/office/drawing/2014/main" id="{B2BFC64F-240F-4917-A19A-7E662BA5D894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5" name="Rectangle 374">
                <a:extLst>
                  <a:ext uri="{FF2B5EF4-FFF2-40B4-BE49-F238E27FC236}">
                    <a16:creationId xmlns:a16="http://schemas.microsoft.com/office/drawing/2014/main" id="{84F57448-5939-451E-BE21-EF301DC1F648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6" name="Rectangle 375">
                <a:extLst>
                  <a:ext uri="{FF2B5EF4-FFF2-40B4-BE49-F238E27FC236}">
                    <a16:creationId xmlns:a16="http://schemas.microsoft.com/office/drawing/2014/main" id="{C12E9F7B-66F8-4A33-A04C-3C552F685D9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7" name="Rectangle 376">
                <a:extLst>
                  <a:ext uri="{FF2B5EF4-FFF2-40B4-BE49-F238E27FC236}">
                    <a16:creationId xmlns:a16="http://schemas.microsoft.com/office/drawing/2014/main" id="{9539451F-5707-4EE9-B922-6BDF7B05FD40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57" name="Group 356">
              <a:extLst>
                <a:ext uri="{FF2B5EF4-FFF2-40B4-BE49-F238E27FC236}">
                  <a16:creationId xmlns:a16="http://schemas.microsoft.com/office/drawing/2014/main" id="{A58BBFCC-BA5F-4474-9ACA-E45270B83C77}"/>
                </a:ext>
              </a:extLst>
            </p:cNvPr>
            <p:cNvGrpSpPr/>
            <p:nvPr/>
          </p:nvGrpSpPr>
          <p:grpSpPr>
            <a:xfrm flipH="1">
              <a:off x="2786022" y="5603564"/>
              <a:ext cx="67088" cy="983453"/>
              <a:chOff x="7152671" y="1595686"/>
              <a:chExt cx="90155" cy="901548"/>
            </a:xfrm>
          </p:grpSpPr>
          <p:sp>
            <p:nvSpPr>
              <p:cNvPr id="358" name="Rectangle 357">
                <a:extLst>
                  <a:ext uri="{FF2B5EF4-FFF2-40B4-BE49-F238E27FC236}">
                    <a16:creationId xmlns:a16="http://schemas.microsoft.com/office/drawing/2014/main" id="{1107D206-EA0F-48BD-8D54-E8F369F40E7C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9" name="Rectangle 358">
                <a:extLst>
                  <a:ext uri="{FF2B5EF4-FFF2-40B4-BE49-F238E27FC236}">
                    <a16:creationId xmlns:a16="http://schemas.microsoft.com/office/drawing/2014/main" id="{DE7976DE-A372-4EDB-9FBB-4A1D60F7F24F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0" name="Rectangle 359">
                <a:extLst>
                  <a:ext uri="{FF2B5EF4-FFF2-40B4-BE49-F238E27FC236}">
                    <a16:creationId xmlns:a16="http://schemas.microsoft.com/office/drawing/2014/main" id="{1D59D75C-9BB7-4759-8BF9-587B5E7FDAFC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1" name="Rectangle 360">
                <a:extLst>
                  <a:ext uri="{FF2B5EF4-FFF2-40B4-BE49-F238E27FC236}">
                    <a16:creationId xmlns:a16="http://schemas.microsoft.com/office/drawing/2014/main" id="{BDB7DE49-7FF4-4429-A3F0-961398602C1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2" name="Rectangle 361">
                <a:extLst>
                  <a:ext uri="{FF2B5EF4-FFF2-40B4-BE49-F238E27FC236}">
                    <a16:creationId xmlns:a16="http://schemas.microsoft.com/office/drawing/2014/main" id="{EE8970BF-995B-4695-984E-0E0F1CF38049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3" name="Rectangle 362">
                <a:extLst>
                  <a:ext uri="{FF2B5EF4-FFF2-40B4-BE49-F238E27FC236}">
                    <a16:creationId xmlns:a16="http://schemas.microsoft.com/office/drawing/2014/main" id="{BAB647BF-FC71-4AFA-8EC0-6D8CEFF9F8CF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4" name="Rectangle 363">
                <a:extLst>
                  <a:ext uri="{FF2B5EF4-FFF2-40B4-BE49-F238E27FC236}">
                    <a16:creationId xmlns:a16="http://schemas.microsoft.com/office/drawing/2014/main" id="{13A0B60B-9DB4-4013-B256-83558EC4B3C6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5" name="Rectangle 364">
                <a:extLst>
                  <a:ext uri="{FF2B5EF4-FFF2-40B4-BE49-F238E27FC236}">
                    <a16:creationId xmlns:a16="http://schemas.microsoft.com/office/drawing/2014/main" id="{9C45AEC6-2EF1-4BDD-A1BA-053A7B82D7AE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6" name="Rectangle 365">
                <a:extLst>
                  <a:ext uri="{FF2B5EF4-FFF2-40B4-BE49-F238E27FC236}">
                    <a16:creationId xmlns:a16="http://schemas.microsoft.com/office/drawing/2014/main" id="{8F452393-C2FE-4F5A-AFFF-477803B74B2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7" name="Rectangle 366">
                <a:extLst>
                  <a:ext uri="{FF2B5EF4-FFF2-40B4-BE49-F238E27FC236}">
                    <a16:creationId xmlns:a16="http://schemas.microsoft.com/office/drawing/2014/main" id="{89E386A5-4AFA-4130-9AC6-D146CC2AB4D4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43" name="Group 442">
            <a:extLst>
              <a:ext uri="{FF2B5EF4-FFF2-40B4-BE49-F238E27FC236}">
                <a16:creationId xmlns:a16="http://schemas.microsoft.com/office/drawing/2014/main" id="{E874C68D-8292-453C-B102-92CDB70E3285}"/>
              </a:ext>
            </a:extLst>
          </p:cNvPr>
          <p:cNvGrpSpPr/>
          <p:nvPr/>
        </p:nvGrpSpPr>
        <p:grpSpPr>
          <a:xfrm>
            <a:off x="5549055" y="4699310"/>
            <a:ext cx="909388" cy="999008"/>
            <a:chOff x="5640537" y="4966671"/>
            <a:chExt cx="909388" cy="999008"/>
          </a:xfrm>
        </p:grpSpPr>
        <p:grpSp>
          <p:nvGrpSpPr>
            <p:cNvPr id="444" name="Group 443">
              <a:extLst>
                <a:ext uri="{FF2B5EF4-FFF2-40B4-BE49-F238E27FC236}">
                  <a16:creationId xmlns:a16="http://schemas.microsoft.com/office/drawing/2014/main" id="{A4B35E6D-55E0-475D-A073-ABBCB356B23D}"/>
                </a:ext>
              </a:extLst>
            </p:cNvPr>
            <p:cNvGrpSpPr/>
            <p:nvPr/>
          </p:nvGrpSpPr>
          <p:grpSpPr>
            <a:xfrm flipH="1">
              <a:off x="5640537" y="4982226"/>
              <a:ext cx="67088" cy="983453"/>
              <a:chOff x="7152671" y="1595686"/>
              <a:chExt cx="90155" cy="901548"/>
            </a:xfrm>
          </p:grpSpPr>
          <p:sp>
            <p:nvSpPr>
              <p:cNvPr id="489" name="Rectangle 488">
                <a:extLst>
                  <a:ext uri="{FF2B5EF4-FFF2-40B4-BE49-F238E27FC236}">
                    <a16:creationId xmlns:a16="http://schemas.microsoft.com/office/drawing/2014/main" id="{58D8ACE9-6D82-4BCD-88FA-BC9BCAEB4F7E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0" name="Rectangle 489">
                <a:extLst>
                  <a:ext uri="{FF2B5EF4-FFF2-40B4-BE49-F238E27FC236}">
                    <a16:creationId xmlns:a16="http://schemas.microsoft.com/office/drawing/2014/main" id="{60BEB21B-F0BC-4FB0-8B09-E2CD3BF96D76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1" name="Rectangle 490">
                <a:extLst>
                  <a:ext uri="{FF2B5EF4-FFF2-40B4-BE49-F238E27FC236}">
                    <a16:creationId xmlns:a16="http://schemas.microsoft.com/office/drawing/2014/main" id="{6E39E906-2025-40E7-9F9C-8988AF2328C0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2" name="Rectangle 491">
                <a:extLst>
                  <a:ext uri="{FF2B5EF4-FFF2-40B4-BE49-F238E27FC236}">
                    <a16:creationId xmlns:a16="http://schemas.microsoft.com/office/drawing/2014/main" id="{90DB3FA0-DCEF-47B5-96EA-88621D3584C4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3" name="Rectangle 492">
                <a:extLst>
                  <a:ext uri="{FF2B5EF4-FFF2-40B4-BE49-F238E27FC236}">
                    <a16:creationId xmlns:a16="http://schemas.microsoft.com/office/drawing/2014/main" id="{9780B43F-4F07-4637-9074-A0461F9197E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4" name="Rectangle 493">
                <a:extLst>
                  <a:ext uri="{FF2B5EF4-FFF2-40B4-BE49-F238E27FC236}">
                    <a16:creationId xmlns:a16="http://schemas.microsoft.com/office/drawing/2014/main" id="{7E7F1431-E5B7-4241-8CDF-05D4C72B3D02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5" name="Rectangle 494">
                <a:extLst>
                  <a:ext uri="{FF2B5EF4-FFF2-40B4-BE49-F238E27FC236}">
                    <a16:creationId xmlns:a16="http://schemas.microsoft.com/office/drawing/2014/main" id="{394A29A7-C10D-49F9-8591-3AAF1926F1D9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6" name="Rectangle 495">
                <a:extLst>
                  <a:ext uri="{FF2B5EF4-FFF2-40B4-BE49-F238E27FC236}">
                    <a16:creationId xmlns:a16="http://schemas.microsoft.com/office/drawing/2014/main" id="{CF259B36-A3C1-4302-A6BE-6C35FCAECEE8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7" name="Rectangle 496">
                <a:extLst>
                  <a:ext uri="{FF2B5EF4-FFF2-40B4-BE49-F238E27FC236}">
                    <a16:creationId xmlns:a16="http://schemas.microsoft.com/office/drawing/2014/main" id="{5B1BAE9A-5653-42FB-8B78-9E8861EAD110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8" name="Rectangle 497">
                <a:extLst>
                  <a:ext uri="{FF2B5EF4-FFF2-40B4-BE49-F238E27FC236}">
                    <a16:creationId xmlns:a16="http://schemas.microsoft.com/office/drawing/2014/main" id="{91A9DD5D-220A-4D53-A904-3D84C08E04F1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45" name="Group 444">
              <a:extLst>
                <a:ext uri="{FF2B5EF4-FFF2-40B4-BE49-F238E27FC236}">
                  <a16:creationId xmlns:a16="http://schemas.microsoft.com/office/drawing/2014/main" id="{CFFD13DC-AA34-4AC7-8367-653183ECD8E1}"/>
                </a:ext>
              </a:extLst>
            </p:cNvPr>
            <p:cNvGrpSpPr/>
            <p:nvPr/>
          </p:nvGrpSpPr>
          <p:grpSpPr>
            <a:xfrm flipH="1">
              <a:off x="5860419" y="4981989"/>
              <a:ext cx="67088" cy="983453"/>
              <a:chOff x="7152671" y="1595686"/>
              <a:chExt cx="90155" cy="901548"/>
            </a:xfrm>
          </p:grpSpPr>
          <p:sp>
            <p:nvSpPr>
              <p:cNvPr id="479" name="Rectangle 478">
                <a:extLst>
                  <a:ext uri="{FF2B5EF4-FFF2-40B4-BE49-F238E27FC236}">
                    <a16:creationId xmlns:a16="http://schemas.microsoft.com/office/drawing/2014/main" id="{2EC6435B-395D-45D3-882F-F61F4D157E1D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0" name="Rectangle 479">
                <a:extLst>
                  <a:ext uri="{FF2B5EF4-FFF2-40B4-BE49-F238E27FC236}">
                    <a16:creationId xmlns:a16="http://schemas.microsoft.com/office/drawing/2014/main" id="{9D820482-036F-4090-8D45-2BB6CC2B03A2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1" name="Rectangle 480">
                <a:extLst>
                  <a:ext uri="{FF2B5EF4-FFF2-40B4-BE49-F238E27FC236}">
                    <a16:creationId xmlns:a16="http://schemas.microsoft.com/office/drawing/2014/main" id="{5D78AAF1-010E-4099-9C60-5545F7BEC6CC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2" name="Rectangle 481">
                <a:extLst>
                  <a:ext uri="{FF2B5EF4-FFF2-40B4-BE49-F238E27FC236}">
                    <a16:creationId xmlns:a16="http://schemas.microsoft.com/office/drawing/2014/main" id="{46DBBC1E-4F87-4F5B-BBAF-EFEA11A9D576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3" name="Rectangle 482">
                <a:extLst>
                  <a:ext uri="{FF2B5EF4-FFF2-40B4-BE49-F238E27FC236}">
                    <a16:creationId xmlns:a16="http://schemas.microsoft.com/office/drawing/2014/main" id="{4175D0C1-B0C3-4A3A-8856-B92B8F0E0DAD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4" name="Rectangle 483">
                <a:extLst>
                  <a:ext uri="{FF2B5EF4-FFF2-40B4-BE49-F238E27FC236}">
                    <a16:creationId xmlns:a16="http://schemas.microsoft.com/office/drawing/2014/main" id="{169029A7-62B3-45D6-B4A2-43DF4C0601F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5" name="Rectangle 484">
                <a:extLst>
                  <a:ext uri="{FF2B5EF4-FFF2-40B4-BE49-F238E27FC236}">
                    <a16:creationId xmlns:a16="http://schemas.microsoft.com/office/drawing/2014/main" id="{9195B559-7E6D-44BB-9A92-871FB9EB6145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6" name="Rectangle 485">
                <a:extLst>
                  <a:ext uri="{FF2B5EF4-FFF2-40B4-BE49-F238E27FC236}">
                    <a16:creationId xmlns:a16="http://schemas.microsoft.com/office/drawing/2014/main" id="{41265DF2-5B2C-47A4-BF3E-F052E164714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7" name="Rectangle 486">
                <a:extLst>
                  <a:ext uri="{FF2B5EF4-FFF2-40B4-BE49-F238E27FC236}">
                    <a16:creationId xmlns:a16="http://schemas.microsoft.com/office/drawing/2014/main" id="{6F387C3F-8434-4205-A29C-42AA8A60BD9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8" name="Rectangle 487">
                <a:extLst>
                  <a:ext uri="{FF2B5EF4-FFF2-40B4-BE49-F238E27FC236}">
                    <a16:creationId xmlns:a16="http://schemas.microsoft.com/office/drawing/2014/main" id="{4E02BC43-14ED-4D45-9404-6974B827E478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46" name="Group 445">
              <a:extLst>
                <a:ext uri="{FF2B5EF4-FFF2-40B4-BE49-F238E27FC236}">
                  <a16:creationId xmlns:a16="http://schemas.microsoft.com/office/drawing/2014/main" id="{A171486B-B0EA-4151-AA5E-06932DF4CB8C}"/>
                </a:ext>
              </a:extLst>
            </p:cNvPr>
            <p:cNvGrpSpPr/>
            <p:nvPr/>
          </p:nvGrpSpPr>
          <p:grpSpPr>
            <a:xfrm flipH="1">
              <a:off x="6045241" y="4966671"/>
              <a:ext cx="67088" cy="983453"/>
              <a:chOff x="7152671" y="1595686"/>
              <a:chExt cx="90155" cy="901548"/>
            </a:xfrm>
          </p:grpSpPr>
          <p:sp>
            <p:nvSpPr>
              <p:cNvPr id="469" name="Rectangle 468">
                <a:extLst>
                  <a:ext uri="{FF2B5EF4-FFF2-40B4-BE49-F238E27FC236}">
                    <a16:creationId xmlns:a16="http://schemas.microsoft.com/office/drawing/2014/main" id="{44DD5E37-A6CE-43E7-A9B4-8B01906C534E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0" name="Rectangle 469">
                <a:extLst>
                  <a:ext uri="{FF2B5EF4-FFF2-40B4-BE49-F238E27FC236}">
                    <a16:creationId xmlns:a16="http://schemas.microsoft.com/office/drawing/2014/main" id="{60A4CD7F-57FA-40C6-82B2-85406EFE36F9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1" name="Rectangle 470">
                <a:extLst>
                  <a:ext uri="{FF2B5EF4-FFF2-40B4-BE49-F238E27FC236}">
                    <a16:creationId xmlns:a16="http://schemas.microsoft.com/office/drawing/2014/main" id="{70FDD231-AC88-4717-9E63-12ACC246721C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2" name="Rectangle 471">
                <a:extLst>
                  <a:ext uri="{FF2B5EF4-FFF2-40B4-BE49-F238E27FC236}">
                    <a16:creationId xmlns:a16="http://schemas.microsoft.com/office/drawing/2014/main" id="{498891C7-E6CA-4263-86D9-C13A58504DD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3" name="Rectangle 472">
                <a:extLst>
                  <a:ext uri="{FF2B5EF4-FFF2-40B4-BE49-F238E27FC236}">
                    <a16:creationId xmlns:a16="http://schemas.microsoft.com/office/drawing/2014/main" id="{4341D732-54CE-40BA-ABDA-8526DD583655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4" name="Rectangle 473">
                <a:extLst>
                  <a:ext uri="{FF2B5EF4-FFF2-40B4-BE49-F238E27FC236}">
                    <a16:creationId xmlns:a16="http://schemas.microsoft.com/office/drawing/2014/main" id="{C9C2630D-124A-4198-85A5-FFE90FDE1424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5" name="Rectangle 474">
                <a:extLst>
                  <a:ext uri="{FF2B5EF4-FFF2-40B4-BE49-F238E27FC236}">
                    <a16:creationId xmlns:a16="http://schemas.microsoft.com/office/drawing/2014/main" id="{85CDE700-BE9F-4DC1-B1AB-8DDFBE89928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6" name="Rectangle 475">
                <a:extLst>
                  <a:ext uri="{FF2B5EF4-FFF2-40B4-BE49-F238E27FC236}">
                    <a16:creationId xmlns:a16="http://schemas.microsoft.com/office/drawing/2014/main" id="{1B1D9BC0-1306-47A9-AADA-5D1FA53A49D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7" name="Rectangle 476">
                <a:extLst>
                  <a:ext uri="{FF2B5EF4-FFF2-40B4-BE49-F238E27FC236}">
                    <a16:creationId xmlns:a16="http://schemas.microsoft.com/office/drawing/2014/main" id="{F08E8BB8-1C3E-4415-9E19-3CF488DC373B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8" name="Rectangle 477">
                <a:extLst>
                  <a:ext uri="{FF2B5EF4-FFF2-40B4-BE49-F238E27FC236}">
                    <a16:creationId xmlns:a16="http://schemas.microsoft.com/office/drawing/2014/main" id="{8C4F7135-965A-4711-A358-5032F649A758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47" name="Group 446">
              <a:extLst>
                <a:ext uri="{FF2B5EF4-FFF2-40B4-BE49-F238E27FC236}">
                  <a16:creationId xmlns:a16="http://schemas.microsoft.com/office/drawing/2014/main" id="{61DEDD5A-EA5D-4F08-8FA2-9F0F09DF4063}"/>
                </a:ext>
              </a:extLst>
            </p:cNvPr>
            <p:cNvGrpSpPr/>
            <p:nvPr/>
          </p:nvGrpSpPr>
          <p:grpSpPr>
            <a:xfrm flipH="1">
              <a:off x="6265123" y="4976015"/>
              <a:ext cx="67088" cy="983453"/>
              <a:chOff x="7152671" y="1595686"/>
              <a:chExt cx="90155" cy="901548"/>
            </a:xfrm>
          </p:grpSpPr>
          <p:sp>
            <p:nvSpPr>
              <p:cNvPr id="459" name="Rectangle 458">
                <a:extLst>
                  <a:ext uri="{FF2B5EF4-FFF2-40B4-BE49-F238E27FC236}">
                    <a16:creationId xmlns:a16="http://schemas.microsoft.com/office/drawing/2014/main" id="{5BBB027D-9D64-4C03-8440-8F55D85F5D03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0" name="Rectangle 459">
                <a:extLst>
                  <a:ext uri="{FF2B5EF4-FFF2-40B4-BE49-F238E27FC236}">
                    <a16:creationId xmlns:a16="http://schemas.microsoft.com/office/drawing/2014/main" id="{CDC4CF15-C7BB-4DC5-A56F-BDA19DBD8E6A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1" name="Rectangle 460">
                <a:extLst>
                  <a:ext uri="{FF2B5EF4-FFF2-40B4-BE49-F238E27FC236}">
                    <a16:creationId xmlns:a16="http://schemas.microsoft.com/office/drawing/2014/main" id="{B8C900B9-B300-4FEE-89DA-B363E9740F0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2" name="Rectangle 461">
                <a:extLst>
                  <a:ext uri="{FF2B5EF4-FFF2-40B4-BE49-F238E27FC236}">
                    <a16:creationId xmlns:a16="http://schemas.microsoft.com/office/drawing/2014/main" id="{1A300022-B937-4385-B4ED-E2DC9DD0304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3" name="Rectangle 462">
                <a:extLst>
                  <a:ext uri="{FF2B5EF4-FFF2-40B4-BE49-F238E27FC236}">
                    <a16:creationId xmlns:a16="http://schemas.microsoft.com/office/drawing/2014/main" id="{905A9405-9AC6-4D04-97BC-8C6FCF79236D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4" name="Rectangle 463">
                <a:extLst>
                  <a:ext uri="{FF2B5EF4-FFF2-40B4-BE49-F238E27FC236}">
                    <a16:creationId xmlns:a16="http://schemas.microsoft.com/office/drawing/2014/main" id="{5DEFC0AB-A8C8-4208-AE3E-4983CC1520CA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5" name="Rectangle 464">
                <a:extLst>
                  <a:ext uri="{FF2B5EF4-FFF2-40B4-BE49-F238E27FC236}">
                    <a16:creationId xmlns:a16="http://schemas.microsoft.com/office/drawing/2014/main" id="{5CDA9304-2E18-43D3-9AE3-F976EF98F38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6" name="Rectangle 465">
                <a:extLst>
                  <a:ext uri="{FF2B5EF4-FFF2-40B4-BE49-F238E27FC236}">
                    <a16:creationId xmlns:a16="http://schemas.microsoft.com/office/drawing/2014/main" id="{11F7E022-263B-4228-9CB2-FF8D5FCA669E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7" name="Rectangle 466">
                <a:extLst>
                  <a:ext uri="{FF2B5EF4-FFF2-40B4-BE49-F238E27FC236}">
                    <a16:creationId xmlns:a16="http://schemas.microsoft.com/office/drawing/2014/main" id="{2D56511A-E151-4B1A-BDF0-BA5FA2AB3A0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8" name="Rectangle 467">
                <a:extLst>
                  <a:ext uri="{FF2B5EF4-FFF2-40B4-BE49-F238E27FC236}">
                    <a16:creationId xmlns:a16="http://schemas.microsoft.com/office/drawing/2014/main" id="{231B9F56-B985-4520-8C11-9FA1FE2F07BD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48" name="Group 447">
              <a:extLst>
                <a:ext uri="{FF2B5EF4-FFF2-40B4-BE49-F238E27FC236}">
                  <a16:creationId xmlns:a16="http://schemas.microsoft.com/office/drawing/2014/main" id="{16E907EA-0BC8-4BC0-86C3-2B6B1542C08A}"/>
                </a:ext>
              </a:extLst>
            </p:cNvPr>
            <p:cNvGrpSpPr/>
            <p:nvPr/>
          </p:nvGrpSpPr>
          <p:grpSpPr>
            <a:xfrm flipH="1">
              <a:off x="6482837" y="4981458"/>
              <a:ext cx="67088" cy="983453"/>
              <a:chOff x="7152671" y="1595686"/>
              <a:chExt cx="90155" cy="901548"/>
            </a:xfrm>
          </p:grpSpPr>
          <p:sp>
            <p:nvSpPr>
              <p:cNvPr id="449" name="Rectangle 448">
                <a:extLst>
                  <a:ext uri="{FF2B5EF4-FFF2-40B4-BE49-F238E27FC236}">
                    <a16:creationId xmlns:a16="http://schemas.microsoft.com/office/drawing/2014/main" id="{0482A525-8864-4643-8516-F4504E40114D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0" name="Rectangle 449">
                <a:extLst>
                  <a:ext uri="{FF2B5EF4-FFF2-40B4-BE49-F238E27FC236}">
                    <a16:creationId xmlns:a16="http://schemas.microsoft.com/office/drawing/2014/main" id="{DB40A5B1-28D2-40FB-A253-5193CE9F4142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1" name="Rectangle 450">
                <a:extLst>
                  <a:ext uri="{FF2B5EF4-FFF2-40B4-BE49-F238E27FC236}">
                    <a16:creationId xmlns:a16="http://schemas.microsoft.com/office/drawing/2014/main" id="{0991C6E6-4292-45E2-A50A-3DE29123FC17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2" name="Rectangle 451">
                <a:extLst>
                  <a:ext uri="{FF2B5EF4-FFF2-40B4-BE49-F238E27FC236}">
                    <a16:creationId xmlns:a16="http://schemas.microsoft.com/office/drawing/2014/main" id="{47EACE3F-61E8-420F-B236-4C0A4A776B6A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3" name="Rectangle 452">
                <a:extLst>
                  <a:ext uri="{FF2B5EF4-FFF2-40B4-BE49-F238E27FC236}">
                    <a16:creationId xmlns:a16="http://schemas.microsoft.com/office/drawing/2014/main" id="{C02F511B-8646-4482-B46D-EDEA655084F5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4" name="Rectangle 453">
                <a:extLst>
                  <a:ext uri="{FF2B5EF4-FFF2-40B4-BE49-F238E27FC236}">
                    <a16:creationId xmlns:a16="http://schemas.microsoft.com/office/drawing/2014/main" id="{8C5A4BFC-014F-4B48-BE88-23A346D36BA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5" name="Rectangle 454">
                <a:extLst>
                  <a:ext uri="{FF2B5EF4-FFF2-40B4-BE49-F238E27FC236}">
                    <a16:creationId xmlns:a16="http://schemas.microsoft.com/office/drawing/2014/main" id="{C5811A0B-9CB4-4CD5-953A-0FE77AE9B95A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6" name="Rectangle 455">
                <a:extLst>
                  <a:ext uri="{FF2B5EF4-FFF2-40B4-BE49-F238E27FC236}">
                    <a16:creationId xmlns:a16="http://schemas.microsoft.com/office/drawing/2014/main" id="{5984A35B-8523-4301-9D8C-D3768610AC2E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7" name="Rectangle 456">
                <a:extLst>
                  <a:ext uri="{FF2B5EF4-FFF2-40B4-BE49-F238E27FC236}">
                    <a16:creationId xmlns:a16="http://schemas.microsoft.com/office/drawing/2014/main" id="{5A78C14D-929E-4744-A5D2-C2B4F8014E9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8" name="Rectangle 457">
                <a:extLst>
                  <a:ext uri="{FF2B5EF4-FFF2-40B4-BE49-F238E27FC236}">
                    <a16:creationId xmlns:a16="http://schemas.microsoft.com/office/drawing/2014/main" id="{224BD5E0-14A8-48CE-8436-8B579AD7A26A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3175" cap="flat" cmpd="sng" algn="ctr">
                <a:solidFill>
                  <a:srgbClr val="4BACC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9" name="Group 498">
            <a:extLst>
              <a:ext uri="{FF2B5EF4-FFF2-40B4-BE49-F238E27FC236}">
                <a16:creationId xmlns:a16="http://schemas.microsoft.com/office/drawing/2014/main" id="{B185F16E-3F28-4276-BC54-F9DA3F38A008}"/>
              </a:ext>
            </a:extLst>
          </p:cNvPr>
          <p:cNvGrpSpPr/>
          <p:nvPr/>
        </p:nvGrpSpPr>
        <p:grpSpPr>
          <a:xfrm>
            <a:off x="7846974" y="3839694"/>
            <a:ext cx="1275277" cy="1212548"/>
            <a:chOff x="4466955" y="1528172"/>
            <a:chExt cx="1402805" cy="1333803"/>
          </a:xfrm>
        </p:grpSpPr>
        <p:pic>
          <p:nvPicPr>
            <p:cNvPr id="500" name="Picture 499">
              <a:extLst>
                <a:ext uri="{FF2B5EF4-FFF2-40B4-BE49-F238E27FC236}">
                  <a16:creationId xmlns:a16="http://schemas.microsoft.com/office/drawing/2014/main" id="{F6254E5C-3D4E-4009-B232-8E2B3ED7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528172"/>
              <a:ext cx="1073478" cy="1081798"/>
            </a:xfrm>
            <a:prstGeom prst="rect">
              <a:avLst/>
            </a:prstGeom>
          </p:spPr>
        </p:pic>
        <p:pic>
          <p:nvPicPr>
            <p:cNvPr id="501" name="Picture 500">
              <a:extLst>
                <a:ext uri="{FF2B5EF4-FFF2-40B4-BE49-F238E27FC236}">
                  <a16:creationId xmlns:a16="http://schemas.microsoft.com/office/drawing/2014/main" id="{05442DA8-23E4-4D21-933E-FE97BE88A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737" y="1641631"/>
              <a:ext cx="1073478" cy="1081798"/>
            </a:xfrm>
            <a:prstGeom prst="rect">
              <a:avLst/>
            </a:prstGeom>
          </p:spPr>
        </p:pic>
        <p:pic>
          <p:nvPicPr>
            <p:cNvPr id="502" name="Picture 501">
              <a:extLst>
                <a:ext uri="{FF2B5EF4-FFF2-40B4-BE49-F238E27FC236}">
                  <a16:creationId xmlns:a16="http://schemas.microsoft.com/office/drawing/2014/main" id="{08126852-6E9C-4666-B1EC-1F266BF62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282" y="1780177"/>
              <a:ext cx="1073478" cy="1081798"/>
            </a:xfrm>
            <a:prstGeom prst="rect">
              <a:avLst/>
            </a:prstGeom>
          </p:spPr>
        </p:pic>
      </p:grpSp>
      <p:grpSp>
        <p:nvGrpSpPr>
          <p:cNvPr id="503" name="Group 502">
            <a:extLst>
              <a:ext uri="{FF2B5EF4-FFF2-40B4-BE49-F238E27FC236}">
                <a16:creationId xmlns:a16="http://schemas.microsoft.com/office/drawing/2014/main" id="{A0C9263D-D16F-4D14-A13A-BB64E4166359}"/>
              </a:ext>
            </a:extLst>
          </p:cNvPr>
          <p:cNvGrpSpPr/>
          <p:nvPr/>
        </p:nvGrpSpPr>
        <p:grpSpPr>
          <a:xfrm>
            <a:off x="9552511" y="3852238"/>
            <a:ext cx="1275277" cy="1212548"/>
            <a:chOff x="4466955" y="1528172"/>
            <a:chExt cx="1402805" cy="1333803"/>
          </a:xfrm>
        </p:grpSpPr>
        <p:pic>
          <p:nvPicPr>
            <p:cNvPr id="504" name="Picture 503">
              <a:extLst>
                <a:ext uri="{FF2B5EF4-FFF2-40B4-BE49-F238E27FC236}">
                  <a16:creationId xmlns:a16="http://schemas.microsoft.com/office/drawing/2014/main" id="{6C791F12-F698-4372-A056-159647AA8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528172"/>
              <a:ext cx="1073478" cy="1081798"/>
            </a:xfrm>
            <a:prstGeom prst="rect">
              <a:avLst/>
            </a:prstGeom>
          </p:spPr>
        </p:pic>
        <p:pic>
          <p:nvPicPr>
            <p:cNvPr id="505" name="Picture 504">
              <a:extLst>
                <a:ext uri="{FF2B5EF4-FFF2-40B4-BE49-F238E27FC236}">
                  <a16:creationId xmlns:a16="http://schemas.microsoft.com/office/drawing/2014/main" id="{33F646A6-E383-433F-9ACD-FD7D4FE56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737" y="1641631"/>
              <a:ext cx="1073478" cy="1081798"/>
            </a:xfrm>
            <a:prstGeom prst="rect">
              <a:avLst/>
            </a:prstGeom>
          </p:spPr>
        </p:pic>
        <p:pic>
          <p:nvPicPr>
            <p:cNvPr id="506" name="Picture 505">
              <a:extLst>
                <a:ext uri="{FF2B5EF4-FFF2-40B4-BE49-F238E27FC236}">
                  <a16:creationId xmlns:a16="http://schemas.microsoft.com/office/drawing/2014/main" id="{0C3C80EE-9C0C-4C64-BD67-BD59CEF6B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282" y="1780177"/>
              <a:ext cx="1073478" cy="1081798"/>
            </a:xfrm>
            <a:prstGeom prst="rect">
              <a:avLst/>
            </a:prstGeom>
          </p:spPr>
        </p:pic>
      </p:grpSp>
      <p:grpSp>
        <p:nvGrpSpPr>
          <p:cNvPr id="507" name="Group 506">
            <a:extLst>
              <a:ext uri="{FF2B5EF4-FFF2-40B4-BE49-F238E27FC236}">
                <a16:creationId xmlns:a16="http://schemas.microsoft.com/office/drawing/2014/main" id="{EC6954DE-66A5-4C5A-99FC-52A66F4FE7AD}"/>
              </a:ext>
            </a:extLst>
          </p:cNvPr>
          <p:cNvGrpSpPr/>
          <p:nvPr/>
        </p:nvGrpSpPr>
        <p:grpSpPr>
          <a:xfrm>
            <a:off x="8660791" y="5191706"/>
            <a:ext cx="1149327" cy="1086597"/>
            <a:chOff x="4466955" y="1528172"/>
            <a:chExt cx="1264260" cy="1195257"/>
          </a:xfrm>
        </p:grpSpPr>
        <p:pic>
          <p:nvPicPr>
            <p:cNvPr id="508" name="Picture 507">
              <a:extLst>
                <a:ext uri="{FF2B5EF4-FFF2-40B4-BE49-F238E27FC236}">
                  <a16:creationId xmlns:a16="http://schemas.microsoft.com/office/drawing/2014/main" id="{A832C6FB-7130-4898-A1BF-9CA9CDAC3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528172"/>
              <a:ext cx="1073478" cy="1081798"/>
            </a:xfrm>
            <a:prstGeom prst="rect">
              <a:avLst/>
            </a:prstGeom>
          </p:spPr>
        </p:pic>
        <p:pic>
          <p:nvPicPr>
            <p:cNvPr id="509" name="Picture 508">
              <a:extLst>
                <a:ext uri="{FF2B5EF4-FFF2-40B4-BE49-F238E27FC236}">
                  <a16:creationId xmlns:a16="http://schemas.microsoft.com/office/drawing/2014/main" id="{DBD7D97B-8232-425A-A710-180BAEFDB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737" y="1641631"/>
              <a:ext cx="1073478" cy="1081798"/>
            </a:xfrm>
            <a:prstGeom prst="rect">
              <a:avLst/>
            </a:prstGeom>
          </p:spPr>
        </p:pic>
      </p:grpSp>
      <p:sp>
        <p:nvSpPr>
          <p:cNvPr id="510" name="Rectangle 509">
            <a:extLst>
              <a:ext uri="{FF2B5EF4-FFF2-40B4-BE49-F238E27FC236}">
                <a16:creationId xmlns:a16="http://schemas.microsoft.com/office/drawing/2014/main" id="{0BAC8661-70E3-4C05-888E-3A890A3CE843}"/>
              </a:ext>
            </a:extLst>
          </p:cNvPr>
          <p:cNvSpPr/>
          <p:nvPr/>
        </p:nvSpPr>
        <p:spPr>
          <a:xfrm>
            <a:off x="3010947" y="2965697"/>
            <a:ext cx="1224642" cy="616877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1" name="Rectangle 510">
            <a:extLst>
              <a:ext uri="{FF2B5EF4-FFF2-40B4-BE49-F238E27FC236}">
                <a16:creationId xmlns:a16="http://schemas.microsoft.com/office/drawing/2014/main" id="{9EE9D0B3-DABA-4056-9A37-F4720F5E6497}"/>
              </a:ext>
            </a:extLst>
          </p:cNvPr>
          <p:cNvSpPr/>
          <p:nvPr/>
        </p:nvSpPr>
        <p:spPr>
          <a:xfrm>
            <a:off x="6352714" y="2965697"/>
            <a:ext cx="1224642" cy="616877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2" name="Rectangle 511">
            <a:extLst>
              <a:ext uri="{FF2B5EF4-FFF2-40B4-BE49-F238E27FC236}">
                <a16:creationId xmlns:a16="http://schemas.microsoft.com/office/drawing/2014/main" id="{4B85D79A-0B4C-4B7B-855E-D071D1CE5189}"/>
              </a:ext>
            </a:extLst>
          </p:cNvPr>
          <p:cNvSpPr/>
          <p:nvPr/>
        </p:nvSpPr>
        <p:spPr>
          <a:xfrm>
            <a:off x="10083523" y="2965697"/>
            <a:ext cx="1224642" cy="616877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3" name="Rectangle 512">
            <a:extLst>
              <a:ext uri="{FF2B5EF4-FFF2-40B4-BE49-F238E27FC236}">
                <a16:creationId xmlns:a16="http://schemas.microsoft.com/office/drawing/2014/main" id="{8ECA4403-665C-4669-8365-055EB68FF2DA}"/>
              </a:ext>
            </a:extLst>
          </p:cNvPr>
          <p:cNvSpPr/>
          <p:nvPr/>
        </p:nvSpPr>
        <p:spPr>
          <a:xfrm>
            <a:off x="3016941" y="5812196"/>
            <a:ext cx="1224642" cy="616877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4" name="Rectangle 513">
            <a:extLst>
              <a:ext uri="{FF2B5EF4-FFF2-40B4-BE49-F238E27FC236}">
                <a16:creationId xmlns:a16="http://schemas.microsoft.com/office/drawing/2014/main" id="{428274FF-AD94-4005-AF63-5F488E8B1A22}"/>
              </a:ext>
            </a:extLst>
          </p:cNvPr>
          <p:cNvSpPr/>
          <p:nvPr/>
        </p:nvSpPr>
        <p:spPr>
          <a:xfrm>
            <a:off x="6358708" y="5812196"/>
            <a:ext cx="1224642" cy="616877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5" name="Rectangle 514">
            <a:extLst>
              <a:ext uri="{FF2B5EF4-FFF2-40B4-BE49-F238E27FC236}">
                <a16:creationId xmlns:a16="http://schemas.microsoft.com/office/drawing/2014/main" id="{70F475D3-9CAB-4161-A334-BA2C58E3D779}"/>
              </a:ext>
            </a:extLst>
          </p:cNvPr>
          <p:cNvSpPr/>
          <p:nvPr/>
        </p:nvSpPr>
        <p:spPr>
          <a:xfrm>
            <a:off x="10089517" y="5812196"/>
            <a:ext cx="1224642" cy="616877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6" name="TextBox 515">
            <a:extLst>
              <a:ext uri="{FF2B5EF4-FFF2-40B4-BE49-F238E27FC236}">
                <a16:creationId xmlns:a16="http://schemas.microsoft.com/office/drawing/2014/main" id="{75B73A83-4FB4-4041-A5AD-4A77A2DC4355}"/>
              </a:ext>
            </a:extLst>
          </p:cNvPr>
          <p:cNvSpPr txBox="1"/>
          <p:nvPr/>
        </p:nvSpPr>
        <p:spPr>
          <a:xfrm>
            <a:off x="3186877" y="2992014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310</a:t>
            </a:r>
          </a:p>
        </p:txBody>
      </p:sp>
      <p:sp>
        <p:nvSpPr>
          <p:cNvPr id="517" name="TextBox 516">
            <a:extLst>
              <a:ext uri="{FF2B5EF4-FFF2-40B4-BE49-F238E27FC236}">
                <a16:creationId xmlns:a16="http://schemas.microsoft.com/office/drawing/2014/main" id="{D7377209-C35E-439E-B7E6-B76C742CC1A7}"/>
              </a:ext>
            </a:extLst>
          </p:cNvPr>
          <p:cNvSpPr txBox="1"/>
          <p:nvPr/>
        </p:nvSpPr>
        <p:spPr>
          <a:xfrm>
            <a:off x="6568439" y="2992014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900</a:t>
            </a:r>
          </a:p>
        </p:txBody>
      </p:sp>
      <p:sp>
        <p:nvSpPr>
          <p:cNvPr id="518" name="TextBox 517">
            <a:extLst>
              <a:ext uri="{FF2B5EF4-FFF2-40B4-BE49-F238E27FC236}">
                <a16:creationId xmlns:a16="http://schemas.microsoft.com/office/drawing/2014/main" id="{2075090D-D746-4394-B58B-E1EE0E94F47A}"/>
              </a:ext>
            </a:extLst>
          </p:cNvPr>
          <p:cNvSpPr txBox="1"/>
          <p:nvPr/>
        </p:nvSpPr>
        <p:spPr>
          <a:xfrm>
            <a:off x="10285087" y="2981747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740</a:t>
            </a:r>
          </a:p>
        </p:txBody>
      </p:sp>
      <p:sp>
        <p:nvSpPr>
          <p:cNvPr id="519" name="TextBox 518">
            <a:extLst>
              <a:ext uri="{FF2B5EF4-FFF2-40B4-BE49-F238E27FC236}">
                <a16:creationId xmlns:a16="http://schemas.microsoft.com/office/drawing/2014/main" id="{35BDA899-8194-4E11-91A0-8BAA25C33665}"/>
              </a:ext>
            </a:extLst>
          </p:cNvPr>
          <p:cNvSpPr txBox="1"/>
          <p:nvPr/>
        </p:nvSpPr>
        <p:spPr>
          <a:xfrm>
            <a:off x="3169855" y="5854565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580</a:t>
            </a:r>
          </a:p>
        </p:txBody>
      </p:sp>
      <p:sp>
        <p:nvSpPr>
          <p:cNvPr id="520" name="TextBox 519">
            <a:extLst>
              <a:ext uri="{FF2B5EF4-FFF2-40B4-BE49-F238E27FC236}">
                <a16:creationId xmlns:a16="http://schemas.microsoft.com/office/drawing/2014/main" id="{6E11EA39-2359-4DF1-84C2-3DFFC12B9E3F}"/>
              </a:ext>
            </a:extLst>
          </p:cNvPr>
          <p:cNvSpPr txBox="1"/>
          <p:nvPr/>
        </p:nvSpPr>
        <p:spPr>
          <a:xfrm>
            <a:off x="6665720" y="5854565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50</a:t>
            </a:r>
          </a:p>
        </p:txBody>
      </p:sp>
      <p:sp>
        <p:nvSpPr>
          <p:cNvPr id="521" name="TextBox 520">
            <a:extLst>
              <a:ext uri="{FF2B5EF4-FFF2-40B4-BE49-F238E27FC236}">
                <a16:creationId xmlns:a16="http://schemas.microsoft.com/office/drawing/2014/main" id="{03FFFF4A-DC29-4958-910D-C8ABF859E004}"/>
              </a:ext>
            </a:extLst>
          </p:cNvPr>
          <p:cNvSpPr txBox="1"/>
          <p:nvPr/>
        </p:nvSpPr>
        <p:spPr>
          <a:xfrm>
            <a:off x="10268065" y="5844298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800</a:t>
            </a:r>
          </a:p>
        </p:txBody>
      </p:sp>
    </p:spTree>
    <p:extLst>
      <p:ext uri="{BB962C8B-B14F-4D97-AF65-F5344CB8AC3E}">
        <p14:creationId xmlns:p14="http://schemas.microsoft.com/office/powerpoint/2010/main" val="184013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" grpId="0" animBg="1"/>
      <p:bldP spid="264" grpId="0" uiExpand="1" build="p"/>
      <p:bldP spid="516" grpId="0"/>
      <p:bldP spid="517" grpId="0"/>
      <p:bldP spid="518" grpId="0"/>
      <p:bldP spid="519" grpId="0"/>
      <p:bldP spid="520" grpId="0"/>
      <p:bldP spid="5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3)">
            <a:hlinkClick r:id="" action="ppaction://media"/>
            <a:extLst>
              <a:ext uri="{FF2B5EF4-FFF2-40B4-BE49-F238E27FC236}">
                <a16:creationId xmlns:a16="http://schemas.microsoft.com/office/drawing/2014/main" id="{BA94A724-879D-BD65-69C9-C936417F43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6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7">
            <a:extLst>
              <a:ext uri="{FF2B5EF4-FFF2-40B4-BE49-F238E27FC236}">
                <a16:creationId xmlns:a16="http://schemas.microsoft.com/office/drawing/2014/main" id="{DFAC60CA-FCCF-43C8-B27D-12D223945AEB}"/>
              </a:ext>
            </a:extLst>
          </p:cNvPr>
          <p:cNvSpPr/>
          <p:nvPr/>
        </p:nvSpPr>
        <p:spPr>
          <a:xfrm>
            <a:off x="1332664" y="655654"/>
            <a:ext cx="705394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BA11F2F-B82E-4D3E-AB1B-46ECDFAD04D3}"/>
              </a:ext>
            </a:extLst>
          </p:cNvPr>
          <p:cNvSpPr/>
          <p:nvPr/>
        </p:nvSpPr>
        <p:spPr>
          <a:xfrm>
            <a:off x="721462" y="60048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B63E6A-530A-47C2-B601-269BDB60508C}"/>
              </a:ext>
            </a:extLst>
          </p:cNvPr>
          <p:cNvSpPr txBox="1"/>
          <p:nvPr/>
        </p:nvSpPr>
        <p:spPr>
          <a:xfrm>
            <a:off x="1272863" y="495099"/>
            <a:ext cx="10705131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 ?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ước</a:t>
            </a:r>
            <a:r>
              <a:rPr lang="en-US" sz="2800" dirty="0"/>
              <a:t> </a:t>
            </a:r>
            <a:r>
              <a:rPr lang="en-US" sz="2800" dirty="0" err="1"/>
              <a:t>lượng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viên</a:t>
            </a:r>
            <a:r>
              <a:rPr lang="en-US" sz="2800" dirty="0"/>
              <a:t> </a:t>
            </a:r>
            <a:r>
              <a:rPr lang="en-US" sz="2800" dirty="0" err="1"/>
              <a:t>kẹo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lọ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tròn</a:t>
            </a:r>
            <a:r>
              <a:rPr lang="en-US" sz="2800" dirty="0"/>
              <a:t> </a:t>
            </a:r>
            <a:r>
              <a:rPr lang="en-US" sz="2800" dirty="0" err="1"/>
              <a:t>chục</a:t>
            </a:r>
            <a:r>
              <a:rPr lang="en-US" sz="2800" dirty="0"/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D49B68C-50C2-4F02-8DD4-33D4BFBBEA3B}"/>
              </a:ext>
            </a:extLst>
          </p:cNvPr>
          <p:cNvGrpSpPr/>
          <p:nvPr/>
        </p:nvGrpSpPr>
        <p:grpSpPr>
          <a:xfrm>
            <a:off x="599622" y="2145393"/>
            <a:ext cx="10731500" cy="2991201"/>
            <a:chOff x="599622" y="2145393"/>
            <a:chExt cx="10731500" cy="299120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B2C5D8E-570E-4443-BC5E-E8A25C3D78DC}"/>
                </a:ext>
              </a:extLst>
            </p:cNvPr>
            <p:cNvGrpSpPr/>
            <p:nvPr/>
          </p:nvGrpSpPr>
          <p:grpSpPr>
            <a:xfrm>
              <a:off x="599622" y="2145393"/>
              <a:ext cx="10731500" cy="2959100"/>
              <a:chOff x="599622" y="2145393"/>
              <a:chExt cx="10731500" cy="295910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6F72C11-EFFF-4F1E-AF15-1F81BAC987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3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9622" y="2145393"/>
                <a:ext cx="10731500" cy="2959100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12C834C-377A-4372-A0F1-0ECD3E1353FE}"/>
                  </a:ext>
                </a:extLst>
              </p:cNvPr>
              <p:cNvSpPr txBox="1"/>
              <p:nvPr/>
            </p:nvSpPr>
            <p:spPr>
              <a:xfrm>
                <a:off x="935467" y="4519718"/>
                <a:ext cx="639919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VN" sz="3200" dirty="0"/>
                  <a:t>10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B5D33F1-5A46-4B2F-9883-1843B56A888B}"/>
                  </a:ext>
                </a:extLst>
              </p:cNvPr>
              <p:cNvSpPr txBox="1"/>
              <p:nvPr/>
            </p:nvSpPr>
            <p:spPr>
              <a:xfrm>
                <a:off x="2492126" y="4519717"/>
                <a:ext cx="639919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VN" sz="3200" dirty="0"/>
                  <a:t>20</a:t>
                </a: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37F5E85-B21E-45CB-B2CF-556D39C3B476}"/>
                </a:ext>
              </a:extLst>
            </p:cNvPr>
            <p:cNvSpPr/>
            <p:nvPr/>
          </p:nvSpPr>
          <p:spPr>
            <a:xfrm>
              <a:off x="4048785" y="4519717"/>
              <a:ext cx="836447" cy="6168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6D06E6E-D1F9-4C28-9371-CDF785184955}"/>
                </a:ext>
              </a:extLst>
            </p:cNvPr>
            <p:cNvSpPr/>
            <p:nvPr/>
          </p:nvSpPr>
          <p:spPr>
            <a:xfrm>
              <a:off x="5575776" y="4519717"/>
              <a:ext cx="836447" cy="6168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70BBFB2-C7E9-4CB1-97E4-4966D0EAB678}"/>
                </a:ext>
              </a:extLst>
            </p:cNvPr>
            <p:cNvSpPr/>
            <p:nvPr/>
          </p:nvSpPr>
          <p:spPr>
            <a:xfrm>
              <a:off x="7146847" y="4487615"/>
              <a:ext cx="975764" cy="6168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807A758-8267-402E-A218-2162F0DE041F}"/>
              </a:ext>
            </a:extLst>
          </p:cNvPr>
          <p:cNvSpPr txBox="1"/>
          <p:nvPr/>
        </p:nvSpPr>
        <p:spPr>
          <a:xfrm>
            <a:off x="4144887" y="4542194"/>
            <a:ext cx="63991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1A5CA9-B2DD-4028-8819-E5C9BEAC95E3}"/>
              </a:ext>
            </a:extLst>
          </p:cNvPr>
          <p:cNvSpPr txBox="1"/>
          <p:nvPr/>
        </p:nvSpPr>
        <p:spPr>
          <a:xfrm>
            <a:off x="5686455" y="4548592"/>
            <a:ext cx="63991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6471F3-7F32-4501-B896-D2F17A6E829D}"/>
              </a:ext>
            </a:extLst>
          </p:cNvPr>
          <p:cNvSpPr txBox="1"/>
          <p:nvPr/>
        </p:nvSpPr>
        <p:spPr>
          <a:xfrm>
            <a:off x="7197335" y="4554410"/>
            <a:ext cx="874788" cy="4832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229793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任意多边形 10">
            <a:extLst>
              <a:ext uri="{FF2B5EF4-FFF2-40B4-BE49-F238E27FC236}">
                <a16:creationId xmlns:a16="http://schemas.microsoft.com/office/drawing/2014/main" id="{04A50CB7-5F18-4BB9-B1FE-05958FB010A0}"/>
              </a:ext>
            </a:extLst>
          </p:cNvPr>
          <p:cNvSpPr/>
          <p:nvPr/>
        </p:nvSpPr>
        <p:spPr>
          <a:xfrm>
            <a:off x="3028950" y="19240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多边形 27">
            <a:extLst>
              <a:ext uri="{FF2B5EF4-FFF2-40B4-BE49-F238E27FC236}">
                <a16:creationId xmlns:a16="http://schemas.microsoft.com/office/drawing/2014/main" id="{8229216B-B510-4C4A-A145-8278E0B524C0}"/>
              </a:ext>
            </a:extLst>
          </p:cNvPr>
          <p:cNvSpPr/>
          <p:nvPr/>
        </p:nvSpPr>
        <p:spPr>
          <a:xfrm>
            <a:off x="596385" y="131336"/>
            <a:ext cx="1308735" cy="86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任意多边形 10">
            <a:extLst>
              <a:ext uri="{FF2B5EF4-FFF2-40B4-BE49-F238E27FC236}">
                <a16:creationId xmlns:a16="http://schemas.microsoft.com/office/drawing/2014/main" id="{BEEBE440-689F-4564-8CB9-84E83B7B11CE}"/>
              </a:ext>
            </a:extLst>
          </p:cNvPr>
          <p:cNvSpPr/>
          <p:nvPr/>
        </p:nvSpPr>
        <p:spPr>
          <a:xfrm>
            <a:off x="1927861" y="116903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任意多边形 27">
            <a:extLst>
              <a:ext uri="{FF2B5EF4-FFF2-40B4-BE49-F238E27FC236}">
                <a16:creationId xmlns:a16="http://schemas.microsoft.com/office/drawing/2014/main" id="{BB5C801E-FF33-4556-9A85-BFAB4EB5B817}"/>
              </a:ext>
            </a:extLst>
          </p:cNvPr>
          <p:cNvSpPr/>
          <p:nvPr/>
        </p:nvSpPr>
        <p:spPr>
          <a:xfrm>
            <a:off x="8006080" y="-636"/>
            <a:ext cx="1308735" cy="65614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任意多边形 27">
            <a:extLst>
              <a:ext uri="{FF2B5EF4-FFF2-40B4-BE49-F238E27FC236}">
                <a16:creationId xmlns:a16="http://schemas.microsoft.com/office/drawing/2014/main" id="{16906701-42D3-4F8C-B7C3-642A3686FE72}"/>
              </a:ext>
            </a:extLst>
          </p:cNvPr>
          <p:cNvSpPr/>
          <p:nvPr/>
        </p:nvSpPr>
        <p:spPr>
          <a:xfrm>
            <a:off x="9552108" y="595675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任意多边形 10">
            <a:extLst>
              <a:ext uri="{FF2B5EF4-FFF2-40B4-BE49-F238E27FC236}">
                <a16:creationId xmlns:a16="http://schemas.microsoft.com/office/drawing/2014/main" id="{B0CD911D-4DA1-4C67-AC6F-7AF15C4B5E12}"/>
              </a:ext>
            </a:extLst>
          </p:cNvPr>
          <p:cNvSpPr/>
          <p:nvPr/>
        </p:nvSpPr>
        <p:spPr>
          <a:xfrm>
            <a:off x="11211560" y="30036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9" name="图片 48" descr="云2副本">
            <a:extLst>
              <a:ext uri="{FF2B5EF4-FFF2-40B4-BE49-F238E27FC236}">
                <a16:creationId xmlns:a16="http://schemas.microsoft.com/office/drawing/2014/main" id="{CD41F39F-3E43-4AEB-80F7-0CBE14E5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7345"/>
            <a:ext cx="12192000" cy="3237865"/>
          </a:xfrm>
          <a:prstGeom prst="rect">
            <a:avLst/>
          </a:prstGeom>
        </p:spPr>
      </p:pic>
      <p:pic>
        <p:nvPicPr>
          <p:cNvPr id="51" name="图片 50" descr="云22副本">
            <a:extLst>
              <a:ext uri="{FF2B5EF4-FFF2-40B4-BE49-F238E27FC236}">
                <a16:creationId xmlns:a16="http://schemas.microsoft.com/office/drawing/2014/main" id="{9E351AD7-8EA2-4FE6-9EDF-CFCBC39D7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2065655"/>
            <a:ext cx="12192635" cy="3237865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80237FCD-64C5-4122-BBBC-F653A818744C}"/>
              </a:ext>
            </a:extLst>
          </p:cNvPr>
          <p:cNvGrpSpPr/>
          <p:nvPr/>
        </p:nvGrpSpPr>
        <p:grpSpPr>
          <a:xfrm>
            <a:off x="1" y="2272856"/>
            <a:ext cx="12191999" cy="4530725"/>
            <a:chOff x="0" y="3665"/>
            <a:chExt cx="19198" cy="7135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EEFA4BB8-91A6-46DD-B3EE-830FA43DDCEF}"/>
                </a:ext>
              </a:extLst>
            </p:cNvPr>
            <p:cNvSpPr/>
            <p:nvPr/>
          </p:nvSpPr>
          <p:spPr>
            <a:xfrm>
              <a:off x="0" y="9348"/>
              <a:ext cx="19176" cy="14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4" name="图片 53" descr="云12副本">
              <a:extLst>
                <a:ext uri="{FF2B5EF4-FFF2-40B4-BE49-F238E27FC236}">
                  <a16:creationId xmlns:a16="http://schemas.microsoft.com/office/drawing/2014/main" id="{B770C144-48C3-40DF-989A-4402BB293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665"/>
              <a:ext cx="19199" cy="6343"/>
            </a:xfrm>
            <a:prstGeom prst="rect">
              <a:avLst/>
            </a:prstGeom>
          </p:spPr>
        </p:pic>
      </p:grpSp>
      <p:pic>
        <p:nvPicPr>
          <p:cNvPr id="22" name="图片 8">
            <a:extLst>
              <a:ext uri="{FF2B5EF4-FFF2-40B4-BE49-F238E27FC236}">
                <a16:creationId xmlns:a16="http://schemas.microsoft.com/office/drawing/2014/main" id="{6DA0AF11-DBBA-4A50-A19A-60D25871B5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1955" y="2417664"/>
            <a:ext cx="4473406" cy="4875091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806E9674-AC3E-4D96-A0B3-03A9070E7F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448" flipH="1">
            <a:off x="6316848" y="2212652"/>
            <a:ext cx="5177101" cy="5177101"/>
          </a:xfrm>
          <a:prstGeom prst="rect">
            <a:avLst/>
          </a:prstGeom>
        </p:spPr>
      </p:pic>
      <p:grpSp>
        <p:nvGrpSpPr>
          <p:cNvPr id="19" name="组合 86"/>
          <p:cNvGrpSpPr/>
          <p:nvPr/>
        </p:nvGrpSpPr>
        <p:grpSpPr>
          <a:xfrm>
            <a:off x="1583128" y="284203"/>
            <a:ext cx="8226158" cy="3602848"/>
            <a:chOff x="2516470" y="548138"/>
            <a:chExt cx="7443321" cy="475992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0" name="云形 20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云形 85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grp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25BA3728-B8C5-3EA7-DBDE-66B8E27887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9344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76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34" grpId="0" bldLvl="0" animBg="1"/>
      <p:bldP spid="35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55389" y="1370769"/>
              <a:ext cx="6259210" cy="1423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Điền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chấm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110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120,…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6495912" y="4170910"/>
              <a:ext cx="4357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B. 230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6398140" y="5558306"/>
              <a:ext cx="43533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D. 150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314084" y="5614215"/>
              <a:ext cx="4379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C. 140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275981" y="4155049"/>
              <a:ext cx="4482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A. 130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23048"/>
          <a:stretch/>
        </p:blipFill>
        <p:spPr>
          <a:xfrm>
            <a:off x="4491219" y="3650832"/>
            <a:ext cx="2530059" cy="4330164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F2D9866F-F0B1-38E3-F0EC-F150CD10B2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850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8"/>
            <a:ext cx="7084166" cy="3616671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66394" y="1113778"/>
              <a:ext cx="6388425" cy="1286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Viết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Tám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tám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mươi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729" y="3533545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1278330" y="3860472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6648402" y="4162819"/>
              <a:ext cx="35966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801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150100" y="5499146"/>
              <a:ext cx="3535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808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544379" y="5511486"/>
              <a:ext cx="35432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802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6383809" y="3650832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159189" y="4053328"/>
              <a:ext cx="32486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880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18881"/>
          <a:stretch/>
        </p:blipFill>
        <p:spPr>
          <a:xfrm>
            <a:off x="4756632" y="3429000"/>
            <a:ext cx="2530059" cy="4564626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  <a:extLst>
              <a:ext uri="{FF2B5EF4-FFF2-40B4-BE49-F238E27FC236}">
                <a16:creationId xmlns:a16="http://schemas.microsoft.com/office/drawing/2014/main" id="{2FF116F3-02A1-34FD-74DC-0F7D4101DF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202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3029671" y="1352705"/>
              <a:ext cx="625921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Viết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 </a:t>
              </a:r>
              <a:r>
                <a:rPr lang="en-US" sz="4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mươi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3173" y="339544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179635" y="4186009"/>
              <a:ext cx="30791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255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129780" y="5516135"/>
              <a:ext cx="34848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245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935921" y="376056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691149" y="5579939"/>
              <a:ext cx="32210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205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935921" y="5083841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366029" y="4105061"/>
              <a:ext cx="39425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250</a:t>
              </a: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18830"/>
          <a:stretch/>
        </p:blipFill>
        <p:spPr>
          <a:xfrm>
            <a:off x="4730611" y="3395442"/>
            <a:ext cx="2530059" cy="456749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  <a:extLst>
              <a:ext uri="{FF2B5EF4-FFF2-40B4-BE49-F238E27FC236}">
                <a16:creationId xmlns:a16="http://schemas.microsoft.com/office/drawing/2014/main" id="{78547E2D-F049-3430-6CAB-EDC7DD63CA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274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2F25F7-A57B-3391-74D8-B2DA694FF0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</a14:imgLayer>
                </a14:imgProps>
              </a:ext>
            </a:extLst>
          </a:blip>
          <a:srcRect t="5152"/>
          <a:stretch/>
        </p:blipFill>
        <p:spPr>
          <a:xfrm>
            <a:off x="-1" y="-1"/>
            <a:ext cx="12192001" cy="7106151"/>
          </a:xfrm>
          <a:prstGeom prst="rect">
            <a:avLst/>
          </a:prstGeom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416FB99D-6DEA-A0C9-467B-F1ED96FE0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603" y="694607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9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8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4121480" y="2912901"/>
            <a:ext cx="16742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A. 400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4185450" y="3740118"/>
            <a:ext cx="16742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C. 450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6500474" y="2867601"/>
            <a:ext cx="16742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B. 300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6536004" y="3712349"/>
            <a:ext cx="16742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D. 500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4F74EA-36DC-4B5E-9691-CDC9A904255D}"/>
              </a:ext>
            </a:extLst>
          </p:cNvPr>
          <p:cNvGrpSpPr/>
          <p:nvPr/>
        </p:nvGrpSpPr>
        <p:grpSpPr>
          <a:xfrm>
            <a:off x="3893949" y="485722"/>
            <a:ext cx="4263565" cy="2097594"/>
            <a:chOff x="3559723" y="102328"/>
            <a:chExt cx="4263565" cy="20975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  <a:sym typeface="Arial"/>
                    </a:rPr>
                    <a:t>Câu</a:t>
                  </a: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  <a:sym typeface="Arial"/>
                    </a:rPr>
                    <a:t>hỏi</a:t>
                  </a:r>
                  <a:endPara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7D84E40-6661-466F-94F1-5225AE89888F}"/>
                </a:ext>
              </a:extLst>
            </p:cNvPr>
            <p:cNvSpPr txBox="1"/>
            <p:nvPr/>
          </p:nvSpPr>
          <p:spPr>
            <a:xfrm>
              <a:off x="4100715" y="796867"/>
              <a:ext cx="361177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2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Điền</a:t>
              </a:r>
              <a:r>
                <a:rPr lang="en-US" sz="32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2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1 </a:t>
              </a:r>
              <a:r>
                <a:rPr lang="en-US" sz="32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số</a:t>
              </a:r>
              <a:r>
                <a:rPr lang="en-US" sz="32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2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dãy</a:t>
              </a:r>
              <a:r>
                <a:rPr lang="en-US" sz="32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: 100, 200, …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585" y="4073979"/>
            <a:ext cx="1102696" cy="1052264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9" y="4600111"/>
            <a:ext cx="1102696" cy="10522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E76ABA8-3607-4994-B16B-6A026C7BC43C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7" y="476632"/>
            <a:ext cx="646362" cy="5117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39C42A-D0E2-4C19-A9B2-185732251E4E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9" y="467967"/>
            <a:ext cx="646362" cy="51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4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8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4121480" y="2912901"/>
            <a:ext cx="16742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A. 310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4185450" y="3740118"/>
            <a:ext cx="16742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C. 320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6500474" y="2867601"/>
            <a:ext cx="16742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B. 300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6536004" y="3712349"/>
            <a:ext cx="16742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D. 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350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4F74EA-36DC-4B5E-9691-CDC9A904255D}"/>
              </a:ext>
            </a:extLst>
          </p:cNvPr>
          <p:cNvGrpSpPr/>
          <p:nvPr/>
        </p:nvGrpSpPr>
        <p:grpSpPr>
          <a:xfrm>
            <a:off x="3893949" y="485722"/>
            <a:ext cx="4717418" cy="2097594"/>
            <a:chOff x="3559723" y="102328"/>
            <a:chExt cx="4309666" cy="20975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  <a:sym typeface="Arial"/>
                    </a:rPr>
                    <a:t>Câu</a:t>
                  </a: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  <a:sym typeface="Arial"/>
                    </a:rPr>
                    <a:t>hỏi</a:t>
                  </a:r>
                  <a:endPara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7D84E40-6661-466F-94F1-5225AE89888F}"/>
                </a:ext>
              </a:extLst>
            </p:cNvPr>
            <p:cNvSpPr txBox="1"/>
            <p:nvPr/>
          </p:nvSpPr>
          <p:spPr>
            <a:xfrm>
              <a:off x="4077434" y="854017"/>
              <a:ext cx="379195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Ba </a:t>
              </a:r>
              <a:r>
                <a:rPr kumimoji="0" lang="en-US" sz="3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trăm</a:t>
              </a:r>
              <a:r>
                <a:rPr kumimoji="0" lang="en-US" sz="3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3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là</a:t>
              </a:r>
              <a:r>
                <a:rPr kumimoji="0" lang="en-US" sz="3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gì</a:t>
              </a:r>
              <a:r>
                <a:rPr kumimoji="0" lang="en-US" sz="3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585" y="4073979"/>
            <a:ext cx="1102696" cy="1052264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9" y="4600111"/>
            <a:ext cx="1102696" cy="10522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E76ABA8-3607-4994-B16B-6A026C7BC43C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7" y="476632"/>
            <a:ext cx="646362" cy="5117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39C42A-D0E2-4C19-A9B2-185732251E4E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9" y="467967"/>
            <a:ext cx="646362" cy="51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29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任意多边形 10">
            <a:extLst>
              <a:ext uri="{FF2B5EF4-FFF2-40B4-BE49-F238E27FC236}">
                <a16:creationId xmlns:a16="http://schemas.microsoft.com/office/drawing/2014/main" id="{04A50CB7-5F18-4BB9-B1FE-05958FB010A0}"/>
              </a:ext>
            </a:extLst>
          </p:cNvPr>
          <p:cNvSpPr/>
          <p:nvPr/>
        </p:nvSpPr>
        <p:spPr>
          <a:xfrm>
            <a:off x="3028950" y="19240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多边形 27">
            <a:extLst>
              <a:ext uri="{FF2B5EF4-FFF2-40B4-BE49-F238E27FC236}">
                <a16:creationId xmlns:a16="http://schemas.microsoft.com/office/drawing/2014/main" id="{8229216B-B510-4C4A-A145-8278E0B524C0}"/>
              </a:ext>
            </a:extLst>
          </p:cNvPr>
          <p:cNvSpPr/>
          <p:nvPr/>
        </p:nvSpPr>
        <p:spPr>
          <a:xfrm>
            <a:off x="596385" y="131336"/>
            <a:ext cx="1308735" cy="86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任意多边形 10">
            <a:extLst>
              <a:ext uri="{FF2B5EF4-FFF2-40B4-BE49-F238E27FC236}">
                <a16:creationId xmlns:a16="http://schemas.microsoft.com/office/drawing/2014/main" id="{BEEBE440-689F-4564-8CB9-84E83B7B11CE}"/>
              </a:ext>
            </a:extLst>
          </p:cNvPr>
          <p:cNvSpPr/>
          <p:nvPr/>
        </p:nvSpPr>
        <p:spPr>
          <a:xfrm>
            <a:off x="1927861" y="116903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任意多边形 27">
            <a:extLst>
              <a:ext uri="{FF2B5EF4-FFF2-40B4-BE49-F238E27FC236}">
                <a16:creationId xmlns:a16="http://schemas.microsoft.com/office/drawing/2014/main" id="{BB5C801E-FF33-4556-9A85-BFAB4EB5B817}"/>
              </a:ext>
            </a:extLst>
          </p:cNvPr>
          <p:cNvSpPr/>
          <p:nvPr/>
        </p:nvSpPr>
        <p:spPr>
          <a:xfrm>
            <a:off x="8006080" y="-636"/>
            <a:ext cx="1308735" cy="65614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任意多边形 27">
            <a:extLst>
              <a:ext uri="{FF2B5EF4-FFF2-40B4-BE49-F238E27FC236}">
                <a16:creationId xmlns:a16="http://schemas.microsoft.com/office/drawing/2014/main" id="{16906701-42D3-4F8C-B7C3-642A3686FE72}"/>
              </a:ext>
            </a:extLst>
          </p:cNvPr>
          <p:cNvSpPr/>
          <p:nvPr/>
        </p:nvSpPr>
        <p:spPr>
          <a:xfrm>
            <a:off x="9552108" y="595675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任意多边形 10">
            <a:extLst>
              <a:ext uri="{FF2B5EF4-FFF2-40B4-BE49-F238E27FC236}">
                <a16:creationId xmlns:a16="http://schemas.microsoft.com/office/drawing/2014/main" id="{B0CD911D-4DA1-4C67-AC6F-7AF15C4B5E12}"/>
              </a:ext>
            </a:extLst>
          </p:cNvPr>
          <p:cNvSpPr/>
          <p:nvPr/>
        </p:nvSpPr>
        <p:spPr>
          <a:xfrm>
            <a:off x="11211560" y="30036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9" name="图片 48" descr="云2副本">
            <a:extLst>
              <a:ext uri="{FF2B5EF4-FFF2-40B4-BE49-F238E27FC236}">
                <a16:creationId xmlns:a16="http://schemas.microsoft.com/office/drawing/2014/main" id="{CD41F39F-3E43-4AEB-80F7-0CBE14E5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7345"/>
            <a:ext cx="12192000" cy="3237865"/>
          </a:xfrm>
          <a:prstGeom prst="rect">
            <a:avLst/>
          </a:prstGeom>
        </p:spPr>
      </p:pic>
      <p:pic>
        <p:nvPicPr>
          <p:cNvPr id="51" name="图片 50" descr="云22副本">
            <a:extLst>
              <a:ext uri="{FF2B5EF4-FFF2-40B4-BE49-F238E27FC236}">
                <a16:creationId xmlns:a16="http://schemas.microsoft.com/office/drawing/2014/main" id="{9E351AD7-8EA2-4FE6-9EDF-CFCBC39D7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2065655"/>
            <a:ext cx="12192635" cy="3237865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80237FCD-64C5-4122-BBBC-F653A818744C}"/>
              </a:ext>
            </a:extLst>
          </p:cNvPr>
          <p:cNvGrpSpPr/>
          <p:nvPr/>
        </p:nvGrpSpPr>
        <p:grpSpPr>
          <a:xfrm>
            <a:off x="1" y="2272856"/>
            <a:ext cx="12191999" cy="4530725"/>
            <a:chOff x="0" y="3665"/>
            <a:chExt cx="19198" cy="7135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EEFA4BB8-91A6-46DD-B3EE-830FA43DDCEF}"/>
                </a:ext>
              </a:extLst>
            </p:cNvPr>
            <p:cNvSpPr/>
            <p:nvPr/>
          </p:nvSpPr>
          <p:spPr>
            <a:xfrm>
              <a:off x="0" y="9348"/>
              <a:ext cx="19176" cy="14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4" name="图片 53" descr="云12副本">
              <a:extLst>
                <a:ext uri="{FF2B5EF4-FFF2-40B4-BE49-F238E27FC236}">
                  <a16:creationId xmlns:a16="http://schemas.microsoft.com/office/drawing/2014/main" id="{B770C144-48C3-40DF-989A-4402BB293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665"/>
              <a:ext cx="19199" cy="6343"/>
            </a:xfrm>
            <a:prstGeom prst="rect">
              <a:avLst/>
            </a:prstGeom>
          </p:spPr>
        </p:pic>
      </p:grpSp>
      <p:pic>
        <p:nvPicPr>
          <p:cNvPr id="22" name="图片 8">
            <a:extLst>
              <a:ext uri="{FF2B5EF4-FFF2-40B4-BE49-F238E27FC236}">
                <a16:creationId xmlns:a16="http://schemas.microsoft.com/office/drawing/2014/main" id="{6DA0AF11-DBBA-4A50-A19A-60D25871B5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5441" y="2262317"/>
            <a:ext cx="4473406" cy="4875091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806E9674-AC3E-4D96-A0B3-03A9070E7F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448" flipH="1">
            <a:off x="7912590" y="2831767"/>
            <a:ext cx="4281242" cy="42812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826332-B1C6-4285-0B6B-862E8FDEF0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16696" y="448167"/>
            <a:ext cx="4188315" cy="47004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9C98F8-2019-C31D-4B91-267EEF11A8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0531" y="975247"/>
            <a:ext cx="9522777" cy="2591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703531-AF22-D3E6-A55E-5397059C39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78775" y="3943422"/>
            <a:ext cx="2255716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3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34" grpId="0" bldLvl="0" animBg="1"/>
      <p:bldP spid="3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任意多边形 10">
            <a:extLst>
              <a:ext uri="{FF2B5EF4-FFF2-40B4-BE49-F238E27FC236}">
                <a16:creationId xmlns:a16="http://schemas.microsoft.com/office/drawing/2014/main" id="{04A50CB7-5F18-4BB9-B1FE-05958FB010A0}"/>
              </a:ext>
            </a:extLst>
          </p:cNvPr>
          <p:cNvSpPr/>
          <p:nvPr/>
        </p:nvSpPr>
        <p:spPr>
          <a:xfrm>
            <a:off x="3028950" y="19240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多边形 27">
            <a:extLst>
              <a:ext uri="{FF2B5EF4-FFF2-40B4-BE49-F238E27FC236}">
                <a16:creationId xmlns:a16="http://schemas.microsoft.com/office/drawing/2014/main" id="{8229216B-B510-4C4A-A145-8278E0B524C0}"/>
              </a:ext>
            </a:extLst>
          </p:cNvPr>
          <p:cNvSpPr/>
          <p:nvPr/>
        </p:nvSpPr>
        <p:spPr>
          <a:xfrm>
            <a:off x="596385" y="131336"/>
            <a:ext cx="1308735" cy="86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任意多边形 10">
            <a:extLst>
              <a:ext uri="{FF2B5EF4-FFF2-40B4-BE49-F238E27FC236}">
                <a16:creationId xmlns:a16="http://schemas.microsoft.com/office/drawing/2014/main" id="{BEEBE440-689F-4564-8CB9-84E83B7B11CE}"/>
              </a:ext>
            </a:extLst>
          </p:cNvPr>
          <p:cNvSpPr/>
          <p:nvPr/>
        </p:nvSpPr>
        <p:spPr>
          <a:xfrm>
            <a:off x="1927861" y="116903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任意多边形 27">
            <a:extLst>
              <a:ext uri="{FF2B5EF4-FFF2-40B4-BE49-F238E27FC236}">
                <a16:creationId xmlns:a16="http://schemas.microsoft.com/office/drawing/2014/main" id="{BB5C801E-FF33-4556-9A85-BFAB4EB5B817}"/>
              </a:ext>
            </a:extLst>
          </p:cNvPr>
          <p:cNvSpPr/>
          <p:nvPr/>
        </p:nvSpPr>
        <p:spPr>
          <a:xfrm>
            <a:off x="8006080" y="-636"/>
            <a:ext cx="1308735" cy="65614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任意多边形 27">
            <a:extLst>
              <a:ext uri="{FF2B5EF4-FFF2-40B4-BE49-F238E27FC236}">
                <a16:creationId xmlns:a16="http://schemas.microsoft.com/office/drawing/2014/main" id="{16906701-42D3-4F8C-B7C3-642A3686FE72}"/>
              </a:ext>
            </a:extLst>
          </p:cNvPr>
          <p:cNvSpPr/>
          <p:nvPr/>
        </p:nvSpPr>
        <p:spPr>
          <a:xfrm>
            <a:off x="9552108" y="595675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任意多边形 10">
            <a:extLst>
              <a:ext uri="{FF2B5EF4-FFF2-40B4-BE49-F238E27FC236}">
                <a16:creationId xmlns:a16="http://schemas.microsoft.com/office/drawing/2014/main" id="{B0CD911D-4DA1-4C67-AC6F-7AF15C4B5E12}"/>
              </a:ext>
            </a:extLst>
          </p:cNvPr>
          <p:cNvSpPr/>
          <p:nvPr/>
        </p:nvSpPr>
        <p:spPr>
          <a:xfrm>
            <a:off x="11211560" y="30036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9" name="图片 48" descr="云2副本">
            <a:extLst>
              <a:ext uri="{FF2B5EF4-FFF2-40B4-BE49-F238E27FC236}">
                <a16:creationId xmlns:a16="http://schemas.microsoft.com/office/drawing/2014/main" id="{CD41F39F-3E43-4AEB-80F7-0CBE14E5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7345"/>
            <a:ext cx="12192000" cy="3237865"/>
          </a:xfrm>
          <a:prstGeom prst="rect">
            <a:avLst/>
          </a:prstGeom>
        </p:spPr>
      </p:pic>
      <p:pic>
        <p:nvPicPr>
          <p:cNvPr id="51" name="图片 50" descr="云22副本">
            <a:extLst>
              <a:ext uri="{FF2B5EF4-FFF2-40B4-BE49-F238E27FC236}">
                <a16:creationId xmlns:a16="http://schemas.microsoft.com/office/drawing/2014/main" id="{9E351AD7-8EA2-4FE6-9EDF-CFCBC39D7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2065655"/>
            <a:ext cx="12192635" cy="3237865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80237FCD-64C5-4122-BBBC-F653A818744C}"/>
              </a:ext>
            </a:extLst>
          </p:cNvPr>
          <p:cNvGrpSpPr/>
          <p:nvPr/>
        </p:nvGrpSpPr>
        <p:grpSpPr>
          <a:xfrm>
            <a:off x="1" y="2272856"/>
            <a:ext cx="12191999" cy="4530725"/>
            <a:chOff x="0" y="3665"/>
            <a:chExt cx="19198" cy="7135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EEFA4BB8-91A6-46DD-B3EE-830FA43DDCEF}"/>
                </a:ext>
              </a:extLst>
            </p:cNvPr>
            <p:cNvSpPr/>
            <p:nvPr/>
          </p:nvSpPr>
          <p:spPr>
            <a:xfrm>
              <a:off x="0" y="9348"/>
              <a:ext cx="19176" cy="14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4" name="图片 53" descr="云12副本">
              <a:extLst>
                <a:ext uri="{FF2B5EF4-FFF2-40B4-BE49-F238E27FC236}">
                  <a16:creationId xmlns:a16="http://schemas.microsoft.com/office/drawing/2014/main" id="{B770C144-48C3-40DF-989A-4402BB293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665"/>
              <a:ext cx="19199" cy="6343"/>
            </a:xfrm>
            <a:prstGeom prst="rect">
              <a:avLst/>
            </a:prstGeom>
          </p:spPr>
        </p:pic>
      </p:grpSp>
      <p:pic>
        <p:nvPicPr>
          <p:cNvPr id="22" name="图片 8">
            <a:extLst>
              <a:ext uri="{FF2B5EF4-FFF2-40B4-BE49-F238E27FC236}">
                <a16:creationId xmlns:a16="http://schemas.microsoft.com/office/drawing/2014/main" id="{6DA0AF11-DBBA-4A50-A19A-60D25871B5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1955" y="2417664"/>
            <a:ext cx="4473406" cy="4875091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806E9674-AC3E-4D96-A0B3-03A9070E7F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448" flipH="1">
            <a:off x="6316848" y="2212652"/>
            <a:ext cx="5177101" cy="5177101"/>
          </a:xfrm>
          <a:prstGeom prst="rect">
            <a:avLst/>
          </a:prstGeom>
        </p:spPr>
      </p:pic>
      <p:grpSp>
        <p:nvGrpSpPr>
          <p:cNvPr id="19" name="组合 86"/>
          <p:cNvGrpSpPr/>
          <p:nvPr/>
        </p:nvGrpSpPr>
        <p:grpSpPr>
          <a:xfrm>
            <a:off x="1583128" y="284203"/>
            <a:ext cx="8226158" cy="3602848"/>
            <a:chOff x="2516470" y="548138"/>
            <a:chExt cx="7443321" cy="475992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0" name="云形 20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云形 85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grp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 descr="A green and red letters&#10;&#10;Description automatically generated">
            <a:extLst>
              <a:ext uri="{FF2B5EF4-FFF2-40B4-BE49-F238E27FC236}">
                <a16:creationId xmlns:a16="http://schemas.microsoft.com/office/drawing/2014/main" id="{60388681-FDA4-D997-17D1-9068D30167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824" y="1115489"/>
            <a:ext cx="6828112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9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34" grpId="0" bldLvl="0" animBg="1"/>
      <p:bldP spid="3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599F29-DAE7-4852-8478-CB1A9E33B084}"/>
              </a:ext>
            </a:extLst>
          </p:cNvPr>
          <p:cNvSpPr txBox="1"/>
          <p:nvPr/>
        </p:nvSpPr>
        <p:spPr>
          <a:xfrm>
            <a:off x="4136877" y="197553"/>
            <a:ext cx="3292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CÁC SỐ TRÒN CHỤC</a:t>
            </a:r>
          </a:p>
        </p:txBody>
      </p:sp>
      <p:graphicFrame>
        <p:nvGraphicFramePr>
          <p:cNvPr id="3" name="Table 490">
            <a:extLst>
              <a:ext uri="{FF2B5EF4-FFF2-40B4-BE49-F238E27FC236}">
                <a16:creationId xmlns:a16="http://schemas.microsoft.com/office/drawing/2014/main" id="{53278DFB-9BD3-42B6-A631-DD8F081543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1989404"/>
              </p:ext>
            </p:extLst>
          </p:nvPr>
        </p:nvGraphicFramePr>
        <p:xfrm>
          <a:off x="865382" y="659218"/>
          <a:ext cx="10145050" cy="5962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9776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1135096">
                  <a:extLst>
                    <a:ext uri="{9D8B030D-6E8A-4147-A177-3AD203B41FA5}">
                      <a16:colId xmlns:a16="http://schemas.microsoft.com/office/drawing/2014/main" val="2636762149"/>
                    </a:ext>
                  </a:extLst>
                </a:gridCol>
                <a:gridCol w="914382">
                  <a:extLst>
                    <a:ext uri="{9D8B030D-6E8A-4147-A177-3AD203B41FA5}">
                      <a16:colId xmlns:a16="http://schemas.microsoft.com/office/drawing/2014/main" val="3722848124"/>
                    </a:ext>
                  </a:extLst>
                </a:gridCol>
                <a:gridCol w="898618">
                  <a:extLst>
                    <a:ext uri="{9D8B030D-6E8A-4147-A177-3AD203B41FA5}">
                      <a16:colId xmlns:a16="http://schemas.microsoft.com/office/drawing/2014/main" val="152524359"/>
                    </a:ext>
                  </a:extLst>
                </a:gridCol>
                <a:gridCol w="945914">
                  <a:extLst>
                    <a:ext uri="{9D8B030D-6E8A-4147-A177-3AD203B41FA5}">
                      <a16:colId xmlns:a16="http://schemas.microsoft.com/office/drawing/2014/main" val="1663079875"/>
                    </a:ext>
                  </a:extLst>
                </a:gridCol>
                <a:gridCol w="891971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1449293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850102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Nghìn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906866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mười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1237863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một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1207367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210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ai trăm mười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  <a:tr h="1759930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650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sáu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năm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mươi</a:t>
                      </a:r>
                      <a:endParaRPr lang="en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09178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BDF4BAF0-AE0E-429A-A789-0A4AE5E00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16" y="2511434"/>
            <a:ext cx="887171" cy="8766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4BD362-2F6D-4552-B668-B9F49619FC3F}"/>
              </a:ext>
            </a:extLst>
          </p:cNvPr>
          <p:cNvSpPr/>
          <p:nvPr/>
        </p:nvSpPr>
        <p:spPr>
          <a:xfrm>
            <a:off x="5953744" y="1599457"/>
            <a:ext cx="806519" cy="796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47D7AC-04F6-47B0-804C-21631FD9EA2E}"/>
              </a:ext>
            </a:extLst>
          </p:cNvPr>
          <p:cNvSpPr/>
          <p:nvPr/>
        </p:nvSpPr>
        <p:spPr>
          <a:xfrm>
            <a:off x="6847881" y="1599456"/>
            <a:ext cx="806519" cy="796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3778E5-C141-4E83-BAFE-D815177FBF4E}"/>
              </a:ext>
            </a:extLst>
          </p:cNvPr>
          <p:cNvSpPr/>
          <p:nvPr/>
        </p:nvSpPr>
        <p:spPr>
          <a:xfrm>
            <a:off x="7771998" y="1599456"/>
            <a:ext cx="806519" cy="796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3B9CF4-E1AC-4145-9C98-43FCA9BE6056}"/>
              </a:ext>
            </a:extLst>
          </p:cNvPr>
          <p:cNvSpPr/>
          <p:nvPr/>
        </p:nvSpPr>
        <p:spPr>
          <a:xfrm>
            <a:off x="8696115" y="1599456"/>
            <a:ext cx="806519" cy="796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3D3627-41CA-424E-B2F0-03F6278FF6F1}"/>
              </a:ext>
            </a:extLst>
          </p:cNvPr>
          <p:cNvSpPr/>
          <p:nvPr/>
        </p:nvSpPr>
        <p:spPr>
          <a:xfrm>
            <a:off x="9652571" y="1599456"/>
            <a:ext cx="1249269" cy="796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A414E7-D88E-4B52-B7D5-B6816E25E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42" y="3705235"/>
            <a:ext cx="887171" cy="8766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F52F15-6162-44BF-9730-3FEB265F6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102" y="3830040"/>
            <a:ext cx="887171" cy="87661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B238768-4B1C-4EFA-A9FD-F307FD31144D}"/>
              </a:ext>
            </a:extLst>
          </p:cNvPr>
          <p:cNvGrpSpPr/>
          <p:nvPr/>
        </p:nvGrpSpPr>
        <p:grpSpPr>
          <a:xfrm flipH="1">
            <a:off x="1058027" y="1563834"/>
            <a:ext cx="67088" cy="609252"/>
            <a:chOff x="7152671" y="1595686"/>
            <a:chExt cx="90155" cy="90154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E5C0742-A0D0-4E6B-8195-FAA20F64A6E5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F6B620-0544-40D8-A3F7-5708071F2B86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B5AD726-1E01-414C-AEF7-81AB6C898AAD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B23F22F-4326-4A82-8975-1805F50DD4F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9CC938E-03AD-4910-8E0C-83409ABE9F20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D49E8FA-A4CB-4C70-B6EE-0BFE70C13E9A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C1970A2-A825-4BDE-A0F1-9630A2EE08D2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F56DB82-1B05-4EEC-A438-2D5335EB5FB7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FB2ACC3-C0DD-4288-B2C0-468FD0BAEBEA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BE36C29-5967-4900-93C9-B96792D10AF6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0945216-DEA1-4C82-834F-790E723CCACE}"/>
              </a:ext>
            </a:extLst>
          </p:cNvPr>
          <p:cNvGrpSpPr/>
          <p:nvPr/>
        </p:nvGrpSpPr>
        <p:grpSpPr>
          <a:xfrm flipH="1">
            <a:off x="2524905" y="3705235"/>
            <a:ext cx="67088" cy="876613"/>
            <a:chOff x="7152671" y="1595686"/>
            <a:chExt cx="90155" cy="90154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14FA0A2-CB32-4048-892C-615EF229D2A2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F2B864A-A662-4FBB-A2D7-5F37C625D109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8E4D995-873B-4FDF-9A0B-6644054C24E1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BF028B1-3F9E-48CC-AD38-51ABC5B4396C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B490F85-F092-47D3-AB29-F0318AA0A043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AA1691D-7606-4747-8D39-3CFE15CA431F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D2AAA6A-E2A5-425E-B4CC-1EDDDCBDA631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A901D66-73AC-4653-AE37-9E4FE99D1973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D404041-3819-4770-9A3F-9EA58D63BF38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4176EF8-7C2B-4B57-A68B-6CEB6D807150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BC46DCC4-33CC-4872-907C-9496A64D1823}"/>
              </a:ext>
            </a:extLst>
          </p:cNvPr>
          <p:cNvSpPr/>
          <p:nvPr/>
        </p:nvSpPr>
        <p:spPr>
          <a:xfrm>
            <a:off x="5953744" y="2530893"/>
            <a:ext cx="806519" cy="796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CA2C42-ED51-4652-9F33-3BA58533570A}"/>
              </a:ext>
            </a:extLst>
          </p:cNvPr>
          <p:cNvSpPr/>
          <p:nvPr/>
        </p:nvSpPr>
        <p:spPr>
          <a:xfrm>
            <a:off x="6847881" y="2530892"/>
            <a:ext cx="806519" cy="796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6318CC3-6238-46BC-B752-34FC6787E47E}"/>
              </a:ext>
            </a:extLst>
          </p:cNvPr>
          <p:cNvSpPr/>
          <p:nvPr/>
        </p:nvSpPr>
        <p:spPr>
          <a:xfrm>
            <a:off x="7771998" y="2530892"/>
            <a:ext cx="806519" cy="796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6AF927-50A9-44D5-81D1-8E237DDFB3E9}"/>
              </a:ext>
            </a:extLst>
          </p:cNvPr>
          <p:cNvSpPr/>
          <p:nvPr/>
        </p:nvSpPr>
        <p:spPr>
          <a:xfrm>
            <a:off x="8696115" y="2530892"/>
            <a:ext cx="806519" cy="796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0B3FD08-360C-435E-A8BD-B5BC6FA97835}"/>
              </a:ext>
            </a:extLst>
          </p:cNvPr>
          <p:cNvSpPr/>
          <p:nvPr/>
        </p:nvSpPr>
        <p:spPr>
          <a:xfrm>
            <a:off x="9652571" y="2530892"/>
            <a:ext cx="1249269" cy="796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58F57A0-7604-4F23-966E-E1D48FF31665}"/>
              </a:ext>
            </a:extLst>
          </p:cNvPr>
          <p:cNvSpPr/>
          <p:nvPr/>
        </p:nvSpPr>
        <p:spPr>
          <a:xfrm>
            <a:off x="5953744" y="3785949"/>
            <a:ext cx="806519" cy="796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A318FEE-E6C8-4921-8D01-4EDAF8926114}"/>
              </a:ext>
            </a:extLst>
          </p:cNvPr>
          <p:cNvSpPr/>
          <p:nvPr/>
        </p:nvSpPr>
        <p:spPr>
          <a:xfrm>
            <a:off x="6847881" y="3785948"/>
            <a:ext cx="806519" cy="796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5FE336F-DCE8-48A2-A80C-DD462024411B}"/>
              </a:ext>
            </a:extLst>
          </p:cNvPr>
          <p:cNvSpPr/>
          <p:nvPr/>
        </p:nvSpPr>
        <p:spPr>
          <a:xfrm>
            <a:off x="7771998" y="3785948"/>
            <a:ext cx="806519" cy="796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455FFCF-9C33-4CAD-A8C6-FED2A3E39A71}"/>
              </a:ext>
            </a:extLst>
          </p:cNvPr>
          <p:cNvSpPr/>
          <p:nvPr/>
        </p:nvSpPr>
        <p:spPr>
          <a:xfrm>
            <a:off x="8696115" y="3785948"/>
            <a:ext cx="806519" cy="796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5EDF7DF-A00F-4611-8F4D-366E7FA8506C}"/>
              </a:ext>
            </a:extLst>
          </p:cNvPr>
          <p:cNvSpPr/>
          <p:nvPr/>
        </p:nvSpPr>
        <p:spPr>
          <a:xfrm>
            <a:off x="9652571" y="3785948"/>
            <a:ext cx="1249269" cy="796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7073B2C6-D91D-4A9A-A102-02DCF5F8B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86" y="5185300"/>
            <a:ext cx="887171" cy="87661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7A36156-07E4-45D2-B5CC-35B718BEA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646" y="5310105"/>
            <a:ext cx="887171" cy="876613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EBAA88A1-795B-47FD-84C7-7598284B61EF}"/>
              </a:ext>
            </a:extLst>
          </p:cNvPr>
          <p:cNvGrpSpPr/>
          <p:nvPr/>
        </p:nvGrpSpPr>
        <p:grpSpPr>
          <a:xfrm flipH="1">
            <a:off x="3893473" y="5185300"/>
            <a:ext cx="67088" cy="876613"/>
            <a:chOff x="7152671" y="1595686"/>
            <a:chExt cx="90155" cy="901548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9215FFD-7AA5-40B5-8F4B-1568EA4654F3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6A3E153-1D84-4BA1-8371-7BDE31554F1D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8609F51-B113-4F78-8CAC-1630629A0A92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5BE68C9-5714-4C68-890A-932DD61B6F4C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6FC5179-A442-406F-BC84-E76557820727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B8124DF9-4715-4C28-9665-E036FBDA4000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A452310-91CA-4086-A02B-3361856C29F2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4A21311-EE71-46C5-80FE-2ADA8097645B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B7F085A-01A5-46E3-A134-48172A323785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4FD20FE4-5FED-45A6-8CA7-E482AE62DF4B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DD238150-54EB-4BCB-BD32-EDFD3B739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046" y="5462505"/>
            <a:ext cx="887171" cy="87661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EC85753-DAEB-45A3-867A-705CD9AA2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21" y="5206531"/>
            <a:ext cx="887171" cy="87661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A87D20A-2535-4409-A2D5-0B7E48E8F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081" y="5331336"/>
            <a:ext cx="887171" cy="87661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D4353F4-83E3-4A60-9B76-B1098A2F0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481" y="5483736"/>
            <a:ext cx="887171" cy="876613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8056A9D5-BA66-46E0-B922-43EED1E88DE7}"/>
              </a:ext>
            </a:extLst>
          </p:cNvPr>
          <p:cNvGrpSpPr/>
          <p:nvPr/>
        </p:nvGrpSpPr>
        <p:grpSpPr>
          <a:xfrm flipH="1">
            <a:off x="4069789" y="5180739"/>
            <a:ext cx="67088" cy="876613"/>
            <a:chOff x="7152671" y="1595686"/>
            <a:chExt cx="90155" cy="901548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238CDA1A-A9ED-4891-B6FB-D537D0715BEB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97DB608-B32C-47E3-B4C2-E5673BB4B735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E17B4D65-6925-4A5E-BC84-DC920D10AE40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4334843-D491-46E2-B40F-F38213A86DB1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FF71DD58-9DFB-4E7B-9555-0AE4A60F847E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62D32BD-275C-48E0-8115-E466CB4002A9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C0D9FFE-52A3-4EDF-BC99-2037CF72A56E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CC434C3C-2324-4E98-9317-AF958D773827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67AF2499-5642-43FE-B7BC-92692507C39B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0D5A75A1-3191-447F-B044-F086B70B0CC4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9F846DB-32BB-4F67-9DB5-D72DF941DEE8}"/>
              </a:ext>
            </a:extLst>
          </p:cNvPr>
          <p:cNvGrpSpPr/>
          <p:nvPr/>
        </p:nvGrpSpPr>
        <p:grpSpPr>
          <a:xfrm flipH="1">
            <a:off x="4234454" y="5180739"/>
            <a:ext cx="67088" cy="876613"/>
            <a:chOff x="7152671" y="1595686"/>
            <a:chExt cx="90155" cy="901548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64983BF-8EA2-4ADF-999E-038E181D8E42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AC26992C-5543-4873-ABFB-4014DECBD00D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7D38C5DF-40D1-4107-A637-BE34E84C42AC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175C88E-2301-4327-8BDB-81263BA1C02C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C6CE8518-524C-4A47-B094-ED004C26EC6A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2DCC9C40-AB5F-4D88-9DFF-A6AB303E40C0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B6F71CC1-7186-4AC1-BC67-FF66DE3BB8A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7E77F096-65EC-4356-BA24-977727E06557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A6DF4DAF-3B7B-42C0-BD4D-05762C5069E9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303A6ABF-3D3B-4451-B874-E27C4A55047E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ADA1D7AF-9ED3-499F-AB28-48C6DBE4517A}"/>
              </a:ext>
            </a:extLst>
          </p:cNvPr>
          <p:cNvGrpSpPr/>
          <p:nvPr/>
        </p:nvGrpSpPr>
        <p:grpSpPr>
          <a:xfrm flipH="1">
            <a:off x="4399119" y="5172825"/>
            <a:ext cx="67088" cy="876613"/>
            <a:chOff x="7152671" y="1595686"/>
            <a:chExt cx="90155" cy="901548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58734E99-1371-49A6-BB59-DB8058BDA244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19CD6B05-818D-49ED-89A7-F6320C2F7ED2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2E82B8DE-EB98-421D-9EE2-FE7754EE3DC2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526CEB7A-2943-4466-B7B9-743DC2178952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6D326DCF-1C99-426E-94A7-BD3723ADA62B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2EC279DF-80D5-4C50-8EAC-E497B9A3B3B2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33171418-1ECA-40AC-9762-F2696A483FD6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CDD0CFCB-4A2F-45B3-977B-75097B324D5C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81281D14-F106-4ACC-BD95-381986BD313E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AC95D9E1-DFDC-4CD4-85C4-5CEF67BCF05C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2B69B4FD-D740-4C47-85F9-C062E344DAB7}"/>
              </a:ext>
            </a:extLst>
          </p:cNvPr>
          <p:cNvGrpSpPr/>
          <p:nvPr/>
        </p:nvGrpSpPr>
        <p:grpSpPr>
          <a:xfrm flipH="1">
            <a:off x="4577023" y="5172825"/>
            <a:ext cx="67088" cy="876613"/>
            <a:chOff x="7152671" y="1595686"/>
            <a:chExt cx="90155" cy="901548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DA2DF00F-BA05-4D70-91B9-995B13E0DE43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AE59976E-34F5-442B-B4E5-17A9C30F4B81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7E7E49A2-D4F6-4E02-8EF5-BB7218554B4F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23AF3E7-C216-465A-A36F-CC3B146F4663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B4DE1213-D202-4FE3-B2BE-92DDAD9FACF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C9450745-E5F4-4D75-BA53-FE796367DF94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526E2456-2C71-4CDF-9A1C-51792F9B3869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69A5409-5DC7-4CB4-AB04-D897D3A7CF04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DD53CB79-ACFC-4186-8552-2E3C66DB9577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F719C862-95CA-409D-A7ED-BBD2EB974E50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5" name="Rectangle 104">
            <a:extLst>
              <a:ext uri="{FF2B5EF4-FFF2-40B4-BE49-F238E27FC236}">
                <a16:creationId xmlns:a16="http://schemas.microsoft.com/office/drawing/2014/main" id="{9B521614-0E66-4B3F-B4C3-18C744DAAC4A}"/>
              </a:ext>
            </a:extLst>
          </p:cNvPr>
          <p:cNvSpPr/>
          <p:nvPr/>
        </p:nvSpPr>
        <p:spPr>
          <a:xfrm>
            <a:off x="5979144" y="5262799"/>
            <a:ext cx="806519" cy="796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5756DE93-B7FA-4E2A-B0C3-C741C114357D}"/>
              </a:ext>
            </a:extLst>
          </p:cNvPr>
          <p:cNvSpPr/>
          <p:nvPr/>
        </p:nvSpPr>
        <p:spPr>
          <a:xfrm>
            <a:off x="6873281" y="5262798"/>
            <a:ext cx="806519" cy="796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74318BD-461C-460E-9F23-67B8B50959E5}"/>
              </a:ext>
            </a:extLst>
          </p:cNvPr>
          <p:cNvSpPr/>
          <p:nvPr/>
        </p:nvSpPr>
        <p:spPr>
          <a:xfrm>
            <a:off x="7797398" y="5262798"/>
            <a:ext cx="806519" cy="796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7DBC572B-68B1-424E-87AF-66E8033DF864}"/>
              </a:ext>
            </a:extLst>
          </p:cNvPr>
          <p:cNvSpPr/>
          <p:nvPr/>
        </p:nvSpPr>
        <p:spPr>
          <a:xfrm>
            <a:off x="8721515" y="5262798"/>
            <a:ext cx="806519" cy="796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3481850B-1541-4282-ADD1-B5CD9BCA8A12}"/>
              </a:ext>
            </a:extLst>
          </p:cNvPr>
          <p:cNvSpPr/>
          <p:nvPr/>
        </p:nvSpPr>
        <p:spPr>
          <a:xfrm>
            <a:off x="9636453" y="5171209"/>
            <a:ext cx="1249269" cy="1166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5815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105" grpId="0" animBg="1"/>
      <p:bldP spid="106" grpId="0" animBg="1"/>
      <p:bldP spid="107" grpId="0" animBg="1"/>
      <p:bldP spid="108" grpId="0" animBg="1"/>
      <p:bldP spid="10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5786EE-6349-43E1-8A81-3B74375C7FFC}"/>
              </a:ext>
            </a:extLst>
          </p:cNvPr>
          <p:cNvSpPr txBox="1"/>
          <p:nvPr/>
        </p:nvSpPr>
        <p:spPr>
          <a:xfrm>
            <a:off x="4247314" y="0"/>
            <a:ext cx="3292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 dirty="0"/>
              <a:t>CÁC SỐ TRÒN CHỤC</a:t>
            </a:r>
          </a:p>
        </p:txBody>
      </p:sp>
      <p:graphicFrame>
        <p:nvGraphicFramePr>
          <p:cNvPr id="3" name="Table 490">
            <a:extLst>
              <a:ext uri="{FF2B5EF4-FFF2-40B4-BE49-F238E27FC236}">
                <a16:creationId xmlns:a16="http://schemas.microsoft.com/office/drawing/2014/main" id="{80EE68D6-5957-4B32-9B82-CBB9D178C0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796542"/>
              </p:ext>
            </p:extLst>
          </p:nvPr>
        </p:nvGraphicFramePr>
        <p:xfrm>
          <a:off x="940579" y="540640"/>
          <a:ext cx="10145050" cy="61149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1690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943182">
                  <a:extLst>
                    <a:ext uri="{9D8B030D-6E8A-4147-A177-3AD203B41FA5}">
                      <a16:colId xmlns:a16="http://schemas.microsoft.com/office/drawing/2014/main" val="2636762149"/>
                    </a:ext>
                  </a:extLst>
                </a:gridCol>
                <a:gridCol w="914382">
                  <a:extLst>
                    <a:ext uri="{9D8B030D-6E8A-4147-A177-3AD203B41FA5}">
                      <a16:colId xmlns:a16="http://schemas.microsoft.com/office/drawing/2014/main" val="3722848124"/>
                    </a:ext>
                  </a:extLst>
                </a:gridCol>
                <a:gridCol w="898618">
                  <a:extLst>
                    <a:ext uri="{9D8B030D-6E8A-4147-A177-3AD203B41FA5}">
                      <a16:colId xmlns:a16="http://schemas.microsoft.com/office/drawing/2014/main" val="152524359"/>
                    </a:ext>
                  </a:extLst>
                </a:gridCol>
                <a:gridCol w="945914">
                  <a:extLst>
                    <a:ext uri="{9D8B030D-6E8A-4147-A177-3AD203B41FA5}">
                      <a16:colId xmlns:a16="http://schemas.microsoft.com/office/drawing/2014/main" val="1663079875"/>
                    </a:ext>
                  </a:extLst>
                </a:gridCol>
                <a:gridCol w="891971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1449293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904486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Nghìn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2715119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990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chín trăm chín mươi</a:t>
                      </a:r>
                      <a:endParaRPr lang="en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2495381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1000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một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nghìn</a:t>
                      </a:r>
                      <a:endParaRPr lang="en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6655C674-D66D-4996-970B-2CD62D4EC92F}"/>
              </a:ext>
            </a:extLst>
          </p:cNvPr>
          <p:cNvSpPr/>
          <p:nvPr/>
        </p:nvSpPr>
        <p:spPr>
          <a:xfrm>
            <a:off x="6042590" y="2272587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65B84C-9982-4090-BF1B-A78B25DACB4B}"/>
              </a:ext>
            </a:extLst>
          </p:cNvPr>
          <p:cNvSpPr/>
          <p:nvPr/>
        </p:nvSpPr>
        <p:spPr>
          <a:xfrm>
            <a:off x="6936727" y="2272586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AA33A0-47F7-4766-BE5D-EE12EC5BCCC9}"/>
              </a:ext>
            </a:extLst>
          </p:cNvPr>
          <p:cNvSpPr/>
          <p:nvPr/>
        </p:nvSpPr>
        <p:spPr>
          <a:xfrm>
            <a:off x="7860844" y="2272586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C9B11E-B958-4DCB-A01C-C426E32D28A0}"/>
              </a:ext>
            </a:extLst>
          </p:cNvPr>
          <p:cNvSpPr/>
          <p:nvPr/>
        </p:nvSpPr>
        <p:spPr>
          <a:xfrm>
            <a:off x="8784961" y="2272586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CEC862-AF01-43EB-A905-C4FDAD92722A}"/>
              </a:ext>
            </a:extLst>
          </p:cNvPr>
          <p:cNvSpPr/>
          <p:nvPr/>
        </p:nvSpPr>
        <p:spPr>
          <a:xfrm>
            <a:off x="9741417" y="1807848"/>
            <a:ext cx="1249269" cy="1742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8CFD7B-3B7E-49B0-A7D1-B0B514E63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19" y="1638888"/>
            <a:ext cx="887171" cy="8940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C361D1-6BDC-4CA6-9C74-67D56A162D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779" y="1763693"/>
            <a:ext cx="887171" cy="89404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DCA4164-A0E1-488B-A5BB-244307A2A16A}"/>
              </a:ext>
            </a:extLst>
          </p:cNvPr>
          <p:cNvGrpSpPr/>
          <p:nvPr/>
        </p:nvGrpSpPr>
        <p:grpSpPr>
          <a:xfrm flipH="1">
            <a:off x="1321356" y="3074311"/>
            <a:ext cx="67088" cy="894048"/>
            <a:chOff x="7152671" y="1595686"/>
            <a:chExt cx="90155" cy="90154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B739BA8-63F2-4049-8EFD-3318D5AB9D04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38CF87D-D978-4876-8D71-4F42B238DFDA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7DD867C-7670-42B8-AC66-A119EB5A1D1B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070CC2F-3804-4B53-AB89-E63A0846A75D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6205CB3-57FB-4393-9694-2FFC43967A47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307E242-51C5-4119-B86B-248E8926A1A4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BBDCDF0-BE16-493A-A508-DB0A08EFFCE5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EBDA835-77B3-4E02-A217-379053680BA6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583BEA0-BF5A-4E30-A962-0BF9C29F0C07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5DBBAC0-BCA2-4B31-A2A1-A8A5C345840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E3085A95-9997-4B1C-9AC8-6AFA076F8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179" y="1916093"/>
            <a:ext cx="887171" cy="8940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8DA8389-A459-48CB-AADA-425DFEEC11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54" y="1660119"/>
            <a:ext cx="887171" cy="8940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6C46153-CDA7-470C-AA3A-453E3D8F0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214" y="1784924"/>
            <a:ext cx="887171" cy="8940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527AD4D-835B-40E6-860B-8F1A893C9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614" y="1937324"/>
            <a:ext cx="887171" cy="89404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4ECF44E5-3854-41FD-9086-8357F3ED302B}"/>
              </a:ext>
            </a:extLst>
          </p:cNvPr>
          <p:cNvGrpSpPr/>
          <p:nvPr/>
        </p:nvGrpSpPr>
        <p:grpSpPr>
          <a:xfrm flipH="1">
            <a:off x="1497672" y="3069750"/>
            <a:ext cx="67088" cy="894048"/>
            <a:chOff x="7152671" y="1595686"/>
            <a:chExt cx="90155" cy="90154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90A8F6A-6C76-41CC-9E49-5E9B2FD64581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1369647-CA33-494C-BAED-A5685B55363C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E793CE0-83FA-4FF4-9E03-02E4033C6F51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196C2F7-1638-4081-9389-7316E1A99F27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4913FBC-2019-41C6-AA5F-57437BE28622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1D96E0-8C9B-4CB2-8647-F318C0AC7A3C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A1BAAEF-1D5A-44C3-A8B2-79A9DD5696E2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9AB36CD-EBD0-464D-A87C-E2663041C433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B3F68A9-A4A1-4E62-A6F0-94EDC130DBB6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91F91ED-615A-4BD5-BB8F-4FF1A3CEE02F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667F65A-4C01-44AB-9384-C844CEC629FA}"/>
              </a:ext>
            </a:extLst>
          </p:cNvPr>
          <p:cNvGrpSpPr/>
          <p:nvPr/>
        </p:nvGrpSpPr>
        <p:grpSpPr>
          <a:xfrm flipH="1">
            <a:off x="1662337" y="3069750"/>
            <a:ext cx="67088" cy="894048"/>
            <a:chOff x="7152671" y="1595686"/>
            <a:chExt cx="90155" cy="901548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52D5A92-FDA3-4268-9463-66ABB2BEF71C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BA79DF5-E0F4-4CC2-B014-3DE2CF6970A1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EC16D98-B600-424F-B262-C793A182D07C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7B9F3C6-80D6-4B16-A5C9-94909ADD6FCB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4169B1E-2DF2-4CAF-8100-0F738384B0E4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DA3A500-1745-46C1-B1C7-4AF8621556C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5A08D9A-84F8-47BC-B917-46D5AB8482E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336DE72-6444-4B57-B21D-E0B90C896658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1676093-CAE0-44D0-97CA-171A7982479D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A8B1F9F-4284-4296-AB18-BB84D5D0BDFE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B6C64FA-FC13-4E8F-94B3-10BD1A85AA43}"/>
              </a:ext>
            </a:extLst>
          </p:cNvPr>
          <p:cNvGrpSpPr/>
          <p:nvPr/>
        </p:nvGrpSpPr>
        <p:grpSpPr>
          <a:xfrm flipH="1">
            <a:off x="1827002" y="3061836"/>
            <a:ext cx="67088" cy="894048"/>
            <a:chOff x="7152671" y="1595686"/>
            <a:chExt cx="90155" cy="901548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295B7E6-BC2A-4666-8471-3A92C5A6F52A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1CA0900-13F6-42DD-A0E8-90C2FE164F20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48EDF43-C04B-4F4D-BB5C-FE35E7732314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CAC8EFF-5EB0-4FB2-BB72-D0F6BE9A1186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6979847-D5E1-4894-B195-02AE1CCB3F7A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3143D594-747D-45BF-81F8-E62228BB016A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D9E6673-F76E-4C6E-B768-C4E60D9DB0F4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478BE397-7BA7-425F-A53A-4BD6EF435AB7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3D3785A9-9F92-4A52-AAA5-EA49F032C1A1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CFBD288-206B-43A1-85CB-9B6BA0AEE0DF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349BA34-B17A-4686-87F4-31687C39B4B4}"/>
              </a:ext>
            </a:extLst>
          </p:cNvPr>
          <p:cNvGrpSpPr/>
          <p:nvPr/>
        </p:nvGrpSpPr>
        <p:grpSpPr>
          <a:xfrm flipH="1">
            <a:off x="2004906" y="3061836"/>
            <a:ext cx="67088" cy="894048"/>
            <a:chOff x="7152671" y="1595686"/>
            <a:chExt cx="90155" cy="901548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3B8A1C2-0E44-40AF-96DE-931E0AF5C8A2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2AFB70EA-DFFD-4DFE-A1CB-74DD81F28A6D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DB936AC5-97A6-4664-A47B-0A7548BDBF1A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FE1B2F0A-545C-4580-A65F-3DB82DB2F4F6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1206A49-1BFC-4CD0-BAF8-F7DA44211048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30A41AC-F32A-4A1C-AA44-946CD37F140D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219A9CD-FB77-4585-8C0B-F1068F9FC2DA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3B027EF-E3FF-40E7-99A4-9BDADCE209A9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64002D6-0B9F-41A6-BBC0-B74C786FAC66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9A588D2C-C7BA-46B7-AA05-E402A9FC6D5E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8AF321B-A590-4A25-80A9-389963D8DAF9}"/>
              </a:ext>
            </a:extLst>
          </p:cNvPr>
          <p:cNvGrpSpPr/>
          <p:nvPr/>
        </p:nvGrpSpPr>
        <p:grpSpPr>
          <a:xfrm flipH="1">
            <a:off x="2197646" y="3069278"/>
            <a:ext cx="67088" cy="894048"/>
            <a:chOff x="7152671" y="1595686"/>
            <a:chExt cx="90155" cy="901548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50B1EEA7-A3E5-4692-829C-17AE7434FB80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694B6356-0204-4ACD-A26A-D6E44BDFCBF4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0490CC3F-1139-4A11-9FB5-E66CDA66EF4F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141AEC0A-62A9-47EC-A8C7-ECB11069F4C6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F96FDE08-7B23-46EA-9209-37563D1B66E5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440525E-6CB7-4BC3-B698-E0F9BDD0B095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110F8E1D-5DD7-4630-BB28-6A3802036BA9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CBE69CF-8040-4C9B-A73A-9E12857556FE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2DD21003-9AD8-4584-B74C-DC4BA08CA034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AFBEAE93-00AC-4140-B55A-B810F88D9372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0F363601-F826-4A43-8712-06B81D1CD3F3}"/>
              </a:ext>
            </a:extLst>
          </p:cNvPr>
          <p:cNvGrpSpPr/>
          <p:nvPr/>
        </p:nvGrpSpPr>
        <p:grpSpPr>
          <a:xfrm flipH="1">
            <a:off x="2373962" y="3064717"/>
            <a:ext cx="67088" cy="894048"/>
            <a:chOff x="7152671" y="1595686"/>
            <a:chExt cx="90155" cy="901548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4B58B3D2-E1F4-4B88-9ED8-556A488F04AF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8562BB44-9B96-4EF6-8057-E33CA922D102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5886B13-323E-446A-AC3D-0ADE4B4E823C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F13781BF-A80C-4C93-8D33-CA38924AE3CD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30B1DB21-F11E-4BA4-B730-16D864608EB6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4D26C79-B52F-42E7-9086-B9DDA008E140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6DF98C9A-BCA4-4D52-8559-4D7F3DFA6832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ABC5EF18-E937-4C9B-8802-B27923A9924D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D636113C-5DB8-4525-B026-426D249CB2C9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045B3785-889F-487A-8565-D4BF9B0FA766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1E46517-A4E2-4A30-A27A-DA6A7F267AD2}"/>
              </a:ext>
            </a:extLst>
          </p:cNvPr>
          <p:cNvGrpSpPr/>
          <p:nvPr/>
        </p:nvGrpSpPr>
        <p:grpSpPr>
          <a:xfrm flipH="1">
            <a:off x="2538627" y="3064717"/>
            <a:ext cx="67088" cy="894048"/>
            <a:chOff x="7152671" y="1595686"/>
            <a:chExt cx="90155" cy="901548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D7FA523E-3E56-4A3C-817F-0469E8BD12FE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25E389CE-1D44-4C92-A644-A95C2FA83308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D8413641-137A-4052-981B-B753288DFDEB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9B5D8BB-4751-40B9-811C-C31555E49F27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5C4E95ED-F82D-4DF8-9D82-63A4FAD09015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356629AF-4DEE-478A-A2E3-20C6E741633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639D1083-8B1C-4D54-9D5A-4A03B28A197B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098A5528-9C7B-4FFC-A34A-33D49BC69A28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D129B4FE-99BB-4BA1-AE28-F1F9830B80C7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E7887E1-1D98-41D4-B188-903BAE1FB7B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A3F14030-22AD-4CC0-B1F8-EF2199AD7E08}"/>
              </a:ext>
            </a:extLst>
          </p:cNvPr>
          <p:cNvGrpSpPr/>
          <p:nvPr/>
        </p:nvGrpSpPr>
        <p:grpSpPr>
          <a:xfrm flipH="1">
            <a:off x="2703292" y="3056803"/>
            <a:ext cx="67088" cy="894048"/>
            <a:chOff x="7152671" y="1595686"/>
            <a:chExt cx="90155" cy="901548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7E14F3EF-CF5B-45E6-81A0-B451D1E40ABC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2A1E7861-4915-4B81-91AA-C25DB37BCF73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A962DD49-57E4-47CC-81E7-5B065386D1E0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9D524BD8-29E0-4EDA-88D5-15E6624F1EB9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CDA75F60-B5BC-46F7-8462-C3D79B3D4444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0CAC7BB5-B49C-46ED-86F8-1DF83E037B64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9E645EA6-E6F4-43F6-9EDF-1AF8378E2D8A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3711F298-C344-4668-A309-DE8AC1EE1F0F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332B6A77-2B8A-4618-B7C3-A2CF26A7ED45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6CED3BBC-DFF0-4DC4-B41E-7693D544CD7F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4" name="Picture 113">
            <a:extLst>
              <a:ext uri="{FF2B5EF4-FFF2-40B4-BE49-F238E27FC236}">
                <a16:creationId xmlns:a16="http://schemas.microsoft.com/office/drawing/2014/main" id="{05C79955-61A6-4E65-95EE-21E62D92E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125" y="1692630"/>
            <a:ext cx="887171" cy="894048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B41EAB50-FCE2-4143-9052-A317C37D8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985" y="1817435"/>
            <a:ext cx="887171" cy="894048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A20762D1-8376-4F2C-9540-36BB1F270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385" y="1969835"/>
            <a:ext cx="887171" cy="894048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6850D6A9-207D-4B4F-AC06-87242C266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83" y="4390989"/>
            <a:ext cx="887171" cy="894048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504AC362-5F63-45FB-9E70-347D685594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843" y="4515794"/>
            <a:ext cx="887171" cy="894048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3387D7FC-E967-46BC-A28B-79BCB0DFB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243" y="4668194"/>
            <a:ext cx="887171" cy="894048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2736A69D-24A9-40BF-8325-02C157EDC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418" y="4412220"/>
            <a:ext cx="887171" cy="894048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DC3D4A8B-59C7-492E-8F44-A69ECF58D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278" y="4537025"/>
            <a:ext cx="887171" cy="894048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724341E0-FFBD-4F52-ADBA-52D8DFB4F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678" y="4689425"/>
            <a:ext cx="887171" cy="894048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E00D11BC-450D-4692-BE2E-944B080928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189" y="4444731"/>
            <a:ext cx="887171" cy="894048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8807AD8F-D14F-434A-A6C3-9CFB0DE3E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049" y="4569536"/>
            <a:ext cx="887171" cy="894048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8D32A606-1F12-4635-AE3B-62E3E8857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449" y="4721936"/>
            <a:ext cx="887171" cy="894048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8868C5C5-1AC1-4285-8072-6BC8ED4E5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130" y="5697154"/>
            <a:ext cx="887171" cy="894048"/>
          </a:xfrm>
          <a:prstGeom prst="rect">
            <a:avLst/>
          </a:prstGeom>
        </p:spPr>
      </p:pic>
      <p:sp>
        <p:nvSpPr>
          <p:cNvPr id="127" name="Rectangle 126">
            <a:extLst>
              <a:ext uri="{FF2B5EF4-FFF2-40B4-BE49-F238E27FC236}">
                <a16:creationId xmlns:a16="http://schemas.microsoft.com/office/drawing/2014/main" id="{17D14C7C-EA47-4D9E-90C8-4ACF5E80721A}"/>
              </a:ext>
            </a:extLst>
          </p:cNvPr>
          <p:cNvSpPr/>
          <p:nvPr/>
        </p:nvSpPr>
        <p:spPr>
          <a:xfrm>
            <a:off x="5158719" y="4899883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028AF79D-AEF2-47C8-AA29-5A05FFDE4246}"/>
              </a:ext>
            </a:extLst>
          </p:cNvPr>
          <p:cNvSpPr/>
          <p:nvPr/>
        </p:nvSpPr>
        <p:spPr>
          <a:xfrm>
            <a:off x="6052856" y="4899882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B788D1B6-BE36-4A32-8700-40E1AFC36BA0}"/>
              </a:ext>
            </a:extLst>
          </p:cNvPr>
          <p:cNvSpPr/>
          <p:nvPr/>
        </p:nvSpPr>
        <p:spPr>
          <a:xfrm>
            <a:off x="6976973" y="4899882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E015CFB5-81E0-4E8D-BEAD-EE46889CDA0E}"/>
              </a:ext>
            </a:extLst>
          </p:cNvPr>
          <p:cNvSpPr/>
          <p:nvPr/>
        </p:nvSpPr>
        <p:spPr>
          <a:xfrm>
            <a:off x="7901090" y="4899882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F4BA1250-0ED6-47FA-9786-5E3FC1396787}"/>
              </a:ext>
            </a:extLst>
          </p:cNvPr>
          <p:cNvSpPr/>
          <p:nvPr/>
        </p:nvSpPr>
        <p:spPr>
          <a:xfrm>
            <a:off x="9767844" y="4515794"/>
            <a:ext cx="1249269" cy="1742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7B146917-5232-455A-8979-DE4833B8B16A}"/>
              </a:ext>
            </a:extLst>
          </p:cNvPr>
          <p:cNvSpPr/>
          <p:nvPr/>
        </p:nvSpPr>
        <p:spPr>
          <a:xfrm>
            <a:off x="8784961" y="4901586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6381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32BE2D-558F-406B-BEEB-A2738DF225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39" b="91293" l="9455" r="95091">
                        <a14:foregroundMark x1="26909" y1="41689" x2="26909" y2="41689"/>
                        <a14:foregroundMark x1="26909" y1="41689" x2="26909" y2="64380"/>
                        <a14:foregroundMark x1="26909" y1="64116" x2="22000" y2="86807"/>
                        <a14:foregroundMark x1="18727" y1="36148" x2="11636" y2="36412"/>
                        <a14:foregroundMark x1="11636" y1="36412" x2="11273" y2="37203"/>
                        <a14:foregroundMark x1="12000" y1="39050" x2="21818" y2="39842"/>
                        <a14:foregroundMark x1="21818" y1="39842" x2="18545" y2="30607"/>
                        <a14:foregroundMark x1="18545" y1="30607" x2="25818" y2="23219"/>
                        <a14:foregroundMark x1="25818" y1="23219" x2="28000" y2="31926"/>
                        <a14:foregroundMark x1="28000" y1="31662" x2="35818" y2="31926"/>
                        <a14:foregroundMark x1="35818" y1="31926" x2="41818" y2="29024"/>
                        <a14:foregroundMark x1="41818" y1="28760" x2="33636" y2="29288"/>
                        <a14:foregroundMark x1="33636" y1="29288" x2="28000" y2="32718"/>
                        <a14:foregroundMark x1="28000" y1="32454" x2="24909" y2="34301"/>
                        <a14:foregroundMark x1="24909" y1="33773" x2="34000" y2="34301"/>
                        <a14:foregroundMark x1="34000" y1="33773" x2="27091" y2="39050"/>
                        <a14:foregroundMark x1="27091" y1="39050" x2="23818" y2="29024"/>
                        <a14:foregroundMark x1="23818" y1="29024" x2="24000" y2="27177"/>
                        <a14:foregroundMark x1="24364" y1="26913" x2="32727" y2="22427"/>
                        <a14:foregroundMark x1="33273" y1="21900" x2="39455" y2="26121"/>
                        <a14:foregroundMark x1="39455" y1="26121" x2="42545" y2="30871"/>
                        <a14:foregroundMark x1="42364" y1="29024" x2="41455" y2="26913"/>
                        <a14:foregroundMark x1="38727" y1="38259" x2="32000" y2="41425"/>
                        <a14:foregroundMark x1="32000" y1="41425" x2="31818" y2="41425"/>
                        <a14:foregroundMark x1="9455" y1="42216" x2="9455" y2="42216"/>
                        <a14:foregroundMark x1="9455" y1="42216" x2="9455" y2="37731"/>
                        <a14:foregroundMark x1="23636" y1="43272" x2="23818" y2="46438"/>
                        <a14:foregroundMark x1="23818" y1="46174" x2="34364" y2="40106"/>
                        <a14:foregroundMark x1="41818" y1="50396" x2="41818" y2="50396"/>
                        <a14:foregroundMark x1="41818" y1="50396" x2="44545" y2="49868"/>
                        <a14:foregroundMark x1="36364" y1="70449" x2="36364" y2="65963"/>
                        <a14:foregroundMark x1="20182" y1="61478" x2="23091" y2="76781"/>
                        <a14:foregroundMark x1="92364" y1="68602" x2="92364" y2="68602"/>
                        <a14:foregroundMark x1="95091" y1="68074" x2="95091" y2="68074"/>
                        <a14:foregroundMark x1="32000" y1="45119" x2="32000" y2="45119"/>
                        <a14:foregroundMark x1="36727" y1="39842" x2="36727" y2="39842"/>
                        <a14:foregroundMark x1="60545" y1="35092" x2="68182" y2="35884"/>
                        <a14:foregroundMark x1="68182" y1="35884" x2="69455" y2="36412"/>
                        <a14:foregroundMark x1="65091" y1="2902" x2="63273" y2="9235"/>
                        <a14:foregroundMark x1="38909" y1="38786" x2="38909" y2="38786"/>
                        <a14:foregroundMark x1="31273" y1="80739" x2="31273" y2="80739"/>
                        <a14:foregroundMark x1="32727" y1="91293" x2="32727" y2="91293"/>
                        <a14:foregroundMark x1="67455" y1="88654" x2="67455" y2="88654"/>
                        <a14:foregroundMark x1="83455" y1="88918" x2="83455" y2="88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164" y="2474777"/>
            <a:ext cx="6017672" cy="4146723"/>
          </a:xfrm>
          <a:prstGeom prst="rect">
            <a:avLst/>
          </a:prstGeom>
        </p:spPr>
      </p:pic>
      <p:sp>
        <p:nvSpPr>
          <p:cNvPr id="3" name="Oval Callout 4">
            <a:extLst>
              <a:ext uri="{FF2B5EF4-FFF2-40B4-BE49-F238E27FC236}">
                <a16:creationId xmlns:a16="http://schemas.microsoft.com/office/drawing/2014/main" id="{3295119D-F428-4CE5-BEDD-DB80E7582F4B}"/>
              </a:ext>
            </a:extLst>
          </p:cNvPr>
          <p:cNvSpPr/>
          <p:nvPr/>
        </p:nvSpPr>
        <p:spPr>
          <a:xfrm>
            <a:off x="836371" y="694063"/>
            <a:ext cx="4842456" cy="2031422"/>
          </a:xfrm>
          <a:prstGeom prst="wedgeEllipseCallout">
            <a:avLst>
              <a:gd name="adj1" fmla="val 24769"/>
              <a:gd name="adj2" fmla="val 6490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số</a:t>
            </a:r>
            <a:r>
              <a:rPr lang="en-US" sz="2800" dirty="0">
                <a:solidFill>
                  <a:schemeClr val="tx1"/>
                </a:solidFill>
              </a:rPr>
              <a:t> 10, 20, 30, … 990, 1 000 </a:t>
            </a:r>
            <a:r>
              <a:rPr lang="en-US" sz="2800" dirty="0" err="1">
                <a:solidFill>
                  <a:schemeClr val="tx1"/>
                </a:solidFill>
              </a:rPr>
              <a:t>đều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số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tròn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chục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" name="Oval Callout 5">
            <a:extLst>
              <a:ext uri="{FF2B5EF4-FFF2-40B4-BE49-F238E27FC236}">
                <a16:creationId xmlns:a16="http://schemas.microsoft.com/office/drawing/2014/main" id="{28E06E34-F6A5-4061-90EA-DFBDC2F83DFE}"/>
              </a:ext>
            </a:extLst>
          </p:cNvPr>
          <p:cNvSpPr/>
          <p:nvPr/>
        </p:nvSpPr>
        <p:spPr>
          <a:xfrm>
            <a:off x="7470218" y="568709"/>
            <a:ext cx="4002030" cy="2031422"/>
          </a:xfrm>
          <a:prstGeom prst="wedgeEllipseCallout">
            <a:avLst>
              <a:gd name="adj1" fmla="val -31722"/>
              <a:gd name="adj2" fmla="val 49635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số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tròn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chục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đều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có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số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đơn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vị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</a:t>
            </a:r>
            <a:r>
              <a:rPr lang="en-US" sz="2800" dirty="0">
                <a:solidFill>
                  <a:schemeClr val="tx1"/>
                </a:solidFill>
              </a:rPr>
              <a:t> 0.</a:t>
            </a:r>
          </a:p>
        </p:txBody>
      </p:sp>
      <p:pic>
        <p:nvPicPr>
          <p:cNvPr id="6" name="Picture 5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56016AA0-902E-6A92-A7C0-27ACEBEC3F1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3871">
            <a:off x="4841999" y="4114800"/>
            <a:ext cx="306817" cy="117511"/>
          </a:xfrm>
          <a:prstGeom prst="rect">
            <a:avLst/>
          </a:prstGeom>
        </p:spPr>
      </p:pic>
      <p:pic>
        <p:nvPicPr>
          <p:cNvPr id="7" name="Picture 6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034FF0CA-0DAE-DE7C-1ACE-513B4142312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5530">
            <a:off x="6616430" y="3698168"/>
            <a:ext cx="363209" cy="139109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54F02EA1-CE0A-53D3-8C0D-BECE49F888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99386" y="557028"/>
            <a:ext cx="406400" cy="406400"/>
          </a:xfrm>
          <a:prstGeom prst="rect">
            <a:avLst/>
          </a:prstGeom>
        </p:spPr>
      </p:pic>
      <p:pic>
        <p:nvPicPr>
          <p:cNvPr id="9" name="2">
            <a:hlinkClick r:id="" action="ppaction://media"/>
            <a:extLst>
              <a:ext uri="{FF2B5EF4-FFF2-40B4-BE49-F238E27FC236}">
                <a16:creationId xmlns:a16="http://schemas.microsoft.com/office/drawing/2014/main" id="{BE6290F7-0842-F15D-57BB-8C47DF02EA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18633" y="136510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09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9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3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任意多边形 10">
            <a:extLst>
              <a:ext uri="{FF2B5EF4-FFF2-40B4-BE49-F238E27FC236}">
                <a16:creationId xmlns:a16="http://schemas.microsoft.com/office/drawing/2014/main" id="{04A50CB7-5F18-4BB9-B1FE-05958FB010A0}"/>
              </a:ext>
            </a:extLst>
          </p:cNvPr>
          <p:cNvSpPr/>
          <p:nvPr/>
        </p:nvSpPr>
        <p:spPr>
          <a:xfrm>
            <a:off x="3028950" y="19240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多边形 27">
            <a:extLst>
              <a:ext uri="{FF2B5EF4-FFF2-40B4-BE49-F238E27FC236}">
                <a16:creationId xmlns:a16="http://schemas.microsoft.com/office/drawing/2014/main" id="{8229216B-B510-4C4A-A145-8278E0B524C0}"/>
              </a:ext>
            </a:extLst>
          </p:cNvPr>
          <p:cNvSpPr/>
          <p:nvPr/>
        </p:nvSpPr>
        <p:spPr>
          <a:xfrm>
            <a:off x="596385" y="131336"/>
            <a:ext cx="1308735" cy="86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任意多边形 10">
            <a:extLst>
              <a:ext uri="{FF2B5EF4-FFF2-40B4-BE49-F238E27FC236}">
                <a16:creationId xmlns:a16="http://schemas.microsoft.com/office/drawing/2014/main" id="{BEEBE440-689F-4564-8CB9-84E83B7B11CE}"/>
              </a:ext>
            </a:extLst>
          </p:cNvPr>
          <p:cNvSpPr/>
          <p:nvPr/>
        </p:nvSpPr>
        <p:spPr>
          <a:xfrm>
            <a:off x="1927861" y="116903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任意多边形 27">
            <a:extLst>
              <a:ext uri="{FF2B5EF4-FFF2-40B4-BE49-F238E27FC236}">
                <a16:creationId xmlns:a16="http://schemas.microsoft.com/office/drawing/2014/main" id="{BB5C801E-FF33-4556-9A85-BFAB4EB5B817}"/>
              </a:ext>
            </a:extLst>
          </p:cNvPr>
          <p:cNvSpPr/>
          <p:nvPr/>
        </p:nvSpPr>
        <p:spPr>
          <a:xfrm>
            <a:off x="8006080" y="-636"/>
            <a:ext cx="1308735" cy="65614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任意多边形 27">
            <a:extLst>
              <a:ext uri="{FF2B5EF4-FFF2-40B4-BE49-F238E27FC236}">
                <a16:creationId xmlns:a16="http://schemas.microsoft.com/office/drawing/2014/main" id="{16906701-42D3-4F8C-B7C3-642A3686FE72}"/>
              </a:ext>
            </a:extLst>
          </p:cNvPr>
          <p:cNvSpPr/>
          <p:nvPr/>
        </p:nvSpPr>
        <p:spPr>
          <a:xfrm>
            <a:off x="9552108" y="595675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任意多边形 10">
            <a:extLst>
              <a:ext uri="{FF2B5EF4-FFF2-40B4-BE49-F238E27FC236}">
                <a16:creationId xmlns:a16="http://schemas.microsoft.com/office/drawing/2014/main" id="{B0CD911D-4DA1-4C67-AC6F-7AF15C4B5E12}"/>
              </a:ext>
            </a:extLst>
          </p:cNvPr>
          <p:cNvSpPr/>
          <p:nvPr/>
        </p:nvSpPr>
        <p:spPr>
          <a:xfrm>
            <a:off x="11211560" y="30036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9" name="图片 48" descr="云2副本">
            <a:extLst>
              <a:ext uri="{FF2B5EF4-FFF2-40B4-BE49-F238E27FC236}">
                <a16:creationId xmlns:a16="http://schemas.microsoft.com/office/drawing/2014/main" id="{CD41F39F-3E43-4AEB-80F7-0CBE14E5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7345"/>
            <a:ext cx="12192000" cy="3237865"/>
          </a:xfrm>
          <a:prstGeom prst="rect">
            <a:avLst/>
          </a:prstGeom>
        </p:spPr>
      </p:pic>
      <p:pic>
        <p:nvPicPr>
          <p:cNvPr id="51" name="图片 50" descr="云22副本">
            <a:extLst>
              <a:ext uri="{FF2B5EF4-FFF2-40B4-BE49-F238E27FC236}">
                <a16:creationId xmlns:a16="http://schemas.microsoft.com/office/drawing/2014/main" id="{9E351AD7-8EA2-4FE6-9EDF-CFCBC39D7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2065655"/>
            <a:ext cx="12192635" cy="3237865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80237FCD-64C5-4122-BBBC-F653A818744C}"/>
              </a:ext>
            </a:extLst>
          </p:cNvPr>
          <p:cNvGrpSpPr/>
          <p:nvPr/>
        </p:nvGrpSpPr>
        <p:grpSpPr>
          <a:xfrm>
            <a:off x="1" y="2272856"/>
            <a:ext cx="12191999" cy="4530725"/>
            <a:chOff x="0" y="3665"/>
            <a:chExt cx="19198" cy="7135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EEFA4BB8-91A6-46DD-B3EE-830FA43DDCEF}"/>
                </a:ext>
              </a:extLst>
            </p:cNvPr>
            <p:cNvSpPr/>
            <p:nvPr/>
          </p:nvSpPr>
          <p:spPr>
            <a:xfrm>
              <a:off x="0" y="9348"/>
              <a:ext cx="19176" cy="14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4" name="图片 53" descr="云12副本">
              <a:extLst>
                <a:ext uri="{FF2B5EF4-FFF2-40B4-BE49-F238E27FC236}">
                  <a16:creationId xmlns:a16="http://schemas.microsoft.com/office/drawing/2014/main" id="{B770C144-48C3-40DF-989A-4402BB293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665"/>
              <a:ext cx="19199" cy="6343"/>
            </a:xfrm>
            <a:prstGeom prst="rect">
              <a:avLst/>
            </a:prstGeom>
          </p:spPr>
        </p:pic>
      </p:grpSp>
      <p:pic>
        <p:nvPicPr>
          <p:cNvPr id="22" name="图片 8">
            <a:extLst>
              <a:ext uri="{FF2B5EF4-FFF2-40B4-BE49-F238E27FC236}">
                <a16:creationId xmlns:a16="http://schemas.microsoft.com/office/drawing/2014/main" id="{6DA0AF11-DBBA-4A50-A19A-60D25871B5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1955" y="2417664"/>
            <a:ext cx="4473406" cy="4875091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806E9674-AC3E-4D96-A0B3-03A9070E7F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448" flipH="1">
            <a:off x="6316848" y="2212652"/>
            <a:ext cx="5177101" cy="5177101"/>
          </a:xfrm>
          <a:prstGeom prst="rect">
            <a:avLst/>
          </a:prstGeom>
        </p:spPr>
      </p:pic>
      <p:grpSp>
        <p:nvGrpSpPr>
          <p:cNvPr id="19" name="组合 86"/>
          <p:cNvGrpSpPr/>
          <p:nvPr/>
        </p:nvGrpSpPr>
        <p:grpSpPr>
          <a:xfrm>
            <a:off x="1583128" y="284203"/>
            <a:ext cx="8226158" cy="3602848"/>
            <a:chOff x="2516470" y="548138"/>
            <a:chExt cx="7443321" cy="475992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0" name="云形 20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云形 85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grp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 descr="A yellow and blue letters&#10;&#10;Description automatically generated">
            <a:extLst>
              <a:ext uri="{FF2B5EF4-FFF2-40B4-BE49-F238E27FC236}">
                <a16:creationId xmlns:a16="http://schemas.microsoft.com/office/drawing/2014/main" id="{51BF0411-84F2-2801-004E-3612CD8600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880" y="786814"/>
            <a:ext cx="7792720" cy="271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4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34" grpId="0" bldLvl="0" animBg="1"/>
      <p:bldP spid="35" grpId="0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athematics Subject for High School by Slidesgo">
  <a:themeElements>
    <a:clrScheme name="Simple Light">
      <a:dk1>
        <a:srgbClr val="4657B0"/>
      </a:dk1>
      <a:lt1>
        <a:srgbClr val="FFFFFF"/>
      </a:lt1>
      <a:dk2>
        <a:srgbClr val="90CFD8"/>
      </a:dk2>
      <a:lt2>
        <a:srgbClr val="F2F4CF"/>
      </a:lt2>
      <a:accent1>
        <a:srgbClr val="E2EE6D"/>
      </a:accent1>
      <a:accent2>
        <a:srgbClr val="F89A9D"/>
      </a:accent2>
      <a:accent3>
        <a:srgbClr val="3DBD9A"/>
      </a:accent3>
      <a:accent4>
        <a:srgbClr val="C5E9B8"/>
      </a:accent4>
      <a:accent5>
        <a:srgbClr val="FFFFFF"/>
      </a:accent5>
      <a:accent6>
        <a:srgbClr val="FFFFFF"/>
      </a:accent6>
      <a:hlink>
        <a:srgbClr val="4657B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273</Words>
  <Application>Microsoft Office PowerPoint</Application>
  <PresentationFormat>Widescreen</PresentationFormat>
  <Paragraphs>115</Paragraphs>
  <Slides>18</Slides>
  <Notes>5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38" baseType="lpstr">
      <vt:lpstr>微软雅黑</vt:lpstr>
      <vt:lpstr>Arial</vt:lpstr>
      <vt:lpstr>Arial-Rounded</vt:lpstr>
      <vt:lpstr>Bad Script</vt:lpstr>
      <vt:lpstr>Calibri</vt:lpstr>
      <vt:lpstr>Calibri Light</vt:lpstr>
      <vt:lpstr>Cambria</vt:lpstr>
      <vt:lpstr>Cambria Math</vt:lpstr>
      <vt:lpstr>等线</vt:lpstr>
      <vt:lpstr>等线 Light</vt:lpstr>
      <vt:lpstr>宋体</vt:lpstr>
      <vt:lpstr>Times New Roman</vt:lpstr>
      <vt:lpstr>UTM Avo</vt:lpstr>
      <vt:lpstr>Office Theme</vt:lpstr>
      <vt:lpstr>自定义设计方案</vt:lpstr>
      <vt:lpstr>2_Office Theme</vt:lpstr>
      <vt:lpstr>3_Office Theme</vt:lpstr>
      <vt:lpstr>Mathematics Subject for High School by Slidesgo</vt:lpstr>
      <vt:lpstr>1_Office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45</cp:revision>
  <dcterms:created xsi:type="dcterms:W3CDTF">2021-07-24T01:07:49Z</dcterms:created>
  <dcterms:modified xsi:type="dcterms:W3CDTF">2026-03-04T08:39:45Z</dcterms:modified>
</cp:coreProperties>
</file>