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71" r:id="rId3"/>
    <p:sldMasterId id="2147483783" r:id="rId4"/>
    <p:sldMasterId id="2147483799" r:id="rId5"/>
    <p:sldMasterId id="2147483812" r:id="rId6"/>
  </p:sldMasterIdLst>
  <p:notesMasterIdLst>
    <p:notesMasterId r:id="rId23"/>
  </p:notesMasterIdLst>
  <p:sldIdLst>
    <p:sldId id="279" r:id="rId7"/>
    <p:sldId id="280" r:id="rId8"/>
    <p:sldId id="278" r:id="rId9"/>
    <p:sldId id="276" r:id="rId10"/>
    <p:sldId id="257" r:id="rId11"/>
    <p:sldId id="283" r:id="rId12"/>
    <p:sldId id="262" r:id="rId13"/>
    <p:sldId id="263" r:id="rId14"/>
    <p:sldId id="284" r:id="rId15"/>
    <p:sldId id="265" r:id="rId16"/>
    <p:sldId id="266" r:id="rId17"/>
    <p:sldId id="267" r:id="rId18"/>
    <p:sldId id="285" r:id="rId19"/>
    <p:sldId id="307" r:id="rId20"/>
    <p:sldId id="2007577235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68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1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49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595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202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chị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endParaRPr lang="en-US" baseline="0" dirty="0"/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1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thải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trôi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sông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5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chị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đầu</a:t>
            </a:r>
            <a:endParaRPr lang="en-US" baseline="0" dirty="0"/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1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thải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trôi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sông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2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7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5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7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5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5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6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5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6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3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6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9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8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4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154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32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84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55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7426" y="134911"/>
            <a:ext cx="11874320" cy="65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10">
            <a:extLst>
              <a:ext uri="{FF2B5EF4-FFF2-40B4-BE49-F238E27FC236}">
                <a16:creationId xmlns:a16="http://schemas.microsoft.com/office/drawing/2014/main" id="{1A29C5BA-628A-9A31-27C9-CF52BB212E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6B2DBF69-A9B0-1CF1-AD2E-2A3B1A484B7E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1A50AEC-6A84-C050-8311-9B61AE4CA3FD}"/>
                </a:ext>
              </a:extLst>
            </p:cNvPr>
            <p:cNvGrpSpPr/>
            <p:nvPr userDrawn="1"/>
          </p:nvGrpSpPr>
          <p:grpSpPr>
            <a:xfrm>
              <a:off x="403025" y="372715"/>
              <a:ext cx="17524051" cy="9496841"/>
              <a:chOff x="-164787" y="-173341"/>
              <a:chExt cx="4615388" cy="250122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65FE94F-7A6E-87E6-D992-0660C6C4986A}"/>
                  </a:ext>
                </a:extLst>
              </p:cNvPr>
              <p:cNvSpPr/>
              <p:nvPr/>
            </p:nvSpPr>
            <p:spPr>
              <a:xfrm>
                <a:off x="-164787" y="-173341"/>
                <a:ext cx="4615388" cy="2501225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58A28810-C8EA-2AB5-A9DE-095A3D626B6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460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8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342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542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3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562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379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471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921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8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772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294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0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0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9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143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35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9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1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75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1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4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A7E4B-9534-4DFC-A323-7FC39B164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DA9E-4B14-4C32-BD5A-5AD747B213AF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978DCC-78D3-4928-BCE4-294D84609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33401-1546-4B1D-92BE-18AB0F64B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BD88694-9232-4890-BD8B-1C4CD93BC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5" t="3869" r="2190" b="43725"/>
          <a:stretch/>
        </p:blipFill>
        <p:spPr>
          <a:xfrm rot="18000000">
            <a:off x="10610260" y="5202322"/>
            <a:ext cx="1802321" cy="1934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2" t="2037" r="6132" b="86667"/>
          <a:stretch/>
        </p:blipFill>
        <p:spPr>
          <a:xfrm>
            <a:off x="10548512" y="-177800"/>
            <a:ext cx="1550891" cy="11251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46665" r="74735" b="43983"/>
          <a:stretch/>
        </p:blipFill>
        <p:spPr>
          <a:xfrm>
            <a:off x="11708630" y="1136274"/>
            <a:ext cx="533400" cy="641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67222" r="64462" b="20186"/>
          <a:stretch/>
        </p:blipFill>
        <p:spPr>
          <a:xfrm>
            <a:off x="11323958" y="383814"/>
            <a:ext cx="586239" cy="7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9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5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88346E-7052-4636-BB8E-4EA1F63670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346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id="{06D9C3CE-1CBF-95B4-8D57-1677AD9E12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88" y="985439"/>
            <a:ext cx="6456224" cy="1859441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D4A251C-0C14-9791-FAD2-0A18D6DBD0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0" y="83951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" y="127898"/>
            <a:ext cx="2325467" cy="1162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653" y="675217"/>
            <a:ext cx="817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1000.</a:t>
            </a:r>
          </a:p>
        </p:txBody>
      </p:sp>
      <p:sp>
        <p:nvSpPr>
          <p:cNvPr id="5" name="Oval 4"/>
          <p:cNvSpPr/>
          <p:nvPr/>
        </p:nvSpPr>
        <p:spPr>
          <a:xfrm>
            <a:off x="2716880" y="644577"/>
            <a:ext cx="715867" cy="6460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10249" y="2496305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16881" y="2496305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23513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789426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891690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993726" y="4397403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00358" y="4397403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06990" y="4397402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072903" y="4397402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175167" y="4397402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5161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870337" y="467218"/>
            <a:ext cx="1391734" cy="8453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7" y="509666"/>
            <a:ext cx="787451" cy="7472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870337" y="375462"/>
            <a:ext cx="1915862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2" y="2315044"/>
            <a:ext cx="10479316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74552" y="2796738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70380" y="2796737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95201" y="2796736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78724" y="4168338"/>
            <a:ext cx="91563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70345" y="4168338"/>
            <a:ext cx="91563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95200" y="4168337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7899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10061460" y="995637"/>
            <a:ext cx="2046743" cy="221796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184212" y="314088"/>
            <a:ext cx="743097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477080" y="270457"/>
            <a:ext cx="601085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047668" y="301918"/>
            <a:ext cx="1031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Rô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Rô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356030" cy="794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204640" cy="794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356030" cy="17166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59525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314133" cy="461665"/>
          </a:xfrm>
          <a:custGeom>
            <a:avLst/>
            <a:gdLst>
              <a:gd name="connsiteX0" fmla="*/ 0 w 1314133"/>
              <a:gd name="connsiteY0" fmla="*/ 0 h 461665"/>
              <a:gd name="connsiteX1" fmla="*/ 1314133 w 1314133"/>
              <a:gd name="connsiteY1" fmla="*/ 0 h 461665"/>
              <a:gd name="connsiteX2" fmla="*/ 1314133 w 1314133"/>
              <a:gd name="connsiteY2" fmla="*/ 461665 h 461665"/>
              <a:gd name="connsiteX3" fmla="*/ 0 w 1314133"/>
              <a:gd name="connsiteY3" fmla="*/ 461665 h 461665"/>
              <a:gd name="connsiteX4" fmla="*/ 0 w 131413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133" h="461665" fill="none" extrusionOk="0">
                <a:moveTo>
                  <a:pt x="0" y="0"/>
                </a:moveTo>
                <a:cubicBezTo>
                  <a:pt x="373675" y="-81737"/>
                  <a:pt x="988760" y="103756"/>
                  <a:pt x="1314133" y="0"/>
                </a:cubicBezTo>
                <a:cubicBezTo>
                  <a:pt x="1301349" y="46536"/>
                  <a:pt x="1313735" y="381318"/>
                  <a:pt x="1314133" y="461665"/>
                </a:cubicBezTo>
                <a:cubicBezTo>
                  <a:pt x="693671" y="570707"/>
                  <a:pt x="202473" y="54886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314133" h="461665" stroke="0" extrusionOk="0">
                <a:moveTo>
                  <a:pt x="0" y="0"/>
                </a:moveTo>
                <a:cubicBezTo>
                  <a:pt x="164803" y="-41521"/>
                  <a:pt x="774517" y="-6839"/>
                  <a:pt x="1314133" y="0"/>
                </a:cubicBezTo>
                <a:cubicBezTo>
                  <a:pt x="1325888" y="114289"/>
                  <a:pt x="1346616" y="257252"/>
                  <a:pt x="1314133" y="461665"/>
                </a:cubicBezTo>
                <a:cubicBezTo>
                  <a:pt x="1075780" y="579341"/>
                  <a:pt x="342777" y="35870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hai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5661" cy="461665"/>
          </a:xfrm>
          <a:custGeom>
            <a:avLst/>
            <a:gdLst>
              <a:gd name="connsiteX0" fmla="*/ 0 w 1175661"/>
              <a:gd name="connsiteY0" fmla="*/ 0 h 461665"/>
              <a:gd name="connsiteX1" fmla="*/ 1175661 w 1175661"/>
              <a:gd name="connsiteY1" fmla="*/ 0 h 461665"/>
              <a:gd name="connsiteX2" fmla="*/ 1175661 w 1175661"/>
              <a:gd name="connsiteY2" fmla="*/ 461665 h 461665"/>
              <a:gd name="connsiteX3" fmla="*/ 0 w 1175661"/>
              <a:gd name="connsiteY3" fmla="*/ 461665 h 461665"/>
              <a:gd name="connsiteX4" fmla="*/ 0 w 117566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61" h="461665" fill="none" extrusionOk="0">
                <a:moveTo>
                  <a:pt x="0" y="0"/>
                </a:moveTo>
                <a:cubicBezTo>
                  <a:pt x="359395" y="49289"/>
                  <a:pt x="702252" y="-103790"/>
                  <a:pt x="1175661" y="0"/>
                </a:cubicBezTo>
                <a:cubicBezTo>
                  <a:pt x="1162877" y="46536"/>
                  <a:pt x="1175263" y="381318"/>
                  <a:pt x="1175661" y="461665"/>
                </a:cubicBezTo>
                <a:cubicBezTo>
                  <a:pt x="731299" y="465044"/>
                  <a:pt x="234675" y="444650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5661" h="461665" stroke="0" extrusionOk="0">
                <a:moveTo>
                  <a:pt x="0" y="0"/>
                </a:moveTo>
                <a:cubicBezTo>
                  <a:pt x="376732" y="-66986"/>
                  <a:pt x="1034500" y="-9197"/>
                  <a:pt x="1175661" y="0"/>
                </a:cubicBezTo>
                <a:cubicBezTo>
                  <a:pt x="1187416" y="114289"/>
                  <a:pt x="1208144" y="257252"/>
                  <a:pt x="1175661" y="461665"/>
                </a:cubicBezTo>
                <a:cubicBezTo>
                  <a:pt x="760177" y="454646"/>
                  <a:pt x="454688" y="54392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87482" cy="461665"/>
          </a:xfrm>
          <a:custGeom>
            <a:avLst/>
            <a:gdLst>
              <a:gd name="connsiteX0" fmla="*/ 0 w 1187482"/>
              <a:gd name="connsiteY0" fmla="*/ 0 h 461665"/>
              <a:gd name="connsiteX1" fmla="*/ 1187482 w 1187482"/>
              <a:gd name="connsiteY1" fmla="*/ 0 h 461665"/>
              <a:gd name="connsiteX2" fmla="*/ 1187482 w 1187482"/>
              <a:gd name="connsiteY2" fmla="*/ 461665 h 461665"/>
              <a:gd name="connsiteX3" fmla="*/ 0 w 1187482"/>
              <a:gd name="connsiteY3" fmla="*/ 461665 h 461665"/>
              <a:gd name="connsiteX4" fmla="*/ 0 w 1187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82" h="461665" fill="none" extrusionOk="0">
                <a:moveTo>
                  <a:pt x="0" y="0"/>
                </a:moveTo>
                <a:cubicBezTo>
                  <a:pt x="440838" y="51013"/>
                  <a:pt x="796419" y="16828"/>
                  <a:pt x="1187482" y="0"/>
                </a:cubicBezTo>
                <a:cubicBezTo>
                  <a:pt x="1174698" y="46536"/>
                  <a:pt x="1187084" y="381318"/>
                  <a:pt x="1187482" y="461665"/>
                </a:cubicBezTo>
                <a:cubicBezTo>
                  <a:pt x="960557" y="416702"/>
                  <a:pt x="391845" y="531722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87482" h="461665" stroke="0" extrusionOk="0">
                <a:moveTo>
                  <a:pt x="0" y="0"/>
                </a:moveTo>
                <a:cubicBezTo>
                  <a:pt x="335757" y="-7018"/>
                  <a:pt x="627556" y="32695"/>
                  <a:pt x="1187482" y="0"/>
                </a:cubicBezTo>
                <a:cubicBezTo>
                  <a:pt x="1199237" y="114289"/>
                  <a:pt x="1219965" y="257252"/>
                  <a:pt x="1187482" y="461665"/>
                </a:cubicBezTo>
                <a:cubicBezTo>
                  <a:pt x="951337" y="468717"/>
                  <a:pt x="317656" y="420262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tư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6" y="2197927"/>
            <a:ext cx="2188027" cy="624820"/>
            <a:chOff x="7836989" y="5196114"/>
            <a:chExt cx="2077012" cy="6248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6" y="3563748"/>
            <a:ext cx="2188027" cy="624820"/>
            <a:chOff x="7836989" y="5196114"/>
            <a:chExt cx="2077012" cy="6248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527727" cy="624820"/>
            <a:chOff x="7613911" y="5196114"/>
            <a:chExt cx="2399477" cy="624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827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827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803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838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5BA3728-B8C5-3EA7-DBDE-66B8E2788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95251"/>
            <a:ext cx="11804700" cy="3771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44" y="3962402"/>
            <a:ext cx="8832477" cy="28717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3602" y="1296343"/>
            <a:ext cx="11329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Điền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dấu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chấm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</a:p>
          <a:p>
            <a:pPr lvl="0" algn="ctr" defTabSz="914377"/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100; 300; 500; …..; 900.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39784" y="5017682"/>
            <a:ext cx="694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</a:t>
            </a:r>
          </a:p>
        </p:txBody>
      </p:sp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7376" y="6157837"/>
            <a:ext cx="1165944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9" y="95251"/>
            <a:ext cx="11804700" cy="3771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44" y="3962402"/>
            <a:ext cx="8832477" cy="28717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3442" y="646103"/>
            <a:ext cx="11329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Điền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vào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dấu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chấm</a:t>
            </a:r>
            <a:r>
              <a:rPr lang="en-US" sz="40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</a:t>
            </a:r>
            <a:endParaRPr lang="en-US" sz="40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200; …. ; 600; 800.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39784" y="5017682"/>
            <a:ext cx="694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</a:t>
            </a:r>
          </a:p>
        </p:txBody>
      </p:sp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97376" y="6157837"/>
            <a:ext cx="1165944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7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0" y="0"/>
            <a:ext cx="2698044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背景页">
            <a:extLst>
              <a:ext uri="{FF2B5EF4-FFF2-40B4-BE49-F238E27FC236}">
                <a16:creationId xmlns:a16="http://schemas.microsoft.com/office/drawing/2014/main" id="{03D439C8-E1EC-4399-BC16-6D02A6AA9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1895475"/>
            <a:ext cx="12192000" cy="4962525"/>
          </a:xfrm>
          <a:prstGeom prst="rect">
            <a:avLst/>
          </a:prstGeom>
        </p:spPr>
      </p:pic>
      <p:sp>
        <p:nvSpPr>
          <p:cNvPr id="77" name="任意多边形 27">
            <a:extLst>
              <a:ext uri="{FF2B5EF4-FFF2-40B4-BE49-F238E27FC236}">
                <a16:creationId xmlns:a16="http://schemas.microsoft.com/office/drawing/2014/main" id="{3DA86B74-8CEA-45CA-AA74-1907D28834B7}"/>
              </a:ext>
            </a:extLst>
          </p:cNvPr>
          <p:cNvSpPr/>
          <p:nvPr/>
        </p:nvSpPr>
        <p:spPr>
          <a:xfrm>
            <a:off x="3119201" y="250888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365" y="2488162"/>
            <a:ext cx="4875091" cy="4875091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675512" y="2717800"/>
            <a:ext cx="10821120" cy="346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1" name="A">
            <a:extLst>
              <a:ext uri="{FF2B5EF4-FFF2-40B4-BE49-F238E27FC236}">
                <a16:creationId xmlns:a16="http://schemas.microsoft.com/office/drawing/2014/main" id="{DF95BDD1-67D3-7BD4-0808-A741AB2F24F9}"/>
              </a:ext>
            </a:extLst>
          </p:cNvPr>
          <p:cNvGrpSpPr/>
          <p:nvPr/>
        </p:nvGrpSpPr>
        <p:grpSpPr>
          <a:xfrm>
            <a:off x="614160" y="2864299"/>
            <a:ext cx="5164340" cy="1529434"/>
            <a:chOff x="1106373" y="2246736"/>
            <a:chExt cx="4384000" cy="1529434"/>
          </a:xfrm>
        </p:grpSpPr>
        <p:sp>
          <p:nvSpPr>
            <p:cNvPr id="52" name="Hình chữ nhật: Góc Tròn 4">
              <a:extLst>
                <a:ext uri="{FF2B5EF4-FFF2-40B4-BE49-F238E27FC236}">
                  <a16:creationId xmlns:a16="http://schemas.microsoft.com/office/drawing/2014/main" id="{E33DE181-939A-46EC-A561-DC9BA6ADE2B8}"/>
                </a:ext>
              </a:extLst>
            </p:cNvPr>
            <p:cNvSpPr/>
            <p:nvPr/>
          </p:nvSpPr>
          <p:spPr>
            <a:xfrm>
              <a:off x="2165566" y="2246736"/>
              <a:ext cx="3324807" cy="1529434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3" name="A">
              <a:extLst>
                <a:ext uri="{FF2B5EF4-FFF2-40B4-BE49-F238E27FC236}">
                  <a16:creationId xmlns:a16="http://schemas.microsoft.com/office/drawing/2014/main" id="{AC043847-9ACB-BCC5-480D-78530356B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54" name="B">
            <a:extLst>
              <a:ext uri="{FF2B5EF4-FFF2-40B4-BE49-F238E27FC236}">
                <a16:creationId xmlns:a16="http://schemas.microsoft.com/office/drawing/2014/main" id="{938DA44D-4DFD-2211-0AE4-58A1C01D6D40}"/>
              </a:ext>
            </a:extLst>
          </p:cNvPr>
          <p:cNvGrpSpPr/>
          <p:nvPr/>
        </p:nvGrpSpPr>
        <p:grpSpPr>
          <a:xfrm>
            <a:off x="6503961" y="2825006"/>
            <a:ext cx="4272476" cy="1529433"/>
            <a:chOff x="6575139" y="2209120"/>
            <a:chExt cx="4272476" cy="1529433"/>
          </a:xfrm>
        </p:grpSpPr>
        <p:sp>
          <p:nvSpPr>
            <p:cNvPr id="55" name="Hình chữ nhật: Góc Tròn 5">
              <a:extLst>
                <a:ext uri="{FF2B5EF4-FFF2-40B4-BE49-F238E27FC236}">
                  <a16:creationId xmlns:a16="http://schemas.microsoft.com/office/drawing/2014/main" id="{EEC387E2-1296-CC3A-047D-F6197E22A816}"/>
                </a:ext>
              </a:extLst>
            </p:cNvPr>
            <p:cNvSpPr/>
            <p:nvPr/>
          </p:nvSpPr>
          <p:spPr>
            <a:xfrm>
              <a:off x="7535838" y="2209120"/>
              <a:ext cx="3311777" cy="1529433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6" name="Hình ảnh 10">
              <a:extLst>
                <a:ext uri="{FF2B5EF4-FFF2-40B4-BE49-F238E27FC236}">
                  <a16:creationId xmlns:a16="http://schemas.microsoft.com/office/drawing/2014/main" id="{2D441010-01E0-7EC8-E34D-6D464C138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57" name="C">
            <a:extLst>
              <a:ext uri="{FF2B5EF4-FFF2-40B4-BE49-F238E27FC236}">
                <a16:creationId xmlns:a16="http://schemas.microsoft.com/office/drawing/2014/main" id="{067277C3-F64F-BCF7-1D68-A250B9208A14}"/>
              </a:ext>
            </a:extLst>
          </p:cNvPr>
          <p:cNvGrpSpPr/>
          <p:nvPr/>
        </p:nvGrpSpPr>
        <p:grpSpPr>
          <a:xfrm>
            <a:off x="675512" y="4734965"/>
            <a:ext cx="4888849" cy="1449980"/>
            <a:chOff x="1106373" y="3810835"/>
            <a:chExt cx="4345176" cy="1449980"/>
          </a:xfrm>
        </p:grpSpPr>
        <p:sp>
          <p:nvSpPr>
            <p:cNvPr id="58" name="Hình chữ nhật: Góc Tròn 6">
              <a:extLst>
                <a:ext uri="{FF2B5EF4-FFF2-40B4-BE49-F238E27FC236}">
                  <a16:creationId xmlns:a16="http://schemas.microsoft.com/office/drawing/2014/main" id="{54EF544D-B2C8-2F40-32EC-838C1C9F6833}"/>
                </a:ext>
              </a:extLst>
            </p:cNvPr>
            <p:cNvSpPr/>
            <p:nvPr/>
          </p:nvSpPr>
          <p:spPr>
            <a:xfrm>
              <a:off x="2126743" y="3810835"/>
              <a:ext cx="3324806" cy="1449980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9" name="Hình ảnh 11">
              <a:extLst>
                <a:ext uri="{FF2B5EF4-FFF2-40B4-BE49-F238E27FC236}">
                  <a16:creationId xmlns:a16="http://schemas.microsoft.com/office/drawing/2014/main" id="{50D56762-A495-F01B-59DD-A56D4AB8E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61" name="D">
            <a:extLst>
              <a:ext uri="{FF2B5EF4-FFF2-40B4-BE49-F238E27FC236}">
                <a16:creationId xmlns:a16="http://schemas.microsoft.com/office/drawing/2014/main" id="{5FC2DA5D-1AFB-7EFE-A508-F464EC2F4455}"/>
              </a:ext>
            </a:extLst>
          </p:cNvPr>
          <p:cNvGrpSpPr/>
          <p:nvPr/>
        </p:nvGrpSpPr>
        <p:grpSpPr>
          <a:xfrm>
            <a:off x="6620492" y="4656377"/>
            <a:ext cx="4169416" cy="1449981"/>
            <a:chOff x="6575139" y="3810833"/>
            <a:chExt cx="4169416" cy="1449981"/>
          </a:xfrm>
        </p:grpSpPr>
        <p:sp>
          <p:nvSpPr>
            <p:cNvPr id="81" name="60">
              <a:extLst>
                <a:ext uri="{FF2B5EF4-FFF2-40B4-BE49-F238E27FC236}">
                  <a16:creationId xmlns:a16="http://schemas.microsoft.com/office/drawing/2014/main" id="{E5A1D7BE-753E-2B6F-5F55-827F031C86A6}"/>
                </a:ext>
              </a:extLst>
            </p:cNvPr>
            <p:cNvSpPr/>
            <p:nvPr/>
          </p:nvSpPr>
          <p:spPr>
            <a:xfrm>
              <a:off x="7535838" y="3810833"/>
              <a:ext cx="3208717" cy="144998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2" name="Hình ảnh 12">
              <a:extLst>
                <a:ext uri="{FF2B5EF4-FFF2-40B4-BE49-F238E27FC236}">
                  <a16:creationId xmlns:a16="http://schemas.microsoft.com/office/drawing/2014/main" id="{3571D937-22A4-9D5A-0B08-34528E2E0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83" name="Đúng">
            <a:extLst>
              <a:ext uri="{FF2B5EF4-FFF2-40B4-BE49-F238E27FC236}">
                <a16:creationId xmlns:a16="http://schemas.microsoft.com/office/drawing/2014/main" id="{5C6634D2-0286-3D7D-2479-547D447BA17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5361226" y="5216186"/>
            <a:ext cx="896707" cy="890172"/>
          </a:xfrm>
          <a:prstGeom prst="rect">
            <a:avLst/>
          </a:prstGeom>
        </p:spPr>
      </p:pic>
      <p:pic>
        <p:nvPicPr>
          <p:cNvPr id="84" name="Hình ảnh 15">
            <a:extLst>
              <a:ext uri="{FF2B5EF4-FFF2-40B4-BE49-F238E27FC236}">
                <a16:creationId xmlns:a16="http://schemas.microsoft.com/office/drawing/2014/main" id="{A60EF7EC-B474-FC53-5EC9-897E6EA459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265255" y="3530301"/>
            <a:ext cx="896707" cy="890172"/>
          </a:xfrm>
          <a:prstGeom prst="rect">
            <a:avLst/>
          </a:prstGeom>
        </p:spPr>
      </p:pic>
      <p:pic>
        <p:nvPicPr>
          <p:cNvPr id="85" name="Hình ảnh 16">
            <a:extLst>
              <a:ext uri="{FF2B5EF4-FFF2-40B4-BE49-F238E27FC236}">
                <a16:creationId xmlns:a16="http://schemas.microsoft.com/office/drawing/2014/main" id="{197EF08F-BFDF-D5E1-E9E9-205838FBE5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417469" y="3254495"/>
            <a:ext cx="896707" cy="890172"/>
          </a:xfrm>
          <a:prstGeom prst="rect">
            <a:avLst/>
          </a:prstGeom>
        </p:spPr>
      </p:pic>
      <p:pic>
        <p:nvPicPr>
          <p:cNvPr id="86" name="Hình ảnh 17">
            <a:extLst>
              <a:ext uri="{FF2B5EF4-FFF2-40B4-BE49-F238E27FC236}">
                <a16:creationId xmlns:a16="http://schemas.microsoft.com/office/drawing/2014/main" id="{D37A72E7-15D2-AEC3-7403-A8C6215EA7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27148" y="5132467"/>
            <a:ext cx="896707" cy="890172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59AFE48B-0750-A010-C838-4FDFD3CA2616}"/>
              </a:ext>
            </a:extLst>
          </p:cNvPr>
          <p:cNvGrpSpPr/>
          <p:nvPr/>
        </p:nvGrpSpPr>
        <p:grpSpPr>
          <a:xfrm>
            <a:off x="1031191" y="1138995"/>
            <a:ext cx="9745246" cy="1384073"/>
            <a:chOff x="2625603" y="730610"/>
            <a:chExt cx="8559312" cy="1544984"/>
          </a:xfrm>
        </p:grpSpPr>
        <p:sp>
          <p:nvSpPr>
            <p:cNvPr id="88" name="Rectangle: Rounded Corners 19">
              <a:extLst>
                <a:ext uri="{FF2B5EF4-FFF2-40B4-BE49-F238E27FC236}">
                  <a16:creationId xmlns:a16="http://schemas.microsoft.com/office/drawing/2014/main" id="{5CA85EB2-026A-1B78-6AEE-C0E5B1698876}"/>
                </a:ext>
              </a:extLst>
            </p:cNvPr>
            <p:cNvSpPr/>
            <p:nvPr/>
          </p:nvSpPr>
          <p:spPr>
            <a:xfrm>
              <a:off x="2625604" y="730610"/>
              <a:ext cx="8428190" cy="154498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ABB1699-3BAF-0782-3814-A1280994E9DB}"/>
                </a:ext>
              </a:extLst>
            </p:cNvPr>
            <p:cNvSpPr txBox="1"/>
            <p:nvPr/>
          </p:nvSpPr>
          <p:spPr>
            <a:xfrm>
              <a:off x="2625603" y="825213"/>
              <a:ext cx="8559312" cy="79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trăm viết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90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27C56874-6D65-C3F4-512A-BD226A54B3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458367" y="5808707"/>
            <a:ext cx="487363" cy="487363"/>
          </a:xfrm>
          <a:prstGeom prst="rect">
            <a:avLst/>
          </a:prstGeom>
        </p:spPr>
      </p:pic>
      <p:pic>
        <p:nvPicPr>
          <p:cNvPr id="91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E4FA0A93-93D6-6CD4-4AFF-EBBDD5E692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29980" y="86514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3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3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3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  <p:bldLst>
      <p:bldP spid="77" grpId="0" bldLvl="0" animBg="1"/>
      <p:bldP spid="7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0" y="0"/>
            <a:ext cx="2698044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5512" y="2717800"/>
            <a:ext cx="10821120" cy="346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" name="A">
            <a:extLst>
              <a:ext uri="{FF2B5EF4-FFF2-40B4-BE49-F238E27FC236}">
                <a16:creationId xmlns:a16="http://schemas.microsoft.com/office/drawing/2014/main" id="{DF95BDD1-67D3-7BD4-0808-A741AB2F24F9}"/>
              </a:ext>
            </a:extLst>
          </p:cNvPr>
          <p:cNvGrpSpPr/>
          <p:nvPr/>
        </p:nvGrpSpPr>
        <p:grpSpPr>
          <a:xfrm>
            <a:off x="614160" y="2864299"/>
            <a:ext cx="5164340" cy="1529434"/>
            <a:chOff x="1106373" y="2246736"/>
            <a:chExt cx="4384000" cy="1529434"/>
          </a:xfrm>
        </p:grpSpPr>
        <p:sp>
          <p:nvSpPr>
            <p:cNvPr id="4" name="Hình chữ nhật: Góc Tròn 4">
              <a:extLst>
                <a:ext uri="{FF2B5EF4-FFF2-40B4-BE49-F238E27FC236}">
                  <a16:creationId xmlns:a16="http://schemas.microsoft.com/office/drawing/2014/main" id="{E33DE181-939A-46EC-A561-DC9BA6ADE2B8}"/>
                </a:ext>
              </a:extLst>
            </p:cNvPr>
            <p:cNvSpPr/>
            <p:nvPr/>
          </p:nvSpPr>
          <p:spPr>
            <a:xfrm>
              <a:off x="2165566" y="2246736"/>
              <a:ext cx="3324807" cy="1529434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A">
              <a:extLst>
                <a:ext uri="{FF2B5EF4-FFF2-40B4-BE49-F238E27FC236}">
                  <a16:creationId xmlns:a16="http://schemas.microsoft.com/office/drawing/2014/main" id="{AC043847-9ACB-BCC5-480D-78530356B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6" name="B">
            <a:extLst>
              <a:ext uri="{FF2B5EF4-FFF2-40B4-BE49-F238E27FC236}">
                <a16:creationId xmlns:a16="http://schemas.microsoft.com/office/drawing/2014/main" id="{938DA44D-4DFD-2211-0AE4-58A1C01D6D40}"/>
              </a:ext>
            </a:extLst>
          </p:cNvPr>
          <p:cNvGrpSpPr/>
          <p:nvPr/>
        </p:nvGrpSpPr>
        <p:grpSpPr>
          <a:xfrm>
            <a:off x="6503961" y="2825006"/>
            <a:ext cx="4272476" cy="1529433"/>
            <a:chOff x="6575139" y="2209120"/>
            <a:chExt cx="4272476" cy="1529433"/>
          </a:xfrm>
        </p:grpSpPr>
        <p:sp>
          <p:nvSpPr>
            <p:cNvPr id="7" name="Hình chữ nhật: Góc Tròn 5">
              <a:extLst>
                <a:ext uri="{FF2B5EF4-FFF2-40B4-BE49-F238E27FC236}">
                  <a16:creationId xmlns:a16="http://schemas.microsoft.com/office/drawing/2014/main" id="{EEC387E2-1296-CC3A-047D-F6197E22A816}"/>
                </a:ext>
              </a:extLst>
            </p:cNvPr>
            <p:cNvSpPr/>
            <p:nvPr/>
          </p:nvSpPr>
          <p:spPr>
            <a:xfrm>
              <a:off x="7535838" y="2209120"/>
              <a:ext cx="3311777" cy="1529433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10">
              <a:extLst>
                <a:ext uri="{FF2B5EF4-FFF2-40B4-BE49-F238E27FC236}">
                  <a16:creationId xmlns:a16="http://schemas.microsoft.com/office/drawing/2014/main" id="{2D441010-01E0-7EC8-E34D-6D464C138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9" name="C">
            <a:extLst>
              <a:ext uri="{FF2B5EF4-FFF2-40B4-BE49-F238E27FC236}">
                <a16:creationId xmlns:a16="http://schemas.microsoft.com/office/drawing/2014/main" id="{067277C3-F64F-BCF7-1D68-A250B9208A14}"/>
              </a:ext>
            </a:extLst>
          </p:cNvPr>
          <p:cNvGrpSpPr/>
          <p:nvPr/>
        </p:nvGrpSpPr>
        <p:grpSpPr>
          <a:xfrm>
            <a:off x="675512" y="4734965"/>
            <a:ext cx="4888849" cy="1449980"/>
            <a:chOff x="1106373" y="3810835"/>
            <a:chExt cx="4345176" cy="1449980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54EF544D-B2C8-2F40-32EC-838C1C9F6833}"/>
                </a:ext>
              </a:extLst>
            </p:cNvPr>
            <p:cNvSpPr/>
            <p:nvPr/>
          </p:nvSpPr>
          <p:spPr>
            <a:xfrm>
              <a:off x="2126743" y="3810835"/>
              <a:ext cx="3324806" cy="1449980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1000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Hình ảnh 11">
              <a:extLst>
                <a:ext uri="{FF2B5EF4-FFF2-40B4-BE49-F238E27FC236}">
                  <a16:creationId xmlns:a16="http://schemas.microsoft.com/office/drawing/2014/main" id="{50D56762-A495-F01B-59DD-A56D4AB8E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12" name="D">
            <a:extLst>
              <a:ext uri="{FF2B5EF4-FFF2-40B4-BE49-F238E27FC236}">
                <a16:creationId xmlns:a16="http://schemas.microsoft.com/office/drawing/2014/main" id="{5FC2DA5D-1AFB-7EFE-A508-F464EC2F4455}"/>
              </a:ext>
            </a:extLst>
          </p:cNvPr>
          <p:cNvGrpSpPr/>
          <p:nvPr/>
        </p:nvGrpSpPr>
        <p:grpSpPr>
          <a:xfrm>
            <a:off x="6620492" y="4656377"/>
            <a:ext cx="4169416" cy="1449981"/>
            <a:chOff x="6575139" y="3810833"/>
            <a:chExt cx="4169416" cy="1449981"/>
          </a:xfrm>
        </p:grpSpPr>
        <p:sp>
          <p:nvSpPr>
            <p:cNvPr id="13" name="60">
              <a:extLst>
                <a:ext uri="{FF2B5EF4-FFF2-40B4-BE49-F238E27FC236}">
                  <a16:creationId xmlns:a16="http://schemas.microsoft.com/office/drawing/2014/main" id="{E5A1D7BE-753E-2B6F-5F55-827F031C86A6}"/>
                </a:ext>
              </a:extLst>
            </p:cNvPr>
            <p:cNvSpPr/>
            <p:nvPr/>
          </p:nvSpPr>
          <p:spPr>
            <a:xfrm>
              <a:off x="7535838" y="3810833"/>
              <a:ext cx="3208717" cy="144998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4" name="Hình ảnh 12">
              <a:extLst>
                <a:ext uri="{FF2B5EF4-FFF2-40B4-BE49-F238E27FC236}">
                  <a16:creationId xmlns:a16="http://schemas.microsoft.com/office/drawing/2014/main" id="{3571D937-22A4-9D5A-0B08-34528E2E0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Đúng">
            <a:extLst>
              <a:ext uri="{FF2B5EF4-FFF2-40B4-BE49-F238E27FC236}">
                <a16:creationId xmlns:a16="http://schemas.microsoft.com/office/drawing/2014/main" id="{5C6634D2-0286-3D7D-2479-547D447BA1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5361226" y="5216186"/>
            <a:ext cx="896707" cy="89017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60EF7EC-B474-FC53-5EC9-897E6EA459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265255" y="3530301"/>
            <a:ext cx="896707" cy="890172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197EF08F-BFDF-D5E1-E9E9-205838FBE5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417469" y="3254495"/>
            <a:ext cx="896707" cy="89017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37A72E7-15D2-AEC3-7403-A8C6215EA7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27148" y="5132467"/>
            <a:ext cx="896707" cy="8901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9AFE48B-0750-A010-C838-4FDFD3CA2616}"/>
              </a:ext>
            </a:extLst>
          </p:cNvPr>
          <p:cNvGrpSpPr/>
          <p:nvPr/>
        </p:nvGrpSpPr>
        <p:grpSpPr>
          <a:xfrm>
            <a:off x="1031191" y="1138995"/>
            <a:ext cx="9745246" cy="1384073"/>
            <a:chOff x="2625603" y="730610"/>
            <a:chExt cx="8559312" cy="1544984"/>
          </a:xfrm>
          <a:solidFill>
            <a:schemeClr val="accent4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CA85EB2-026A-1B78-6AEE-C0E5B1698876}"/>
                </a:ext>
              </a:extLst>
            </p:cNvPr>
            <p:cNvSpPr/>
            <p:nvPr/>
          </p:nvSpPr>
          <p:spPr>
            <a:xfrm>
              <a:off x="2625604" y="730610"/>
              <a:ext cx="8428190" cy="1544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BB1699-3BAF-0782-3814-A1280994E9DB}"/>
                </a:ext>
              </a:extLst>
            </p:cNvPr>
            <p:cNvSpPr txBox="1"/>
            <p:nvPr/>
          </p:nvSpPr>
          <p:spPr>
            <a:xfrm>
              <a:off x="2625603" y="825213"/>
              <a:ext cx="8559312" cy="7901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 trăm bằng bao nhiêu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2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27C56874-6D65-C3F4-512A-BD226A54B3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58367" y="5808707"/>
            <a:ext cx="487363" cy="487363"/>
          </a:xfrm>
          <a:prstGeom prst="rect">
            <a:avLst/>
          </a:prstGeom>
        </p:spPr>
      </p:pic>
      <p:pic>
        <p:nvPicPr>
          <p:cNvPr id="2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E4FA0A93-93D6-6CD4-4AFF-EBBDD5E692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29980" y="86514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237007-7730-433C-A4AD-55C69BF11D0B}"/>
              </a:ext>
            </a:extLst>
          </p:cNvPr>
          <p:cNvSpPr/>
          <p:nvPr/>
        </p:nvSpPr>
        <p:spPr>
          <a:xfrm>
            <a:off x="0" y="0"/>
            <a:ext cx="2698044" cy="6858000"/>
          </a:xfrm>
          <a:prstGeom prst="rect">
            <a:avLst/>
          </a:prstGeom>
          <a:solidFill>
            <a:srgbClr val="F5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任意多边形 27">
            <a:extLst>
              <a:ext uri="{FF2B5EF4-FFF2-40B4-BE49-F238E27FC236}">
                <a16:creationId xmlns:a16="http://schemas.microsoft.com/office/drawing/2014/main" id="{3DA86B74-8CEA-45CA-AA74-1907D28834B7}"/>
              </a:ext>
            </a:extLst>
          </p:cNvPr>
          <p:cNvSpPr/>
          <p:nvPr/>
        </p:nvSpPr>
        <p:spPr>
          <a:xfrm>
            <a:off x="3119201" y="250888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9" name="任意多边形 27">
            <a:extLst>
              <a:ext uri="{FF2B5EF4-FFF2-40B4-BE49-F238E27FC236}">
                <a16:creationId xmlns:a16="http://schemas.microsoft.com/office/drawing/2014/main" id="{BE32EDB3-FA60-4CAC-8F05-1130FAAAAAF1}"/>
              </a:ext>
            </a:extLst>
          </p:cNvPr>
          <p:cNvSpPr/>
          <p:nvPr/>
        </p:nvSpPr>
        <p:spPr>
          <a:xfrm>
            <a:off x="9561097" y="631353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0" name="任意多边形 10">
            <a:extLst>
              <a:ext uri="{FF2B5EF4-FFF2-40B4-BE49-F238E27FC236}">
                <a16:creationId xmlns:a16="http://schemas.microsoft.com/office/drawing/2014/main" id="{01E21235-B2E4-465A-95EC-6A1569A6C981}"/>
              </a:ext>
            </a:extLst>
          </p:cNvPr>
          <p:cNvSpPr/>
          <p:nvPr/>
        </p:nvSpPr>
        <p:spPr>
          <a:xfrm>
            <a:off x="11220549" y="65714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956192-EB9E-4321-AEFC-AE512FCF7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89">
            <a:off x="10442753" y="374232"/>
            <a:ext cx="1701282" cy="1701282"/>
          </a:xfrm>
          <a:prstGeom prst="rect">
            <a:avLst/>
          </a:prstGeom>
        </p:spPr>
      </p:pic>
      <p:pic>
        <p:nvPicPr>
          <p:cNvPr id="90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27C56874-6D65-C3F4-512A-BD226A54B3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458367" y="5808707"/>
            <a:ext cx="487363" cy="487363"/>
          </a:xfrm>
          <a:prstGeom prst="rect">
            <a:avLst/>
          </a:prstGeom>
        </p:spPr>
      </p:pic>
      <p:pic>
        <p:nvPicPr>
          <p:cNvPr id="91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E4FA0A93-93D6-6CD4-4AFF-EBBDD5E692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9980" y="8651494"/>
            <a:ext cx="487363" cy="487363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28905" y="3069193"/>
            <a:ext cx="10821120" cy="34671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3" name="A">
            <a:extLst>
              <a:ext uri="{FF2B5EF4-FFF2-40B4-BE49-F238E27FC236}">
                <a16:creationId xmlns:a16="http://schemas.microsoft.com/office/drawing/2014/main" id="{329A68B8-18D2-D19E-39E3-EB004D9DEEC0}"/>
              </a:ext>
            </a:extLst>
          </p:cNvPr>
          <p:cNvGrpSpPr/>
          <p:nvPr/>
        </p:nvGrpSpPr>
        <p:grpSpPr>
          <a:xfrm>
            <a:off x="712889" y="3502136"/>
            <a:ext cx="4384000" cy="1122446"/>
            <a:chOff x="1106373" y="2653723"/>
            <a:chExt cx="4384000" cy="1122446"/>
          </a:xfrm>
        </p:grpSpPr>
        <p:sp>
          <p:nvSpPr>
            <p:cNvPr id="34" name="Hình chữ nhật: Góc Tròn 4">
              <a:extLst>
                <a:ext uri="{FF2B5EF4-FFF2-40B4-BE49-F238E27FC236}">
                  <a16:creationId xmlns:a16="http://schemas.microsoft.com/office/drawing/2014/main" id="{DDE5FCD5-CE44-A150-0DED-19C64FCC5CB4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4000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5" name="A">
              <a:extLst>
                <a:ext uri="{FF2B5EF4-FFF2-40B4-BE49-F238E27FC236}">
                  <a16:creationId xmlns:a16="http://schemas.microsoft.com/office/drawing/2014/main" id="{D4A01683-0332-7DED-D8E7-4CDF8D804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36" name="B">
            <a:extLst>
              <a:ext uri="{FF2B5EF4-FFF2-40B4-BE49-F238E27FC236}">
                <a16:creationId xmlns:a16="http://schemas.microsoft.com/office/drawing/2014/main" id="{BC357D07-6779-34FB-C388-6797DEAE8FF4}"/>
              </a:ext>
            </a:extLst>
          </p:cNvPr>
          <p:cNvGrpSpPr/>
          <p:nvPr/>
        </p:nvGrpSpPr>
        <p:grpSpPr>
          <a:xfrm>
            <a:off x="6580162" y="3502135"/>
            <a:ext cx="4272476" cy="1122447"/>
            <a:chOff x="6575139" y="2616106"/>
            <a:chExt cx="4272476" cy="1122447"/>
          </a:xfrm>
        </p:grpSpPr>
        <p:sp>
          <p:nvSpPr>
            <p:cNvPr id="37" name="Hình chữ nhật: Góc Tròn 5">
              <a:extLst>
                <a:ext uri="{FF2B5EF4-FFF2-40B4-BE49-F238E27FC236}">
                  <a16:creationId xmlns:a16="http://schemas.microsoft.com/office/drawing/2014/main" id="{2900F9B3-49EF-83A5-31D7-AA48FC6BAE65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8" name="Hình ảnh 10">
              <a:extLst>
                <a:ext uri="{FF2B5EF4-FFF2-40B4-BE49-F238E27FC236}">
                  <a16:creationId xmlns:a16="http://schemas.microsoft.com/office/drawing/2014/main" id="{345E283D-E977-BAF7-CF18-84E393D38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39" name="C">
            <a:extLst>
              <a:ext uri="{FF2B5EF4-FFF2-40B4-BE49-F238E27FC236}">
                <a16:creationId xmlns:a16="http://schemas.microsoft.com/office/drawing/2014/main" id="{9B9DC460-2ECF-00C7-2C61-6BF40E4EFA74}"/>
              </a:ext>
            </a:extLst>
          </p:cNvPr>
          <p:cNvGrpSpPr/>
          <p:nvPr/>
        </p:nvGrpSpPr>
        <p:grpSpPr>
          <a:xfrm>
            <a:off x="751713" y="5149717"/>
            <a:ext cx="4345176" cy="997127"/>
            <a:chOff x="1106373" y="4263687"/>
            <a:chExt cx="4345176" cy="997127"/>
          </a:xfrm>
        </p:grpSpPr>
        <p:sp>
          <p:nvSpPr>
            <p:cNvPr id="40" name="Hình chữ nhật: Góc Tròn 6">
              <a:extLst>
                <a:ext uri="{FF2B5EF4-FFF2-40B4-BE49-F238E27FC236}">
                  <a16:creationId xmlns:a16="http://schemas.microsoft.com/office/drawing/2014/main" id="{3B2BF8D5-6E70-B575-29C9-A590BD3BE221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1" name="Hình ảnh 11">
              <a:extLst>
                <a:ext uri="{FF2B5EF4-FFF2-40B4-BE49-F238E27FC236}">
                  <a16:creationId xmlns:a16="http://schemas.microsoft.com/office/drawing/2014/main" id="{54C8BB75-BB47-6B9F-34DF-9C66ED8DA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42" name="D">
            <a:extLst>
              <a:ext uri="{FF2B5EF4-FFF2-40B4-BE49-F238E27FC236}">
                <a16:creationId xmlns:a16="http://schemas.microsoft.com/office/drawing/2014/main" id="{2E21A813-1AE1-85FD-C189-D16F04AD4D5A}"/>
              </a:ext>
            </a:extLst>
          </p:cNvPr>
          <p:cNvGrpSpPr/>
          <p:nvPr/>
        </p:nvGrpSpPr>
        <p:grpSpPr>
          <a:xfrm>
            <a:off x="6683222" y="5149717"/>
            <a:ext cx="4169416" cy="997127"/>
            <a:chOff x="6575139" y="4263687"/>
            <a:chExt cx="4169416" cy="997127"/>
          </a:xfrm>
        </p:grpSpPr>
        <p:sp>
          <p:nvSpPr>
            <p:cNvPr id="43" name="60">
              <a:extLst>
                <a:ext uri="{FF2B5EF4-FFF2-40B4-BE49-F238E27FC236}">
                  <a16:creationId xmlns:a16="http://schemas.microsoft.com/office/drawing/2014/main" id="{875CD31E-BF5D-E78C-461B-0FD7BC0F9F92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4" name="Hình ảnh 12">
              <a:extLst>
                <a:ext uri="{FF2B5EF4-FFF2-40B4-BE49-F238E27FC236}">
                  <a16:creationId xmlns:a16="http://schemas.microsoft.com/office/drawing/2014/main" id="{2D73ACE0-16DD-6273-5FB2-AD0C62D86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45" name="Đúng">
            <a:extLst>
              <a:ext uri="{FF2B5EF4-FFF2-40B4-BE49-F238E27FC236}">
                <a16:creationId xmlns:a16="http://schemas.microsoft.com/office/drawing/2014/main" id="{A76DA863-2816-C317-F235-C5007B8DB1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553318" y="5233651"/>
            <a:ext cx="896707" cy="890172"/>
          </a:xfrm>
          <a:prstGeom prst="rect">
            <a:avLst/>
          </a:prstGeom>
        </p:spPr>
      </p:pic>
      <p:pic>
        <p:nvPicPr>
          <p:cNvPr id="46" name="Hình ảnh 15">
            <a:extLst>
              <a:ext uri="{FF2B5EF4-FFF2-40B4-BE49-F238E27FC236}">
                <a16:creationId xmlns:a16="http://schemas.microsoft.com/office/drawing/2014/main" id="{860C9213-7A38-4984-EB0D-00409940E7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737481" y="3649365"/>
            <a:ext cx="896707" cy="890172"/>
          </a:xfrm>
          <a:prstGeom prst="rect">
            <a:avLst/>
          </a:prstGeom>
        </p:spPr>
      </p:pic>
      <p:pic>
        <p:nvPicPr>
          <p:cNvPr id="47" name="Hình ảnh 16">
            <a:extLst>
              <a:ext uri="{FF2B5EF4-FFF2-40B4-BE49-F238E27FC236}">
                <a16:creationId xmlns:a16="http://schemas.microsoft.com/office/drawing/2014/main" id="{160ABA39-C9CE-B9E5-9F90-A0EFCEFB45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553318" y="3676383"/>
            <a:ext cx="896707" cy="890172"/>
          </a:xfrm>
          <a:prstGeom prst="rect">
            <a:avLst/>
          </a:prstGeom>
        </p:spPr>
      </p:pic>
      <p:pic>
        <p:nvPicPr>
          <p:cNvPr id="48" name="Hình ảnh 17">
            <a:extLst>
              <a:ext uri="{FF2B5EF4-FFF2-40B4-BE49-F238E27FC236}">
                <a16:creationId xmlns:a16="http://schemas.microsoft.com/office/drawing/2014/main" id="{66B63743-6C95-BB2F-B5A5-839BD451BC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742847" y="5256672"/>
            <a:ext cx="896707" cy="89017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492019D4-567B-BF78-5739-C654F6F22A1F}"/>
              </a:ext>
            </a:extLst>
          </p:cNvPr>
          <p:cNvGrpSpPr/>
          <p:nvPr/>
        </p:nvGrpSpPr>
        <p:grpSpPr>
          <a:xfrm>
            <a:off x="1017995" y="1148241"/>
            <a:ext cx="9983676" cy="1711797"/>
            <a:chOff x="2684328" y="799739"/>
            <a:chExt cx="8433009" cy="1509671"/>
          </a:xfrm>
        </p:grpSpPr>
        <p:sp>
          <p:nvSpPr>
            <p:cNvPr id="60" name="Rectangle: Rounded Corners 18">
              <a:extLst>
                <a:ext uri="{FF2B5EF4-FFF2-40B4-BE49-F238E27FC236}">
                  <a16:creationId xmlns:a16="http://schemas.microsoft.com/office/drawing/2014/main" id="{D9F377F1-EF4A-1744-F70C-706691617764}"/>
                </a:ext>
              </a:extLst>
            </p:cNvPr>
            <p:cNvSpPr/>
            <p:nvPr/>
          </p:nvSpPr>
          <p:spPr>
            <a:xfrm>
              <a:off x="2684328" y="799739"/>
              <a:ext cx="8427960" cy="1509671"/>
            </a:xfrm>
            <a:prstGeom prst="roundRect">
              <a:avLst/>
            </a:prstGeom>
            <a:solidFill>
              <a:srgbClr val="AAD7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24002F-81CE-9C2E-EEDA-B7CA904BAD34}"/>
                </a:ext>
              </a:extLst>
            </p:cNvPr>
            <p:cNvSpPr txBox="1"/>
            <p:nvPr/>
          </p:nvSpPr>
          <p:spPr>
            <a:xfrm>
              <a:off x="2833071" y="970369"/>
              <a:ext cx="8284266" cy="59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chục bằng 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6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00F56991-F373-E0AB-9280-583A26194E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382167" y="5770607"/>
            <a:ext cx="487363" cy="487363"/>
          </a:xfrm>
          <a:prstGeom prst="rect">
            <a:avLst/>
          </a:prstGeom>
        </p:spPr>
      </p:pic>
      <p:pic>
        <p:nvPicPr>
          <p:cNvPr id="64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52FC6EA4-91FA-1EC5-6C21-93B3F6491A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6180" y="8613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39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39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3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3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3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3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77" grpId="0" bldLvl="0" animBg="1"/>
      <p:bldP spid="7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41" y="2262317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7912590" y="2831767"/>
            <a:ext cx="4281242" cy="4281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26332-B1C6-4285-0B6B-862E8FDEF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6696" y="448167"/>
            <a:ext cx="4188315" cy="470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C98F8-2019-C31D-4B91-267EEF11A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531" y="975247"/>
            <a:ext cx="952277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60388681-FDA4-D997-17D1-9068D3016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24" y="1115489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2" y="113217"/>
            <a:ext cx="2069886" cy="1034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3994229" y="338300"/>
            <a:ext cx="506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 SỐ TRÒN TRĂM</a:t>
            </a:r>
          </a:p>
        </p:txBody>
      </p:sp>
      <p:graphicFrame>
        <p:nvGraphicFramePr>
          <p:cNvPr id="4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11316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36926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552353" y="6176867"/>
            <a:ext cx="10871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 số 100, 200, 300, …, 900, 1 000 là các số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tròn trăm</a:t>
            </a:r>
          </a:p>
        </p:txBody>
      </p:sp>
    </p:spTree>
    <p:extLst>
      <p:ext uri="{BB962C8B-B14F-4D97-AF65-F5344CB8AC3E}">
        <p14:creationId xmlns:p14="http://schemas.microsoft.com/office/powerpoint/2010/main" val="5760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51BF0411-84F2-2801-004E-3612CD860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786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313</Words>
  <Application>Microsoft Office PowerPoint</Application>
  <PresentationFormat>Widescreen</PresentationFormat>
  <Paragraphs>134</Paragraphs>
  <Slides>16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等线</vt:lpstr>
      <vt:lpstr>等线 Light</vt:lpstr>
      <vt:lpstr>Tahoma</vt:lpstr>
      <vt:lpstr>Times New Roman</vt:lpstr>
      <vt:lpstr>Utm AVO</vt:lpstr>
      <vt:lpstr>字魂107号-萌趣欢乐体</vt:lpstr>
      <vt:lpstr>自定义设计方案</vt:lpstr>
      <vt:lpstr>Office 主题​​</vt:lpstr>
      <vt:lpstr>1_Office 主题​​</vt:lpstr>
      <vt:lpstr>2_Office 主题​​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35</cp:revision>
  <dcterms:created xsi:type="dcterms:W3CDTF">2021-07-09T06:30:31Z</dcterms:created>
  <dcterms:modified xsi:type="dcterms:W3CDTF">2026-03-04T08:31:58Z</dcterms:modified>
</cp:coreProperties>
</file>