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8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9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0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941" r:id="rId4"/>
    <p:sldMasterId id="2147483953" r:id="rId5"/>
    <p:sldMasterId id="2147483965" r:id="rId6"/>
    <p:sldMasterId id="2147483977" r:id="rId7"/>
    <p:sldMasterId id="2147484002" r:id="rId8"/>
    <p:sldMasterId id="2147484014" r:id="rId9"/>
    <p:sldMasterId id="2147484089" r:id="rId10"/>
    <p:sldMasterId id="2147484101" r:id="rId11"/>
  </p:sldMasterIdLst>
  <p:notesMasterIdLst>
    <p:notesMasterId r:id="rId24"/>
  </p:notesMasterIdLst>
  <p:sldIdLst>
    <p:sldId id="257" r:id="rId12"/>
    <p:sldId id="260" r:id="rId13"/>
    <p:sldId id="264" r:id="rId14"/>
    <p:sldId id="2007577117" r:id="rId15"/>
    <p:sldId id="2007577162" r:id="rId16"/>
    <p:sldId id="2007577118" r:id="rId17"/>
    <p:sldId id="402" r:id="rId18"/>
    <p:sldId id="391" r:id="rId19"/>
    <p:sldId id="2007577159" r:id="rId20"/>
    <p:sldId id="2007577160" r:id="rId21"/>
    <p:sldId id="2007577120" r:id="rId22"/>
    <p:sldId id="26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54" autoAdjust="0"/>
    <p:restoredTop sz="94660"/>
  </p:normalViewPr>
  <p:slideViewPr>
    <p:cSldViewPr snapToGrid="0">
      <p:cViewPr varScale="1">
        <p:scale>
          <a:sx n="85" d="100"/>
          <a:sy n="85" d="100"/>
        </p:scale>
        <p:origin x="46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121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4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3.xml"/><Relationship Id="rId7" Type="http://schemas.openxmlformats.org/officeDocument/2006/relationships/image" Target="../media/image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8942360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264180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966798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18003527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9132878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6359135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3185354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72478031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5135657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2557533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7E1A3529-83BF-EB58-CB0C-C9981DA717D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"/>
            <a:ext cx="12192000" cy="6857468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3584A337-2E70-C741-2A26-0F9E15819C05}"/>
              </a:ext>
            </a:extLst>
          </p:cNvPr>
          <p:cNvSpPr/>
          <p:nvPr userDrawn="1"/>
        </p:nvSpPr>
        <p:spPr>
          <a:xfrm>
            <a:off x="406400" y="228600"/>
            <a:ext cx="11328400" cy="6400800"/>
          </a:xfrm>
          <a:prstGeom prst="round2DiagRect">
            <a:avLst/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7841500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19140-99A3-4B37-8738-7932FB3FD7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EF1B4D-F0FB-46A7-9697-B745CAD56F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3D6204-40B4-4A0E-9392-9CCA81966F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A8B0A-12CC-44C8-BC28-2AC296120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2ACEA3-BB9C-4EA0-AE0A-F005D1CE1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45273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F2D9A-0A8C-4A24-A7C5-BC806979F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1E9B1-3B94-4D07-B686-2FF6EE461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56F60B-1E71-43E2-AFA4-A9172B5581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9E1C0-6C40-43A4-8C21-77B3D9D5E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B3FCE7-8A8B-4A04-8F7D-76B7C9157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56204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5EB61-6666-4002-ADD0-BB5E1E094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509DD8-410D-4C70-BA3A-CC89524725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EEC8A6-F91E-4D73-AA9A-D4FDCF1387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379325-43F5-4290-9760-C8818F91C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B04E56-5925-4E64-8074-1758E3C10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82486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FF971-713C-406A-A9E3-353A144A3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572A03-1FB2-4EAA-87C2-0995DEE017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B1ED61-9B91-4902-841E-B8AA8B9A41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E14880-A819-4D98-B923-CEF45784F6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0E2F2B-1A9B-48EE-B88B-53A659B99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DCA6BB-EF72-480E-885D-3F4208273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29225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978CA-20FF-4DB8-8AC8-4512833BE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9201E6-A293-4C83-8237-BBD273C6A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8B19F-A245-43C2-8AEC-250702849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F8C962-4014-410A-A709-CFAA85A96A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0DFA13-C27B-4106-A9C4-B252723E28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CA8C50-011D-4C3A-8B0B-BFF03B3091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0C50A9-C63A-44E8-AC56-99174F8C7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CFA456-A2CE-4CFF-B6C0-38078809B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63162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C605C-2DED-49FC-B081-B5496387E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8953C9-04F0-4CEC-9384-9A11FD4783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135F11-A6F4-4DF2-9D42-68839F4DE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5D0286-4350-477A-B8BF-EDCD63E32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02269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94670B-DAC2-4E52-9C2A-52C5DFF9B6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BC74E1-45AD-4BE3-96AC-E7DC3BCE9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DB759F-DB88-4A4F-B569-739370A63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75272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67008-8D3B-4B89-AC70-9B79BA3E3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A49FA3-7484-470F-A82E-A30FFD6481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BE5E26-6805-4737-ADB8-A456337ECE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C06BC2-6A0C-4207-8868-C5CF02916B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31C44C-99D6-44D5-8F32-49217A02C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BEF741-73C3-4EB6-9661-949719544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94431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EDBB5-4830-4A2B-9929-3E74284F2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E54164-6AD7-4841-9685-AE5FAF15C5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A78504-B14E-46A8-93DA-07D3D55578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700A99-0F17-484B-9975-22E67D21D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568839-AA98-4E0F-B917-361646C19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CA205A-649B-4610-9AA6-B16FD75C9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7542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83F-4614-47D9-9822-D3AC2A3F7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A51734-0334-46E3-BB2C-05C6B29797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E6B8A4-81E9-4549-9EAA-86EE33A409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2AD228-6864-4253-B9EE-39A524DC9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E4999-8A8A-4343-B31E-D1AA8E99D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15652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848369-8363-4C8F-8047-7226784C64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9BDC87-5C11-41E6-A7FA-D3916DD023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A2C893-B740-457A-938D-A6F5087CB2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0E751E-62C3-4C8C-8406-1E9069A5F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E3C85E-18CD-424F-AA8F-7222B1D85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67900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903843"/>
      </p:ext>
    </p:extLst>
  </p:cSld>
  <p:clrMapOvr>
    <a:masterClrMapping/>
  </p:clrMapOvr>
  <p:transition spd="slow">
    <p:wip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432356"/>
      </p:ext>
    </p:extLst>
  </p:cSld>
  <p:clrMapOvr>
    <a:masterClrMapping/>
  </p:clrMapOvr>
  <p:transition spd="slow">
    <p:wip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837391"/>
      </p:ext>
    </p:extLst>
  </p:cSld>
  <p:clrMapOvr>
    <a:masterClrMapping/>
  </p:clrMapOvr>
  <p:transition spd="slow">
    <p:wip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63736"/>
      </p:ext>
    </p:extLst>
  </p:cSld>
  <p:clrMapOvr>
    <a:masterClrMapping/>
  </p:clrMapOvr>
  <p:transition spd="slow">
    <p:wip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272584"/>
      </p:ext>
    </p:extLst>
  </p:cSld>
  <p:clrMapOvr>
    <a:masterClrMapping/>
  </p:clrMapOvr>
  <p:transition spd="slow">
    <p:wip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783978"/>
      </p:ext>
    </p:extLst>
  </p:cSld>
  <p:clrMapOvr>
    <a:masterClrMapping/>
  </p:clrMapOvr>
  <p:transition spd="slow">
    <p:wip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859982"/>
      </p:ext>
    </p:extLst>
  </p:cSld>
  <p:clrMapOvr>
    <a:masterClrMapping/>
  </p:clrMapOvr>
  <p:transition spd="slow">
    <p:wip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993403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1993311" y="1632510"/>
            <a:ext cx="7200913" cy="38386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1179326" y="17816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110" y="-168947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1" y="373122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221508"/>
      </p:ext>
    </p:extLst>
  </p:cSld>
  <p:clrMapOvr>
    <a:masterClrMapping/>
  </p:clrMapOvr>
  <p:transition spd="slow">
    <p:wip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081805"/>
      </p:ext>
    </p:extLst>
  </p:cSld>
  <p:clrMapOvr>
    <a:masterClrMapping/>
  </p:clrMapOvr>
  <p:transition spd="slow">
    <p:wip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213318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1135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2517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8128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0705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2026/3/4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4369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2026/3/4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4724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2026/3/4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9015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0110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5739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4172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1584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4108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4604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3618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991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2026/3/4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0361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2026/3/4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3089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2026/3/4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9233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3506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6911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2135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0401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940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117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017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54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141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957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436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824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653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618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554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1392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6494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1741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5006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2026/3/4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6630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2026/3/4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1273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2026/3/4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2717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454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1829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7526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9876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98433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943488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4394511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3410345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0221417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0712687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6179071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0312434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674065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1869678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3046996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2103657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7571876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43.jp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C7E2A2B-6DCA-8123-ED25-9A19C0F89164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9539" y="0"/>
            <a:ext cx="1442905" cy="144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9Slide.vn - 2019">
            <a:extLst>
              <a:ext uri="{FF2B5EF4-FFF2-40B4-BE49-F238E27FC236}">
                <a16:creationId xmlns:a16="http://schemas.microsoft.com/office/drawing/2014/main" id="{3893ADD5-FB70-4EB7-A289-CF9BB84139A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B35D7B9-8FA2-43D9-B9C1-8518F9B765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67EB422-25A1-489A-987F-68CFCC93C807}"/>
              </a:ext>
            </a:extLst>
          </p:cNvPr>
          <p:cNvSpPr/>
          <p:nvPr userDrawn="1"/>
        </p:nvSpPr>
        <p:spPr>
          <a:xfrm>
            <a:off x="2047568" y="2697163"/>
            <a:ext cx="7551173" cy="107842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09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0" r:id="rId1"/>
    <p:sldLayoutId id="2147484091" r:id="rId2"/>
    <p:sldLayoutId id="2147484092" r:id="rId3"/>
    <p:sldLayoutId id="2147484093" r:id="rId4"/>
    <p:sldLayoutId id="2147484094" r:id="rId5"/>
    <p:sldLayoutId id="2147484095" r:id="rId6"/>
    <p:sldLayoutId id="2147484096" r:id="rId7"/>
    <p:sldLayoutId id="2147484097" r:id="rId8"/>
    <p:sldLayoutId id="2147484098" r:id="rId9"/>
    <p:sldLayoutId id="2147484099" r:id="rId10"/>
    <p:sldLayoutId id="21474841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A907AE8-EEEE-B495-2061-1BB32AF9118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9539" y="0"/>
            <a:ext cx="1442905" cy="144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234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  <p:sldLayoutId id="2147484106" r:id="rId5"/>
    <p:sldLayoutId id="2147484107" r:id="rId6"/>
    <p:sldLayoutId id="2147484108" r:id="rId7"/>
    <p:sldLayoutId id="2147484109" r:id="rId8"/>
    <p:sldLayoutId id="2147484110" r:id="rId9"/>
    <p:sldLayoutId id="2147484111" r:id="rId10"/>
    <p:sldLayoutId id="2147484112" r:id="rId11"/>
  </p:sldLayoutIdLst>
  <p:transition spd="slow">
    <p:wipe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0850EF2-901B-1F54-84EC-F4F9293064B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9539" y="0"/>
            <a:ext cx="1442905" cy="144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2026/3/4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5346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2026/3/4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58309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4910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2026/3/4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7060223" y="6448858"/>
            <a:ext cx="52611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65000"/>
                  </a:schemeClr>
                </a:solidFill>
              </a:rPr>
              <a:t>Hương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</a:rPr>
              <a:t>Thảo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: 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574316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  <p:sldLayoutId id="2147483988" r:id="rId11"/>
    <p:sldLayoutId id="214748398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4884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3" r:id="rId1"/>
    <p:sldLayoutId id="2147484004" r:id="rId2"/>
    <p:sldLayoutId id="2147484005" r:id="rId3"/>
    <p:sldLayoutId id="2147484006" r:id="rId4"/>
    <p:sldLayoutId id="2147484007" r:id="rId5"/>
    <p:sldLayoutId id="2147484008" r:id="rId6"/>
    <p:sldLayoutId id="2147484009" r:id="rId7"/>
    <p:sldLayoutId id="2147484010" r:id="rId8"/>
    <p:sldLayoutId id="2147484011" r:id="rId9"/>
    <p:sldLayoutId id="2147484012" r:id="rId10"/>
    <p:sldLayoutId id="2147484013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6473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  <p:sldLayoutId id="2147484016" r:id="rId2"/>
    <p:sldLayoutId id="2147484017" r:id="rId3"/>
    <p:sldLayoutId id="2147484018" r:id="rId4"/>
    <p:sldLayoutId id="2147484019" r:id="rId5"/>
    <p:sldLayoutId id="2147484020" r:id="rId6"/>
    <p:sldLayoutId id="2147484021" r:id="rId7"/>
    <p:sldLayoutId id="2147484022" r:id="rId8"/>
    <p:sldLayoutId id="2147484023" r:id="rId9"/>
    <p:sldLayoutId id="2147484024" r:id="rId10"/>
    <p:sldLayoutId id="2147484025" r:id="rId11"/>
    <p:sldLayoutId id="2147484026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microsoft.com/office/2007/relationships/hdphoto" Target="../media/hdphoto1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8.xml"/><Relationship Id="rId6" Type="http://schemas.openxmlformats.org/officeDocument/2006/relationships/image" Target="../media/image48.png"/><Relationship Id="rId5" Type="http://schemas.openxmlformats.org/officeDocument/2006/relationships/image" Target="../media/image54.svg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17.xml"/><Relationship Id="rId5" Type="http://schemas.openxmlformats.org/officeDocument/2006/relationships/image" Target="../media/image54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17.xml"/><Relationship Id="rId5" Type="http://schemas.openxmlformats.org/officeDocument/2006/relationships/image" Target="../media/image57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F76EE249-FD9D-EA27-A939-A395F2AE82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"/>
            <a:ext cx="12192000" cy="68574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3730C3-A1AE-35F9-FE7E-6DFB6EDEEB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0" y="1955800"/>
            <a:ext cx="9803370" cy="262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5092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F5587E-6718-4178-B3D1-7CC146C20F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79"/>
          <a:stretch/>
        </p:blipFill>
        <p:spPr>
          <a:xfrm>
            <a:off x="1972018" y="2052028"/>
            <a:ext cx="8527837" cy="43308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E04170-7BA3-41F6-B38F-9B825AD2CBB3}"/>
              </a:ext>
            </a:extLst>
          </p:cNvPr>
          <p:cNvSpPr txBox="1"/>
          <p:nvPr/>
        </p:nvSpPr>
        <p:spPr>
          <a:xfrm>
            <a:off x="2546574" y="667033"/>
            <a:ext cx="73787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Nếu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Nga,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em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không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nên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nhận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quà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từ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người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lạ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để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tránh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bị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họ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làm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476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24788"/>
            <a:ext cx="12219444" cy="6857999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186989" y="2005070"/>
            <a:ext cx="6737685" cy="2985572"/>
            <a:chOff x="4186989" y="457201"/>
            <a:chExt cx="6737685" cy="5751094"/>
          </a:xfrm>
        </p:grpSpPr>
        <p:sp>
          <p:nvSpPr>
            <p:cNvPr id="11" name="圆角矩形 10"/>
            <p:cNvSpPr/>
            <p:nvPr/>
          </p:nvSpPr>
          <p:spPr>
            <a:xfrm>
              <a:off x="4186989" y="457201"/>
              <a:ext cx="6737685" cy="5751094"/>
            </a:xfrm>
            <a:prstGeom prst="roundRect">
              <a:avLst/>
            </a:prstGeom>
            <a:solidFill>
              <a:srgbClr val="A4E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4403188" y="675249"/>
              <a:ext cx="6296016" cy="5324576"/>
            </a:xfrm>
            <a:prstGeom prst="roundRect">
              <a:avLst/>
            </a:prstGeom>
            <a:noFill/>
            <a:ln w="28575">
              <a:solidFill>
                <a:srgbClr val="74C3C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628" y="1276685"/>
            <a:ext cx="2061034" cy="2061034"/>
          </a:xfrm>
          <a:prstGeom prst="rect">
            <a:avLst/>
          </a:prstGeom>
        </p:spPr>
      </p:pic>
      <p:pic>
        <p:nvPicPr>
          <p:cNvPr id="9" name="图片 22">
            <a:extLst>
              <a:ext uri="{FF2B5EF4-FFF2-40B4-BE49-F238E27FC236}">
                <a16:creationId xmlns:a16="http://schemas.microsoft.com/office/drawing/2014/main" id="{3A1A751D-7D16-4BD3-8629-962A6963F11A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89" y="2106989"/>
            <a:ext cx="3578860" cy="394144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454869A-445B-4395-ACAB-60CF45D81E63}"/>
              </a:ext>
            </a:extLst>
          </p:cNvPr>
          <p:cNvSpPr txBox="1"/>
          <p:nvPr/>
        </p:nvSpPr>
        <p:spPr>
          <a:xfrm>
            <a:off x="4772962" y="2422737"/>
            <a:ext cx="634020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/>
              <a:t>Người quen dù tốt bụng,</a:t>
            </a:r>
          </a:p>
          <a:p>
            <a:r>
              <a:rPr lang="vi-VN" sz="3200" dirty="0"/>
              <a:t>Vẫn không phải người thân!</a:t>
            </a:r>
          </a:p>
          <a:p>
            <a:pPr algn="just"/>
            <a:r>
              <a:rPr lang="vi-VN" sz="3200" dirty="0"/>
              <a:t>Người lạ nhìn và gọi,</a:t>
            </a:r>
          </a:p>
          <a:p>
            <a:r>
              <a:rPr lang="vi-VN" sz="3200" dirty="0"/>
              <a:t>Rung chuông đừng phân vân!</a:t>
            </a:r>
          </a:p>
        </p:txBody>
      </p:sp>
    </p:spTree>
    <p:extLst>
      <p:ext uri="{BB962C8B-B14F-4D97-AF65-F5344CB8AC3E}">
        <p14:creationId xmlns:p14="http://schemas.microsoft.com/office/powerpoint/2010/main" val="177640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"/>
            <a:ext cx="12192000" cy="6857468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4DD0521B-EF11-CEEA-60DA-A820F5510A0E}"/>
              </a:ext>
            </a:extLst>
          </p:cNvPr>
          <p:cNvSpPr/>
          <p:nvPr/>
        </p:nvSpPr>
        <p:spPr>
          <a:xfrm>
            <a:off x="2082800" y="635000"/>
            <a:ext cx="7823200" cy="53340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vi-VN" sz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EE90620C-04E4-9381-EA58-ABCF2BD8F52A}"/>
              </a:ext>
            </a:extLst>
          </p:cNvPr>
          <p:cNvSpPr/>
          <p:nvPr/>
        </p:nvSpPr>
        <p:spPr>
          <a:xfrm>
            <a:off x="2175302" y="889000"/>
            <a:ext cx="7638197" cy="4826000"/>
          </a:xfrm>
          <a:prstGeom prst="cloud">
            <a:avLst/>
          </a:prstGeom>
          <a:solidFill>
            <a:srgbClr val="78BF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vi-VN" sz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3C65D7-4438-1793-E0D7-8A1BD5AC42A6}"/>
              </a:ext>
            </a:extLst>
          </p:cNvPr>
          <p:cNvSpPr txBox="1"/>
          <p:nvPr/>
        </p:nvSpPr>
        <p:spPr>
          <a:xfrm>
            <a:off x="2794000" y="1695192"/>
            <a:ext cx="6096000" cy="3498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GB" sz="11067" dirty="0" err="1">
                <a:solidFill>
                  <a:prstClr val="white"/>
                </a:solidFill>
                <a:latin typeface="iCiel Mijas" panose="02000506000000020004" pitchFamily="50" charset="-93"/>
              </a:rPr>
              <a:t>Chúc</a:t>
            </a:r>
            <a:r>
              <a:rPr lang="en-GB" sz="11067" dirty="0">
                <a:solidFill>
                  <a:prstClr val="white"/>
                </a:solidFill>
                <a:latin typeface="iCiel Mijas" panose="02000506000000020004" pitchFamily="50" charset="-93"/>
              </a:rPr>
              <a:t> </a:t>
            </a:r>
            <a:r>
              <a:rPr lang="en-GB" sz="11067" dirty="0" err="1">
                <a:solidFill>
                  <a:prstClr val="white"/>
                </a:solidFill>
                <a:latin typeface="iCiel Mijas" panose="02000506000000020004" pitchFamily="50" charset="-93"/>
              </a:rPr>
              <a:t>các</a:t>
            </a:r>
            <a:r>
              <a:rPr lang="en-GB" sz="11067" dirty="0">
                <a:solidFill>
                  <a:prstClr val="white"/>
                </a:solidFill>
                <a:latin typeface="iCiel Mijas" panose="02000506000000020004" pitchFamily="50" charset="-93"/>
              </a:rPr>
              <a:t> </a:t>
            </a:r>
            <a:r>
              <a:rPr lang="en-GB" sz="11067" dirty="0" err="1">
                <a:solidFill>
                  <a:prstClr val="white"/>
                </a:solidFill>
                <a:latin typeface="iCiel Mijas" panose="02000506000000020004" pitchFamily="50" charset="-93"/>
              </a:rPr>
              <a:t>em</a:t>
            </a:r>
            <a:r>
              <a:rPr lang="en-GB" sz="11067" dirty="0">
                <a:solidFill>
                  <a:prstClr val="white"/>
                </a:solidFill>
                <a:latin typeface="iCiel Mijas" panose="02000506000000020004" pitchFamily="50" charset="-93"/>
              </a:rPr>
              <a:t> </a:t>
            </a:r>
            <a:r>
              <a:rPr lang="en-GB" sz="11067" dirty="0" err="1">
                <a:solidFill>
                  <a:prstClr val="white"/>
                </a:solidFill>
                <a:latin typeface="iCiel Mijas" panose="02000506000000020004" pitchFamily="50" charset="-93"/>
              </a:rPr>
              <a:t>học</a:t>
            </a:r>
            <a:r>
              <a:rPr lang="en-GB" sz="11067" dirty="0">
                <a:solidFill>
                  <a:prstClr val="white"/>
                </a:solidFill>
                <a:latin typeface="iCiel Mijas" panose="02000506000000020004" pitchFamily="50" charset="-93"/>
              </a:rPr>
              <a:t> </a:t>
            </a:r>
            <a:r>
              <a:rPr lang="en-GB" sz="11067" dirty="0" err="1">
                <a:solidFill>
                  <a:prstClr val="white"/>
                </a:solidFill>
                <a:latin typeface="iCiel Mijas" panose="02000506000000020004" pitchFamily="50" charset="-93"/>
              </a:rPr>
              <a:t>tốt</a:t>
            </a:r>
            <a:r>
              <a:rPr lang="en-GB" sz="11067" dirty="0">
                <a:solidFill>
                  <a:prstClr val="white"/>
                </a:solidFill>
                <a:latin typeface="iCiel Mijas" panose="02000506000000020004" pitchFamily="50" charset="-93"/>
              </a:rPr>
              <a:t>!</a:t>
            </a:r>
            <a:endParaRPr lang="vi-VN" sz="11067" dirty="0">
              <a:solidFill>
                <a:prstClr val="white"/>
              </a:solidFill>
              <a:latin typeface="iCiel Mijas" panose="02000506000000020004" pitchFamily="50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971310833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F76EE249-FD9D-EA27-A939-A395F2AE82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"/>
            <a:ext cx="12192000" cy="68574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C2C35F-F1CC-9C88-3303-F5F8C3BE8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154" y="2006600"/>
            <a:ext cx="10389693" cy="24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8456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"/>
            <a:ext cx="12192000" cy="6857468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4DA9BE08-1331-543D-6421-3FB6FF8DAF74}"/>
              </a:ext>
            </a:extLst>
          </p:cNvPr>
          <p:cNvSpPr/>
          <p:nvPr/>
        </p:nvSpPr>
        <p:spPr>
          <a:xfrm>
            <a:off x="406400" y="228600"/>
            <a:ext cx="11328400" cy="6400800"/>
          </a:xfrm>
          <a:prstGeom prst="round2DiagRect">
            <a:avLst/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Freeform 10">
            <a:extLst>
              <a:ext uri="{FF2B5EF4-FFF2-40B4-BE49-F238E27FC236}">
                <a16:creationId xmlns:a16="http://schemas.microsoft.com/office/drawing/2014/main" id="{6B7FB072-84DB-CA74-2F7C-984C06587522}"/>
              </a:ext>
            </a:extLst>
          </p:cNvPr>
          <p:cNvSpPr/>
          <p:nvPr/>
        </p:nvSpPr>
        <p:spPr>
          <a:xfrm>
            <a:off x="711201" y="1541320"/>
            <a:ext cx="3434651" cy="5088080"/>
          </a:xfrm>
          <a:custGeom>
            <a:avLst/>
            <a:gdLst/>
            <a:ahLst/>
            <a:cxnLst/>
            <a:rect l="l" t="t" r="r" b="b"/>
            <a:pathLst>
              <a:path w="2435749" h="3549360">
                <a:moveTo>
                  <a:pt x="0" y="0"/>
                </a:moveTo>
                <a:lnTo>
                  <a:pt x="2435749" y="0"/>
                </a:lnTo>
                <a:lnTo>
                  <a:pt x="2435749" y="3549361"/>
                </a:lnTo>
                <a:lnTo>
                  <a:pt x="0" y="35493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651FEB8C-651D-112B-51E2-8C6E864C3165}"/>
              </a:ext>
            </a:extLst>
          </p:cNvPr>
          <p:cNvSpPr/>
          <p:nvPr/>
        </p:nvSpPr>
        <p:spPr>
          <a:xfrm rot="808676">
            <a:off x="3960520" y="596444"/>
            <a:ext cx="5796986" cy="4592121"/>
          </a:xfrm>
          <a:custGeom>
            <a:avLst/>
            <a:gdLst/>
            <a:ahLst/>
            <a:cxnLst/>
            <a:rect l="l" t="t" r="r" b="b"/>
            <a:pathLst>
              <a:path w="3737528" h="3024000">
                <a:moveTo>
                  <a:pt x="0" y="0"/>
                </a:moveTo>
                <a:lnTo>
                  <a:pt x="3737528" y="0"/>
                </a:lnTo>
                <a:lnTo>
                  <a:pt x="3737528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829890"/>
            <a:endParaRPr lang="vi-VN" sz="1633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5569B8-DCEF-5E53-05BB-FC4F47B42D1A}"/>
              </a:ext>
            </a:extLst>
          </p:cNvPr>
          <p:cNvSpPr txBox="1"/>
          <p:nvPr/>
        </p:nvSpPr>
        <p:spPr>
          <a:xfrm rot="787382">
            <a:off x="4359938" y="1899210"/>
            <a:ext cx="499814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/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Xử lí tình huống có nguy cơ bị bắt cóc</a:t>
            </a:r>
          </a:p>
        </p:txBody>
      </p:sp>
      <p:pic>
        <p:nvPicPr>
          <p:cNvPr id="1026" name="Picture 2" descr="Hình ảnh Bắt Cóc Trẻ Em PNG, Vector, PSD, và biểu tượng để tải về miễn phí  | pngtree">
            <a:extLst>
              <a:ext uri="{FF2B5EF4-FFF2-40B4-BE49-F238E27FC236}">
                <a16:creationId xmlns:a16="http://schemas.microsoft.com/office/drawing/2014/main" id="{E876117D-C29E-44B2-29B4-F7729CC9F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500" b="95278" l="10000" r="90000">
                        <a14:foregroundMark x1="46852" y1="7500" x2="55926" y2="15278"/>
                        <a14:foregroundMark x1="44259" y1="70833" x2="40556" y2="88611"/>
                        <a14:foregroundMark x1="40556" y1="88611" x2="35556" y2="93889"/>
                        <a14:foregroundMark x1="47222" y1="91389" x2="54815" y2="95278"/>
                        <a14:foregroundMark x1="57963" y1="81389" x2="63148" y2="93056"/>
                        <a14:foregroundMark x1="63148" y1="93056" x2="63148" y2="93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6490" y="3025140"/>
            <a:ext cx="51435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93049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8B4448-5E45-4A45-A3A6-5BDE8AB470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530"/>
          <a:stretch/>
        </p:blipFill>
        <p:spPr>
          <a:xfrm>
            <a:off x="2601500" y="1949145"/>
            <a:ext cx="7619196" cy="4565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D9E245-6C38-413B-ACA3-0B4C91BDAF58}"/>
              </a:ext>
            </a:extLst>
          </p:cNvPr>
          <p:cNvSpPr txBox="1"/>
          <p:nvPr/>
        </p:nvSpPr>
        <p:spPr>
          <a:xfrm>
            <a:off x="1971304" y="641268"/>
            <a:ext cx="91915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err="1"/>
              <a:t>Tình</a:t>
            </a:r>
            <a:r>
              <a:rPr lang="en-US" sz="2800" i="1" dirty="0"/>
              <a:t> </a:t>
            </a:r>
            <a:r>
              <a:rPr lang="en-US" sz="2800" i="1" dirty="0" err="1"/>
              <a:t>huống</a:t>
            </a:r>
            <a:r>
              <a:rPr lang="en-US" sz="2800" i="1" dirty="0"/>
              <a:t> 1: </a:t>
            </a:r>
            <a:r>
              <a:rPr lang="en-US" sz="2800" dirty="0" err="1"/>
              <a:t>Sơn</a:t>
            </a:r>
            <a:r>
              <a:rPr lang="en-US" sz="2800" dirty="0"/>
              <a:t> </a:t>
            </a:r>
            <a:r>
              <a:rPr lang="en-US" sz="2800" dirty="0" err="1"/>
              <a:t>đang</a:t>
            </a:r>
            <a:r>
              <a:rPr lang="en-US" sz="2800" dirty="0"/>
              <a:t> </a:t>
            </a:r>
            <a:r>
              <a:rPr lang="en-US" sz="2800" dirty="0" err="1"/>
              <a:t>đúng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mình</a:t>
            </a:r>
            <a:r>
              <a:rPr lang="en-US" sz="2800" dirty="0"/>
              <a:t> ở </a:t>
            </a:r>
            <a:r>
              <a:rPr lang="en-US" sz="2800" dirty="0" err="1"/>
              <a:t>cổng</a:t>
            </a:r>
            <a:r>
              <a:rPr lang="en-US" sz="2800" dirty="0"/>
              <a:t> </a:t>
            </a:r>
            <a:r>
              <a:rPr lang="en-US" sz="2800" dirty="0" err="1"/>
              <a:t>trường</a:t>
            </a:r>
            <a:r>
              <a:rPr lang="en-US" sz="2800" dirty="0"/>
              <a:t> </a:t>
            </a:r>
            <a:r>
              <a:rPr lang="en-US" sz="2800" dirty="0" err="1"/>
              <a:t>chờ</a:t>
            </a:r>
            <a:r>
              <a:rPr lang="en-US" sz="2800" dirty="0"/>
              <a:t> </a:t>
            </a:r>
            <a:r>
              <a:rPr lang="en-US" sz="2800" dirty="0" err="1"/>
              <a:t>bố</a:t>
            </a:r>
            <a:r>
              <a:rPr lang="en-US" sz="2800" dirty="0"/>
              <a:t> </a:t>
            </a:r>
            <a:r>
              <a:rPr lang="en-US" sz="2800" dirty="0" err="1"/>
              <a:t>mẹ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đón</a:t>
            </a:r>
            <a:r>
              <a:rPr lang="en-US" sz="2800" dirty="0"/>
              <a:t> </a:t>
            </a:r>
            <a:r>
              <a:rPr lang="en-US" sz="2800" dirty="0" err="1"/>
              <a:t>phát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lạ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dõi</a:t>
            </a:r>
            <a:r>
              <a:rPr lang="en-US" sz="2800" dirty="0"/>
              <a:t> </a:t>
            </a:r>
            <a:r>
              <a:rPr lang="en-US" sz="2800" dirty="0" err="1"/>
              <a:t>mình</a:t>
            </a:r>
            <a:r>
              <a:rPr lang="en-US" sz="2800" dirty="0"/>
              <a:t>. </a:t>
            </a:r>
            <a:r>
              <a:rPr lang="en-US" sz="2800" dirty="0" err="1"/>
              <a:t>Nếu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Sơn</a:t>
            </a:r>
            <a:r>
              <a:rPr lang="en-US" sz="2800" dirty="0"/>
              <a:t>,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6796069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hững việc làm cùng gia đình đón Tết (1)">
            <a:hlinkClick r:id="" action="ppaction://media"/>
            <a:extLst>
              <a:ext uri="{FF2B5EF4-FFF2-40B4-BE49-F238E27FC236}">
                <a16:creationId xmlns:a16="http://schemas.microsoft.com/office/drawing/2014/main" id="{854846F8-E396-B148-8F22-3BAA619459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66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F5587E-6718-4178-B3D1-7CC146C20F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79"/>
          <a:stretch/>
        </p:blipFill>
        <p:spPr>
          <a:xfrm>
            <a:off x="1972018" y="2052028"/>
            <a:ext cx="8527837" cy="43308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E04170-7BA3-41F6-B38F-9B825AD2CBB3}"/>
              </a:ext>
            </a:extLst>
          </p:cNvPr>
          <p:cNvSpPr txBox="1"/>
          <p:nvPr/>
        </p:nvSpPr>
        <p:spPr>
          <a:xfrm>
            <a:off x="2546574" y="667033"/>
            <a:ext cx="73787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err="1"/>
              <a:t>Tình</a:t>
            </a:r>
            <a:r>
              <a:rPr lang="en-US" sz="2800" i="1" dirty="0"/>
              <a:t> </a:t>
            </a:r>
            <a:r>
              <a:rPr lang="en-US" sz="2800" i="1" dirty="0" err="1"/>
              <a:t>huống</a:t>
            </a:r>
            <a:r>
              <a:rPr lang="en-US" sz="2800" i="1" dirty="0"/>
              <a:t> 2: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trường</a:t>
            </a:r>
            <a:r>
              <a:rPr lang="en-US" sz="2800" dirty="0"/>
              <a:t>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nhà</a:t>
            </a:r>
            <a:r>
              <a:rPr lang="en-US" sz="2800" dirty="0"/>
              <a:t>, Nga </a:t>
            </a:r>
            <a:r>
              <a:rPr lang="en-US" sz="2800" dirty="0" err="1"/>
              <a:t>gặp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lạ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quà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rủ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cùng</a:t>
            </a:r>
            <a:r>
              <a:rPr lang="en-US" sz="2800" dirty="0"/>
              <a:t>. </a:t>
            </a:r>
            <a:r>
              <a:rPr lang="en-US" sz="2800" dirty="0" err="1"/>
              <a:t>Nếu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Nga,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ứng</a:t>
            </a:r>
            <a:r>
              <a:rPr lang="en-US" sz="2800" dirty="0"/>
              <a:t> </a:t>
            </a:r>
            <a:r>
              <a:rPr lang="en-US" sz="2800" dirty="0" err="1"/>
              <a:t>xử</a:t>
            </a:r>
            <a:r>
              <a:rPr lang="en-US" sz="2800" dirty="0"/>
              <a:t> </a:t>
            </a:r>
            <a:r>
              <a:rPr lang="en-US" sz="2800" dirty="0" err="1"/>
              <a:t>thế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5897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A16E077-B764-6737-65FD-226D56E8C72C}"/>
              </a:ext>
            </a:extLst>
          </p:cNvPr>
          <p:cNvSpPr/>
          <p:nvPr/>
        </p:nvSpPr>
        <p:spPr>
          <a:xfrm>
            <a:off x="202018" y="309715"/>
            <a:ext cx="11787963" cy="6420655"/>
          </a:xfrm>
          <a:prstGeom prst="roundRect">
            <a:avLst>
              <a:gd name="adj" fmla="val 12532"/>
            </a:avLst>
          </a:prstGeom>
          <a:solidFill>
            <a:schemeClr val="lt1">
              <a:alpha val="80000"/>
            </a:schemeClr>
          </a:solidFill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 descr="Kids discuss homework Premium Vector">
            <a:extLst>
              <a:ext uri="{FF2B5EF4-FFF2-40B4-BE49-F238E27FC236}">
                <a16:creationId xmlns:a16="http://schemas.microsoft.com/office/drawing/2014/main" id="{5812A57E-7F08-DCEE-68FA-505DFD204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71" b="99443" l="2716" r="93291">
                        <a14:foregroundMark x1="42492" y1="46797" x2="42492" y2="46797"/>
                        <a14:foregroundMark x1="41214" y1="32033" x2="41214" y2="32033"/>
                        <a14:foregroundMark x1="38179" y1="51532" x2="38179" y2="51532"/>
                        <a14:foregroundMark x1="61342" y1="76880" x2="61342" y2="76880"/>
                        <a14:foregroundMark x1="56230" y1="76323" x2="56230" y2="76323"/>
                        <a14:foregroundMark x1="15016" y1="63510" x2="15016" y2="63510"/>
                        <a14:foregroundMark x1="9265" y1="60446" x2="9265" y2="60446"/>
                        <a14:foregroundMark x1="6390" y1="77159" x2="6390" y2="77159"/>
                        <a14:foregroundMark x1="5911" y1="69081" x2="5911" y2="69081"/>
                        <a14:foregroundMark x1="14217" y1="85237" x2="14217" y2="85237"/>
                        <a14:foregroundMark x1="15655" y1="91643" x2="15655" y2="91643"/>
                        <a14:foregroundMark x1="9105" y1="90808" x2="9105" y2="90808"/>
                        <a14:foregroundMark x1="10863" y1="97493" x2="17412" y2="99721"/>
                        <a14:foregroundMark x1="86741" y1="64067" x2="86741" y2="64067"/>
                        <a14:foregroundMark x1="87061" y1="56546" x2="87061" y2="56546"/>
                        <a14:foregroundMark x1="86581" y1="92758" x2="86581" y2="92758"/>
                        <a14:foregroundMark x1="92812" y1="89694" x2="92812" y2="89694"/>
                        <a14:foregroundMark x1="93610" y1="64903" x2="93610" y2="64903"/>
                        <a14:foregroundMark x1="44089" y1="59889" x2="44089" y2="59889"/>
                        <a14:foregroundMark x1="45048" y1="59889" x2="45048" y2="59889"/>
                        <a14:foregroundMark x1="59105" y1="71031" x2="59105" y2="71031"/>
                        <a14:foregroundMark x1="59425" y1="71031" x2="59425" y2="71031"/>
                        <a14:foregroundMark x1="55460" y1="67502" x2="54952" y2="67131"/>
                        <a14:foregroundMark x1="59904" y1="70752" x2="58062" y2="69405"/>
                        <a14:foregroundMark x1="46166" y1="59889" x2="46166" y2="59889"/>
                        <a14:foregroundMark x1="46645" y1="59331" x2="46645" y2="59331"/>
                        <a14:foregroundMark x1="44409" y1="57660" x2="44409" y2="57660"/>
                        <a14:foregroundMark x1="45048" y1="56825" x2="45048" y2="56825"/>
                        <a14:foregroundMark x1="77636" y1="76880" x2="77636" y2="76880"/>
                        <a14:foregroundMark x1="77796" y1="77716" x2="77796" y2="77716"/>
                        <a14:foregroundMark x1="3514" y1="68802" x2="3514" y2="68802"/>
                        <a14:foregroundMark x1="2716" y1="75487" x2="2716" y2="75487"/>
                        <a14:foregroundMark x1="3035" y1="67967" x2="3035" y2="67967"/>
                        <a14:foregroundMark x1="54473" y1="57939" x2="54473" y2="57939"/>
                        <a14:foregroundMark x1="54313" y1="57103" x2="54313" y2="57103"/>
                        <a14:foregroundMark x1="54153" y1="56546" x2="54153" y2="56546"/>
                        <a14:foregroundMark x1="54153" y1="56267" x2="54153" y2="56267"/>
                        <a14:foregroundMark x1="54313" y1="56267" x2="54313" y2="56267"/>
                        <a14:backgroundMark x1="43930" y1="56267" x2="43930" y2="56267"/>
                        <a14:backgroundMark x1="41214" y1="57939" x2="41214" y2="57939"/>
                        <a14:backgroundMark x1="35304" y1="57660" x2="35304" y2="57660"/>
                        <a14:backgroundMark x1="61342" y1="69916" x2="61342" y2="69916"/>
                        <a14:backgroundMark x1="60543" y1="69916" x2="60543" y2="69916"/>
                        <a14:backgroundMark x1="60224" y1="69638" x2="60224" y2="69638"/>
                        <a14:backgroundMark x1="55272" y1="67967" x2="58307" y2="68802"/>
                        <a14:backgroundMark x1="79553" y1="81894" x2="79553" y2="81894"/>
                        <a14:backgroundMark x1="78594" y1="81337" x2="78594" y2="81337"/>
                        <a14:backgroundMark x1="7668" y1="77716" x2="7668" y2="77716"/>
                        <a14:backgroundMark x1="6709" y1="76323" x2="6709" y2="76323"/>
                        <a14:backgroundMark x1="2716" y1="67688" x2="2716" y2="67688"/>
                        <a14:backgroundMark x1="54952" y1="67967" x2="54952" y2="67967"/>
                        <a14:backgroundMark x1="54792" y1="67409" x2="54792" y2="67409"/>
                        <a14:backgroundMark x1="55112" y1="67688" x2="55112" y2="67688"/>
                        <a14:backgroundMark x1="53994" y1="55989" x2="53994" y2="55989"/>
                        <a14:backgroundMark x1="53834" y1="56546" x2="53834" y2="56546"/>
                        <a14:backgroundMark x1="53994" y1="57103" x2="53994" y2="57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996" y="2840321"/>
            <a:ext cx="6753908" cy="3873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D761B6-502B-274E-3CE6-52D3229E3CE1}"/>
              </a:ext>
            </a:extLst>
          </p:cNvPr>
          <p:cNvSpPr txBox="1"/>
          <p:nvPr/>
        </p:nvSpPr>
        <p:spPr>
          <a:xfrm>
            <a:off x="1130931" y="258624"/>
            <a:ext cx="9667697" cy="2085796"/>
          </a:xfrm>
          <a:prstGeom prst="doubleWave">
            <a:avLst>
              <a:gd name="adj1" fmla="val 6250"/>
              <a:gd name="adj2" fmla="val -49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P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hân vai và tìm cách giải quyết tình huống.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C6A4D8-A613-47E8-A747-0C600C17D6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7013" y="2566825"/>
            <a:ext cx="7474344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2578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0709F72-82F5-479F-93CD-31C17887DF6B}"/>
              </a:ext>
            </a:extLst>
          </p:cNvPr>
          <p:cNvSpPr/>
          <p:nvPr/>
        </p:nvSpPr>
        <p:spPr>
          <a:xfrm>
            <a:off x="202018" y="309715"/>
            <a:ext cx="11787963" cy="6420655"/>
          </a:xfrm>
          <a:prstGeom prst="roundRect">
            <a:avLst>
              <a:gd name="adj" fmla="val 12532"/>
            </a:avLst>
          </a:prstGeom>
          <a:solidFill>
            <a:schemeClr val="lt1">
              <a:alpha val="80000"/>
            </a:schemeClr>
          </a:solidFill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59624860-5109-BF8B-B18B-141F7CD7B492}"/>
              </a:ext>
            </a:extLst>
          </p:cNvPr>
          <p:cNvSpPr/>
          <p:nvPr/>
        </p:nvSpPr>
        <p:spPr>
          <a:xfrm>
            <a:off x="2886075" y="1031433"/>
            <a:ext cx="6410325" cy="2136199"/>
          </a:xfrm>
          <a:prstGeom prst="cloud">
            <a:avLst/>
          </a:prstGeom>
          <a:solidFill>
            <a:srgbClr val="CC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Trình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bày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trước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lớp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5" name="Picture 2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890434CD-B17C-9300-9B85-FFFA1FA86C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9" b="90431" l="3994" r="41853">
                        <a14:foregroundMark x1="39776" y1="39234" x2="39776" y2="39234"/>
                        <a14:foregroundMark x1="32907" y1="43541" x2="32907" y2="43541"/>
                        <a14:foregroundMark x1="41374" y1="41627" x2="41374" y2="41627"/>
                        <a14:foregroundMark x1="27476" y1="90431" x2="27476" y2="90431"/>
                        <a14:foregroundMark x1="31470" y1="68660" x2="31470" y2="68660"/>
                        <a14:foregroundMark x1="31310" y1="66746" x2="31310" y2="66746"/>
                        <a14:foregroundMark x1="32109" y1="65072" x2="32109" y2="65072"/>
                        <a14:foregroundMark x1="32428" y1="66746" x2="32428" y2="66746"/>
                        <a14:foregroundMark x1="33067" y1="67464" x2="33067" y2="67464"/>
                        <a14:foregroundMark x1="33387" y1="72010" x2="33387" y2="72010"/>
                        <a14:foregroundMark x1="41853" y1="54785" x2="41853" y2="54785"/>
                        <a14:backgroundMark x1="22684" y1="65072" x2="22684" y2="65072"/>
                        <a14:backgroundMark x1="22684" y1="64354" x2="22684" y2="64354"/>
                        <a14:backgroundMark x1="23482" y1="65550" x2="23482" y2="65550"/>
                        <a14:backgroundMark x1="23323" y1="64593" x2="23323" y2="64593"/>
                        <a14:backgroundMark x1="32907" y1="64593" x2="32907" y2="64593"/>
                        <a14:backgroundMark x1="32428" y1="64354" x2="32428" y2="64354"/>
                        <a14:backgroundMark x1="32588" y1="65550" x2="32588" y2="65550"/>
                        <a14:backgroundMark x1="32907" y1="66986" x2="32907" y2="66986"/>
                        <a14:backgroundMark x1="33387" y1="68182" x2="33387" y2="68182"/>
                        <a14:backgroundMark x1="33387" y1="68900" x2="33387" y2="68900"/>
                        <a14:backgroundMark x1="33546" y1="69617" x2="33546" y2="69617"/>
                        <a14:backgroundMark x1="35463" y1="70574" x2="36102" y2="70335"/>
                        <a14:backgroundMark x1="32109" y1="72249" x2="33387" y2="71053"/>
                        <a14:backgroundMark x1="33387" y1="72488" x2="33387" y2="72488"/>
                        <a14:backgroundMark x1="33546" y1="72488" x2="33546" y2="72488"/>
                        <a14:backgroundMark x1="33067" y1="67703" x2="33067" y2="67703"/>
                        <a14:backgroundMark x1="33546" y1="72010" x2="33546" y2="72010"/>
                        <a14:backgroundMark x1="33227" y1="66986" x2="33227" y2="66986"/>
                        <a14:backgroundMark x1="22843" y1="66507" x2="22843" y2="66507"/>
                        <a14:backgroundMark x1="23003" y1="66746" x2="23003" y2="6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390"/>
          <a:stretch/>
        </p:blipFill>
        <p:spPr bwMode="auto">
          <a:xfrm>
            <a:off x="3109548" y="2145949"/>
            <a:ext cx="2600325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7A272E6E-017E-471D-C38F-B35C5592C6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9" b="91627" l="61502" r="95687">
                        <a14:foregroundMark x1="74281" y1="86603" x2="74281" y2="86603"/>
                        <a14:foregroundMark x1="78594" y1="87321" x2="78594" y2="87321"/>
                        <a14:foregroundMark x1="78594" y1="89952" x2="78594" y2="89952"/>
                        <a14:foregroundMark x1="74281" y1="90909" x2="74281" y2="90909"/>
                        <a14:foregroundMark x1="74920" y1="88517" x2="74920" y2="88517"/>
                        <a14:foregroundMark x1="74920" y1="89474" x2="74920" y2="89474"/>
                        <a14:foregroundMark x1="78435" y1="91627" x2="78435" y2="9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99"/>
          <a:stretch/>
        </p:blipFill>
        <p:spPr bwMode="auto">
          <a:xfrm>
            <a:off x="5659229" y="2359066"/>
            <a:ext cx="2540135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8A215-6DCA-06B7-5ED9-9B8CCCA33443}"/>
              </a:ext>
            </a:extLst>
          </p:cNvPr>
          <p:cNvSpPr txBox="1"/>
          <p:nvPr/>
        </p:nvSpPr>
        <p:spPr>
          <a:xfrm>
            <a:off x="3221503" y="5008089"/>
            <a:ext cx="5825714" cy="122586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nhóm khác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nghe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góp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ý 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sung</a:t>
            </a:r>
          </a:p>
        </p:txBody>
      </p:sp>
    </p:spTree>
    <p:extLst>
      <p:ext uri="{BB962C8B-B14F-4D97-AF65-F5344CB8AC3E}">
        <p14:creationId xmlns:p14="http://schemas.microsoft.com/office/powerpoint/2010/main" val="110930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8B4448-5E45-4A45-A3A6-5BDE8AB470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530"/>
          <a:stretch/>
        </p:blipFill>
        <p:spPr>
          <a:xfrm>
            <a:off x="2601500" y="1949145"/>
            <a:ext cx="7619196" cy="4565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D9E245-6C38-413B-ACA3-0B4C91BDAF58}"/>
              </a:ext>
            </a:extLst>
          </p:cNvPr>
          <p:cNvSpPr txBox="1"/>
          <p:nvPr/>
        </p:nvSpPr>
        <p:spPr>
          <a:xfrm>
            <a:off x="1971304" y="641268"/>
            <a:ext cx="91915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Nếu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Sơn</a:t>
            </a:r>
            <a:r>
              <a:rPr lang="en-US" sz="2800" i="1" dirty="0">
                <a:solidFill>
                  <a:prstClr val="black"/>
                </a:solidFill>
                <a:latin typeface="Arial"/>
              </a:rPr>
              <a:t>, </a:t>
            </a:r>
            <a:r>
              <a:rPr lang="en-US" sz="2800" i="1" dirty="0" err="1">
                <a:solidFill>
                  <a:prstClr val="black"/>
                </a:solidFill>
                <a:latin typeface="Arial"/>
              </a:rPr>
              <a:t>em</a:t>
            </a:r>
            <a:r>
              <a:rPr lang="en-US" sz="2800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Arial"/>
              </a:rPr>
              <a:t>nên</a:t>
            </a:r>
            <a:r>
              <a:rPr lang="en-US" sz="2800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Arial"/>
              </a:rPr>
              <a:t>tìm</a:t>
            </a:r>
            <a:r>
              <a:rPr lang="en-US" sz="2800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Arial"/>
              </a:rPr>
              <a:t>đến</a:t>
            </a:r>
            <a:r>
              <a:rPr lang="en-US" sz="2800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Arial"/>
              </a:rPr>
              <a:t>sự</a:t>
            </a:r>
            <a:r>
              <a:rPr lang="en-US" sz="2800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Arial"/>
              </a:rPr>
              <a:t>trợ</a:t>
            </a:r>
            <a:r>
              <a:rPr lang="en-US" sz="2800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Arial"/>
              </a:rPr>
              <a:t>giúp</a:t>
            </a:r>
            <a:r>
              <a:rPr lang="en-US" sz="2800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Arial"/>
              </a:rPr>
              <a:t>của</a:t>
            </a:r>
            <a:r>
              <a:rPr lang="en-US" sz="2800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Arial"/>
              </a:rPr>
              <a:t>những</a:t>
            </a:r>
            <a:r>
              <a:rPr lang="en-US" sz="2800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Arial"/>
              </a:rPr>
              <a:t>người</a:t>
            </a:r>
            <a:r>
              <a:rPr lang="en-US" sz="2800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Arial"/>
              </a:rPr>
              <a:t>gần</a:t>
            </a:r>
            <a:r>
              <a:rPr lang="en-US" sz="2800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Arial"/>
              </a:rPr>
              <a:t>đó</a:t>
            </a:r>
            <a:r>
              <a:rPr lang="en-US" sz="2800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Arial"/>
              </a:rPr>
              <a:t>để</a:t>
            </a:r>
            <a:r>
              <a:rPr lang="en-US" sz="2800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Arial"/>
              </a:rPr>
              <a:t>tránh</a:t>
            </a:r>
            <a:r>
              <a:rPr lang="en-US" sz="2800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Arial"/>
              </a:rPr>
              <a:t>bị</a:t>
            </a:r>
            <a:r>
              <a:rPr lang="en-US" sz="2800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Arial"/>
              </a:rPr>
              <a:t>người</a:t>
            </a:r>
            <a:r>
              <a:rPr lang="en-US" sz="2800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Arial"/>
              </a:rPr>
              <a:t>xấu</a:t>
            </a:r>
            <a:r>
              <a:rPr lang="en-US" sz="2800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Arial"/>
              </a:rPr>
              <a:t>hãm</a:t>
            </a:r>
            <a:r>
              <a:rPr lang="en-US" sz="2800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Arial"/>
              </a:rPr>
              <a:t>hại</a:t>
            </a:r>
            <a:r>
              <a:rPr lang="en-US" sz="2800" i="1" dirty="0">
                <a:solidFill>
                  <a:prstClr val="black"/>
                </a:solidFill>
                <a:latin typeface="Arial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99077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862</TotalTime>
  <Words>191</Words>
  <Application>Microsoft Office PowerPoint</Application>
  <PresentationFormat>Widescreen</PresentationFormat>
  <Paragraphs>18</Paragraphs>
  <Slides>12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12</vt:i4>
      </vt:variant>
    </vt:vector>
  </HeadingPairs>
  <TitlesOfParts>
    <vt:vector size="37" baseType="lpstr">
      <vt:lpstr>微软雅黑</vt:lpstr>
      <vt:lpstr>Arial</vt:lpstr>
      <vt:lpstr>Arial-Rounded</vt:lpstr>
      <vt:lpstr>Calibri</vt:lpstr>
      <vt:lpstr>Calibri Light</vt:lpstr>
      <vt:lpstr>Cambria</vt:lpstr>
      <vt:lpstr>等线</vt:lpstr>
      <vt:lpstr>iCiel Mijas</vt:lpstr>
      <vt:lpstr>Quicksand Medium</vt:lpstr>
      <vt:lpstr>黑体</vt:lpstr>
      <vt:lpstr>宋体</vt:lpstr>
      <vt:lpstr>Utm AVO</vt:lpstr>
      <vt:lpstr>UTM Cookies</vt:lpstr>
      <vt:lpstr>汉仪跳跳体简</vt:lpstr>
      <vt:lpstr>Office Theme</vt:lpstr>
      <vt:lpstr>2_Office 主题</vt:lpstr>
      <vt:lpstr>https://www.freeppt7.com</vt:lpstr>
      <vt:lpstr>Office 主题</vt:lpstr>
      <vt:lpstr>1_Office 主题</vt:lpstr>
      <vt:lpstr>4_Office 主题</vt:lpstr>
      <vt:lpstr>5_Office 主题</vt:lpstr>
      <vt:lpstr>3_Office 主题</vt:lpstr>
      <vt:lpstr>1_https://www.freeppt7.com</vt:lpstr>
      <vt:lpstr>Custom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83</cp:revision>
  <dcterms:created xsi:type="dcterms:W3CDTF">2021-07-20T01:55:21Z</dcterms:created>
  <dcterms:modified xsi:type="dcterms:W3CDTF">2026-03-04T08:27:44Z</dcterms:modified>
</cp:coreProperties>
</file>