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9" r:id="rId3"/>
    <p:sldMasterId id="2147483683" r:id="rId4"/>
    <p:sldMasterId id="2147483695" r:id="rId5"/>
  </p:sldMasterIdLst>
  <p:notesMasterIdLst>
    <p:notesMasterId r:id="rId24"/>
  </p:notesMasterIdLst>
  <p:sldIdLst>
    <p:sldId id="286" r:id="rId6"/>
    <p:sldId id="259" r:id="rId7"/>
    <p:sldId id="270" r:id="rId8"/>
    <p:sldId id="271" r:id="rId9"/>
    <p:sldId id="272" r:id="rId10"/>
    <p:sldId id="2007577120" r:id="rId11"/>
    <p:sldId id="285" r:id="rId12"/>
    <p:sldId id="273" r:id="rId13"/>
    <p:sldId id="2007577119" r:id="rId14"/>
    <p:sldId id="264" r:id="rId15"/>
    <p:sldId id="2007577112" r:id="rId16"/>
    <p:sldId id="2007577113" r:id="rId17"/>
    <p:sldId id="2007577114" r:id="rId18"/>
    <p:sldId id="2007577115" r:id="rId19"/>
    <p:sldId id="280" r:id="rId20"/>
    <p:sldId id="281" r:id="rId21"/>
    <p:sldId id="282" r:id="rId22"/>
    <p:sldId id="3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04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BE7F3-6704-4B06-890A-8B28A7B744F7}"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BA3DC-A10B-4575-AFED-2A03A7739FA5}" type="slidenum">
              <a:rPr lang="en-US" smtClean="0"/>
              <a:t>‹#›</a:t>
            </a:fld>
            <a:endParaRPr lang="en-US"/>
          </a:p>
        </p:txBody>
      </p:sp>
    </p:spTree>
    <p:extLst>
      <p:ext uri="{BB962C8B-B14F-4D97-AF65-F5344CB8AC3E}">
        <p14:creationId xmlns:p14="http://schemas.microsoft.com/office/powerpoint/2010/main" val="339219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4920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258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53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899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016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677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165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88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06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27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4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sp>
        <p:nvSpPr>
          <p:cNvPr id="9" name="矩形 8">
            <a:extLst>
              <a:ext uri="{FF2B5EF4-FFF2-40B4-BE49-F238E27FC236}">
                <a16:creationId xmlns:a16="http://schemas.microsoft.com/office/drawing/2014/main" id="{99A71940-B7F7-6317-A8E0-03B77A325CC1}"/>
              </a:ext>
            </a:extLst>
          </p:cNvPr>
          <p:cNvSpPr/>
          <p:nvPr userDrawn="1"/>
        </p:nvSpPr>
        <p:spPr>
          <a:xfrm>
            <a:off x="231820" y="257577"/>
            <a:ext cx="11732653" cy="6375043"/>
          </a:xfrm>
          <a:prstGeom prst="rect">
            <a:avLst/>
          </a:prstGeom>
          <a:solidFill>
            <a:srgbClr val="FBFEFF"/>
          </a:solidFill>
          <a:ln w="19050">
            <a:solidFill>
              <a:srgbClr val="00B050"/>
            </a:solidFill>
            <a:prstDash val="lg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5232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spTree>
    <p:extLst>
      <p:ext uri="{BB962C8B-B14F-4D97-AF65-F5344CB8AC3E}">
        <p14:creationId xmlns:p14="http://schemas.microsoft.com/office/powerpoint/2010/main" val="97056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99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53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25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2025/2/24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96682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2025/2/24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6264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626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80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266967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88583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8066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908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4950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1379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405025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3235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8691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860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19241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24/02/2025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0191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5200-B097-BF4F-A865-16BC6CD961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ED85C9D-BF40-1B45-A7FA-8FDEDDC18729}"/>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11" indent="0" algn="ctr">
              <a:buNone/>
              <a:defRPr sz="2000"/>
            </a:lvl2pPr>
            <a:lvl3pPr marL="914424" indent="0" algn="ctr">
              <a:buNone/>
              <a:defRPr sz="1800"/>
            </a:lvl3pPr>
            <a:lvl4pPr marL="1371635" indent="0" algn="ctr">
              <a:buNone/>
              <a:defRPr sz="1600"/>
            </a:lvl4pPr>
            <a:lvl5pPr marL="1828845" indent="0" algn="ctr">
              <a:buNone/>
              <a:defRPr sz="1600"/>
            </a:lvl5pPr>
            <a:lvl6pPr marL="2286058"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3F199A4-6B2D-DF4E-8382-FB554741D90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B76A50-FC30-F343-A1C2-A55D2C5970C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436A8-56BD-CB47-82C7-088A3C11E8C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43973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4F0-9D45-C242-B80C-6DE446C87575}"/>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B4EE2B6-EA34-1348-8205-5EDE206BA967}"/>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971315-4E15-874D-A76F-05A4893D67E0}"/>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A5627D-7624-2B42-96D0-24F0C3C1AA24}"/>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FD20F4-52B0-2E4F-B00C-0FC1067D05AA}"/>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087285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73CE-1F63-034F-9143-7E1EBD0C73B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7F2EFC-F2ED-7640-B94C-F15F2860B42D}"/>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4"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9D203-4C91-9342-8CA3-6441874AF004}"/>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6AC273-F881-4B4E-84F1-911422930CC8}"/>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EF553-6052-0B41-A8DA-B17DEB64C46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14218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0256-5FD0-2B40-BCAF-38838A497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54EF280-DA5E-6F4D-8D2F-32969215E2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C4C2C9-9B6D-5D4D-B3F9-F7322FCBB2EC}"/>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9540F5C-9542-1847-AC15-C158BD226E4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D19586-0DCC-7840-B0E1-35E71B83005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DC684-97AE-824A-8FAB-F8614697FB32}"/>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329371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D48-4A47-C04B-A27E-7FB7D0F38A6C}"/>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E6AA0E-CE25-3D4E-9173-3F28637CD88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67CF2-9AFA-7741-8B01-9E14F6B849C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0BF7AE6-E627-E340-BF24-4DBD004BF3C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D1142-9171-2341-8D00-29A26A08F2C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C49A35-C626-A845-9B95-4C7BC6E4E1FF}"/>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1C6575A-E012-224B-AD8D-8620174FE34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7FBA1B-F6CE-D148-A80B-3D87CA20A05E}"/>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039637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ADD3-9255-D14E-97C6-16426960DD1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B4D90A4-18F5-3041-B916-5ADF7EA5A127}"/>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D1A414-7026-FA4F-B89E-E1D639E2D4E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8561ED-D07A-EA4B-A228-2A8BB3FF380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108685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95C2C-5EB5-BC4D-93E0-0BB14C13501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95646E1-6BC0-5A44-B739-CDF9C4FDE39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28E5FE8-E048-DD40-B0F9-159AE023AA39}"/>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2901791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90A-4762-8349-B971-56C88BDF05FA}"/>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30FE97E-0EB3-6449-82D1-64C5CFD363EB}"/>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50A7B-6AD0-6C4F-8B2B-FD22C0FFED76}"/>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E5AF9-BC3C-A04A-99D2-8839C006762C}"/>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F4A9B3-0322-6F44-8AB3-5AB0403E3BA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F3263D-9A68-E142-83C2-FC0E0FD04E7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7191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196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83F-C971-7C48-9B65-5014EA5802DF}"/>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93AE131-1FC2-3E41-A61F-80202E516E0D}"/>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endParaRPr lang="en-VN"/>
          </a:p>
        </p:txBody>
      </p:sp>
      <p:sp>
        <p:nvSpPr>
          <p:cNvPr id="4" name="Text Placeholder 3">
            <a:extLst>
              <a:ext uri="{FF2B5EF4-FFF2-40B4-BE49-F238E27FC236}">
                <a16:creationId xmlns:a16="http://schemas.microsoft.com/office/drawing/2014/main" id="{EAB255BF-DE38-C94C-87FA-07865CC8D91E}"/>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14399-A635-3544-8C5F-E21055FE2BDB}"/>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95111C-76C4-D345-BE30-E9745E7E743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204E8-2DD5-4245-8C40-C0CC8FA41941}"/>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223905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07C1-1302-5749-9A3E-C11ADBF13B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B804EEC-68B7-5647-91A4-473846461C1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6FAF-9B7F-844A-9B6B-E65C5415E989}"/>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9FD23F-5239-0248-9EFB-D49A2C5063E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578F6-E720-6546-961A-6050C27F80F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245115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130A2-6446-1244-954C-F215094E376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1373C97-9DF6-844F-80FC-D83E87242A64}"/>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6C74CA0-5919-1D49-B4E8-22C2E6AA7AC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2/24/2025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4B5D18-46C1-F945-B35F-BACFF3462E02}"/>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1593F-C06A-1841-AD41-D2B4A5AEF4B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191053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34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57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16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03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3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57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086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603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86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34598557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EE542182-DA1C-0DC4-E67C-F2B490F53BB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07386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5" algn="l" defTabSz="9144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1"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1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1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38.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6.gif"/><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 Target="slide3.xml"/><Relationship Id="rId16"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slide" Target="slide6.xml"/><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slide" Target="slide7.xml"/><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895475"/>
            <a:ext cx="12192000"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9201" y="250888"/>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7467" y="1055433"/>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5"/>
          <a:srcRect b="33855"/>
          <a:stretch/>
        </p:blipFill>
        <p:spPr>
          <a:xfrm>
            <a:off x="413902" y="1267129"/>
            <a:ext cx="11296867"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39496" y="3527294"/>
            <a:ext cx="3835959"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9030" y="-216207"/>
            <a:ext cx="1701282"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207" y="1203857"/>
            <a:ext cx="1701282" cy="1701282"/>
          </a:xfrm>
          <a:prstGeom prst="rect">
            <a:avLst/>
          </a:prstGeom>
        </p:spPr>
      </p:pic>
    </p:spTree>
    <p:extLst>
      <p:ext uri="{BB962C8B-B14F-4D97-AF65-F5344CB8AC3E}">
        <p14:creationId xmlns:p14="http://schemas.microsoft.com/office/powerpoint/2010/main" val="20380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830" y="-193540"/>
            <a:ext cx="11241813" cy="6834353"/>
          </a:xfrm>
          <a:prstGeom prst="rect">
            <a:avLst/>
          </a:prstGeom>
        </p:spPr>
      </p:pic>
    </p:spTree>
    <p:extLst>
      <p:ext uri="{BB962C8B-B14F-4D97-AF65-F5344CB8AC3E}">
        <p14:creationId xmlns:p14="http://schemas.microsoft.com/office/powerpoint/2010/main" val="2358381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0" name="Picture 59">
            <a:extLst>
              <a:ext uri="{FF2B5EF4-FFF2-40B4-BE49-F238E27FC236}">
                <a16:creationId xmlns:a16="http://schemas.microsoft.com/office/drawing/2014/main" id="{20039D52-C418-4C39-9384-69A1A3F5BA71}"/>
              </a:ext>
            </a:extLst>
          </p:cNvPr>
          <p:cNvPicPr>
            <a:picLocks noChangeAspect="1"/>
          </p:cNvPicPr>
          <p:nvPr/>
        </p:nvPicPr>
        <p:blipFill>
          <a:blip r:embed="rId3"/>
          <a:stretch>
            <a:fillRect/>
          </a:stretch>
        </p:blipFill>
        <p:spPr>
          <a:xfrm>
            <a:off x="2367516" y="816803"/>
            <a:ext cx="7662382" cy="4405202"/>
          </a:xfrm>
          <a:prstGeom prst="rect">
            <a:avLst/>
          </a:prstGeom>
        </p:spPr>
      </p:pic>
      <p:sp>
        <p:nvSpPr>
          <p:cNvPr id="61" name="Rectangle 60">
            <a:extLst>
              <a:ext uri="{FF2B5EF4-FFF2-40B4-BE49-F238E27FC236}">
                <a16:creationId xmlns:a16="http://schemas.microsoft.com/office/drawing/2014/main" id="{66980016-2ED1-45E2-BDE2-0DC97178AB75}"/>
              </a:ext>
            </a:extLst>
          </p:cNvPr>
          <p:cNvSpPr/>
          <p:nvPr/>
        </p:nvSpPr>
        <p:spPr>
          <a:xfrm>
            <a:off x="4433060" y="5310067"/>
            <a:ext cx="3285460"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Hít</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thở</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sâu</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6076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arn(inVertical)">
                                      <p:cBhvr>
                                        <p:cTn id="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Picture 55">
            <a:extLst>
              <a:ext uri="{FF2B5EF4-FFF2-40B4-BE49-F238E27FC236}">
                <a16:creationId xmlns:a16="http://schemas.microsoft.com/office/drawing/2014/main" id="{C9499B9F-8B9D-4C43-9928-9590F966B5EF}"/>
              </a:ext>
            </a:extLst>
          </p:cNvPr>
          <p:cNvPicPr>
            <a:picLocks noChangeAspect="1"/>
          </p:cNvPicPr>
          <p:nvPr/>
        </p:nvPicPr>
        <p:blipFill>
          <a:blip r:embed="rId3"/>
          <a:stretch>
            <a:fillRect/>
          </a:stretch>
        </p:blipFill>
        <p:spPr>
          <a:xfrm>
            <a:off x="3143892" y="711620"/>
            <a:ext cx="6832614" cy="4078048"/>
          </a:xfrm>
          <a:prstGeom prst="rect">
            <a:avLst/>
          </a:prstGeom>
        </p:spPr>
      </p:pic>
      <p:sp>
        <p:nvSpPr>
          <p:cNvPr id="57" name="Rectangle 56">
            <a:extLst>
              <a:ext uri="{FF2B5EF4-FFF2-40B4-BE49-F238E27FC236}">
                <a16:creationId xmlns:a16="http://schemas.microsoft.com/office/drawing/2014/main" id="{508D1C16-9962-4096-A889-A7343C908373}"/>
              </a:ext>
            </a:extLst>
          </p:cNvPr>
          <p:cNvSpPr/>
          <p:nvPr/>
        </p:nvSpPr>
        <p:spPr>
          <a:xfrm>
            <a:off x="4453269" y="5039832"/>
            <a:ext cx="4595037"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Đếm</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từ</a:t>
            </a:r>
            <a:r>
              <a:rPr kumimoji="0" lang="en-US" sz="4000" b="0" i="0" u="none" strike="noStrike" kern="1200" cap="none" spc="0" normalizeH="0" baseline="0" noProof="0" dirty="0">
                <a:ln>
                  <a:noFill/>
                </a:ln>
                <a:solidFill>
                  <a:prstClr val="white"/>
                </a:solidFill>
                <a:effectLst/>
                <a:uLnTx/>
                <a:uFillTx/>
                <a:latin typeface="Calibri"/>
                <a:ea typeface="+mn-ea"/>
                <a:cs typeface="+mn-cs"/>
              </a:rPr>
              <a:t> 1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4000" b="0" i="0" u="none" strike="noStrike" kern="1200" cap="none" spc="0" normalizeH="0" baseline="0" noProof="0" dirty="0">
                <a:ln>
                  <a:noFill/>
                </a:ln>
                <a:solidFill>
                  <a:prstClr val="white"/>
                </a:solidFill>
                <a:effectLst/>
                <a:uLnTx/>
                <a:uFillTx/>
                <a:latin typeface="Calibri"/>
                <a:ea typeface="+mn-ea"/>
                <a:cs typeface="+mn-cs"/>
              </a:rPr>
              <a:t> 10</a:t>
            </a:r>
          </a:p>
        </p:txBody>
      </p:sp>
    </p:spTree>
    <p:extLst>
      <p:ext uri="{BB962C8B-B14F-4D97-AF65-F5344CB8AC3E}">
        <p14:creationId xmlns:p14="http://schemas.microsoft.com/office/powerpoint/2010/main" val="65417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8" name="Picture 57">
            <a:extLst>
              <a:ext uri="{FF2B5EF4-FFF2-40B4-BE49-F238E27FC236}">
                <a16:creationId xmlns:a16="http://schemas.microsoft.com/office/drawing/2014/main" id="{6D718A42-4F18-4AEE-980C-F21D5F3D2F3B}"/>
              </a:ext>
            </a:extLst>
          </p:cNvPr>
          <p:cNvPicPr>
            <a:picLocks noChangeAspect="1"/>
          </p:cNvPicPr>
          <p:nvPr/>
        </p:nvPicPr>
        <p:blipFill>
          <a:blip r:embed="rId3"/>
          <a:stretch>
            <a:fillRect/>
          </a:stretch>
        </p:blipFill>
        <p:spPr>
          <a:xfrm>
            <a:off x="2501587" y="921689"/>
            <a:ext cx="7022200" cy="3994962"/>
          </a:xfrm>
          <a:prstGeom prst="rect">
            <a:avLst/>
          </a:prstGeom>
        </p:spPr>
      </p:pic>
      <p:sp>
        <p:nvSpPr>
          <p:cNvPr id="59" name="Rectangle 58">
            <a:extLst>
              <a:ext uri="{FF2B5EF4-FFF2-40B4-BE49-F238E27FC236}">
                <a16:creationId xmlns:a16="http://schemas.microsoft.com/office/drawing/2014/main" id="{44A6D90B-F1DB-43ED-8613-75BEBEFED211}"/>
              </a:ext>
            </a:extLst>
          </p:cNvPr>
          <p:cNvSpPr/>
          <p:nvPr/>
        </p:nvSpPr>
        <p:spPr>
          <a:xfrm>
            <a:off x="4090328" y="5121549"/>
            <a:ext cx="4595037"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Nghe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nhạc</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nhẹ</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97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Picture 55">
            <a:extLst>
              <a:ext uri="{FF2B5EF4-FFF2-40B4-BE49-F238E27FC236}">
                <a16:creationId xmlns:a16="http://schemas.microsoft.com/office/drawing/2014/main" id="{2A909347-ACBF-4E7C-A788-2D4D935AC32E}"/>
              </a:ext>
            </a:extLst>
          </p:cNvPr>
          <p:cNvPicPr>
            <a:picLocks noChangeAspect="1"/>
          </p:cNvPicPr>
          <p:nvPr/>
        </p:nvPicPr>
        <p:blipFill>
          <a:blip r:embed="rId3"/>
          <a:stretch>
            <a:fillRect/>
          </a:stretch>
        </p:blipFill>
        <p:spPr>
          <a:xfrm>
            <a:off x="2408866" y="1173563"/>
            <a:ext cx="8011840" cy="3607981"/>
          </a:xfrm>
          <a:prstGeom prst="rect">
            <a:avLst/>
          </a:prstGeom>
        </p:spPr>
      </p:pic>
      <p:sp>
        <p:nvSpPr>
          <p:cNvPr id="57" name="Rectangle 56">
            <a:extLst>
              <a:ext uri="{FF2B5EF4-FFF2-40B4-BE49-F238E27FC236}">
                <a16:creationId xmlns:a16="http://schemas.microsoft.com/office/drawing/2014/main" id="{786DA9C7-021C-4BB3-91E8-B1E7C0CA5623}"/>
              </a:ext>
            </a:extLst>
          </p:cNvPr>
          <p:cNvSpPr/>
          <p:nvPr/>
        </p:nvSpPr>
        <p:spPr>
          <a:xfrm>
            <a:off x="3314849" y="5004828"/>
            <a:ext cx="6368903"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Trò</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chuyện</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với</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thân</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000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3" name="Group 2">
            <a:extLst>
              <a:ext uri="{FF2B5EF4-FFF2-40B4-BE49-F238E27FC236}">
                <a16:creationId xmlns:a16="http://schemas.microsoft.com/office/drawing/2014/main" id="{E4B86D33-0E2C-4799-A9B4-3CFA82D34800}"/>
              </a:ext>
            </a:extLst>
          </p:cNvPr>
          <p:cNvGrpSpPr/>
          <p:nvPr/>
        </p:nvGrpSpPr>
        <p:grpSpPr>
          <a:xfrm>
            <a:off x="650603" y="461860"/>
            <a:ext cx="11100119" cy="1206920"/>
            <a:chOff x="-180829" y="2659031"/>
            <a:chExt cx="2993004" cy="1751409"/>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2993004" cy="175140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6" name="TextBox 5">
            <a:extLst>
              <a:ext uri="{FF2B5EF4-FFF2-40B4-BE49-F238E27FC236}">
                <a16:creationId xmlns:a16="http://schemas.microsoft.com/office/drawing/2014/main" id="{5042E279-043C-4B49-A1F6-EE4086119D93}"/>
              </a:ext>
            </a:extLst>
          </p:cNvPr>
          <p:cNvSpPr txBox="1"/>
          <p:nvPr/>
        </p:nvSpPr>
        <p:spPr>
          <a:xfrm>
            <a:off x="650603" y="461860"/>
            <a:ext cx="10868107"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Em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hãy</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thực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những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hành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khi</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thấy</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tức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giận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mệt</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mỏi</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lo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lắng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căng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thẳng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pic>
        <p:nvPicPr>
          <p:cNvPr id="7"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859433" y="1958789"/>
            <a:ext cx="1790742" cy="1247649"/>
          </a:xfrm>
          <a:prstGeom prst="rect">
            <a:avLst/>
          </a:prstGeom>
        </p:spPr>
      </p:pic>
      <p:sp>
        <p:nvSpPr>
          <p:cNvPr id="8" name="TextBox 7"/>
          <p:cNvSpPr txBox="1"/>
          <p:nvPr/>
        </p:nvSpPr>
        <p:spPr>
          <a:xfrm>
            <a:off x="5431811" y="2402452"/>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Hít thở sâu;</a:t>
            </a:r>
          </a:p>
        </p:txBody>
      </p:sp>
      <p:pic>
        <p:nvPicPr>
          <p:cNvPr id="9"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2851506"/>
            <a:ext cx="1790742" cy="1247649"/>
          </a:xfrm>
          <a:prstGeom prst="rect">
            <a:avLst/>
          </a:prstGeom>
        </p:spPr>
      </p:pic>
      <p:sp>
        <p:nvSpPr>
          <p:cNvPr id="10" name="TextBox 9"/>
          <p:cNvSpPr txBox="1"/>
          <p:nvPr/>
        </p:nvSpPr>
        <p:spPr>
          <a:xfrm>
            <a:off x="5308981" y="3295169"/>
            <a:ext cx="6623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Đếm chậm rãi từ 1 đến 10;</a:t>
            </a:r>
          </a:p>
        </p:txBody>
      </p:sp>
      <p:pic>
        <p:nvPicPr>
          <p:cNvPr id="11"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3730669"/>
            <a:ext cx="1790742" cy="1247649"/>
          </a:xfrm>
          <a:prstGeom prst="rect">
            <a:avLst/>
          </a:prstGeom>
        </p:spPr>
      </p:pic>
      <p:sp>
        <p:nvSpPr>
          <p:cNvPr id="12" name="TextBox 11"/>
          <p:cNvSpPr txBox="1"/>
          <p:nvPr/>
        </p:nvSpPr>
        <p:spPr>
          <a:xfrm>
            <a:off x="5308981" y="4174332"/>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Nghe nhạc nhẹ;</a:t>
            </a:r>
          </a:p>
        </p:txBody>
      </p:sp>
      <p:pic>
        <p:nvPicPr>
          <p:cNvPr id="13"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4678198"/>
            <a:ext cx="1790742" cy="1247649"/>
          </a:xfrm>
          <a:prstGeom prst="rect">
            <a:avLst/>
          </a:prstGeom>
        </p:spPr>
      </p:pic>
      <p:sp>
        <p:nvSpPr>
          <p:cNvPr id="14" name="TextBox 13"/>
          <p:cNvSpPr txBox="1"/>
          <p:nvPr/>
        </p:nvSpPr>
        <p:spPr>
          <a:xfrm>
            <a:off x="5308981" y="5121861"/>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Đi dạo;</a:t>
            </a:r>
          </a:p>
        </p:txBody>
      </p:sp>
      <p:pic>
        <p:nvPicPr>
          <p:cNvPr id="15"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5481463"/>
            <a:ext cx="1790742" cy="1247649"/>
          </a:xfrm>
          <a:prstGeom prst="rect">
            <a:avLst/>
          </a:prstGeom>
        </p:spPr>
      </p:pic>
      <p:sp>
        <p:nvSpPr>
          <p:cNvPr id="16" name="TextBox 15"/>
          <p:cNvSpPr txBox="1"/>
          <p:nvPr/>
        </p:nvSpPr>
        <p:spPr>
          <a:xfrm>
            <a:off x="5308981" y="5925126"/>
            <a:ext cx="71241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Trò chuyện với người thân.</a:t>
            </a:r>
          </a:p>
        </p:txBody>
      </p:sp>
    </p:spTree>
    <p:extLst>
      <p:ext uri="{BB962C8B-B14F-4D97-AF65-F5344CB8AC3E}">
        <p14:creationId xmlns:p14="http://schemas.microsoft.com/office/powerpoint/2010/main" val="114061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3" y="263088"/>
            <a:ext cx="10915193" cy="6355927"/>
          </a:xfrm>
          <a:prstGeom prst="rect">
            <a:avLst/>
          </a:prstGeom>
        </p:spPr>
      </p:pic>
      <p:sp>
        <p:nvSpPr>
          <p:cNvPr id="2" name="TextBox 1"/>
          <p:cNvSpPr txBox="1"/>
          <p:nvPr/>
        </p:nvSpPr>
        <p:spPr>
          <a:xfrm>
            <a:off x="505101" y="395702"/>
            <a:ext cx="80080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9Slide05 SVNHaptic Script" panose="00000500000000000000" pitchFamily="2" charset="0"/>
                <a:cs typeface="+mn-cs"/>
              </a:rPr>
              <a:t>Chúng mình hãy </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Tree>
    <p:extLst>
      <p:ext uri="{BB962C8B-B14F-4D97-AF65-F5344CB8AC3E}">
        <p14:creationId xmlns:p14="http://schemas.microsoft.com/office/powerpoint/2010/main" val="203468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EAF844E5-B6E9-C3D2-A6E1-4097E4EF81F6}"/>
              </a:ext>
            </a:extLst>
          </p:cNvPr>
          <p:cNvPicPr>
            <a:picLocks noChangeAspect="1"/>
          </p:cNvPicPr>
          <p:nvPr/>
        </p:nvPicPr>
        <p:blipFill>
          <a:blip r:embed="rId2"/>
          <a:stretch>
            <a:fillRect/>
          </a:stretch>
        </p:blipFill>
        <p:spPr>
          <a:xfrm>
            <a:off x="4738599" y="870391"/>
            <a:ext cx="7244135" cy="612501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
        <p:nvSpPr>
          <p:cNvPr id="4" name="TextBox 3"/>
          <p:cNvSpPr txBox="1"/>
          <p:nvPr/>
        </p:nvSpPr>
        <p:spPr>
          <a:xfrm>
            <a:off x="5696127" y="931807"/>
            <a:ext cx="505612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SVN-Poky's" panose="020B0606040200020203" pitchFamily="34" charset="0"/>
                <a:cs typeface="+mn-cs"/>
              </a:rPr>
              <a:t>Dặn dò</a:t>
            </a:r>
          </a:p>
        </p:txBody>
      </p:sp>
      <p:sp>
        <p:nvSpPr>
          <p:cNvPr id="5" name="TextBox 4">
            <a:extLst>
              <a:ext uri="{FF2B5EF4-FFF2-40B4-BE49-F238E27FC236}">
                <a16:creationId xmlns:a16="http://schemas.microsoft.com/office/drawing/2014/main" id="{5042E279-043C-4B49-A1F6-EE4086119D93}"/>
              </a:ext>
            </a:extLst>
          </p:cNvPr>
          <p:cNvSpPr txBox="1"/>
          <p:nvPr/>
        </p:nvSpPr>
        <p:spPr>
          <a:xfrm>
            <a:off x="5533090" y="2439772"/>
            <a:ext cx="5655151"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cs typeface="+mn-cs"/>
              </a:rPr>
              <a:t>- Ghi nhớ và thực hiện thông điệp.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cs typeface="+mn-cs"/>
              </a:rPr>
              <a:t>- Xem trước bài tiếp theo.</a:t>
            </a:r>
          </a:p>
        </p:txBody>
      </p:sp>
    </p:spTree>
    <p:extLst>
      <p:ext uri="{BB962C8B-B14F-4D97-AF65-F5344CB8AC3E}">
        <p14:creationId xmlns:p14="http://schemas.microsoft.com/office/powerpoint/2010/main" val="427702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9F067FD5-242A-4EDC-D3EC-1DE62F120A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3"/>
          <a:stretch/>
        </p:blipFill>
        <p:spPr>
          <a:xfrm rot="10800000">
            <a:off x="-65613" y="-881351"/>
            <a:ext cx="12257613" cy="6768197"/>
          </a:xfrm>
          <a:prstGeom prst="rect">
            <a:avLst/>
          </a:prstGeom>
        </p:spPr>
      </p:pic>
      <p:pic>
        <p:nvPicPr>
          <p:cNvPr id="21" name="Picture 20" descr="Cartoon characters of a child and child&#10;&#10;Description automatically generated">
            <a:extLst>
              <a:ext uri="{FF2B5EF4-FFF2-40B4-BE49-F238E27FC236}">
                <a16:creationId xmlns:a16="http://schemas.microsoft.com/office/drawing/2014/main" id="{01212E93-8CC1-695F-2331-AE607AEFC72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209235" y="3903129"/>
            <a:ext cx="3839143" cy="2879472"/>
          </a:xfrm>
          <a:prstGeom prst="rect">
            <a:avLst/>
          </a:prstGeom>
        </p:spPr>
      </p:pic>
      <p:pic>
        <p:nvPicPr>
          <p:cNvPr id="23" name="Picture 22" descr="A cartoon of a child carrying a backpack and a book&#10;&#10;Description automatically generated">
            <a:extLst>
              <a:ext uri="{FF2B5EF4-FFF2-40B4-BE49-F238E27FC236}">
                <a16:creationId xmlns:a16="http://schemas.microsoft.com/office/drawing/2014/main" id="{B50314CE-16D5-3382-CC50-436ED98B15B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228840" y="1396503"/>
            <a:ext cx="5745480" cy="5745480"/>
          </a:xfrm>
          <a:prstGeom prst="rect">
            <a:avLst/>
          </a:prstGeom>
        </p:spPr>
      </p:pic>
      <p:pic>
        <p:nvPicPr>
          <p:cNvPr id="24" name="Picture 23">
            <a:extLst>
              <a:ext uri="{FF2B5EF4-FFF2-40B4-BE49-F238E27FC236}">
                <a16:creationId xmlns:a16="http://schemas.microsoft.com/office/drawing/2014/main" id="{10DAA68F-A63A-974B-F966-8FB7FB4EEA58}"/>
              </a:ext>
            </a:extLst>
          </p:cNvPr>
          <p:cNvPicPr>
            <a:picLocks noChangeAspect="1"/>
          </p:cNvPicPr>
          <p:nvPr/>
        </p:nvPicPr>
        <p:blipFill>
          <a:blip r:embed="rId7"/>
          <a:stretch>
            <a:fillRect/>
          </a:stretch>
        </p:blipFill>
        <p:spPr>
          <a:xfrm>
            <a:off x="-286879" y="1102365"/>
            <a:ext cx="10083659" cy="3340899"/>
          </a:xfrm>
          <a:prstGeom prst="rect">
            <a:avLst/>
          </a:prstGeom>
        </p:spPr>
      </p:pic>
    </p:spTree>
    <p:extLst>
      <p:ext uri="{BB962C8B-B14F-4D97-AF65-F5344CB8AC3E}">
        <p14:creationId xmlns:p14="http://schemas.microsoft.com/office/powerpoint/2010/main" val="311560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rId15"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6"/>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016"/>
            <a:ext cx="2756262" cy="275626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cs typeface="+mn-cs"/>
                </a:rPr>
                <a:t>   Em dành cả ngày chủ nhật để lắp được một mô hình lego rất đẹp. Em vừa đặt lên bàn học thì em trai đi qua làm rơi mô hình xuống đất vỡ tan khiến em rất tức giận. </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pic>
        <p:nvPicPr>
          <p:cNvPr id="16" name="Picture 15">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36997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937"/>
            <a:ext cx="2861252" cy="286125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grpSp>
        <p:nvGrpSpPr>
          <p:cNvPr id="5" name="Group 4"/>
          <p:cNvGrpSpPr/>
          <p:nvPr/>
        </p:nvGrpSpPr>
        <p:grpSpPr>
          <a:xfrm>
            <a:off x="245686" y="2621783"/>
            <a:ext cx="7873604" cy="3615243"/>
            <a:chOff x="245686" y="2621783"/>
            <a:chExt cx="7873604" cy="3615243"/>
          </a:xfrm>
          <a:solidFill>
            <a:srgbClr val="FFC000"/>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cs typeface="+mn-cs"/>
                </a:rPr>
                <a:t>   Bố mẹ hứa sinh nhật em sẽ mua quà và dẫn em đi sở thú chơi nhưng bố mẹ lại bận việc đột xuất nên không dẫn em đi chơi khiến em rất buồn.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pic>
        <p:nvPicPr>
          <p:cNvPr id="8" name="Picture 7">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564143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grpSp>
        <p:nvGrpSpPr>
          <p:cNvPr id="5" name="Group 4"/>
          <p:cNvGrpSpPr/>
          <p:nvPr/>
        </p:nvGrpSpPr>
        <p:grpSpPr>
          <a:xfrm>
            <a:off x="245686" y="2621783"/>
            <a:ext cx="7873604" cy="3615243"/>
            <a:chOff x="245686" y="2621783"/>
            <a:chExt cx="7873604" cy="3615243"/>
          </a:xfrm>
          <a:solidFill>
            <a:srgbClr val="FFFF66"/>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554545"/>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cs typeface="+mn-cs"/>
                </a:rPr>
                <a:t>  Hôm nay em mặc một chiếc áo mới đến lớp, các bạn chê chiếc áo của em là “quê mùa” khiến em rất bực bội.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pic>
        <p:nvPicPr>
          <p:cNvPr id="8" name="Picture 7"/>
          <p:cNvPicPr>
            <a:picLocks noChangeAspect="1"/>
          </p:cNvPicPr>
          <p:nvPr/>
        </p:nvPicPr>
        <p:blipFill>
          <a:blip r:embed="rId4"/>
          <a:stretch>
            <a:fillRect/>
          </a:stretch>
        </p:blipFill>
        <p:spPr>
          <a:xfrm>
            <a:off x="55656" y="-204948"/>
            <a:ext cx="2704796" cy="2704796"/>
          </a:xfrm>
          <a:prstGeom prst="rect">
            <a:avLst/>
          </a:prstGeom>
        </p:spPr>
      </p:pic>
      <p:pic>
        <p:nvPicPr>
          <p:cNvPr id="9" name="Picture 8">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3899046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016"/>
            <a:ext cx="2756262" cy="275626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Em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ra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ngoài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vệ</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sinh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về</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đến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lớp</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thấy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Hùng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làm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ướt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bức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tranh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em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đang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vẽ</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dở</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khiến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em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rất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tức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giận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pic>
        <p:nvPicPr>
          <p:cNvPr id="16" name="Picture 15">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797073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13972" y="-32408"/>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10384123" y="1656134"/>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219308" y="1809151"/>
            <a:ext cx="736892" cy="55906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5028933" y="1908339"/>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10679080" y="256444"/>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2882723" y="175346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0" y="1899554"/>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589547"/>
            <a:ext cx="12191999" cy="6268453"/>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949357" y="35413"/>
            <a:ext cx="1701282" cy="1701282"/>
          </a:xfrm>
          <a:prstGeom prst="rect">
            <a:avLst/>
          </a:prstGeom>
        </p:spPr>
      </p:pic>
      <p:pic>
        <p:nvPicPr>
          <p:cNvPr id="32"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496120" y="1455477"/>
            <a:ext cx="1701282" cy="1701282"/>
          </a:xfrm>
          <a:prstGeom prst="rect">
            <a:avLst/>
          </a:prstGeom>
        </p:spPr>
      </p:pic>
      <p:sp>
        <p:nvSpPr>
          <p:cNvPr id="38" name="任意多边形 27">
            <a:extLst>
              <a:ext uri="{FF2B5EF4-FFF2-40B4-BE49-F238E27FC236}">
                <a16:creationId xmlns:a16="http://schemas.microsoft.com/office/drawing/2014/main" id="{8229216B-B510-4C4A-A145-8278E0B524C0}"/>
              </a:ext>
            </a:extLst>
          </p:cNvPr>
          <p:cNvSpPr/>
          <p:nvPr/>
        </p:nvSpPr>
        <p:spPr>
          <a:xfrm>
            <a:off x="1517456" y="86022"/>
            <a:ext cx="814833" cy="6027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4407" y="3280240"/>
            <a:ext cx="4312839" cy="3848905"/>
          </a:xfrm>
          <a:prstGeom prst="rect">
            <a:avLst/>
          </a:prstGeom>
        </p:spPr>
      </p:pic>
      <p:pic>
        <p:nvPicPr>
          <p:cNvPr id="6" name="Picture 5"/>
          <p:cNvPicPr>
            <a:picLocks noChangeAspect="1"/>
          </p:cNvPicPr>
          <p:nvPr/>
        </p:nvPicPr>
        <p:blipFill>
          <a:blip r:embed="rId9"/>
          <a:stretch>
            <a:fillRect/>
          </a:stretch>
        </p:blipFill>
        <p:spPr>
          <a:xfrm>
            <a:off x="4795568" y="-32408"/>
            <a:ext cx="4639458" cy="1944793"/>
          </a:xfrm>
          <a:prstGeom prst="rect">
            <a:avLst/>
          </a:prstGeom>
        </p:spPr>
      </p:pic>
      <p:pic>
        <p:nvPicPr>
          <p:cNvPr id="16" name="Picture 15">
            <a:extLst>
              <a:ext uri="{FF2B5EF4-FFF2-40B4-BE49-F238E27FC236}">
                <a16:creationId xmlns:a16="http://schemas.microsoft.com/office/drawing/2014/main" id="{0AEE94B3-C8AD-EA67-FF8E-C6896418190D}"/>
              </a:ext>
            </a:extLst>
          </p:cNvPr>
          <p:cNvPicPr>
            <a:picLocks noChangeAspect="1"/>
          </p:cNvPicPr>
          <p:nvPr/>
        </p:nvPicPr>
        <p:blipFill>
          <a:blip r:embed="rId10"/>
          <a:stretch>
            <a:fillRect/>
          </a:stretch>
        </p:blipFill>
        <p:spPr>
          <a:xfrm>
            <a:off x="3440985" y="3343206"/>
            <a:ext cx="8486368" cy="2962913"/>
          </a:xfrm>
          <a:prstGeom prst="rect">
            <a:avLst/>
          </a:prstGeom>
        </p:spPr>
      </p:pic>
      <p:pic>
        <p:nvPicPr>
          <p:cNvPr id="18" name="Picture 17">
            <a:extLst>
              <a:ext uri="{FF2B5EF4-FFF2-40B4-BE49-F238E27FC236}">
                <a16:creationId xmlns:a16="http://schemas.microsoft.com/office/drawing/2014/main" id="{43BE680A-3E79-22EA-0259-025D8E3EFAA2}"/>
              </a:ext>
            </a:extLst>
          </p:cNvPr>
          <p:cNvPicPr>
            <a:picLocks noChangeAspect="1"/>
          </p:cNvPicPr>
          <p:nvPr/>
        </p:nvPicPr>
        <p:blipFill>
          <a:blip r:embed="rId11"/>
          <a:stretch>
            <a:fillRect/>
          </a:stretch>
        </p:blipFill>
        <p:spPr>
          <a:xfrm>
            <a:off x="5901701" y="1891320"/>
            <a:ext cx="4359018" cy="1005927"/>
          </a:xfrm>
          <a:prstGeom prst="rect">
            <a:avLst/>
          </a:prstGeom>
        </p:spPr>
      </p:pic>
    </p:spTree>
    <p:extLst>
      <p:ext uri="{BB962C8B-B14F-4D97-AF65-F5344CB8AC3E}">
        <p14:creationId xmlns:p14="http://schemas.microsoft.com/office/powerpoint/2010/main" val="20082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84BEF7D-7C36-93FF-E896-2CF7075A36E1}"/>
              </a:ext>
            </a:extLst>
          </p:cNvPr>
          <p:cNvPicPr>
            <a:picLocks noChangeAspect="1"/>
          </p:cNvPicPr>
          <p:nvPr/>
        </p:nvPicPr>
        <p:blipFill>
          <a:blip r:embed="rId2"/>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3"/>
          <a:stretch>
            <a:fillRect/>
          </a:stretch>
        </p:blipFill>
        <p:spPr>
          <a:xfrm>
            <a:off x="3495820" y="-1231930"/>
            <a:ext cx="9057083" cy="9057083"/>
          </a:xfrm>
          <a:prstGeom prst="rect">
            <a:avLst/>
          </a:prstGeom>
        </p:spPr>
      </p:pic>
      <p:pic>
        <p:nvPicPr>
          <p:cNvPr id="5" name="图片 29" descr="8b0fccb2e21d61b25266c16d7d82244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flipH="1">
            <a:off x="0" y="0"/>
            <a:ext cx="3875436" cy="2352273"/>
          </a:xfrm>
          <a:prstGeom prst="rect">
            <a:avLst/>
          </a:prstGeom>
        </p:spPr>
      </p:pic>
      <p:pic>
        <p:nvPicPr>
          <p:cNvPr id="6" name="Picture 5">
            <a:extLst>
              <a:ext uri="{FF2B5EF4-FFF2-40B4-BE49-F238E27FC236}">
                <a16:creationId xmlns:a16="http://schemas.microsoft.com/office/drawing/2014/main" id="{BF758AF7-C5C2-5A54-4AEE-4E2B5DA42418}"/>
              </a:ext>
            </a:extLst>
          </p:cNvPr>
          <p:cNvPicPr>
            <a:picLocks noChangeAspect="1"/>
          </p:cNvPicPr>
          <p:nvPr/>
        </p:nvPicPr>
        <p:blipFill>
          <a:blip r:embed="rId6"/>
          <a:stretch>
            <a:fillRect/>
          </a:stretch>
        </p:blipFill>
        <p:spPr>
          <a:xfrm>
            <a:off x="4470006" y="2422387"/>
            <a:ext cx="6620830" cy="3023878"/>
          </a:xfrm>
          <a:prstGeom prst="rect">
            <a:avLst/>
          </a:prstGeom>
        </p:spPr>
      </p:pic>
    </p:spTree>
    <p:extLst>
      <p:ext uri="{BB962C8B-B14F-4D97-AF65-F5344CB8AC3E}">
        <p14:creationId xmlns:p14="http://schemas.microsoft.com/office/powerpoint/2010/main" val="4131544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sp>
        <p:nvSpPr>
          <p:cNvPr id="15" name="Rounded Rectangle 14"/>
          <p:cNvSpPr/>
          <p:nvPr/>
        </p:nvSpPr>
        <p:spPr>
          <a:xfrm>
            <a:off x="627017" y="1736281"/>
            <a:ext cx="7379063"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7500743" y="1169035"/>
            <a:ext cx="4866395" cy="4873308"/>
          </a:xfrm>
          <a:prstGeom prst="rect">
            <a:avLst/>
          </a:prstGeom>
        </p:spPr>
      </p:pic>
      <p:sp>
        <p:nvSpPr>
          <p:cNvPr id="18" name="TextBox 17">
            <a:extLst>
              <a:ext uri="{FF2B5EF4-FFF2-40B4-BE49-F238E27FC236}">
                <a16:creationId xmlns:a16="http://schemas.microsoft.com/office/drawing/2014/main" id="{D53FDB01-4D79-76AE-AAC8-D2DB34AEFD6A}"/>
              </a:ext>
            </a:extLst>
          </p:cNvPr>
          <p:cNvSpPr txBox="1"/>
          <p:nvPr/>
        </p:nvSpPr>
        <p:spPr>
          <a:xfrm>
            <a:off x="1024386" y="3005524"/>
            <a:ext cx="658432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Chia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tiêu</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cực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mà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gặp</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kiềm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chế</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a:t>
            </a:r>
          </a:p>
        </p:txBody>
      </p:sp>
      <p:pic>
        <p:nvPicPr>
          <p:cNvPr id="1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8614" y="3968092"/>
            <a:ext cx="2121931" cy="2121931"/>
          </a:xfrm>
          <a:prstGeom prst="rect">
            <a:avLst/>
          </a:prstGeom>
        </p:spPr>
      </p:pic>
      <p:pic>
        <p:nvPicPr>
          <p:cNvPr id="20"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282360" y="980892"/>
            <a:ext cx="2097073" cy="2097073"/>
          </a:xfrm>
          <a:prstGeom prst="rect">
            <a:avLst/>
          </a:prstGeom>
        </p:spPr>
      </p:pic>
      <p:pic>
        <p:nvPicPr>
          <p:cNvPr id="21" name="图片 94">
            <a:extLst>
              <a:ext uri="{FF2B5EF4-FFF2-40B4-BE49-F238E27FC236}">
                <a16:creationId xmlns:a16="http://schemas.microsoft.com/office/drawing/2014/main" id="{5623725F-CC3B-4692-A052-6ED4B01132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26789">
            <a:off x="1192338" y="1831555"/>
            <a:ext cx="1470094" cy="1470094"/>
          </a:xfrm>
          <a:prstGeom prst="rect">
            <a:avLst/>
          </a:prstGeom>
        </p:spPr>
      </p:pic>
    </p:spTree>
    <p:extLst>
      <p:ext uri="{BB962C8B-B14F-4D97-AF65-F5344CB8AC3E}">
        <p14:creationId xmlns:p14="http://schemas.microsoft.com/office/powerpoint/2010/main" val="24692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264</Words>
  <Application>Microsoft Office PowerPoint</Application>
  <PresentationFormat>Widescreen</PresentationFormat>
  <Paragraphs>30</Paragraphs>
  <Slides>18</Slides>
  <Notes>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18</vt:i4>
      </vt:variant>
    </vt:vector>
  </HeadingPairs>
  <TitlesOfParts>
    <vt:vector size="32" baseType="lpstr">
      <vt:lpstr>等线</vt:lpstr>
      <vt:lpstr>字魂107号-萌趣欢乐体</vt:lpstr>
      <vt:lpstr>#9Slide05 SVNHaptic Script</vt:lpstr>
      <vt:lpstr>Aptos</vt:lpstr>
      <vt:lpstr>Arial</vt:lpstr>
      <vt:lpstr>Calibri</vt:lpstr>
      <vt:lpstr>Cambria</vt:lpstr>
      <vt:lpstr>SVN-Poky's</vt:lpstr>
      <vt:lpstr>UTM Avo</vt:lpstr>
      <vt:lpstr>Office 主题​​</vt:lpstr>
      <vt:lpstr>Office 主题</vt:lpstr>
      <vt:lpstr>自定义设计方案</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Thao Tran</dc:creator>
  <cp:lastModifiedBy>Thao Tran</cp:lastModifiedBy>
  <cp:revision>4</cp:revision>
  <dcterms:created xsi:type="dcterms:W3CDTF">2025-02-24T07:38:01Z</dcterms:created>
  <dcterms:modified xsi:type="dcterms:W3CDTF">2025-02-24T07:41:48Z</dcterms:modified>
</cp:coreProperties>
</file>