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6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4.xml" ContentType="application/vnd.openxmlformats-officedocument.presentationml.tags+xml"/>
  <Override PartName="/ppt/notesSlides/notesSlide4.xml" ContentType="application/vnd.openxmlformats-officedocument.presentationml.notesSlide+xml"/>
  <Override PartName="/ppt/tags/tag65.xml" ContentType="application/vnd.openxmlformats-officedocument.presentationml.tags+xml"/>
  <Override PartName="/ppt/notesSlides/notesSlide5.xml" ContentType="application/vnd.openxmlformats-officedocument.presentationml.notesSlide+xml"/>
  <Override PartName="/ppt/tags/tag6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61" r:id="rId2"/>
    <p:sldMasterId id="2147483827" r:id="rId3"/>
    <p:sldMasterId id="2147483873" r:id="rId4"/>
    <p:sldMasterId id="2147483913" r:id="rId5"/>
    <p:sldMasterId id="2147483918" r:id="rId6"/>
    <p:sldMasterId id="2147483945" r:id="rId7"/>
    <p:sldMasterId id="2147483957" r:id="rId8"/>
  </p:sldMasterIdLst>
  <p:notesMasterIdLst>
    <p:notesMasterId r:id="rId33"/>
  </p:notesMasterIdLst>
  <p:sldIdLst>
    <p:sldId id="336" r:id="rId9"/>
    <p:sldId id="587" r:id="rId10"/>
    <p:sldId id="628" r:id="rId11"/>
    <p:sldId id="592" r:id="rId12"/>
    <p:sldId id="2007577119" r:id="rId13"/>
    <p:sldId id="283" r:id="rId14"/>
    <p:sldId id="264" r:id="rId15"/>
    <p:sldId id="265" r:id="rId16"/>
    <p:sldId id="2007577123" r:id="rId17"/>
    <p:sldId id="2007577116" r:id="rId18"/>
    <p:sldId id="2007577117" r:id="rId19"/>
    <p:sldId id="2007577118" r:id="rId20"/>
    <p:sldId id="2007577120" r:id="rId21"/>
    <p:sldId id="272" r:id="rId22"/>
    <p:sldId id="2007577121" r:id="rId23"/>
    <p:sldId id="497" r:id="rId24"/>
    <p:sldId id="257" r:id="rId25"/>
    <p:sldId id="2007577122" r:id="rId26"/>
    <p:sldId id="258" r:id="rId27"/>
    <p:sldId id="273" r:id="rId28"/>
    <p:sldId id="498" r:id="rId29"/>
    <p:sldId id="499" r:id="rId30"/>
    <p:sldId id="500" r:id="rId31"/>
    <p:sldId id="29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92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588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10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BF68B-D2F8-4337-A434-7E2D7FD953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chọn lần lượt vào rác số 1-&gt;4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87B29-AF07-4DC9-B8CD-AB1BC886CD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320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chọn câu trả lời đúng, mũi tên màu vàng sẽ xuất hiện, nhấn chọn mũi tên để chuyển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87B29-AF07-4DC9-B8CD-AB1BC886CD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9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39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175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2151019-729F-5350-53F1-EAE335C2EC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0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9062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2025/8/31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75967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2694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432059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37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68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5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46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52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0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0175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0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411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4193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50169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8734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6794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EFF92-65C0-4A18-BE58-D205D709F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C82DE-57A7-405D-9BCF-0637E855A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88D7B-8A21-4BE9-8BD7-10A1D9C3E1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A1EA3-930A-4A6C-948C-AB730DF7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B9990-16AE-4EFC-8C62-5FE2F9CAD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616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63148-FE7F-47BE-AD73-EB5ED8DC6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0808C-69F9-4685-A30E-A9BC4800D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590979-E02D-42F5-8FD5-C0DEA9AE9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7F75D9-C2CD-440B-8F12-FEC45F47E7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B7406E-01B4-4C3A-8D78-35B2398E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FD61D-2528-4838-8007-337503D57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05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0051A-ABCA-4FF9-BF83-45DBB40E2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24186-ADB0-42B9-A99A-0614AFCE4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07F6BB-9483-45F7-BB8E-AB71A1604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DE9A0-EAC5-42E6-8920-453FE3698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827534-BCE3-450A-B9BA-A9599A2B10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6346EB-3BB3-45B4-BB84-8E0071214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0C93F0-DC72-4382-ACF7-9CFC20B01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1B9EC-9C11-4EF2-8B56-74283754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931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0D36B-45E8-4AE0-BF7A-57B89B270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1A0B68-6750-48A5-BF15-036577AE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11845-BC2B-4F7E-804D-BED14B9EA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A0E31-7D88-41A7-9091-B944E868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157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078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912A-1887-4DA8-96F0-14848BABF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72A3B-B386-4C48-BF1B-F374ACE62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9FA38-8EC7-4FA0-8815-731540D0D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44A624-61A7-44BE-9435-7A0D1EED8B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CF041-7729-40DC-A1D7-2E15C1C2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4280C5-15C3-44AA-8509-A1DF91E29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2424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BA445-3F14-4740-834F-F7AD4FC99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F0C3CA-24BF-40F7-9527-1365DD724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91992-0B12-4B81-96B8-CCD4446FD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2D3972-40C1-4A40-9331-4D5A177BE7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32E1D-0D0D-4671-9E46-A0EDA9F0F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1734ED-96C4-4CE3-B2D1-F1D9B91A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634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6194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4B2933-D4EF-4695-8EC0-091DCE3315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16E83-6D96-492E-8224-0EB7BE7C2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00981-C044-4D27-A8D8-2669DDEA37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BCDEA4-7D50-4F07-8EB1-5E09FE34CC12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C2C0F-C41D-4DB6-BB89-EE5E7DBC9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F16B1-2B90-458F-AC73-E0F3C0D74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4C9D60-7E3A-45F7-B15A-A0AD2B213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350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61B00-8DEA-4B93-B71D-EFB3F5A80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563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F8D034-4CD2-E56D-8282-9857C094E5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F8493F-15D3-7D90-956F-FDAE6454F829}"/>
              </a:ext>
            </a:extLst>
          </p:cNvPr>
          <p:cNvSpPr/>
          <p:nvPr userDrawn="1"/>
        </p:nvSpPr>
        <p:spPr>
          <a:xfrm>
            <a:off x="346841" y="357352"/>
            <a:ext cx="11498318" cy="63062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ags" Target="../tags/tag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9877D-B30F-2CC6-EA61-E23FC9D400A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CC23138-D66E-9DF1-DB92-6BF00C0BDFD3}"/>
              </a:ext>
            </a:extLst>
          </p:cNvPr>
          <p:cNvSpPr/>
          <p:nvPr userDrawn="1"/>
        </p:nvSpPr>
        <p:spPr>
          <a:xfrm>
            <a:off x="430924" y="399393"/>
            <a:ext cx="11445766" cy="6085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6A356C3-06EA-7525-32EC-A97229E4C36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3DD67E-6245-912A-C6F9-5E7452431529}"/>
              </a:ext>
            </a:extLst>
          </p:cNvPr>
          <p:cNvSpPr/>
          <p:nvPr userDrawn="1"/>
        </p:nvSpPr>
        <p:spPr>
          <a:xfrm>
            <a:off x="430924" y="399393"/>
            <a:ext cx="11445766" cy="60854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91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7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5CDB58-6C6A-A257-F5B5-695058EA98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5FCFF1C9-0E72-0405-4145-42AE8EDD2FED}"/>
              </a:ext>
            </a:extLst>
          </p:cNvPr>
          <p:cNvSpPr/>
          <p:nvPr userDrawn="1"/>
        </p:nvSpPr>
        <p:spPr>
          <a:xfrm>
            <a:off x="203200" y="147145"/>
            <a:ext cx="11785600" cy="641331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-1" fmla="*/ 162302 w 8290700"/>
              <a:gd name="connsiteY0-2" fmla="*/ 2423774 h 4757900"/>
              <a:gd name="connsiteX1-3" fmla="*/ 1139129 w 8290700"/>
              <a:gd name="connsiteY1-4" fmla="*/ 669643 h 4757900"/>
              <a:gd name="connsiteX2-5" fmla="*/ 4226501 w 8290700"/>
              <a:gd name="connsiteY2-6" fmla="*/ 89648 h 4757900"/>
              <a:gd name="connsiteX3-7" fmla="*/ 8290700 w 8290700"/>
              <a:gd name="connsiteY3-8" fmla="*/ 2423774 h 4757900"/>
              <a:gd name="connsiteX4-9" fmla="*/ 4226501 w 8290700"/>
              <a:gd name="connsiteY4-10" fmla="*/ 4757900 h 4757900"/>
              <a:gd name="connsiteX5" fmla="*/ 162302 w 8290700"/>
              <a:gd name="connsiteY5" fmla="*/ 2423774 h 4757900"/>
              <a:gd name="connsiteX0-11" fmla="*/ 162302 w 8453932"/>
              <a:gd name="connsiteY0-12" fmla="*/ 2334994 h 4669120"/>
              <a:gd name="connsiteX1-13" fmla="*/ 1139129 w 8453932"/>
              <a:gd name="connsiteY1-14" fmla="*/ 580863 h 4669120"/>
              <a:gd name="connsiteX2-15" fmla="*/ 4226501 w 8453932"/>
              <a:gd name="connsiteY2-16" fmla="*/ 868 h 4669120"/>
              <a:gd name="connsiteX3-17" fmla="*/ 7472553 w 8453932"/>
              <a:gd name="connsiteY3-18" fmla="*/ 677116 h 4669120"/>
              <a:gd name="connsiteX4-19" fmla="*/ 8290700 w 8453932"/>
              <a:gd name="connsiteY4-20" fmla="*/ 2334994 h 4669120"/>
              <a:gd name="connsiteX5-21" fmla="*/ 4226501 w 8453932"/>
              <a:gd name="connsiteY5-22" fmla="*/ 4669120 h 4669120"/>
              <a:gd name="connsiteX6" fmla="*/ 162302 w 8453932"/>
              <a:gd name="connsiteY6" fmla="*/ 2334994 h 4669120"/>
              <a:gd name="connsiteX0-23" fmla="*/ 380 w 8292010"/>
              <a:gd name="connsiteY0-24" fmla="*/ 2334994 h 4737634"/>
              <a:gd name="connsiteX1-25" fmla="*/ 977207 w 8292010"/>
              <a:gd name="connsiteY1-26" fmla="*/ 580863 h 4737634"/>
              <a:gd name="connsiteX2-27" fmla="*/ 4064579 w 8292010"/>
              <a:gd name="connsiteY2-28" fmla="*/ 868 h 4737634"/>
              <a:gd name="connsiteX3-29" fmla="*/ 7310631 w 8292010"/>
              <a:gd name="connsiteY3-30" fmla="*/ 677116 h 4737634"/>
              <a:gd name="connsiteX4-31" fmla="*/ 8128778 w 8292010"/>
              <a:gd name="connsiteY4-32" fmla="*/ 2334994 h 4737634"/>
              <a:gd name="connsiteX5-33" fmla="*/ 4064579 w 8292010"/>
              <a:gd name="connsiteY5-34" fmla="*/ 4669120 h 4737634"/>
              <a:gd name="connsiteX6-35" fmla="*/ 1054209 w 8292010"/>
              <a:gd name="connsiteY6-36" fmla="*/ 3958572 h 4737634"/>
              <a:gd name="connsiteX7" fmla="*/ 380 w 8292010"/>
              <a:gd name="connsiteY7" fmla="*/ 2334994 h 4737634"/>
              <a:gd name="connsiteX0-37" fmla="*/ 380 w 8160907"/>
              <a:gd name="connsiteY0-38" fmla="*/ 2334994 h 4676413"/>
              <a:gd name="connsiteX1-39" fmla="*/ 977207 w 8160907"/>
              <a:gd name="connsiteY1-40" fmla="*/ 580863 h 4676413"/>
              <a:gd name="connsiteX2-41" fmla="*/ 4064579 w 8160907"/>
              <a:gd name="connsiteY2-42" fmla="*/ 868 h 4676413"/>
              <a:gd name="connsiteX3-43" fmla="*/ 7310631 w 8160907"/>
              <a:gd name="connsiteY3-44" fmla="*/ 677116 h 4676413"/>
              <a:gd name="connsiteX4-45" fmla="*/ 8128778 w 8160907"/>
              <a:gd name="connsiteY4-46" fmla="*/ 2334994 h 4676413"/>
              <a:gd name="connsiteX5-47" fmla="*/ 7031498 w 8160907"/>
              <a:gd name="connsiteY5-48" fmla="*/ 4199203 h 4676413"/>
              <a:gd name="connsiteX6-49" fmla="*/ 4064579 w 8160907"/>
              <a:gd name="connsiteY6-50" fmla="*/ 4669120 h 4676413"/>
              <a:gd name="connsiteX7-51" fmla="*/ 1054209 w 8160907"/>
              <a:gd name="connsiteY7-52" fmla="*/ 3958572 h 4676413"/>
              <a:gd name="connsiteX8" fmla="*/ 380 w 8160907"/>
              <a:gd name="connsiteY8" fmla="*/ 2334994 h 4676413"/>
              <a:gd name="connsiteX0-53" fmla="*/ 62 w 8160589"/>
              <a:gd name="connsiteY0-54" fmla="*/ 2334994 h 4670006"/>
              <a:gd name="connsiteX1-55" fmla="*/ 976889 w 8160589"/>
              <a:gd name="connsiteY1-56" fmla="*/ 580863 h 4670006"/>
              <a:gd name="connsiteX2-57" fmla="*/ 4064261 w 8160589"/>
              <a:gd name="connsiteY2-58" fmla="*/ 868 h 4670006"/>
              <a:gd name="connsiteX3-59" fmla="*/ 7310313 w 8160589"/>
              <a:gd name="connsiteY3-60" fmla="*/ 677116 h 4670006"/>
              <a:gd name="connsiteX4-61" fmla="*/ 8128460 w 8160589"/>
              <a:gd name="connsiteY4-62" fmla="*/ 2334994 h 4670006"/>
              <a:gd name="connsiteX5-63" fmla="*/ 7031180 w 8160589"/>
              <a:gd name="connsiteY5-64" fmla="*/ 4199203 h 4670006"/>
              <a:gd name="connsiteX6-65" fmla="*/ 4064261 w 8160589"/>
              <a:gd name="connsiteY6-66" fmla="*/ 4669120 h 4670006"/>
              <a:gd name="connsiteX7-67" fmla="*/ 948013 w 8160589"/>
              <a:gd name="connsiteY7-68" fmla="*/ 4131826 h 4670006"/>
              <a:gd name="connsiteX8-69" fmla="*/ 62 w 8160589"/>
              <a:gd name="connsiteY8-70" fmla="*/ 2334994 h 4670006"/>
              <a:gd name="connsiteX0-71" fmla="*/ 3056 w 8163583"/>
              <a:gd name="connsiteY0-72" fmla="*/ 2353191 h 4688203"/>
              <a:gd name="connsiteX1-73" fmla="*/ 791407 w 8163583"/>
              <a:gd name="connsiteY1-74" fmla="*/ 387304 h 4688203"/>
              <a:gd name="connsiteX2-75" fmla="*/ 4067255 w 8163583"/>
              <a:gd name="connsiteY2-76" fmla="*/ 19065 h 4688203"/>
              <a:gd name="connsiteX3-77" fmla="*/ 7313307 w 8163583"/>
              <a:gd name="connsiteY3-78" fmla="*/ 695313 h 4688203"/>
              <a:gd name="connsiteX4-79" fmla="*/ 8131454 w 8163583"/>
              <a:gd name="connsiteY4-80" fmla="*/ 2353191 h 4688203"/>
              <a:gd name="connsiteX5-81" fmla="*/ 7034174 w 8163583"/>
              <a:gd name="connsiteY5-82" fmla="*/ 4217400 h 4688203"/>
              <a:gd name="connsiteX6-83" fmla="*/ 4067255 w 8163583"/>
              <a:gd name="connsiteY6-84" fmla="*/ 4687317 h 4688203"/>
              <a:gd name="connsiteX7-85" fmla="*/ 951007 w 8163583"/>
              <a:gd name="connsiteY7-86" fmla="*/ 4150023 h 4688203"/>
              <a:gd name="connsiteX8-87" fmla="*/ 3056 w 8163583"/>
              <a:gd name="connsiteY8-88" fmla="*/ 2353191 h 4688203"/>
              <a:gd name="connsiteX0-89" fmla="*/ 38786 w 8199313"/>
              <a:gd name="connsiteY0-90" fmla="*/ 2353191 h 4794578"/>
              <a:gd name="connsiteX1-91" fmla="*/ 827137 w 8199313"/>
              <a:gd name="connsiteY1-92" fmla="*/ 387304 h 4794578"/>
              <a:gd name="connsiteX2-93" fmla="*/ 4102985 w 8199313"/>
              <a:gd name="connsiteY2-94" fmla="*/ 19065 h 4794578"/>
              <a:gd name="connsiteX3-95" fmla="*/ 7349037 w 8199313"/>
              <a:gd name="connsiteY3-96" fmla="*/ 695313 h 4794578"/>
              <a:gd name="connsiteX4-97" fmla="*/ 8167184 w 8199313"/>
              <a:gd name="connsiteY4-98" fmla="*/ 2353191 h 4794578"/>
              <a:gd name="connsiteX5-99" fmla="*/ 7069904 w 8199313"/>
              <a:gd name="connsiteY5-100" fmla="*/ 4217400 h 4794578"/>
              <a:gd name="connsiteX6-101" fmla="*/ 4102985 w 8199313"/>
              <a:gd name="connsiteY6-102" fmla="*/ 4687317 h 4794578"/>
              <a:gd name="connsiteX7-103" fmla="*/ 549204 w 8199313"/>
              <a:gd name="connsiteY7-104" fmla="*/ 4563909 h 4794578"/>
              <a:gd name="connsiteX8-105" fmla="*/ 38786 w 8199313"/>
              <a:gd name="connsiteY8-106" fmla="*/ 2353191 h 4794578"/>
              <a:gd name="connsiteX0-107" fmla="*/ 38786 w 8199313"/>
              <a:gd name="connsiteY0-108" fmla="*/ 2353191 h 4802240"/>
              <a:gd name="connsiteX1-109" fmla="*/ 827137 w 8199313"/>
              <a:gd name="connsiteY1-110" fmla="*/ 387304 h 4802240"/>
              <a:gd name="connsiteX2-111" fmla="*/ 4102985 w 8199313"/>
              <a:gd name="connsiteY2-112" fmla="*/ 19065 h 4802240"/>
              <a:gd name="connsiteX3-113" fmla="*/ 7349037 w 8199313"/>
              <a:gd name="connsiteY3-114" fmla="*/ 695313 h 4802240"/>
              <a:gd name="connsiteX4-115" fmla="*/ 8167184 w 8199313"/>
              <a:gd name="connsiteY4-116" fmla="*/ 2353191 h 4802240"/>
              <a:gd name="connsiteX5-117" fmla="*/ 7460318 w 8199313"/>
              <a:gd name="connsiteY5-118" fmla="*/ 4602411 h 4802240"/>
              <a:gd name="connsiteX6-119" fmla="*/ 4102985 w 8199313"/>
              <a:gd name="connsiteY6-120" fmla="*/ 4687317 h 4802240"/>
              <a:gd name="connsiteX7-121" fmla="*/ 549204 w 8199313"/>
              <a:gd name="connsiteY7-122" fmla="*/ 4563909 h 4802240"/>
              <a:gd name="connsiteX8-123" fmla="*/ 38786 w 8199313"/>
              <a:gd name="connsiteY8-124" fmla="*/ 2353191 h 4802240"/>
              <a:gd name="connsiteX0-125" fmla="*/ 38786 w 8234668"/>
              <a:gd name="connsiteY0-126" fmla="*/ 2415359 h 4864408"/>
              <a:gd name="connsiteX1-127" fmla="*/ 827137 w 8234668"/>
              <a:gd name="connsiteY1-128" fmla="*/ 449472 h 4864408"/>
              <a:gd name="connsiteX2-129" fmla="*/ 4102985 w 8234668"/>
              <a:gd name="connsiteY2-130" fmla="*/ 81233 h 4864408"/>
              <a:gd name="connsiteX3-131" fmla="*/ 7618288 w 8234668"/>
              <a:gd name="connsiteY3-132" fmla="*/ 237716 h 4864408"/>
              <a:gd name="connsiteX4-133" fmla="*/ 8167184 w 8234668"/>
              <a:gd name="connsiteY4-134" fmla="*/ 2415359 h 4864408"/>
              <a:gd name="connsiteX5-135" fmla="*/ 7460318 w 8234668"/>
              <a:gd name="connsiteY5-136" fmla="*/ 4664579 h 4864408"/>
              <a:gd name="connsiteX6-137" fmla="*/ 4102985 w 8234668"/>
              <a:gd name="connsiteY6-138" fmla="*/ 4749485 h 4864408"/>
              <a:gd name="connsiteX7-139" fmla="*/ 549204 w 8234668"/>
              <a:gd name="connsiteY7-140" fmla="*/ 4626077 h 4864408"/>
              <a:gd name="connsiteX8-141" fmla="*/ 38786 w 8234668"/>
              <a:gd name="connsiteY8-142" fmla="*/ 2415359 h 4864408"/>
              <a:gd name="connsiteX0-143" fmla="*/ 38786 w 8234668"/>
              <a:gd name="connsiteY0-144" fmla="*/ 2415359 h 4864408"/>
              <a:gd name="connsiteX1-145" fmla="*/ 827137 w 8234668"/>
              <a:gd name="connsiteY1-146" fmla="*/ 449472 h 4864408"/>
              <a:gd name="connsiteX2-147" fmla="*/ 4102985 w 8234668"/>
              <a:gd name="connsiteY2-148" fmla="*/ 81233 h 4864408"/>
              <a:gd name="connsiteX3-149" fmla="*/ 7618288 w 8234668"/>
              <a:gd name="connsiteY3-150" fmla="*/ 237716 h 4864408"/>
              <a:gd name="connsiteX4-151" fmla="*/ 8167184 w 8234668"/>
              <a:gd name="connsiteY4-152" fmla="*/ 2444235 h 4864408"/>
              <a:gd name="connsiteX5-153" fmla="*/ 7460318 w 8234668"/>
              <a:gd name="connsiteY5-154" fmla="*/ 4664579 h 4864408"/>
              <a:gd name="connsiteX6-155" fmla="*/ 4102985 w 8234668"/>
              <a:gd name="connsiteY6-156" fmla="*/ 4749485 h 4864408"/>
              <a:gd name="connsiteX7-157" fmla="*/ 549204 w 8234668"/>
              <a:gd name="connsiteY7-158" fmla="*/ 4626077 h 4864408"/>
              <a:gd name="connsiteX8-159" fmla="*/ 38786 w 8234668"/>
              <a:gd name="connsiteY8-160" fmla="*/ 2415359 h 48644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solidFill>
            <a:srgbClr val="FFFFF2"/>
          </a:solidFill>
          <a:ln w="1905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158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6009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0255E15-EBF2-6A58-2BB5-A96F07AC4FF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6" y="0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7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  <p:sldLayoutId id="2147483969" r:id="rId12"/>
    <p:sldLayoutId id="214748397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6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3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gif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slide" Target="slide16.xml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12" Type="http://schemas.openxmlformats.org/officeDocument/2006/relationships/image" Target="../media/image5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6" Type="http://schemas.openxmlformats.org/officeDocument/2006/relationships/audio" Target="../media/audio5.wav"/><Relationship Id="rId11" Type="http://schemas.openxmlformats.org/officeDocument/2006/relationships/image" Target="../media/image50.gif"/><Relationship Id="rId5" Type="http://schemas.openxmlformats.org/officeDocument/2006/relationships/audio" Target="../media/audio4.wav"/><Relationship Id="rId10" Type="http://schemas.openxmlformats.org/officeDocument/2006/relationships/image" Target="../media/image49.png"/><Relationship Id="rId4" Type="http://schemas.openxmlformats.org/officeDocument/2006/relationships/audio" Target="../media/audio3.wav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4.png"/><Relationship Id="rId11" Type="http://schemas.openxmlformats.org/officeDocument/2006/relationships/image" Target="../media/image51.gif"/><Relationship Id="rId5" Type="http://schemas.openxmlformats.org/officeDocument/2006/relationships/audio" Target="../media/audio5.wav"/><Relationship Id="rId10" Type="http://schemas.openxmlformats.org/officeDocument/2006/relationships/image" Target="../media/image50.gif"/><Relationship Id="rId4" Type="http://schemas.openxmlformats.org/officeDocument/2006/relationships/audio" Target="../media/audio4.wav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6.wav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4.png"/><Relationship Id="rId9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4.png"/><Relationship Id="rId11" Type="http://schemas.openxmlformats.org/officeDocument/2006/relationships/image" Target="../media/image52.gif"/><Relationship Id="rId5" Type="http://schemas.openxmlformats.org/officeDocument/2006/relationships/audio" Target="../media/audio4.wav"/><Relationship Id="rId10" Type="http://schemas.openxmlformats.org/officeDocument/2006/relationships/image" Target="../media/image50.gif"/><Relationship Id="rId4" Type="http://schemas.openxmlformats.org/officeDocument/2006/relationships/audio" Target="../media/audio5.wav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47.png"/><Relationship Id="rId4" Type="http://schemas.openxmlformats.org/officeDocument/2006/relationships/image" Target="../media/image40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3.png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12" Type="http://schemas.openxmlformats.org/officeDocument/2006/relationships/slide" Target="slide2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4.png"/><Relationship Id="rId11" Type="http://schemas.openxmlformats.org/officeDocument/2006/relationships/image" Target="../media/image52.gif"/><Relationship Id="rId5" Type="http://schemas.openxmlformats.org/officeDocument/2006/relationships/audio" Target="../media/audio4.wav"/><Relationship Id="rId10" Type="http://schemas.openxmlformats.org/officeDocument/2006/relationships/image" Target="../media/image50.gif"/><Relationship Id="rId4" Type="http://schemas.openxmlformats.org/officeDocument/2006/relationships/audio" Target="../media/audio5.wav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41.png"/><Relationship Id="rId12" Type="http://schemas.openxmlformats.org/officeDocument/2006/relationships/image" Target="../media/image4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png"/><Relationship Id="rId11" Type="http://schemas.openxmlformats.org/officeDocument/2006/relationships/image" Target="../media/image46.png"/><Relationship Id="rId5" Type="http://schemas.openxmlformats.org/officeDocument/2006/relationships/image" Target="../media/image34.png"/><Relationship Id="rId10" Type="http://schemas.openxmlformats.org/officeDocument/2006/relationships/image" Target="../media/image54.gif"/><Relationship Id="rId4" Type="http://schemas.openxmlformats.org/officeDocument/2006/relationships/audio" Target="../media/audio6.wav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6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57.png"/><Relationship Id="rId4" Type="http://schemas.openxmlformats.org/officeDocument/2006/relationships/image" Target="../media/image15.png"/><Relationship Id="rId9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5.jpe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9.png"/><Relationship Id="rId5" Type="http://schemas.openxmlformats.org/officeDocument/2006/relationships/image" Target="../media/image10.GIF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6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6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2" t="44786"/>
          <a:stretch>
            <a:fillRect/>
          </a:stretch>
        </p:blipFill>
        <p:spPr>
          <a:xfrm>
            <a:off x="6671310" y="729615"/>
            <a:ext cx="5520690" cy="6128385"/>
          </a:xfrm>
          <a:prstGeom prst="rect">
            <a:avLst/>
          </a:prstGeom>
        </p:spPr>
      </p:pic>
      <p:pic>
        <p:nvPicPr>
          <p:cNvPr id="5" name="PA_库_图片 96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25" y="118110"/>
            <a:ext cx="6711950" cy="6211570"/>
          </a:xfrm>
          <a:prstGeom prst="rect">
            <a:avLst/>
          </a:prstGeom>
        </p:spPr>
      </p:pic>
      <p:pic>
        <p:nvPicPr>
          <p:cNvPr id="3" name="Picture 2" descr="Picture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300" y="460375"/>
            <a:ext cx="4639310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132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53A39CA-E07A-4122-BB1E-9484C05762FE}"/>
              </a:ext>
            </a:extLst>
          </p:cNvPr>
          <p:cNvGrpSpPr/>
          <p:nvPr/>
        </p:nvGrpSpPr>
        <p:grpSpPr>
          <a:xfrm>
            <a:off x="960919" y="394307"/>
            <a:ext cx="10172498" cy="1432363"/>
            <a:chOff x="1296327" y="1647588"/>
            <a:chExt cx="10172498" cy="1432363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2ACD0C-39A0-4CCA-8BAD-159D1CBFF616}"/>
                </a:ext>
              </a:extLst>
            </p:cNvPr>
            <p:cNvSpPr txBox="1"/>
            <p:nvPr/>
          </p:nvSpPr>
          <p:spPr>
            <a:xfrm>
              <a:off x="1866915" y="1694956"/>
              <a:ext cx="960191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tồn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107kg,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32kg.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con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-gam?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588BD03-726E-478A-8007-F66E754D0A66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50" name="Picture 49" descr="Screen Clipping">
            <a:extLst>
              <a:ext uri="{FF2B5EF4-FFF2-40B4-BE49-F238E27FC236}">
                <a16:creationId xmlns:a16="http://schemas.microsoft.com/office/drawing/2014/main" id="{EA1AC201-F6A6-4052-94B3-5310008BC0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6"/>
          <a:stretch/>
        </p:blipFill>
        <p:spPr>
          <a:xfrm>
            <a:off x="5351520" y="1631840"/>
            <a:ext cx="5969726" cy="2933366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A846299-638B-4036-942E-F7346CBB98BB}"/>
              </a:ext>
            </a:extLst>
          </p:cNvPr>
          <p:cNvSpPr txBox="1"/>
          <p:nvPr/>
        </p:nvSpPr>
        <p:spPr>
          <a:xfrm>
            <a:off x="8257741" y="3212646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107kg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81A3464-9BBD-4862-A685-4827D70821FF}"/>
              </a:ext>
            </a:extLst>
          </p:cNvPr>
          <p:cNvSpPr txBox="1"/>
          <p:nvPr/>
        </p:nvSpPr>
        <p:spPr>
          <a:xfrm>
            <a:off x="6945055" y="3581978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?kg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8832F6-A86E-45D3-A102-3E27923F1290}"/>
              </a:ext>
            </a:extLst>
          </p:cNvPr>
          <p:cNvSpPr txBox="1"/>
          <p:nvPr/>
        </p:nvSpPr>
        <p:spPr>
          <a:xfrm>
            <a:off x="482618" y="2368436"/>
            <a:ext cx="40501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con: 107kg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32kg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con: … kg?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B3659BC-EF0F-4744-AB33-19540FE4D468}"/>
              </a:ext>
            </a:extLst>
          </p:cNvPr>
          <p:cNvSpPr txBox="1"/>
          <p:nvPr/>
        </p:nvSpPr>
        <p:spPr>
          <a:xfrm>
            <a:off x="-570006" y="4559500"/>
            <a:ext cx="89161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-gam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107 + 32 = 139 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139kg</a:t>
            </a:r>
          </a:p>
        </p:txBody>
      </p: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>
            <a:extLst>
              <a:ext uri="{FF2B5EF4-FFF2-40B4-BE49-F238E27FC236}">
                <a16:creationId xmlns:a16="http://schemas.microsoft.com/office/drawing/2014/main" id="{3AB21E41-BD97-40E3-BEAB-BC14CD08EE09}"/>
              </a:ext>
            </a:extLst>
          </p:cNvPr>
          <p:cNvGrpSpPr/>
          <p:nvPr/>
        </p:nvGrpSpPr>
        <p:grpSpPr>
          <a:xfrm>
            <a:off x="891742" y="387215"/>
            <a:ext cx="10172498" cy="1815882"/>
            <a:chOff x="1296327" y="1446759"/>
            <a:chExt cx="10172498" cy="1815882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DA4B2F7B-AF1F-4193-91CD-B9D9E2B552FE}"/>
                </a:ext>
              </a:extLst>
            </p:cNvPr>
            <p:cNvSpPr txBox="1"/>
            <p:nvPr/>
          </p:nvSpPr>
          <p:spPr>
            <a:xfrm>
              <a:off x="1866915" y="1446759"/>
              <a:ext cx="960191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vua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vườn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tặng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hậu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424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đỏ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120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hồng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E631D19-0AED-40DC-9223-45C772BF2334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C0F1B7B0-6909-4273-828C-6A12340E8765}"/>
              </a:ext>
            </a:extLst>
          </p:cNvPr>
          <p:cNvSpPr txBox="1"/>
          <p:nvPr/>
        </p:nvSpPr>
        <p:spPr>
          <a:xfrm>
            <a:off x="7648303" y="3135084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107kg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A467C7A-30D1-47CE-ADE9-64E38933D2FB}"/>
              </a:ext>
            </a:extLst>
          </p:cNvPr>
          <p:cNvSpPr txBox="1"/>
          <p:nvPr/>
        </p:nvSpPr>
        <p:spPr>
          <a:xfrm>
            <a:off x="6616338" y="3231881"/>
            <a:ext cx="901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?kg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340D061-33B6-43E3-ABE6-E88F5BA72890}"/>
              </a:ext>
            </a:extLst>
          </p:cNvPr>
          <p:cNvSpPr txBox="1"/>
          <p:nvPr/>
        </p:nvSpPr>
        <p:spPr>
          <a:xfrm>
            <a:off x="496783" y="2329120"/>
            <a:ext cx="5276603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424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120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….?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E1402D5-38E3-49A7-ABED-C3B264F15BAC}"/>
              </a:ext>
            </a:extLst>
          </p:cNvPr>
          <p:cNvSpPr txBox="1"/>
          <p:nvPr/>
        </p:nvSpPr>
        <p:spPr>
          <a:xfrm>
            <a:off x="2560320" y="4379347"/>
            <a:ext cx="6775066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424 + 120 = 544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544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Picture 97" descr="Screen Clipping">
            <a:extLst>
              <a:ext uri="{FF2B5EF4-FFF2-40B4-BE49-F238E27FC236}">
                <a16:creationId xmlns:a16="http://schemas.microsoft.com/office/drawing/2014/main" id="{E65F4B96-FE47-4084-94A3-565C6CBEE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38" y="2203097"/>
            <a:ext cx="5334744" cy="2257740"/>
          </a:xfrm>
          <a:prstGeom prst="rect">
            <a:avLst/>
          </a:prstGeom>
        </p:spPr>
      </p:pic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0E8FDD4-CEAA-40A4-BB4C-04742B49C161}"/>
              </a:ext>
            </a:extLst>
          </p:cNvPr>
          <p:cNvCxnSpPr/>
          <p:nvPr/>
        </p:nvCxnSpPr>
        <p:spPr>
          <a:xfrm>
            <a:off x="2560320" y="1289262"/>
            <a:ext cx="3252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FD85DCA6-6491-4118-AAB4-8916B698AF3D}"/>
              </a:ext>
            </a:extLst>
          </p:cNvPr>
          <p:cNvCxnSpPr/>
          <p:nvPr/>
        </p:nvCxnSpPr>
        <p:spPr>
          <a:xfrm>
            <a:off x="7289074" y="1289262"/>
            <a:ext cx="32526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69F4CDD-0556-417A-910E-D11EE8C6E6B3}"/>
              </a:ext>
            </a:extLst>
          </p:cNvPr>
          <p:cNvCxnSpPr/>
          <p:nvPr/>
        </p:nvCxnSpPr>
        <p:spPr>
          <a:xfrm>
            <a:off x="6021977" y="1720336"/>
            <a:ext cx="10842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58EFD48D-8CBC-4916-920D-5E70784ACCA6}"/>
              </a:ext>
            </a:extLst>
          </p:cNvPr>
          <p:cNvCxnSpPr/>
          <p:nvPr/>
        </p:nvCxnSpPr>
        <p:spPr>
          <a:xfrm>
            <a:off x="1580606" y="2159947"/>
            <a:ext cx="23121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01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6" grpId="0"/>
      <p:bldP spid="9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58CF64D-AD14-4158-BE50-BD81AC95DDBB}"/>
              </a:ext>
            </a:extLst>
          </p:cNvPr>
          <p:cNvGrpSpPr/>
          <p:nvPr/>
        </p:nvGrpSpPr>
        <p:grpSpPr>
          <a:xfrm>
            <a:off x="2562010" y="1382985"/>
            <a:ext cx="8503682" cy="3562457"/>
            <a:chOff x="1553769" y="1329327"/>
            <a:chExt cx="8503682" cy="35624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82976C-2C96-4E30-B1F4-DE73E4332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3769" y="1329327"/>
              <a:ext cx="8424066" cy="3562457"/>
            </a:xfrm>
            <a:prstGeom prst="roundRect">
              <a:avLst>
                <a:gd name="adj" fmla="val 45601"/>
              </a:avLst>
            </a:prstGeom>
          </p:spPr>
        </p:pic>
        <p:pic>
          <p:nvPicPr>
            <p:cNvPr id="19" name="Picture 18" descr="Screen Clipping">
              <a:extLst>
                <a:ext uri="{FF2B5EF4-FFF2-40B4-BE49-F238E27FC236}">
                  <a16:creationId xmlns:a16="http://schemas.microsoft.com/office/drawing/2014/main" id="{6967F97F-176E-40CB-AD89-F9B335960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417" b="87140" l="2326" r="98547">
                          <a14:backgroundMark x1="28101" y1="43681" x2="58043" y2="35033"/>
                          <a14:backgroundMark x1="31202" y1="69623" x2="64922" y2="61641"/>
                        </a14:backgroundRemoval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449" b="12146"/>
            <a:stretch/>
          </p:blipFill>
          <p:spPr>
            <a:xfrm>
              <a:off x="1625215" y="1721251"/>
              <a:ext cx="8432236" cy="277861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C90A826-0A78-4AA3-BED2-30FB24BCC5E0}"/>
                </a:ext>
              </a:extLst>
            </p:cNvPr>
            <p:cNvSpPr txBox="1"/>
            <p:nvPr/>
          </p:nvSpPr>
          <p:spPr>
            <a:xfrm rot="20412034">
              <a:off x="3853542" y="1783952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481m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F28B51-3218-4D90-BBAB-8950DB07DD3D}"/>
                </a:ext>
              </a:extLst>
            </p:cNvPr>
            <p:cNvSpPr txBox="1"/>
            <p:nvPr/>
          </p:nvSpPr>
          <p:spPr>
            <a:xfrm rot="1301693">
              <a:off x="7524207" y="1692539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513m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30C297C-2149-4E3C-AF6D-42BCBAA4BE61}"/>
                </a:ext>
              </a:extLst>
            </p:cNvPr>
            <p:cNvSpPr txBox="1"/>
            <p:nvPr/>
          </p:nvSpPr>
          <p:spPr>
            <a:xfrm rot="20676810">
              <a:off x="5237328" y="2711416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900m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AAA9B80-F10B-41FD-BF47-2DF2FCCC8A99}"/>
                </a:ext>
              </a:extLst>
            </p:cNvPr>
            <p:cNvSpPr txBox="1"/>
            <p:nvPr/>
          </p:nvSpPr>
          <p:spPr>
            <a:xfrm>
              <a:off x="3903483" y="3705460"/>
              <a:ext cx="955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778m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F73499-FD6E-4C94-BDD5-6AE5E21348F4}"/>
                </a:ext>
              </a:extLst>
            </p:cNvPr>
            <p:cNvSpPr txBox="1"/>
            <p:nvPr/>
          </p:nvSpPr>
          <p:spPr>
            <a:xfrm rot="21188550">
              <a:off x="7326673" y="3436249"/>
              <a:ext cx="932884" cy="461665"/>
            </a:xfrm>
            <a:custGeom>
              <a:avLst/>
              <a:gdLst>
                <a:gd name="connsiteX0" fmla="*/ 0 w 932884"/>
                <a:gd name="connsiteY0" fmla="*/ 0 h 461665"/>
                <a:gd name="connsiteX1" fmla="*/ 932884 w 932884"/>
                <a:gd name="connsiteY1" fmla="*/ 0 h 461665"/>
                <a:gd name="connsiteX2" fmla="*/ 932884 w 932884"/>
                <a:gd name="connsiteY2" fmla="*/ 461665 h 461665"/>
                <a:gd name="connsiteX3" fmla="*/ 0 w 932884"/>
                <a:gd name="connsiteY3" fmla="*/ 461665 h 461665"/>
                <a:gd name="connsiteX4" fmla="*/ 0 w 932884"/>
                <a:gd name="connsiteY4" fmla="*/ 0 h 461665"/>
                <a:gd name="connsiteX0" fmla="*/ 0 w 932884"/>
                <a:gd name="connsiteY0" fmla="*/ 0 h 461665"/>
                <a:gd name="connsiteX1" fmla="*/ 932884 w 932884"/>
                <a:gd name="connsiteY1" fmla="*/ 0 h 461665"/>
                <a:gd name="connsiteX2" fmla="*/ 902628 w 932884"/>
                <a:gd name="connsiteY2" fmla="*/ 434043 h 461665"/>
                <a:gd name="connsiteX3" fmla="*/ 0 w 932884"/>
                <a:gd name="connsiteY3" fmla="*/ 461665 h 461665"/>
                <a:gd name="connsiteX4" fmla="*/ 0 w 932884"/>
                <a:gd name="connsiteY4" fmla="*/ 0 h 461665"/>
                <a:gd name="connsiteX0" fmla="*/ 0 w 932884"/>
                <a:gd name="connsiteY0" fmla="*/ 0 h 476420"/>
                <a:gd name="connsiteX1" fmla="*/ 932884 w 932884"/>
                <a:gd name="connsiteY1" fmla="*/ 0 h 476420"/>
                <a:gd name="connsiteX2" fmla="*/ 902628 w 932884"/>
                <a:gd name="connsiteY2" fmla="*/ 434043 h 476420"/>
                <a:gd name="connsiteX3" fmla="*/ 0 w 932884"/>
                <a:gd name="connsiteY3" fmla="*/ 461665 h 476420"/>
                <a:gd name="connsiteX4" fmla="*/ 0 w 932884"/>
                <a:gd name="connsiteY4" fmla="*/ 0 h 476420"/>
                <a:gd name="connsiteX0" fmla="*/ 0 w 932884"/>
                <a:gd name="connsiteY0" fmla="*/ 0 h 493219"/>
                <a:gd name="connsiteX1" fmla="*/ 932884 w 932884"/>
                <a:gd name="connsiteY1" fmla="*/ 0 h 493219"/>
                <a:gd name="connsiteX2" fmla="*/ 902628 w 932884"/>
                <a:gd name="connsiteY2" fmla="*/ 434043 h 493219"/>
                <a:gd name="connsiteX3" fmla="*/ 0 w 932884"/>
                <a:gd name="connsiteY3" fmla="*/ 461665 h 493219"/>
                <a:gd name="connsiteX4" fmla="*/ 0 w 932884"/>
                <a:gd name="connsiteY4" fmla="*/ 0 h 49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2884" h="493219">
                  <a:moveTo>
                    <a:pt x="0" y="0"/>
                  </a:moveTo>
                  <a:lnTo>
                    <a:pt x="932884" y="0"/>
                  </a:lnTo>
                  <a:lnTo>
                    <a:pt x="902628" y="434043"/>
                  </a:lnTo>
                  <a:cubicBezTo>
                    <a:pt x="506689" y="515763"/>
                    <a:pt x="302283" y="500595"/>
                    <a:pt x="0" y="4616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ECFB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211m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C700774-66D0-4FF7-9E1A-DFBDFC787F4D}"/>
              </a:ext>
            </a:extLst>
          </p:cNvPr>
          <p:cNvGrpSpPr/>
          <p:nvPr/>
        </p:nvGrpSpPr>
        <p:grpSpPr>
          <a:xfrm>
            <a:off x="932148" y="497132"/>
            <a:ext cx="10996642" cy="570588"/>
            <a:chOff x="1296327" y="1647588"/>
            <a:chExt cx="9937367" cy="57058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AC8146-A701-47EE-A1F6-866B586C94C9}"/>
                </a:ext>
              </a:extLst>
            </p:cNvPr>
            <p:cNvSpPr txBox="1"/>
            <p:nvPr/>
          </p:nvSpPr>
          <p:spPr>
            <a:xfrm>
              <a:off x="1866914" y="1694956"/>
              <a:ext cx="93667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li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dòng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2514FD3-98F9-4F06-B882-94B219FB907B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6F3823-61D9-4593-8D96-8EE734B8D048}"/>
              </a:ext>
            </a:extLst>
          </p:cNvPr>
          <p:cNvGrpSpPr/>
          <p:nvPr/>
        </p:nvGrpSpPr>
        <p:grpSpPr>
          <a:xfrm>
            <a:off x="2000560" y="4212806"/>
            <a:ext cx="1122900" cy="523220"/>
            <a:chOff x="1999127" y="1726873"/>
            <a:chExt cx="1122900" cy="523220"/>
          </a:xfrm>
        </p:grpSpPr>
        <p:sp>
          <p:nvSpPr>
            <p:cNvPr id="29" name="Rounded Rectangle 11">
              <a:extLst>
                <a:ext uri="{FF2B5EF4-FFF2-40B4-BE49-F238E27FC236}">
                  <a16:creationId xmlns:a16="http://schemas.microsoft.com/office/drawing/2014/main" id="{B670DC3B-C45A-43F1-9F90-2EFD73DD3469}"/>
                </a:ext>
              </a:extLst>
            </p:cNvPr>
            <p:cNvSpPr/>
            <p:nvPr/>
          </p:nvSpPr>
          <p:spPr>
            <a:xfrm>
              <a:off x="1999127" y="1734850"/>
              <a:ext cx="705394" cy="48332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D936190-ECF6-4D26-8793-2EA196B296A8}"/>
                </a:ext>
              </a:extLst>
            </p:cNvPr>
            <p:cNvSpPr txBox="1"/>
            <p:nvPr/>
          </p:nvSpPr>
          <p:spPr>
            <a:xfrm>
              <a:off x="2033262" y="1726873"/>
              <a:ext cx="10887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 ?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8F2AE35-16C2-4668-90DB-01AAA1CC5509}"/>
              </a:ext>
            </a:extLst>
          </p:cNvPr>
          <p:cNvSpPr txBox="1"/>
          <p:nvPr/>
        </p:nvSpPr>
        <p:spPr>
          <a:xfrm>
            <a:off x="2290819" y="5030959"/>
            <a:ext cx="9637971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m.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 m. </a:t>
            </a:r>
          </a:p>
        </p:txBody>
      </p:sp>
      <p:sp>
        <p:nvSpPr>
          <p:cNvPr id="32" name="Rounded Rectangle 14">
            <a:extLst>
              <a:ext uri="{FF2B5EF4-FFF2-40B4-BE49-F238E27FC236}">
                <a16:creationId xmlns:a16="http://schemas.microsoft.com/office/drawing/2014/main" id="{19539009-D822-4C0B-B0EE-413DC2B5D1B6}"/>
              </a:ext>
            </a:extLst>
          </p:cNvPr>
          <p:cNvSpPr/>
          <p:nvPr/>
        </p:nvSpPr>
        <p:spPr>
          <a:xfrm>
            <a:off x="7867589" y="5181782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3B0ADD-CBEF-4661-B003-3F3CDC1636DB}"/>
              </a:ext>
            </a:extLst>
          </p:cNvPr>
          <p:cNvSpPr txBox="1"/>
          <p:nvPr/>
        </p:nvSpPr>
        <p:spPr>
          <a:xfrm>
            <a:off x="7981889" y="5214532"/>
            <a:ext cx="603031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989</a:t>
            </a:r>
          </a:p>
        </p:txBody>
      </p:sp>
      <p:sp>
        <p:nvSpPr>
          <p:cNvPr id="34" name="Rounded Rectangle 23">
            <a:extLst>
              <a:ext uri="{FF2B5EF4-FFF2-40B4-BE49-F238E27FC236}">
                <a16:creationId xmlns:a16="http://schemas.microsoft.com/office/drawing/2014/main" id="{4730739C-6EAB-43AC-A9E0-998F1CACA2A6}"/>
              </a:ext>
            </a:extLst>
          </p:cNvPr>
          <p:cNvSpPr/>
          <p:nvPr/>
        </p:nvSpPr>
        <p:spPr>
          <a:xfrm>
            <a:off x="7451773" y="5762736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195274-FAC4-4823-A2B6-9B2C3E474E10}"/>
              </a:ext>
            </a:extLst>
          </p:cNvPr>
          <p:cNvSpPr txBox="1"/>
          <p:nvPr/>
        </p:nvSpPr>
        <p:spPr>
          <a:xfrm>
            <a:off x="7566073" y="5825183"/>
            <a:ext cx="62542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B6C45C-A77A-49A9-8B8D-2CE33AEFF99C}"/>
              </a:ext>
            </a:extLst>
          </p:cNvPr>
          <p:cNvSpPr txBox="1"/>
          <p:nvPr/>
        </p:nvSpPr>
        <p:spPr>
          <a:xfrm>
            <a:off x="6548058" y="1867081"/>
            <a:ext cx="9037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989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6A069D-AAF1-458C-94C2-B397C0A2C5D1}"/>
              </a:ext>
            </a:extLst>
          </p:cNvPr>
          <p:cNvSpPr txBox="1"/>
          <p:nvPr/>
        </p:nvSpPr>
        <p:spPr>
          <a:xfrm>
            <a:off x="6888046" y="3720739"/>
            <a:ext cx="76765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C9FFD06-01B0-494D-AA3D-62A51BEE773C}"/>
              </a:ext>
            </a:extLst>
          </p:cNvPr>
          <p:cNvSpPr/>
          <p:nvPr/>
        </p:nvSpPr>
        <p:spPr>
          <a:xfrm rot="20816137">
            <a:off x="5816569" y="2497375"/>
            <a:ext cx="1788264" cy="973221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6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990" y="1495424"/>
            <a:ext cx="2109385" cy="756537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7276">
            <a:off x="111387" y="2050274"/>
            <a:ext cx="1729670" cy="620351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264C7F9-10AB-5571-FCCE-9EB8990CEA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59" y="1687462"/>
            <a:ext cx="10985944" cy="31640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93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817528-CE55-949D-7805-915511CEE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nhạc nền game">
            <a:hlinkClick r:id="" action="ppaction://media"/>
            <a:extLst>
              <a:ext uri="{FF2B5EF4-FFF2-40B4-BE49-F238E27FC236}">
                <a16:creationId xmlns:a16="http://schemas.microsoft.com/office/drawing/2014/main" id="{1ED206AD-00E0-E5FB-4AE7-29F9A63B2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0"/>
            <a:ext cx="487363" cy="487363"/>
          </a:xfrm>
          <a:prstGeom prst="rect">
            <a:avLst/>
          </a:prstGeom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5269DA7-0138-CC74-1E63-C24820593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8454">
            <a:off x="4187959" y="3660771"/>
            <a:ext cx="24464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D1F3C14A-960D-5B76-92D2-3917EA1E7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542" y="3700222"/>
            <a:ext cx="2974800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LINE 공식 스티커 - BROWN &amp; FRIENDS Overreaction Stickers Example with GIF  Animation">
            <a:extLst>
              <a:ext uri="{FF2B5EF4-FFF2-40B4-BE49-F238E27FC236}">
                <a16:creationId xmlns:a16="http://schemas.microsoft.com/office/drawing/2014/main" id="{E73FBB42-1275-60B4-DAD4-C3FB2E8E2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3700222"/>
            <a:ext cx="2413268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A5C314-A340-E4AA-7A16-ABF5FA2DA8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9307" y="487363"/>
            <a:ext cx="9573386" cy="305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806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8DAB0-79BD-5AF0-DC0E-7F54A9635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142398-6CC4-4532-844D-F076B935F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711" y="2256125"/>
            <a:ext cx="2163135" cy="295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E39452-7939-41C5-8FC8-222BFD1BF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0E7B8FD4-E84D-4E41-A43B-186115A30A14}"/>
              </a:ext>
            </a:extLst>
          </p:cNvPr>
          <p:cNvGrpSpPr/>
          <p:nvPr/>
        </p:nvGrpSpPr>
        <p:grpSpPr>
          <a:xfrm>
            <a:off x="3939112" y="4863705"/>
            <a:ext cx="1259191" cy="1584000"/>
            <a:chOff x="3939112" y="4863705"/>
            <a:chExt cx="1259191" cy="15840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A32D6FC-8F32-4822-891E-27CA205F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9112" y="4863705"/>
              <a:ext cx="1259191" cy="1584000"/>
            </a:xfrm>
            <a:prstGeom prst="rect">
              <a:avLst/>
            </a:prstGeom>
          </p:spPr>
        </p:pic>
        <p:sp>
          <p:nvSpPr>
            <p:cNvPr id="59" name="TextBox 58">
              <a:hlinkClick r:id="rId7" action="ppaction://hlinksldjump"/>
              <a:extLst>
                <a:ext uri="{FF2B5EF4-FFF2-40B4-BE49-F238E27FC236}">
                  <a16:creationId xmlns:a16="http://schemas.microsoft.com/office/drawing/2014/main" id="{39392513-994A-4539-A583-B660BF0026A2}"/>
                </a:ext>
              </a:extLst>
            </p:cNvPr>
            <p:cNvSpPr txBox="1"/>
            <p:nvPr/>
          </p:nvSpPr>
          <p:spPr>
            <a:xfrm>
              <a:off x="4133112" y="5399950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119B644-A512-4AB5-A150-A46A90D9C84F}"/>
              </a:ext>
            </a:extLst>
          </p:cNvPr>
          <p:cNvGrpSpPr/>
          <p:nvPr/>
        </p:nvGrpSpPr>
        <p:grpSpPr>
          <a:xfrm>
            <a:off x="5243264" y="4857270"/>
            <a:ext cx="915484" cy="972271"/>
            <a:chOff x="4728297" y="4035164"/>
            <a:chExt cx="915484" cy="97227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6D75E6-415B-4E9D-9037-B6CE93369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25089" y="4035164"/>
              <a:ext cx="718692" cy="75600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5B7BFE4-807C-4EA4-B00C-08E4A1C60FD6}"/>
                </a:ext>
              </a:extLst>
            </p:cNvPr>
            <p:cNvSpPr txBox="1"/>
            <p:nvPr/>
          </p:nvSpPr>
          <p:spPr>
            <a:xfrm>
              <a:off x="4728297" y="4098571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AA6C8AB-377E-432F-9E5C-466612521D96}"/>
              </a:ext>
            </a:extLst>
          </p:cNvPr>
          <p:cNvGrpSpPr/>
          <p:nvPr/>
        </p:nvGrpSpPr>
        <p:grpSpPr>
          <a:xfrm>
            <a:off x="7935711" y="4925770"/>
            <a:ext cx="1009536" cy="1181689"/>
            <a:chOff x="8015011" y="5127125"/>
            <a:chExt cx="1009536" cy="118168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AAB0976-2F04-45F6-B291-339DD1E57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149D3D0-B222-4934-8D4F-C09FFC3B487C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F87EF15-B55A-4921-873F-0CC48C90C90B}"/>
              </a:ext>
            </a:extLst>
          </p:cNvPr>
          <p:cNvGrpSpPr/>
          <p:nvPr/>
        </p:nvGrpSpPr>
        <p:grpSpPr>
          <a:xfrm>
            <a:off x="8850454" y="3914049"/>
            <a:ext cx="905552" cy="908864"/>
            <a:chOff x="8350149" y="3306605"/>
            <a:chExt cx="905552" cy="90886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5FB0019-C569-4B28-AE54-D36DA928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02807DF-BBED-4E77-9A75-54583335FF6A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25E49E3-FECD-2975-881F-E9F6A0837D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6128" y="999754"/>
            <a:ext cx="3603048" cy="35969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605F19-7816-21A0-2787-7C26AEC22C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6462" y="2078637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291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2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2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67AE41-8B39-F74D-15DC-3002C4C020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8AF642D-BE1F-465F-91A7-81AA42B94841}"/>
              </a:ext>
            </a:extLst>
          </p:cNvPr>
          <p:cNvGrpSpPr/>
          <p:nvPr/>
        </p:nvGrpSpPr>
        <p:grpSpPr>
          <a:xfrm>
            <a:off x="1771716" y="126458"/>
            <a:ext cx="8640352" cy="3312000"/>
            <a:chOff x="1775824" y="70497"/>
            <a:chExt cx="8640352" cy="3312000"/>
          </a:xfrm>
        </p:grpSpPr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0E89DD6-4925-4548-A580-59B84BB6C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70497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276135-11BA-47A4-B590-65F5392160B6}"/>
                </a:ext>
              </a:extLst>
            </p:cNvPr>
            <p:cNvSpPr txBox="1"/>
            <p:nvPr/>
          </p:nvSpPr>
          <p:spPr>
            <a:xfrm>
              <a:off x="2438713" y="586955"/>
              <a:ext cx="68869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324 + 220 = ?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62A9C7-5FF9-4861-8227-53C28BEC8F3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EB477E-9D5D-41F0-A978-417C22CECB95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9" name="Picture 1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6674C62B-2475-49D3-AAC5-F6C3EAF079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5A09FC-A052-4017-AF71-17150CA63AF1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1D8A30-6803-4D15-B731-AD11AA42B372}"/>
                </a:ext>
              </a:extLst>
            </p:cNvPr>
            <p:cNvSpPr/>
            <p:nvPr/>
          </p:nvSpPr>
          <p:spPr>
            <a:xfrm>
              <a:off x="1491344" y="3758898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554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394998-CA13-43BD-A5D9-2595B9C22B2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19CEB8-1923-4189-93FB-024685EAA4CD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7" name="Picture 1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B70DCA1D-16A3-4751-BE44-6B636EC63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FDDC97-1237-4E07-A579-FCF6B6750185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138342-CE0E-4039-8E18-39DF9ABBBB6D}"/>
                </a:ext>
              </a:extLst>
            </p:cNvPr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C0E902-BC03-4D9A-B4C8-A267234774C9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B1ECBB-0533-4D9A-9177-134D90B76480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5E749F20-0593-4152-954E-020C2B608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8AC2FE-6868-46F3-9819-B4F71D27B13A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593D74-6FA4-4DBB-999A-B6184AE8C3ED}"/>
                </a:ext>
              </a:extLst>
            </p:cNvPr>
            <p:cNvSpPr/>
            <p:nvPr/>
          </p:nvSpPr>
          <p:spPr>
            <a:xfrm>
              <a:off x="7728857" y="3772661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534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306CA6-DEDA-4AE4-B625-4F48DAA66E7F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20F57C2-764C-40E4-97DB-C076B3F5B4D3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8" name="Picture 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0CEC5C2-19C0-4200-8725-F613695E80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C9FB514-B160-4039-AA41-9EFF661EF1AE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77D0A47-82C8-4613-ADC6-5AFCED20769E}"/>
                </a:ext>
              </a:extLst>
            </p:cNvPr>
            <p:cNvSpPr/>
            <p:nvPr/>
          </p:nvSpPr>
          <p:spPr>
            <a:xfrm>
              <a:off x="7728857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544</a:t>
              </a:r>
            </a:p>
          </p:txBody>
        </p:sp>
      </p:grpSp>
      <p:pic>
        <p:nvPicPr>
          <p:cNvPr id="34" name="Picture 2" descr="Pin on Cony brown">
            <a:extLst>
              <a:ext uri="{FF2B5EF4-FFF2-40B4-BE49-F238E27FC236}">
                <a16:creationId xmlns:a16="http://schemas.microsoft.com/office/drawing/2014/main" id="{EE5C07F0-16C9-F185-F07C-D9BF467FE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in on Cony brown">
            <a:extLst>
              <a:ext uri="{FF2B5EF4-FFF2-40B4-BE49-F238E27FC236}">
                <a16:creationId xmlns:a16="http://schemas.microsoft.com/office/drawing/2014/main" id="{2BD6FF1F-E49E-C51A-E10F-D94569072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in on Cony brown">
            <a:extLst>
              <a:ext uri="{FF2B5EF4-FFF2-40B4-BE49-F238E27FC236}">
                <a16:creationId xmlns:a16="http://schemas.microsoft.com/office/drawing/2014/main" id="{F034613D-C55C-AA14-9453-A65762E0B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LINE 官方貼圖 - LINE FRIENDS &amp; HELLO KITTY Vol. 2 Example with GIF Animation">
            <a:extLst>
              <a:ext uri="{FF2B5EF4-FFF2-40B4-BE49-F238E27FC236}">
                <a16:creationId xmlns:a16="http://schemas.microsoft.com/office/drawing/2014/main" id="{6B0AA39C-857D-F20C-16A0-AC55AA83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72" y="2234942"/>
            <a:ext cx="444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2895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9F961-A902-1AA7-DD3F-F261612B38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142398-6CC4-4532-844D-F076B935F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817" y="2025396"/>
            <a:ext cx="2163135" cy="295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E39452-7939-41C5-8FC8-222BFD1BF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0E7B8FD4-E84D-4E41-A43B-186115A30A14}"/>
              </a:ext>
            </a:extLst>
          </p:cNvPr>
          <p:cNvGrpSpPr/>
          <p:nvPr/>
        </p:nvGrpSpPr>
        <p:grpSpPr>
          <a:xfrm>
            <a:off x="3939112" y="4863705"/>
            <a:ext cx="1259191" cy="1584000"/>
            <a:chOff x="3939112" y="4863705"/>
            <a:chExt cx="1259191" cy="15840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A32D6FC-8F32-4822-891E-27CA205FF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9112" y="4863705"/>
              <a:ext cx="1259191" cy="1584000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9392513-994A-4539-A583-B660BF0026A2}"/>
                </a:ext>
              </a:extLst>
            </p:cNvPr>
            <p:cNvSpPr txBox="1"/>
            <p:nvPr/>
          </p:nvSpPr>
          <p:spPr>
            <a:xfrm>
              <a:off x="4133112" y="5399950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119B644-A512-4AB5-A150-A46A90D9C84F}"/>
              </a:ext>
            </a:extLst>
          </p:cNvPr>
          <p:cNvGrpSpPr/>
          <p:nvPr/>
        </p:nvGrpSpPr>
        <p:grpSpPr>
          <a:xfrm>
            <a:off x="5449781" y="4814543"/>
            <a:ext cx="915484" cy="972271"/>
            <a:chOff x="4728297" y="4035164"/>
            <a:chExt cx="915484" cy="97227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6D75E6-415B-4E9D-9037-B6CE93369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5089" y="4035164"/>
              <a:ext cx="718692" cy="756000"/>
            </a:xfrm>
            <a:prstGeom prst="rect">
              <a:avLst/>
            </a:prstGeom>
          </p:spPr>
        </p:pic>
        <p:sp>
          <p:nvSpPr>
            <p:cNvPr id="65" name="TextBox 64">
              <a:hlinkClick r:id="rId8" action="ppaction://hlinksldjump"/>
              <a:extLst>
                <a:ext uri="{FF2B5EF4-FFF2-40B4-BE49-F238E27FC236}">
                  <a16:creationId xmlns:a16="http://schemas.microsoft.com/office/drawing/2014/main" id="{C5B7BFE4-807C-4EA4-B00C-08E4A1C60FD6}"/>
                </a:ext>
              </a:extLst>
            </p:cNvPr>
            <p:cNvSpPr txBox="1"/>
            <p:nvPr/>
          </p:nvSpPr>
          <p:spPr>
            <a:xfrm>
              <a:off x="4728297" y="4098571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AA6C8AB-377E-432F-9E5C-466612521D96}"/>
              </a:ext>
            </a:extLst>
          </p:cNvPr>
          <p:cNvGrpSpPr/>
          <p:nvPr/>
        </p:nvGrpSpPr>
        <p:grpSpPr>
          <a:xfrm>
            <a:off x="8015011" y="5127125"/>
            <a:ext cx="1009536" cy="1181689"/>
            <a:chOff x="8015011" y="5127125"/>
            <a:chExt cx="1009536" cy="118168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AAB0976-2F04-45F6-B291-339DD1E57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149D3D0-B222-4934-8D4F-C09FFC3B487C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F87EF15-B55A-4921-873F-0CC48C90C90B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5FB0019-C569-4B28-AE54-D36DA928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02807DF-BBED-4E77-9A75-54583335FF6A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AF014C4-8C54-9A7E-B2AC-93103AF87F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6128" y="999754"/>
            <a:ext cx="3603048" cy="3596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C19D6F-FCC4-8DFC-A664-992447162A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6462" y="2078637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88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4.16667E-7 -0.13866 C 4.16667E-7 -0.20093 -0.03099 -0.27662 -0.05612 -0.27662 L -0.11224 -0.27662 " pathEditMode="relative" rAng="0" ptsTypes="AAAA">
                                      <p:cBhvr>
                                        <p:cTn id="6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12" y="-13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63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4D6768-AF49-FE4A-9669-9147A53860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8AF642D-BE1F-465F-91A7-81AA42B94841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0E89DD6-4925-4548-A580-59B84BB6C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276135-11BA-47A4-B590-65F5392160B6}"/>
                </a:ext>
              </a:extLst>
            </p:cNvPr>
            <p:cNvSpPr txBox="1"/>
            <p:nvPr/>
          </p:nvSpPr>
          <p:spPr>
            <a:xfrm>
              <a:off x="2136000" y="867978"/>
              <a:ext cx="7920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117 + 62 = ?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62A9C7-5FF9-4861-8227-53C28BEC8F3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EB477E-9D5D-41F0-A978-417C22CECB95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9" name="Picture 1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6674C62B-2475-49D3-AAC5-F6C3EAF079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5A09FC-A052-4017-AF71-17150CA63AF1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1D8A30-6803-4D15-B731-AD11AA42B372}"/>
                </a:ext>
              </a:extLst>
            </p:cNvPr>
            <p:cNvSpPr/>
            <p:nvPr/>
          </p:nvSpPr>
          <p:spPr>
            <a:xfrm>
              <a:off x="1491344" y="3758898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169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394998-CA13-43BD-A5D9-2595B9C22B2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19CEB8-1923-4189-93FB-024685EAA4CD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7" name="Picture 1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B70DCA1D-16A3-4751-BE44-6B636EC63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FDDC97-1237-4E07-A579-FCF6B6750185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138342-CE0E-4039-8E18-39DF9ABBBB6D}"/>
                </a:ext>
              </a:extLst>
            </p:cNvPr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189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C0E902-BC03-4D9A-B4C8-A267234774C9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B1ECBB-0533-4D9A-9177-134D90B76480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5E749F20-0593-4152-954E-020C2B608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8AC2FE-6868-46F3-9819-B4F71D27B13A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593D74-6FA4-4DBB-999A-B6184AE8C3ED}"/>
                </a:ext>
              </a:extLst>
            </p:cNvPr>
            <p:cNvSpPr/>
            <p:nvPr/>
          </p:nvSpPr>
          <p:spPr>
            <a:xfrm>
              <a:off x="7728857" y="3772661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179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306CA6-DEDA-4AE4-B625-4F48DAA66E7F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20F57C2-764C-40E4-97DB-C076B3F5B4D3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8" name="Picture 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0CEC5C2-19C0-4200-8725-F613695E80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C9FB514-B160-4039-AA41-9EFF661EF1AE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77D0A47-82C8-4613-ADC6-5AFCED20769E}"/>
                </a:ext>
              </a:extLst>
            </p:cNvPr>
            <p:cNvSpPr/>
            <p:nvPr/>
          </p:nvSpPr>
          <p:spPr>
            <a:xfrm>
              <a:off x="7728857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199</a:t>
              </a:r>
            </a:p>
          </p:txBody>
        </p:sp>
      </p:grpSp>
      <p:pic>
        <p:nvPicPr>
          <p:cNvPr id="34" name="Picture 2" descr="Pin on Cony brown">
            <a:extLst>
              <a:ext uri="{FF2B5EF4-FFF2-40B4-BE49-F238E27FC236}">
                <a16:creationId xmlns:a16="http://schemas.microsoft.com/office/drawing/2014/main" id="{EE5C07F0-16C9-F185-F07C-D9BF467FE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in on Cony brown">
            <a:extLst>
              <a:ext uri="{FF2B5EF4-FFF2-40B4-BE49-F238E27FC236}">
                <a16:creationId xmlns:a16="http://schemas.microsoft.com/office/drawing/2014/main" id="{C6BE15C8-5706-DD15-F561-C5AF1AA6A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19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Pin on Cony brown">
            <a:extLst>
              <a:ext uri="{FF2B5EF4-FFF2-40B4-BE49-F238E27FC236}">
                <a16:creationId xmlns:a16="http://schemas.microsoft.com/office/drawing/2014/main" id="{86521CDC-895F-D659-7D30-713D9DA8A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320" y="2480587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LINE 官方貼圖 - LINE FRIENDS &amp; HELLO KITTY Vol. 2 Example with GIF Animation">
            <a:extLst>
              <a:ext uri="{FF2B5EF4-FFF2-40B4-BE49-F238E27FC236}">
                <a16:creationId xmlns:a16="http://schemas.microsoft.com/office/drawing/2014/main" id="{6B0AA39C-857D-F20C-16A0-AC55AA833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80" y="2235586"/>
            <a:ext cx="444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1359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F27F76-F13C-F5FE-45BA-5E209CF9D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142398-6CC4-4532-844D-F076B935F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515" y="978625"/>
            <a:ext cx="2163135" cy="295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E39452-7939-41C5-8FC8-222BFD1BF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B119B644-A512-4AB5-A150-A46A90D9C84F}"/>
              </a:ext>
            </a:extLst>
          </p:cNvPr>
          <p:cNvGrpSpPr/>
          <p:nvPr/>
        </p:nvGrpSpPr>
        <p:grpSpPr>
          <a:xfrm>
            <a:off x="4728297" y="4035164"/>
            <a:ext cx="915484" cy="972271"/>
            <a:chOff x="4728297" y="4035164"/>
            <a:chExt cx="915484" cy="97227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6D75E6-415B-4E9D-9037-B6CE93369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5089" y="4035164"/>
              <a:ext cx="718692" cy="75600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5B7BFE4-807C-4EA4-B00C-08E4A1C60FD6}"/>
                </a:ext>
              </a:extLst>
            </p:cNvPr>
            <p:cNvSpPr txBox="1"/>
            <p:nvPr/>
          </p:nvSpPr>
          <p:spPr>
            <a:xfrm>
              <a:off x="4728297" y="4098571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AA6C8AB-377E-432F-9E5C-466612521D96}"/>
              </a:ext>
            </a:extLst>
          </p:cNvPr>
          <p:cNvGrpSpPr/>
          <p:nvPr/>
        </p:nvGrpSpPr>
        <p:grpSpPr>
          <a:xfrm>
            <a:off x="8015011" y="5127125"/>
            <a:ext cx="1009536" cy="1181689"/>
            <a:chOff x="8015011" y="5127125"/>
            <a:chExt cx="1009536" cy="118168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AAB0976-2F04-45F6-B291-339DD1E57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66" name="TextBox 65">
              <a:hlinkClick r:id="rId9" action="ppaction://hlinksldjump"/>
              <a:extLst>
                <a:ext uri="{FF2B5EF4-FFF2-40B4-BE49-F238E27FC236}">
                  <a16:creationId xmlns:a16="http://schemas.microsoft.com/office/drawing/2014/main" id="{D149D3D0-B222-4934-8D4F-C09FFC3B487C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F87EF15-B55A-4921-873F-0CC48C90C90B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5FB0019-C569-4B28-AE54-D36DA928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02807DF-BBED-4E77-9A75-54583335FF6A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1CA5A5A-D048-56F8-3DC4-4A18CAFBD4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6128" y="999754"/>
            <a:ext cx="3603048" cy="3596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2879E9-D81D-5785-E064-88BE038373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6462" y="2078637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5929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0.04141 0.08357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41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17005 -0.07083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3" y="-3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4973955" y="313690"/>
            <a:ext cx="8950960" cy="8950960"/>
            <a:chOff x="7833" y="494"/>
            <a:chExt cx="14096" cy="14096"/>
          </a:xfrm>
        </p:grpSpPr>
        <p:pic>
          <p:nvPicPr>
            <p:cNvPr id="17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33" y="494"/>
              <a:ext cx="14097" cy="14097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16122" y="5251"/>
              <a:ext cx="2900" cy="3520"/>
              <a:chOff x="14010" y="3766"/>
              <a:chExt cx="2900" cy="3520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H="1">
                <a:off x="14810" y="5026"/>
                <a:ext cx="440" cy="226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Rectangles 22"/>
              <p:cNvSpPr/>
              <p:nvPr/>
            </p:nvSpPr>
            <p:spPr>
              <a:xfrm rot="600000">
                <a:off x="14010" y="3766"/>
                <a:ext cx="2900" cy="1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ĐỘI B</a:t>
                </a:r>
              </a:p>
            </p:txBody>
          </p:sp>
        </p:grpSp>
        <p:sp>
          <p:nvSpPr>
            <p:cNvPr id="24" name="Rounded Rectangle 23"/>
            <p:cNvSpPr/>
            <p:nvPr/>
          </p:nvSpPr>
          <p:spPr>
            <a:xfrm>
              <a:off x="13627" y="8647"/>
              <a:ext cx="3619" cy="1919"/>
            </a:xfrm>
            <a:prstGeom prst="roundRect">
              <a:avLst>
                <a:gd name="adj" fmla="val 0"/>
              </a:avLst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: Rounded Corners 39"/>
            <p:cNvSpPr/>
            <p:nvPr/>
          </p:nvSpPr>
          <p:spPr>
            <a:xfrm>
              <a:off x="13602" y="8687"/>
              <a:ext cx="2063" cy="1787"/>
            </a:xfrm>
            <a:prstGeom prst="roundRect">
              <a:avLst>
                <a:gd name="adj" fmla="val 0"/>
              </a:avLst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28" name="Plus Sign 27"/>
            <p:cNvSpPr/>
            <p:nvPr/>
          </p:nvSpPr>
          <p:spPr>
            <a:xfrm>
              <a:off x="15530" y="8721"/>
              <a:ext cx="1787" cy="1787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图片 1" descr="图片包含 雨, 自然, 室内&#10;&#10;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48" t="26347" r="40731" b="56966"/>
            <a:stretch>
              <a:fillRect/>
            </a:stretch>
          </p:blipFill>
          <p:spPr>
            <a:xfrm flipH="1">
              <a:off x="12122" y="5061"/>
              <a:ext cx="1060" cy="480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350010" y="313690"/>
            <a:ext cx="8950960" cy="8950960"/>
            <a:chOff x="2126" y="494"/>
            <a:chExt cx="14096" cy="14096"/>
          </a:xfrm>
        </p:grpSpPr>
        <p:pic>
          <p:nvPicPr>
            <p:cNvPr id="1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26" y="494"/>
              <a:ext cx="14097" cy="14097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7904" y="8626"/>
              <a:ext cx="3639" cy="1919"/>
            </a:xfrm>
            <a:prstGeom prst="roundRect">
              <a:avLst>
                <a:gd name="adj" fmla="val 0"/>
              </a:avLst>
            </a:prstGeom>
            <a:solidFill>
              <a:srgbClr val="0070C0"/>
            </a:solidFill>
            <a:ln>
              <a:solidFill>
                <a:schemeClr val="accent2">
                  <a:lumMod val="1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39"/>
            <p:cNvSpPr/>
            <p:nvPr/>
          </p:nvSpPr>
          <p:spPr>
            <a:xfrm>
              <a:off x="7901" y="8693"/>
              <a:ext cx="2063" cy="1787"/>
            </a:xfrm>
            <a:prstGeom prst="roundRect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  <p:sp>
          <p:nvSpPr>
            <p:cNvPr id="15" name="Plus Sign 27"/>
            <p:cNvSpPr/>
            <p:nvPr/>
          </p:nvSpPr>
          <p:spPr>
            <a:xfrm>
              <a:off x="9892" y="8662"/>
              <a:ext cx="1787" cy="1787"/>
            </a:xfrm>
            <a:prstGeom prst="mathPl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10459" y="5131"/>
              <a:ext cx="2900" cy="3520"/>
              <a:chOff x="14010" y="3766"/>
              <a:chExt cx="2900" cy="3520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 flipH="1">
                <a:off x="14810" y="5026"/>
                <a:ext cx="440" cy="226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s 34"/>
              <p:cNvSpPr/>
              <p:nvPr/>
            </p:nvSpPr>
            <p:spPr>
              <a:xfrm rot="600000">
                <a:off x="14010" y="3766"/>
                <a:ext cx="2900" cy="13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ĐỘI A</a:t>
                </a:r>
              </a:p>
            </p:txBody>
          </p:sp>
        </p:grpSp>
        <p:pic>
          <p:nvPicPr>
            <p:cNvPr id="3" name="图片 1" descr="图片包含 雨, 自然, 室内&#10;&#10;描述已自动生成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28203" r="89146" b="58725"/>
            <a:stretch>
              <a:fillRect/>
            </a:stretch>
          </p:blipFill>
          <p:spPr>
            <a:xfrm>
              <a:off x="6354" y="5771"/>
              <a:ext cx="1174" cy="3760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310748" y="1571624"/>
            <a:ext cx="4340860" cy="5137786"/>
            <a:chOff x="489" y="3042"/>
            <a:chExt cx="5650" cy="7502"/>
          </a:xfrm>
        </p:grpSpPr>
        <p:sp>
          <p:nvSpPr>
            <p:cNvPr id="42" name="Rounded Rectangle 41"/>
            <p:cNvSpPr/>
            <p:nvPr/>
          </p:nvSpPr>
          <p:spPr>
            <a:xfrm>
              <a:off x="489" y="3578"/>
              <a:ext cx="5650" cy="696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60C6EA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504" y="3042"/>
              <a:ext cx="3546" cy="911"/>
              <a:chOff x="1960647" y="667173"/>
              <a:chExt cx="3350859" cy="877606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60647" y="667173"/>
                <a:ext cx="3350859" cy="877606"/>
              </a:xfrm>
              <a:prstGeom prst="rect">
                <a:avLst/>
              </a:prstGeom>
            </p:spPr>
          </p:pic>
          <p:sp>
            <p:nvSpPr>
              <p:cNvPr id="21" name="TextBox 38"/>
              <p:cNvSpPr txBox="1"/>
              <p:nvPr/>
            </p:nvSpPr>
            <p:spPr>
              <a:xfrm>
                <a:off x="2193715" y="782739"/>
                <a:ext cx="2952755" cy="698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LUẬT CHƠI</a:t>
                </a:r>
              </a:p>
            </p:txBody>
          </p:sp>
        </p:grpSp>
      </p:grpSp>
      <p:sp>
        <p:nvSpPr>
          <p:cNvPr id="36" name="Text Box 35"/>
          <p:cNvSpPr txBox="1"/>
          <p:nvPr/>
        </p:nvSpPr>
        <p:spPr>
          <a:xfrm>
            <a:off x="492358" y="2183612"/>
            <a:ext cx="4208780" cy="4334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Có 2 đội A và B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Viết 4 phép tính cộng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213+215,213+15,213+51,213+512 lên bảng.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Hai đội lần lượt dùng bảng con để tính.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Đội nào có số hs trả lời đúng nhiều hơn sẽ được +1 điểm</a:t>
            </a:r>
          </a:p>
        </p:txBody>
      </p:sp>
    </p:spTree>
    <p:extLst>
      <p:ext uri="{BB962C8B-B14F-4D97-AF65-F5344CB8AC3E}">
        <p14:creationId xmlns:p14="http://schemas.microsoft.com/office/powerpoint/2010/main" val="345769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5D5085-6952-2F7F-F16C-F48AF7348A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8AF642D-BE1F-465F-91A7-81AA42B94841}"/>
              </a:ext>
            </a:extLst>
          </p:cNvPr>
          <p:cNvGrpSpPr/>
          <p:nvPr/>
        </p:nvGrpSpPr>
        <p:grpSpPr>
          <a:xfrm>
            <a:off x="1775824" y="137759"/>
            <a:ext cx="8640352" cy="3312000"/>
            <a:chOff x="1775824" y="137759"/>
            <a:chExt cx="8640352" cy="3312000"/>
          </a:xfrm>
        </p:grpSpPr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0E89DD6-4925-4548-A580-59B84BB6C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824" y="137759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276135-11BA-47A4-B590-65F5392160B6}"/>
                </a:ext>
              </a:extLst>
            </p:cNvPr>
            <p:cNvSpPr txBox="1"/>
            <p:nvPr/>
          </p:nvSpPr>
          <p:spPr>
            <a:xfrm>
              <a:off x="2130328" y="813480"/>
              <a:ext cx="7920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650kg + 140kg = 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62A9C7-5FF9-4861-8227-53C28BEC8F32}"/>
              </a:ext>
            </a:extLst>
          </p:cNvPr>
          <p:cNvGrpSpPr/>
          <p:nvPr/>
        </p:nvGrpSpPr>
        <p:grpSpPr>
          <a:xfrm>
            <a:off x="609600" y="3496002"/>
            <a:ext cx="4648200" cy="1317172"/>
            <a:chOff x="609600" y="3496002"/>
            <a:chExt cx="4648200" cy="13171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EB477E-9D5D-41F0-A978-417C22CECB95}"/>
                </a:ext>
              </a:extLst>
            </p:cNvPr>
            <p:cNvGrpSpPr/>
            <p:nvPr/>
          </p:nvGrpSpPr>
          <p:grpSpPr>
            <a:xfrm>
              <a:off x="609600" y="3496002"/>
              <a:ext cx="4648200" cy="1317172"/>
              <a:chOff x="3799114" y="838200"/>
              <a:chExt cx="4648200" cy="1317172"/>
            </a:xfrm>
          </p:grpSpPr>
          <p:pic>
            <p:nvPicPr>
              <p:cNvPr id="19" name="Picture 1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6674C62B-2475-49D3-AAC5-F6C3EAF079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8382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5A09FC-A052-4017-AF71-17150CA63AF1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1D8A30-6803-4D15-B731-AD11AA42B372}"/>
                </a:ext>
              </a:extLst>
            </p:cNvPr>
            <p:cNvSpPr/>
            <p:nvPr/>
          </p:nvSpPr>
          <p:spPr>
            <a:xfrm>
              <a:off x="1491344" y="3758898"/>
              <a:ext cx="3667220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790 kg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394998-CA13-43BD-A5D9-2595B9C22B2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19CEB8-1923-4189-93FB-024685EAA4CD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7" name="Picture 1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B70DCA1D-16A3-4751-BE44-6B636EC63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FDDC97-1237-4E07-A579-FCF6B6750185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138342-CE0E-4039-8E18-39DF9ABBBB6D}"/>
                </a:ext>
              </a:extLst>
            </p:cNvPr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780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C0E902-BC03-4D9A-B4C8-A267234774C9}"/>
              </a:ext>
            </a:extLst>
          </p:cNvPr>
          <p:cNvGrpSpPr/>
          <p:nvPr/>
        </p:nvGrpSpPr>
        <p:grpSpPr>
          <a:xfrm>
            <a:off x="6847113" y="3485744"/>
            <a:ext cx="4778505" cy="1341851"/>
            <a:chOff x="6847113" y="3485744"/>
            <a:chExt cx="4778505" cy="134185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B1ECBB-0533-4D9A-9177-134D90B76480}"/>
                </a:ext>
              </a:extLst>
            </p:cNvPr>
            <p:cNvGrpSpPr/>
            <p:nvPr/>
          </p:nvGrpSpPr>
          <p:grpSpPr>
            <a:xfrm>
              <a:off x="6847113" y="3485744"/>
              <a:ext cx="4778505" cy="1341851"/>
              <a:chOff x="3799113" y="3908599"/>
              <a:chExt cx="4778505" cy="1341851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5E749F20-0593-4152-954E-020C2B608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3" y="3908599"/>
                <a:ext cx="4778505" cy="1341851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8AC2FE-6868-46F3-9819-B4F71D27B13A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593D74-6FA4-4DBB-999A-B6184AE8C3ED}"/>
                </a:ext>
              </a:extLst>
            </p:cNvPr>
            <p:cNvSpPr/>
            <p:nvPr/>
          </p:nvSpPr>
          <p:spPr>
            <a:xfrm>
              <a:off x="8306863" y="3744568"/>
              <a:ext cx="2673671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770 kg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306CA6-DEDA-4AE4-B625-4F48DAA66E7F}"/>
              </a:ext>
            </a:extLst>
          </p:cNvPr>
          <p:cNvGrpSpPr/>
          <p:nvPr/>
        </p:nvGrpSpPr>
        <p:grpSpPr>
          <a:xfrm>
            <a:off x="6847113" y="5147993"/>
            <a:ext cx="4648200" cy="1317173"/>
            <a:chOff x="6847113" y="5147993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20F57C2-764C-40E4-97DB-C076B3F5B4D3}"/>
                </a:ext>
              </a:extLst>
            </p:cNvPr>
            <p:cNvGrpSpPr/>
            <p:nvPr/>
          </p:nvGrpSpPr>
          <p:grpSpPr>
            <a:xfrm>
              <a:off x="6847113" y="5147993"/>
              <a:ext cx="4648200" cy="1317173"/>
              <a:chOff x="3799113" y="5468279"/>
              <a:chExt cx="4648200" cy="1317173"/>
            </a:xfrm>
          </p:grpSpPr>
          <p:pic>
            <p:nvPicPr>
              <p:cNvPr id="8" name="Picture 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0CEC5C2-19C0-4200-8725-F613695E80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3" y="5468279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C9FB514-B160-4039-AA41-9EFF661EF1AE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77D0A47-82C8-4613-ADC6-5AFCED20769E}"/>
                </a:ext>
              </a:extLst>
            </p:cNvPr>
            <p:cNvSpPr/>
            <p:nvPr/>
          </p:nvSpPr>
          <p:spPr>
            <a:xfrm>
              <a:off x="7798812" y="5376379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775 kg</a:t>
              </a:r>
            </a:p>
          </p:txBody>
        </p:sp>
      </p:grpSp>
      <p:pic>
        <p:nvPicPr>
          <p:cNvPr id="34" name="Picture 2" descr="Pin on Cony brown">
            <a:extLst>
              <a:ext uri="{FF2B5EF4-FFF2-40B4-BE49-F238E27FC236}">
                <a16:creationId xmlns:a16="http://schemas.microsoft.com/office/drawing/2014/main" id="{EE5C07F0-16C9-F185-F07C-D9BF467FE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21" y="2857433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in on Cony brown">
            <a:extLst>
              <a:ext uri="{FF2B5EF4-FFF2-40B4-BE49-F238E27FC236}">
                <a16:creationId xmlns:a16="http://schemas.microsoft.com/office/drawing/2014/main" id="{C6BE15C8-5706-DD15-F561-C5AF1AA6A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160" y="2857433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Pin on Cony brown">
            <a:extLst>
              <a:ext uri="{FF2B5EF4-FFF2-40B4-BE49-F238E27FC236}">
                <a16:creationId xmlns:a16="http://schemas.microsoft.com/office/drawing/2014/main" id="{86521CDC-895F-D659-7D30-713D9DA8A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161" y="2857433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5857BEC-80EC-5BB7-323F-7CA23FB08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528" y="2695838"/>
            <a:ext cx="4370625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384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436789-A86C-E593-C363-315F3A272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142398-6CC4-4532-844D-F076B935FC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852" y="2285037"/>
            <a:ext cx="2163135" cy="295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E39452-7939-41C5-8FC8-222BFD1BF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2AA6C8AB-377E-432F-9E5C-466612521D96}"/>
              </a:ext>
            </a:extLst>
          </p:cNvPr>
          <p:cNvGrpSpPr/>
          <p:nvPr/>
        </p:nvGrpSpPr>
        <p:grpSpPr>
          <a:xfrm>
            <a:off x="8015011" y="5127125"/>
            <a:ext cx="1009536" cy="1181689"/>
            <a:chOff x="8015011" y="5127125"/>
            <a:chExt cx="1009536" cy="1181689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AAB0976-2F04-45F6-B291-339DD1E57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15011" y="5264814"/>
              <a:ext cx="960986" cy="1044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149D3D0-B222-4934-8D4F-C09FFC3B487C}"/>
                </a:ext>
              </a:extLst>
            </p:cNvPr>
            <p:cNvSpPr txBox="1"/>
            <p:nvPr/>
          </p:nvSpPr>
          <p:spPr>
            <a:xfrm>
              <a:off x="8153357" y="512712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3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F87EF15-B55A-4921-873F-0CC48C90C90B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5FB0019-C569-4B28-AE54-D36DA928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67" name="TextBox 66">
              <a:hlinkClick r:id="rId8" action="ppaction://hlinksldjump"/>
              <a:extLst>
                <a:ext uri="{FF2B5EF4-FFF2-40B4-BE49-F238E27FC236}">
                  <a16:creationId xmlns:a16="http://schemas.microsoft.com/office/drawing/2014/main" id="{F02807DF-BBED-4E77-9A75-54583335FF6A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40EF4A-D3C9-E56C-5BAC-5EA5FFE812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6102" y="976281"/>
            <a:ext cx="3603048" cy="35969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87E056-9878-AAE9-97B7-D253B925F4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46436" y="2055164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10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875E-6 3.7037E-6 L 1.875E-6 -0.10024 C 1.875E-6 -0.14468 -0.00964 -0.19908 -0.01732 -0.19908 L -0.03412 -0.19908 " pathEditMode="relative" rAng="0" ptsTypes="AAAA">
                                      <p:cBhvr>
                                        <p:cTn id="6" dur="1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6" y="-9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8" dur="1250" fill="hold"/>
                                        <p:tgtEl>
                                          <p:spTgt spid="6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391273-7E38-E493-198A-BD3C57204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8AF642D-BE1F-465F-91A7-81AA42B94841}"/>
              </a:ext>
            </a:extLst>
          </p:cNvPr>
          <p:cNvGrpSpPr/>
          <p:nvPr/>
        </p:nvGrpSpPr>
        <p:grpSpPr>
          <a:xfrm rot="174630">
            <a:off x="1771717" y="171972"/>
            <a:ext cx="8640352" cy="3312000"/>
            <a:chOff x="1773459" y="172136"/>
            <a:chExt cx="8640352" cy="3312000"/>
          </a:xfrm>
        </p:grpSpPr>
        <p:pic>
          <p:nvPicPr>
            <p:cNvPr id="9" name="Picture 8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0E89DD6-4925-4548-A580-59B84BB6C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3459" y="172136"/>
              <a:ext cx="8640352" cy="3312000"/>
            </a:xfrm>
            <a:prstGeom prst="rect">
              <a:avLst/>
            </a:prstGeom>
            <a:effectLst>
              <a:innerShdw blurRad="38100" dist="25400" dir="5400000">
                <a:prstClr val="black">
                  <a:alpha val="35000"/>
                </a:prstClr>
              </a:inn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276135-11BA-47A4-B590-65F5392160B6}"/>
                </a:ext>
              </a:extLst>
            </p:cNvPr>
            <p:cNvSpPr txBox="1"/>
            <p:nvPr/>
          </p:nvSpPr>
          <p:spPr>
            <a:xfrm rot="21425370">
              <a:off x="2046753" y="883609"/>
              <a:ext cx="80612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454 m + 143 m = 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462A9C7-5FF9-4861-8227-53C28BEC8F32}"/>
              </a:ext>
            </a:extLst>
          </p:cNvPr>
          <p:cNvGrpSpPr/>
          <p:nvPr/>
        </p:nvGrpSpPr>
        <p:grpSpPr>
          <a:xfrm>
            <a:off x="420513" y="3429767"/>
            <a:ext cx="5026374" cy="1424336"/>
            <a:chOff x="609600" y="3412374"/>
            <a:chExt cx="5026374" cy="142433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4EB477E-9D5D-41F0-A978-417C22CECB95}"/>
                </a:ext>
              </a:extLst>
            </p:cNvPr>
            <p:cNvGrpSpPr/>
            <p:nvPr/>
          </p:nvGrpSpPr>
          <p:grpSpPr>
            <a:xfrm>
              <a:off x="609600" y="3412374"/>
              <a:ext cx="5026374" cy="1424336"/>
              <a:chOff x="3799114" y="754572"/>
              <a:chExt cx="5026374" cy="1424336"/>
            </a:xfrm>
          </p:grpSpPr>
          <p:pic>
            <p:nvPicPr>
              <p:cNvPr id="19" name="Picture 18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6674C62B-2475-49D3-AAC5-F6C3EAF079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8888" r="19048" b="71905"/>
              <a:stretch/>
            </p:blipFill>
            <p:spPr>
              <a:xfrm>
                <a:off x="3799114" y="754572"/>
                <a:ext cx="5026374" cy="1424336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5A09FC-A052-4017-AF71-17150CA63AF1}"/>
                  </a:ext>
                </a:extLst>
              </p:cNvPr>
              <p:cNvSpPr txBox="1"/>
              <p:nvPr/>
            </p:nvSpPr>
            <p:spPr>
              <a:xfrm>
                <a:off x="4245429" y="975640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glow>
                        <a:prstClr val="white"/>
                      </a:glow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41D8A30-6803-4D15-B731-AD11AA42B372}"/>
                </a:ext>
              </a:extLst>
            </p:cNvPr>
            <p:cNvSpPr/>
            <p:nvPr/>
          </p:nvSpPr>
          <p:spPr>
            <a:xfrm>
              <a:off x="1491344" y="3720271"/>
              <a:ext cx="3955543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597 m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6394998-CA13-43BD-A5D9-2595B9C22B26}"/>
              </a:ext>
            </a:extLst>
          </p:cNvPr>
          <p:cNvGrpSpPr/>
          <p:nvPr/>
        </p:nvGrpSpPr>
        <p:grpSpPr>
          <a:xfrm>
            <a:off x="609600" y="5177001"/>
            <a:ext cx="4648200" cy="1317172"/>
            <a:chOff x="609600" y="5177001"/>
            <a:chExt cx="4648200" cy="131717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819CEB8-1923-4189-93FB-024685EAA4CD}"/>
                </a:ext>
              </a:extLst>
            </p:cNvPr>
            <p:cNvGrpSpPr/>
            <p:nvPr/>
          </p:nvGrpSpPr>
          <p:grpSpPr>
            <a:xfrm>
              <a:off x="609600" y="5177001"/>
              <a:ext cx="4648200" cy="1317172"/>
              <a:chOff x="3799114" y="2438400"/>
              <a:chExt cx="4648200" cy="1317172"/>
            </a:xfrm>
          </p:grpSpPr>
          <p:pic>
            <p:nvPicPr>
              <p:cNvPr id="17" name="Picture 16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B70DCA1D-16A3-4751-BE44-6B636EC63A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32222" r="19048" b="48572"/>
              <a:stretch/>
            </p:blipFill>
            <p:spPr>
              <a:xfrm>
                <a:off x="3799114" y="2438400"/>
                <a:ext cx="4648200" cy="1317172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0FDDC97-1237-4E07-A579-FCF6B6750185}"/>
                  </a:ext>
                </a:extLst>
              </p:cNvPr>
              <p:cNvSpPr txBox="1"/>
              <p:nvPr/>
            </p:nvSpPr>
            <p:spPr>
              <a:xfrm>
                <a:off x="4245429" y="2567311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3138342-CE0E-4039-8E18-39DF9ABBBB6D}"/>
                </a:ext>
              </a:extLst>
            </p:cNvPr>
            <p:cNvSpPr/>
            <p:nvPr/>
          </p:nvSpPr>
          <p:spPr>
            <a:xfrm>
              <a:off x="1491343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587 m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C0E902-BC03-4D9A-B4C8-A267234774C9}"/>
              </a:ext>
            </a:extLst>
          </p:cNvPr>
          <p:cNvGrpSpPr/>
          <p:nvPr/>
        </p:nvGrpSpPr>
        <p:grpSpPr>
          <a:xfrm>
            <a:off x="6847114" y="3496001"/>
            <a:ext cx="4648200" cy="1317173"/>
            <a:chOff x="6847114" y="3496001"/>
            <a:chExt cx="4648200" cy="131717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0B1ECBB-0533-4D9A-9177-134D90B76480}"/>
                </a:ext>
              </a:extLst>
            </p:cNvPr>
            <p:cNvGrpSpPr/>
            <p:nvPr/>
          </p:nvGrpSpPr>
          <p:grpSpPr>
            <a:xfrm>
              <a:off x="6847114" y="3496001"/>
              <a:ext cx="4648200" cy="1317173"/>
              <a:chOff x="3799114" y="3918856"/>
              <a:chExt cx="4648200" cy="1317173"/>
            </a:xfrm>
          </p:grpSpPr>
          <p:pic>
            <p:nvPicPr>
              <p:cNvPr id="15" name="Picture 14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5E749F20-0593-4152-954E-020C2B608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53809" r="19048" b="26985"/>
              <a:stretch/>
            </p:blipFill>
            <p:spPr>
              <a:xfrm>
                <a:off x="3799114" y="391885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E8AC2FE-6868-46F3-9819-B4F71D27B13A}"/>
                  </a:ext>
                </a:extLst>
              </p:cNvPr>
              <p:cNvSpPr txBox="1"/>
              <p:nvPr/>
            </p:nvSpPr>
            <p:spPr>
              <a:xfrm>
                <a:off x="4245428" y="4060023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593D74-6FA4-4DBB-999A-B6184AE8C3ED}"/>
                </a:ext>
              </a:extLst>
            </p:cNvPr>
            <p:cNvSpPr/>
            <p:nvPr/>
          </p:nvSpPr>
          <p:spPr>
            <a:xfrm>
              <a:off x="7661480" y="3747137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577 m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306CA6-DEDA-4AE4-B625-4F48DAA66E7F}"/>
              </a:ext>
            </a:extLst>
          </p:cNvPr>
          <p:cNvGrpSpPr/>
          <p:nvPr/>
        </p:nvGrpSpPr>
        <p:grpSpPr>
          <a:xfrm>
            <a:off x="6847114" y="5177000"/>
            <a:ext cx="4648200" cy="1317173"/>
            <a:chOff x="6847114" y="5177000"/>
            <a:chExt cx="4648200" cy="131717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20F57C2-764C-40E4-97DB-C076B3F5B4D3}"/>
                </a:ext>
              </a:extLst>
            </p:cNvPr>
            <p:cNvGrpSpPr/>
            <p:nvPr/>
          </p:nvGrpSpPr>
          <p:grpSpPr>
            <a:xfrm>
              <a:off x="6847114" y="5177000"/>
              <a:ext cx="4648200" cy="1317173"/>
              <a:chOff x="3799114" y="5497286"/>
              <a:chExt cx="4648200" cy="1317173"/>
            </a:xfrm>
          </p:grpSpPr>
          <p:pic>
            <p:nvPicPr>
              <p:cNvPr id="8" name="Picture 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20CEC5C2-19C0-4200-8725-F613695E80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175" t="76825" r="19048" b="3969"/>
              <a:stretch/>
            </p:blipFill>
            <p:spPr>
              <a:xfrm>
                <a:off x="3799114" y="5497286"/>
                <a:ext cx="4648200" cy="1317173"/>
              </a:xfrm>
              <a:prstGeom prst="rect">
                <a:avLst/>
              </a:prstGeom>
              <a:effectLst>
                <a:innerShdw blurRad="38100" dist="38100" dir="8100000">
                  <a:prstClr val="black">
                    <a:alpha val="50000"/>
                  </a:prstClr>
                </a:innerShdw>
              </a:effec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C9FB514-B160-4039-AA41-9EFF661EF1AE}"/>
                  </a:ext>
                </a:extLst>
              </p:cNvPr>
              <p:cNvSpPr txBox="1"/>
              <p:nvPr/>
            </p:nvSpPr>
            <p:spPr>
              <a:xfrm>
                <a:off x="4245428" y="5663977"/>
                <a:ext cx="43542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77D0A47-82C8-4613-ADC6-5AFCED20769E}"/>
                </a:ext>
              </a:extLst>
            </p:cNvPr>
            <p:cNvSpPr/>
            <p:nvPr/>
          </p:nvSpPr>
          <p:spPr>
            <a:xfrm>
              <a:off x="7728857" y="5447513"/>
              <a:ext cx="3592285" cy="90018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596 m</a:t>
              </a:r>
            </a:p>
          </p:txBody>
        </p:sp>
      </p:grpSp>
      <p:pic>
        <p:nvPicPr>
          <p:cNvPr id="34" name="Picture 2" descr="Pin on Cony brown">
            <a:extLst>
              <a:ext uri="{FF2B5EF4-FFF2-40B4-BE49-F238E27FC236}">
                <a16:creationId xmlns:a16="http://schemas.microsoft.com/office/drawing/2014/main" id="{EE5C07F0-16C9-F185-F07C-D9BF467FE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057" y="2704455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in on Cony brown">
            <a:extLst>
              <a:ext uri="{FF2B5EF4-FFF2-40B4-BE49-F238E27FC236}">
                <a16:creationId xmlns:a16="http://schemas.microsoft.com/office/drawing/2014/main" id="{C6BE15C8-5706-DD15-F561-C5AF1AA6A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96" y="2704455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Pin on Cony brown">
            <a:extLst>
              <a:ext uri="{FF2B5EF4-FFF2-40B4-BE49-F238E27FC236}">
                <a16:creationId xmlns:a16="http://schemas.microsoft.com/office/drawing/2014/main" id="{86521CDC-895F-D659-7D30-713D9DA8A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97" y="2704455"/>
            <a:ext cx="3504240" cy="33480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F5857BEC-80EC-5BB7-323F-7CA23FB08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864" y="2613641"/>
            <a:ext cx="4370625" cy="37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hlinkClick r:id="rId12" action="ppaction://hlinksldjump"/>
            <a:extLst>
              <a:ext uri="{FF2B5EF4-FFF2-40B4-BE49-F238E27FC236}">
                <a16:creationId xmlns:a16="http://schemas.microsoft.com/office/drawing/2014/main" id="{C219BE82-79C0-2955-2D59-158DED2D56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834" flipH="1">
            <a:off x="10664471" y="2596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99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ả-lời-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5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ả-lờ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42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4C7C3-9355-3709-5FF4-D178EB20C8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Picture 3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4142398-6CC4-4532-844D-F076B935F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045" y="2559164"/>
            <a:ext cx="2163135" cy="295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2E39452-7939-41C5-8FC8-222BFD1BF4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27" y="2055164"/>
            <a:ext cx="3960000" cy="3960000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FF87EF15-B55A-4921-873F-0CC48C90C90B}"/>
              </a:ext>
            </a:extLst>
          </p:cNvPr>
          <p:cNvGrpSpPr/>
          <p:nvPr/>
        </p:nvGrpSpPr>
        <p:grpSpPr>
          <a:xfrm>
            <a:off x="8350149" y="3306605"/>
            <a:ext cx="905552" cy="908864"/>
            <a:chOff x="8350149" y="3306605"/>
            <a:chExt cx="905552" cy="908864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C5FB0019-C569-4B28-AE54-D36DA9284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478936" y="3479989"/>
              <a:ext cx="776765" cy="468000"/>
            </a:xfrm>
            <a:prstGeom prst="rect">
              <a:avLst/>
            </a:prstGeom>
          </p:spPr>
        </p:pic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02807DF-BBED-4E77-9A75-54583335FF6A}"/>
                </a:ext>
              </a:extLst>
            </p:cNvPr>
            <p:cNvSpPr txBox="1"/>
            <p:nvPr/>
          </p:nvSpPr>
          <p:spPr>
            <a:xfrm>
              <a:off x="8350149" y="3306605"/>
              <a:ext cx="871190" cy="908864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Pixie Ring" pitchFamily="2" charset="-128"/>
                  <a:cs typeface="LNTH-Pixie Ring" pitchFamily="2" charset="-128"/>
                </a:rPr>
                <a:t>4</a:t>
              </a:r>
            </a:p>
          </p:txBody>
        </p:sp>
      </p:grpSp>
      <p:pic>
        <p:nvPicPr>
          <p:cNvPr id="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DE2F14F-CD3C-435C-9296-352B5B2C4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85666" y="-142498"/>
            <a:ext cx="487363" cy="487363"/>
          </a:xfrm>
          <a:prstGeom prst="rect">
            <a:avLst/>
          </a:prstGeom>
        </p:spPr>
      </p:pic>
      <p:pic>
        <p:nvPicPr>
          <p:cNvPr id="8196" name="Picture 4" descr="310 ideas de Brown | ositos de amor, muñequitos de amor, gif de amor">
            <a:extLst>
              <a:ext uri="{FF2B5EF4-FFF2-40B4-BE49-F238E27FC236}">
                <a16:creationId xmlns:a16="http://schemas.microsoft.com/office/drawing/2014/main" id="{EC941224-1641-33F4-9C67-88751DA3B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54506" y="3211793"/>
            <a:ext cx="47508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310 ideas de Brown | ositos de amor, muñequitos de amor, gif de amor">
            <a:extLst>
              <a:ext uri="{FF2B5EF4-FFF2-40B4-BE49-F238E27FC236}">
                <a16:creationId xmlns:a16="http://schemas.microsoft.com/office/drawing/2014/main" id="{ED188348-09D6-6F53-7052-C9387F73A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304" y="3211793"/>
            <a:ext cx="4750800" cy="38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060F9D-AC09-9D38-0782-C2E6CD43F3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6102" y="976281"/>
            <a:ext cx="3603048" cy="3596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9044FE-0F93-4FE3-C916-B456EC4D77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46436" y="2055164"/>
            <a:ext cx="3853006" cy="385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21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0.21145 -0.0770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73" y="-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uý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977265" y="1582420"/>
            <a:ext cx="4390390" cy="4338320"/>
            <a:chOff x="1322" y="2519"/>
            <a:chExt cx="6914" cy="6832"/>
          </a:xfrm>
        </p:grpSpPr>
        <p:sp>
          <p:nvSpPr>
            <p:cNvPr id="15" name="椭圆 2"/>
            <p:cNvSpPr/>
            <p:nvPr/>
          </p:nvSpPr>
          <p:spPr>
            <a:xfrm>
              <a:off x="1322" y="2519"/>
              <a:ext cx="6914" cy="6833"/>
            </a:xfrm>
            <a:custGeom>
              <a:avLst/>
              <a:gdLst>
                <a:gd name="connsiteX0" fmla="*/ 0 w 8128398"/>
                <a:gd name="connsiteY0" fmla="*/ 2334126 h 4668252"/>
                <a:gd name="connsiteX1" fmla="*/ 4064199 w 8128398"/>
                <a:gd name="connsiteY1" fmla="*/ 0 h 4668252"/>
                <a:gd name="connsiteX2" fmla="*/ 8128398 w 8128398"/>
                <a:gd name="connsiteY2" fmla="*/ 2334126 h 4668252"/>
                <a:gd name="connsiteX3" fmla="*/ 4064199 w 8128398"/>
                <a:gd name="connsiteY3" fmla="*/ 4668252 h 4668252"/>
                <a:gd name="connsiteX4" fmla="*/ 0 w 8128398"/>
                <a:gd name="connsiteY4" fmla="*/ 2334126 h 4668252"/>
                <a:gd name="connsiteX0-1" fmla="*/ 162302 w 8290700"/>
                <a:gd name="connsiteY0-2" fmla="*/ 2423774 h 4757900"/>
                <a:gd name="connsiteX1-3" fmla="*/ 1139129 w 8290700"/>
                <a:gd name="connsiteY1-4" fmla="*/ 669643 h 4757900"/>
                <a:gd name="connsiteX2-5" fmla="*/ 4226501 w 8290700"/>
                <a:gd name="connsiteY2-6" fmla="*/ 89648 h 4757900"/>
                <a:gd name="connsiteX3-7" fmla="*/ 8290700 w 8290700"/>
                <a:gd name="connsiteY3-8" fmla="*/ 2423774 h 4757900"/>
                <a:gd name="connsiteX4-9" fmla="*/ 4226501 w 8290700"/>
                <a:gd name="connsiteY4-10" fmla="*/ 4757900 h 4757900"/>
                <a:gd name="connsiteX5" fmla="*/ 162302 w 8290700"/>
                <a:gd name="connsiteY5" fmla="*/ 2423774 h 4757900"/>
                <a:gd name="connsiteX0-11" fmla="*/ 162302 w 8453932"/>
                <a:gd name="connsiteY0-12" fmla="*/ 2334994 h 4669120"/>
                <a:gd name="connsiteX1-13" fmla="*/ 1139129 w 8453932"/>
                <a:gd name="connsiteY1-14" fmla="*/ 580863 h 4669120"/>
                <a:gd name="connsiteX2-15" fmla="*/ 4226501 w 8453932"/>
                <a:gd name="connsiteY2-16" fmla="*/ 868 h 4669120"/>
                <a:gd name="connsiteX3-17" fmla="*/ 7472553 w 8453932"/>
                <a:gd name="connsiteY3-18" fmla="*/ 677116 h 4669120"/>
                <a:gd name="connsiteX4-19" fmla="*/ 8290700 w 8453932"/>
                <a:gd name="connsiteY4-20" fmla="*/ 2334994 h 4669120"/>
                <a:gd name="connsiteX5-21" fmla="*/ 4226501 w 8453932"/>
                <a:gd name="connsiteY5-22" fmla="*/ 4669120 h 4669120"/>
                <a:gd name="connsiteX6" fmla="*/ 162302 w 8453932"/>
                <a:gd name="connsiteY6" fmla="*/ 2334994 h 4669120"/>
                <a:gd name="connsiteX0-23" fmla="*/ 380 w 8292010"/>
                <a:gd name="connsiteY0-24" fmla="*/ 2334994 h 4737634"/>
                <a:gd name="connsiteX1-25" fmla="*/ 977207 w 8292010"/>
                <a:gd name="connsiteY1-26" fmla="*/ 580863 h 4737634"/>
                <a:gd name="connsiteX2-27" fmla="*/ 4064579 w 8292010"/>
                <a:gd name="connsiteY2-28" fmla="*/ 868 h 4737634"/>
                <a:gd name="connsiteX3-29" fmla="*/ 7310631 w 8292010"/>
                <a:gd name="connsiteY3-30" fmla="*/ 677116 h 4737634"/>
                <a:gd name="connsiteX4-31" fmla="*/ 8128778 w 8292010"/>
                <a:gd name="connsiteY4-32" fmla="*/ 2334994 h 4737634"/>
                <a:gd name="connsiteX5-33" fmla="*/ 4064579 w 8292010"/>
                <a:gd name="connsiteY5-34" fmla="*/ 4669120 h 4737634"/>
                <a:gd name="connsiteX6-35" fmla="*/ 1054209 w 8292010"/>
                <a:gd name="connsiteY6-36" fmla="*/ 3958572 h 4737634"/>
                <a:gd name="connsiteX7" fmla="*/ 380 w 8292010"/>
                <a:gd name="connsiteY7" fmla="*/ 2334994 h 4737634"/>
                <a:gd name="connsiteX0-37" fmla="*/ 380 w 8160907"/>
                <a:gd name="connsiteY0-38" fmla="*/ 2334994 h 4676413"/>
                <a:gd name="connsiteX1-39" fmla="*/ 977207 w 8160907"/>
                <a:gd name="connsiteY1-40" fmla="*/ 580863 h 4676413"/>
                <a:gd name="connsiteX2-41" fmla="*/ 4064579 w 8160907"/>
                <a:gd name="connsiteY2-42" fmla="*/ 868 h 4676413"/>
                <a:gd name="connsiteX3-43" fmla="*/ 7310631 w 8160907"/>
                <a:gd name="connsiteY3-44" fmla="*/ 677116 h 4676413"/>
                <a:gd name="connsiteX4-45" fmla="*/ 8128778 w 8160907"/>
                <a:gd name="connsiteY4-46" fmla="*/ 2334994 h 4676413"/>
                <a:gd name="connsiteX5-47" fmla="*/ 7031498 w 8160907"/>
                <a:gd name="connsiteY5-48" fmla="*/ 4199203 h 4676413"/>
                <a:gd name="connsiteX6-49" fmla="*/ 4064579 w 8160907"/>
                <a:gd name="connsiteY6-50" fmla="*/ 4669120 h 4676413"/>
                <a:gd name="connsiteX7-51" fmla="*/ 1054209 w 8160907"/>
                <a:gd name="connsiteY7-52" fmla="*/ 3958572 h 4676413"/>
                <a:gd name="connsiteX8" fmla="*/ 380 w 8160907"/>
                <a:gd name="connsiteY8" fmla="*/ 2334994 h 4676413"/>
                <a:gd name="connsiteX0-53" fmla="*/ 62 w 8160589"/>
                <a:gd name="connsiteY0-54" fmla="*/ 2334994 h 4670006"/>
                <a:gd name="connsiteX1-55" fmla="*/ 976889 w 8160589"/>
                <a:gd name="connsiteY1-56" fmla="*/ 580863 h 4670006"/>
                <a:gd name="connsiteX2-57" fmla="*/ 4064261 w 8160589"/>
                <a:gd name="connsiteY2-58" fmla="*/ 868 h 4670006"/>
                <a:gd name="connsiteX3-59" fmla="*/ 7310313 w 8160589"/>
                <a:gd name="connsiteY3-60" fmla="*/ 677116 h 4670006"/>
                <a:gd name="connsiteX4-61" fmla="*/ 8128460 w 8160589"/>
                <a:gd name="connsiteY4-62" fmla="*/ 2334994 h 4670006"/>
                <a:gd name="connsiteX5-63" fmla="*/ 7031180 w 8160589"/>
                <a:gd name="connsiteY5-64" fmla="*/ 4199203 h 4670006"/>
                <a:gd name="connsiteX6-65" fmla="*/ 4064261 w 8160589"/>
                <a:gd name="connsiteY6-66" fmla="*/ 4669120 h 4670006"/>
                <a:gd name="connsiteX7-67" fmla="*/ 948013 w 8160589"/>
                <a:gd name="connsiteY7-68" fmla="*/ 4131826 h 4670006"/>
                <a:gd name="connsiteX8-69" fmla="*/ 62 w 8160589"/>
                <a:gd name="connsiteY8-70" fmla="*/ 2334994 h 4670006"/>
                <a:gd name="connsiteX0-71" fmla="*/ 3056 w 8163583"/>
                <a:gd name="connsiteY0-72" fmla="*/ 2353191 h 4688203"/>
                <a:gd name="connsiteX1-73" fmla="*/ 791407 w 8163583"/>
                <a:gd name="connsiteY1-74" fmla="*/ 387304 h 4688203"/>
                <a:gd name="connsiteX2-75" fmla="*/ 4067255 w 8163583"/>
                <a:gd name="connsiteY2-76" fmla="*/ 19065 h 4688203"/>
                <a:gd name="connsiteX3-77" fmla="*/ 7313307 w 8163583"/>
                <a:gd name="connsiteY3-78" fmla="*/ 695313 h 4688203"/>
                <a:gd name="connsiteX4-79" fmla="*/ 8131454 w 8163583"/>
                <a:gd name="connsiteY4-80" fmla="*/ 2353191 h 4688203"/>
                <a:gd name="connsiteX5-81" fmla="*/ 7034174 w 8163583"/>
                <a:gd name="connsiteY5-82" fmla="*/ 4217400 h 4688203"/>
                <a:gd name="connsiteX6-83" fmla="*/ 4067255 w 8163583"/>
                <a:gd name="connsiteY6-84" fmla="*/ 4687317 h 4688203"/>
                <a:gd name="connsiteX7-85" fmla="*/ 951007 w 8163583"/>
                <a:gd name="connsiteY7-86" fmla="*/ 4150023 h 4688203"/>
                <a:gd name="connsiteX8-87" fmla="*/ 3056 w 8163583"/>
                <a:gd name="connsiteY8-88" fmla="*/ 2353191 h 4688203"/>
                <a:gd name="connsiteX0-89" fmla="*/ 38786 w 8199313"/>
                <a:gd name="connsiteY0-90" fmla="*/ 2353191 h 4794578"/>
                <a:gd name="connsiteX1-91" fmla="*/ 827137 w 8199313"/>
                <a:gd name="connsiteY1-92" fmla="*/ 387304 h 4794578"/>
                <a:gd name="connsiteX2-93" fmla="*/ 4102985 w 8199313"/>
                <a:gd name="connsiteY2-94" fmla="*/ 19065 h 4794578"/>
                <a:gd name="connsiteX3-95" fmla="*/ 7349037 w 8199313"/>
                <a:gd name="connsiteY3-96" fmla="*/ 695313 h 4794578"/>
                <a:gd name="connsiteX4-97" fmla="*/ 8167184 w 8199313"/>
                <a:gd name="connsiteY4-98" fmla="*/ 2353191 h 4794578"/>
                <a:gd name="connsiteX5-99" fmla="*/ 7069904 w 8199313"/>
                <a:gd name="connsiteY5-100" fmla="*/ 4217400 h 4794578"/>
                <a:gd name="connsiteX6-101" fmla="*/ 4102985 w 8199313"/>
                <a:gd name="connsiteY6-102" fmla="*/ 4687317 h 4794578"/>
                <a:gd name="connsiteX7-103" fmla="*/ 549204 w 8199313"/>
                <a:gd name="connsiteY7-104" fmla="*/ 4563909 h 4794578"/>
                <a:gd name="connsiteX8-105" fmla="*/ 38786 w 8199313"/>
                <a:gd name="connsiteY8-106" fmla="*/ 2353191 h 4794578"/>
                <a:gd name="connsiteX0-107" fmla="*/ 38786 w 8199313"/>
                <a:gd name="connsiteY0-108" fmla="*/ 2353191 h 4802240"/>
                <a:gd name="connsiteX1-109" fmla="*/ 827137 w 8199313"/>
                <a:gd name="connsiteY1-110" fmla="*/ 387304 h 4802240"/>
                <a:gd name="connsiteX2-111" fmla="*/ 4102985 w 8199313"/>
                <a:gd name="connsiteY2-112" fmla="*/ 19065 h 4802240"/>
                <a:gd name="connsiteX3-113" fmla="*/ 7349037 w 8199313"/>
                <a:gd name="connsiteY3-114" fmla="*/ 695313 h 4802240"/>
                <a:gd name="connsiteX4-115" fmla="*/ 8167184 w 8199313"/>
                <a:gd name="connsiteY4-116" fmla="*/ 2353191 h 4802240"/>
                <a:gd name="connsiteX5-117" fmla="*/ 7460318 w 8199313"/>
                <a:gd name="connsiteY5-118" fmla="*/ 4602411 h 4802240"/>
                <a:gd name="connsiteX6-119" fmla="*/ 4102985 w 8199313"/>
                <a:gd name="connsiteY6-120" fmla="*/ 4687317 h 4802240"/>
                <a:gd name="connsiteX7-121" fmla="*/ 549204 w 8199313"/>
                <a:gd name="connsiteY7-122" fmla="*/ 4563909 h 4802240"/>
                <a:gd name="connsiteX8-123" fmla="*/ 38786 w 8199313"/>
                <a:gd name="connsiteY8-124" fmla="*/ 2353191 h 4802240"/>
                <a:gd name="connsiteX0-125" fmla="*/ 38786 w 8234668"/>
                <a:gd name="connsiteY0-126" fmla="*/ 2415359 h 4864408"/>
                <a:gd name="connsiteX1-127" fmla="*/ 827137 w 8234668"/>
                <a:gd name="connsiteY1-128" fmla="*/ 449472 h 4864408"/>
                <a:gd name="connsiteX2-129" fmla="*/ 4102985 w 8234668"/>
                <a:gd name="connsiteY2-130" fmla="*/ 81233 h 4864408"/>
                <a:gd name="connsiteX3-131" fmla="*/ 7618288 w 8234668"/>
                <a:gd name="connsiteY3-132" fmla="*/ 237716 h 4864408"/>
                <a:gd name="connsiteX4-133" fmla="*/ 8167184 w 8234668"/>
                <a:gd name="connsiteY4-134" fmla="*/ 2415359 h 4864408"/>
                <a:gd name="connsiteX5-135" fmla="*/ 7460318 w 8234668"/>
                <a:gd name="connsiteY5-136" fmla="*/ 4664579 h 4864408"/>
                <a:gd name="connsiteX6-137" fmla="*/ 4102985 w 8234668"/>
                <a:gd name="connsiteY6-138" fmla="*/ 4749485 h 4864408"/>
                <a:gd name="connsiteX7-139" fmla="*/ 549204 w 8234668"/>
                <a:gd name="connsiteY7-140" fmla="*/ 4626077 h 4864408"/>
                <a:gd name="connsiteX8-141" fmla="*/ 38786 w 8234668"/>
                <a:gd name="connsiteY8-142" fmla="*/ 2415359 h 4864408"/>
                <a:gd name="connsiteX0-143" fmla="*/ 38786 w 8234668"/>
                <a:gd name="connsiteY0-144" fmla="*/ 2415359 h 4864408"/>
                <a:gd name="connsiteX1-145" fmla="*/ 827137 w 8234668"/>
                <a:gd name="connsiteY1-146" fmla="*/ 449472 h 4864408"/>
                <a:gd name="connsiteX2-147" fmla="*/ 4102985 w 8234668"/>
                <a:gd name="connsiteY2-148" fmla="*/ 81233 h 4864408"/>
                <a:gd name="connsiteX3-149" fmla="*/ 7618288 w 8234668"/>
                <a:gd name="connsiteY3-150" fmla="*/ 237716 h 4864408"/>
                <a:gd name="connsiteX4-151" fmla="*/ 8167184 w 8234668"/>
                <a:gd name="connsiteY4-152" fmla="*/ 2444235 h 4864408"/>
                <a:gd name="connsiteX5-153" fmla="*/ 7460318 w 8234668"/>
                <a:gd name="connsiteY5-154" fmla="*/ 4664579 h 4864408"/>
                <a:gd name="connsiteX6-155" fmla="*/ 4102985 w 8234668"/>
                <a:gd name="connsiteY6-156" fmla="*/ 4749485 h 4864408"/>
                <a:gd name="connsiteX7-157" fmla="*/ 549204 w 8234668"/>
                <a:gd name="connsiteY7-158" fmla="*/ 4626077 h 4864408"/>
                <a:gd name="connsiteX8-159" fmla="*/ 38786 w 8234668"/>
                <a:gd name="connsiteY8-160" fmla="*/ 2415359 h 48644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</a:cxnLst>
              <a:rect l="l" t="t" r="r" b="b"/>
              <a:pathLst>
                <a:path w="8234668" h="4864408">
                  <a:moveTo>
                    <a:pt x="38786" y="2415359"/>
                  </a:moveTo>
                  <a:cubicBezTo>
                    <a:pt x="85108" y="1719258"/>
                    <a:pt x="149771" y="838493"/>
                    <a:pt x="827137" y="449472"/>
                  </a:cubicBezTo>
                  <a:cubicBezTo>
                    <a:pt x="1504504" y="60451"/>
                    <a:pt x="2971127" y="116526"/>
                    <a:pt x="4102985" y="81233"/>
                  </a:cubicBezTo>
                  <a:cubicBezTo>
                    <a:pt x="5234844" y="45940"/>
                    <a:pt x="6940922" y="-151305"/>
                    <a:pt x="7618288" y="237716"/>
                  </a:cubicBezTo>
                  <a:cubicBezTo>
                    <a:pt x="8295655" y="626737"/>
                    <a:pt x="8298729" y="1966307"/>
                    <a:pt x="8167184" y="2444235"/>
                  </a:cubicBezTo>
                  <a:cubicBezTo>
                    <a:pt x="8035639" y="2922163"/>
                    <a:pt x="8137685" y="4275558"/>
                    <a:pt x="7460318" y="4664579"/>
                  </a:cubicBezTo>
                  <a:cubicBezTo>
                    <a:pt x="6782952" y="5053600"/>
                    <a:pt x="5254837" y="4755902"/>
                    <a:pt x="4102985" y="4749485"/>
                  </a:cubicBezTo>
                  <a:cubicBezTo>
                    <a:pt x="2951133" y="4743068"/>
                    <a:pt x="1226571" y="5015098"/>
                    <a:pt x="549204" y="4626077"/>
                  </a:cubicBezTo>
                  <a:cubicBezTo>
                    <a:pt x="-128162" y="4237056"/>
                    <a:pt x="-7536" y="3111460"/>
                    <a:pt x="38786" y="2415359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2008" y="3136"/>
              <a:ext cx="5808" cy="5603"/>
              <a:chOff x="1421" y="3257"/>
              <a:chExt cx="5808" cy="5603"/>
            </a:xfrm>
          </p:grpSpPr>
          <p:sp>
            <p:nvSpPr>
              <p:cNvPr id="12" name="TextBox 20"/>
              <p:cNvSpPr txBox="1"/>
              <p:nvPr/>
            </p:nvSpPr>
            <p:spPr>
              <a:xfrm>
                <a:off x="1421" y="3257"/>
                <a:ext cx="5039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83F5C"/>
                    </a:solidFill>
                    <a:effectLst/>
                    <a:uLnTx/>
                    <a:uFillTx/>
                    <a:latin typeface="思源黑体 CN Bold" panose="020B0800000000000000" charset="-122"/>
                    <a:ea typeface="思源黑体 CN Bold" panose="020B0800000000000000" charset="-122"/>
                    <a:cs typeface="阿里巴巴普惠体 R" panose="00020600040101010101" pitchFamily="18" charset="-122"/>
                    <a:sym typeface="+mn-lt"/>
                  </a:rPr>
                  <a:t>听故事</a:t>
                </a: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1421" y="3838"/>
                <a:ext cx="5809" cy="5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思源黑体 Normal" panose="020B0400000000000000" charset="-122"/>
                    <a:ea typeface="思源黑体 Normal" panose="020B0400000000000000" charset="-122"/>
                    <a:cs typeface="思源黑体 Normal" panose="020B0400000000000000" charset="-122"/>
                  </a:rPr>
                  <a:t>据说在推销员中流传着这样一个小故事，两个欧洲人到非洲去推销皮鞋，第一个推销员看到非洲人都打赤脚，立刻失望地说：“这些人都打赤脚，怎么能买皮鞋呢！于是沮丧而回。另一个推销员看到非洲人打赤脚、惊喜万分：“这些人都没有鞋穿，看来皮鞋市场大的很呀”。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思源黑体 Normal" panose="020B0400000000000000" charset="-122"/>
                    <a:ea typeface="思源黑体 Normal" panose="020B0400000000000000" charset="-122"/>
                    <a:cs typeface="思源黑体 Normal" panose="020B0400000000000000" charset="-122"/>
                  </a:rPr>
                  <a:t>于是想方设法，向非洲人推销自己的皮鞋，最后发了大财，这就是心态导致的天壤之别。</a:t>
                </a:r>
              </a:p>
            </p:txBody>
          </p:sp>
        </p:grpSp>
      </p:grpSp>
      <p:grpSp>
        <p:nvGrpSpPr>
          <p:cNvPr id="22" name="组合 21"/>
          <p:cNvGrpSpPr/>
          <p:nvPr/>
        </p:nvGrpSpPr>
        <p:grpSpPr>
          <a:xfrm>
            <a:off x="5930265" y="2987675"/>
            <a:ext cx="5238115" cy="619760"/>
            <a:chOff x="8405" y="4691"/>
            <a:chExt cx="8249" cy="976"/>
          </a:xfrm>
        </p:grpSpPr>
        <p:sp>
          <p:nvSpPr>
            <p:cNvPr id="23" name="Oval 36"/>
            <p:cNvSpPr/>
            <p:nvPr/>
          </p:nvSpPr>
          <p:spPr>
            <a:xfrm>
              <a:off x="8405" y="4794"/>
              <a:ext cx="617" cy="617"/>
            </a:xfrm>
            <a:prstGeom prst="ellipse">
              <a:avLst/>
            </a:prstGeom>
            <a:solidFill>
              <a:srgbClr val="0087E9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+mn-lt"/>
                </a:rPr>
                <a:t>1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9262" y="4691"/>
              <a:ext cx="7393" cy="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思源黑体 Normal" panose="020B0400000000000000" charset="-122"/>
                  <a:ea typeface="思源黑体 Normal" panose="020B0400000000000000" charset="-122"/>
                  <a:cs typeface="阿里巴巴普惠体 R" panose="00020600040101010101" pitchFamily="18" charset="-122"/>
                  <a:sym typeface="+mn-lt"/>
                </a:rPr>
                <a:t>想获得学习上的成功，首先应该有强烈的愿望，只有这样你才能在今后的学习中对学习有兴趣。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930265" y="3730625"/>
            <a:ext cx="5238115" cy="619760"/>
            <a:chOff x="8405" y="5861"/>
            <a:chExt cx="8249" cy="976"/>
          </a:xfrm>
        </p:grpSpPr>
        <p:sp>
          <p:nvSpPr>
            <p:cNvPr id="29" name="Oval 36"/>
            <p:cNvSpPr/>
            <p:nvPr/>
          </p:nvSpPr>
          <p:spPr>
            <a:xfrm>
              <a:off x="8405" y="6041"/>
              <a:ext cx="617" cy="617"/>
            </a:xfrm>
            <a:prstGeom prst="ellipse">
              <a:avLst/>
            </a:prstGeom>
            <a:solidFill>
              <a:srgbClr val="E83F5C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+mn-lt"/>
                </a:rPr>
                <a:t>2</a:t>
              </a:r>
            </a:p>
          </p:txBody>
        </p:sp>
        <p:sp>
          <p:nvSpPr>
            <p:cNvPr id="30" name="TextBox 24"/>
            <p:cNvSpPr txBox="1"/>
            <p:nvPr/>
          </p:nvSpPr>
          <p:spPr>
            <a:xfrm>
              <a:off x="9262" y="5861"/>
              <a:ext cx="7393" cy="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思源黑体 Normal" panose="020B0400000000000000" charset="-122"/>
                  <a:ea typeface="思源黑体 Normal" panose="020B0400000000000000" charset="-122"/>
                  <a:cs typeface="阿里巴巴普惠体 R" panose="00020600040101010101" pitchFamily="18" charset="-122"/>
                  <a:sym typeface="+mn-lt"/>
                </a:rPr>
                <a:t>一个以满腔的热情对待这种事，另一个则以悲观消极的思想去对待，导致了结果上的巨大差异。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930265" y="4570730"/>
            <a:ext cx="5367655" cy="619760"/>
            <a:chOff x="8405" y="7184"/>
            <a:chExt cx="8453" cy="976"/>
          </a:xfrm>
        </p:grpSpPr>
        <p:sp>
          <p:nvSpPr>
            <p:cNvPr id="42" name="Oval 36"/>
            <p:cNvSpPr/>
            <p:nvPr/>
          </p:nvSpPr>
          <p:spPr>
            <a:xfrm>
              <a:off x="8405" y="7288"/>
              <a:ext cx="617" cy="617"/>
            </a:xfrm>
            <a:prstGeom prst="ellipse">
              <a:avLst/>
            </a:prstGeom>
            <a:solidFill>
              <a:srgbClr val="0087E9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阿里巴巴普惠体 R" panose="00020600040101010101" pitchFamily="18" charset="-122"/>
                  <a:sym typeface="+mn-lt"/>
                </a:rPr>
                <a:t>3</a:t>
              </a:r>
            </a:p>
          </p:txBody>
        </p:sp>
        <p:sp>
          <p:nvSpPr>
            <p:cNvPr id="43" name="TextBox 24"/>
            <p:cNvSpPr txBox="1"/>
            <p:nvPr/>
          </p:nvSpPr>
          <p:spPr>
            <a:xfrm>
              <a:off x="9262" y="7184"/>
              <a:ext cx="7596" cy="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思源黑体 Normal" panose="020B0400000000000000" charset="-122"/>
                  <a:ea typeface="思源黑体 Normal" panose="020B0400000000000000" charset="-122"/>
                  <a:cs typeface="阿里巴巴普惠体 R" panose="00020600040101010101" pitchFamily="18" charset="-122"/>
                  <a:sym typeface="+mn-lt"/>
                </a:rPr>
                <a:t>当人遇到困难时，坏心态让你退缩，并陷入悲观的深渊，好的心态让你乐观，并能获得成功的喜悦，可见成功与否取决个人心态的好坏。</a:t>
              </a:r>
            </a:p>
          </p:txBody>
        </p:sp>
      </p:grpSp>
      <p:sp>
        <p:nvSpPr>
          <p:cNvPr id="44" name="TextBox 20"/>
          <p:cNvSpPr txBox="1"/>
          <p:nvPr/>
        </p:nvSpPr>
        <p:spPr>
          <a:xfrm>
            <a:off x="5862577" y="2077391"/>
            <a:ext cx="359538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87E9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阿里巴巴普惠体 R" panose="00020600040101010101" pitchFamily="18" charset="-122"/>
                <a:sym typeface="+mn-lt"/>
              </a:rPr>
              <a:t>谈感受：成功需要有信念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-19685" y="0"/>
            <a:ext cx="12231370" cy="6858000"/>
            <a:chOff x="-31" y="0"/>
            <a:chExt cx="19262" cy="10800"/>
          </a:xfrm>
        </p:grpSpPr>
        <p:sp>
          <p:nvSpPr>
            <p:cNvPr id="18" name="椭圆 2"/>
            <p:cNvSpPr/>
            <p:nvPr/>
          </p:nvSpPr>
          <p:spPr>
            <a:xfrm>
              <a:off x="1231" y="1245"/>
              <a:ext cx="16739" cy="8311"/>
            </a:xfrm>
            <a:custGeom>
              <a:avLst/>
              <a:gdLst>
                <a:gd name="connsiteX0" fmla="*/ 0 w 8128398"/>
                <a:gd name="connsiteY0" fmla="*/ 2334126 h 4668252"/>
                <a:gd name="connsiteX1" fmla="*/ 4064199 w 8128398"/>
                <a:gd name="connsiteY1" fmla="*/ 0 h 4668252"/>
                <a:gd name="connsiteX2" fmla="*/ 8128398 w 8128398"/>
                <a:gd name="connsiteY2" fmla="*/ 2334126 h 4668252"/>
                <a:gd name="connsiteX3" fmla="*/ 4064199 w 8128398"/>
                <a:gd name="connsiteY3" fmla="*/ 4668252 h 4668252"/>
                <a:gd name="connsiteX4" fmla="*/ 0 w 8128398"/>
                <a:gd name="connsiteY4" fmla="*/ 2334126 h 4668252"/>
                <a:gd name="connsiteX0-1" fmla="*/ 162302 w 8290700"/>
                <a:gd name="connsiteY0-2" fmla="*/ 2423774 h 4757900"/>
                <a:gd name="connsiteX1-3" fmla="*/ 1139129 w 8290700"/>
                <a:gd name="connsiteY1-4" fmla="*/ 669643 h 4757900"/>
                <a:gd name="connsiteX2-5" fmla="*/ 4226501 w 8290700"/>
                <a:gd name="connsiteY2-6" fmla="*/ 89648 h 4757900"/>
                <a:gd name="connsiteX3-7" fmla="*/ 8290700 w 8290700"/>
                <a:gd name="connsiteY3-8" fmla="*/ 2423774 h 4757900"/>
                <a:gd name="connsiteX4-9" fmla="*/ 4226501 w 8290700"/>
                <a:gd name="connsiteY4-10" fmla="*/ 4757900 h 4757900"/>
                <a:gd name="connsiteX5" fmla="*/ 162302 w 8290700"/>
                <a:gd name="connsiteY5" fmla="*/ 2423774 h 4757900"/>
                <a:gd name="connsiteX0-11" fmla="*/ 162302 w 8453932"/>
                <a:gd name="connsiteY0-12" fmla="*/ 2334994 h 4669120"/>
                <a:gd name="connsiteX1-13" fmla="*/ 1139129 w 8453932"/>
                <a:gd name="connsiteY1-14" fmla="*/ 580863 h 4669120"/>
                <a:gd name="connsiteX2-15" fmla="*/ 4226501 w 8453932"/>
                <a:gd name="connsiteY2-16" fmla="*/ 868 h 4669120"/>
                <a:gd name="connsiteX3-17" fmla="*/ 7472553 w 8453932"/>
                <a:gd name="connsiteY3-18" fmla="*/ 677116 h 4669120"/>
                <a:gd name="connsiteX4-19" fmla="*/ 8290700 w 8453932"/>
                <a:gd name="connsiteY4-20" fmla="*/ 2334994 h 4669120"/>
                <a:gd name="connsiteX5-21" fmla="*/ 4226501 w 8453932"/>
                <a:gd name="connsiteY5-22" fmla="*/ 4669120 h 4669120"/>
                <a:gd name="connsiteX6" fmla="*/ 162302 w 8453932"/>
                <a:gd name="connsiteY6" fmla="*/ 2334994 h 4669120"/>
                <a:gd name="connsiteX0-23" fmla="*/ 380 w 8292010"/>
                <a:gd name="connsiteY0-24" fmla="*/ 2334994 h 4737634"/>
                <a:gd name="connsiteX1-25" fmla="*/ 977207 w 8292010"/>
                <a:gd name="connsiteY1-26" fmla="*/ 580863 h 4737634"/>
                <a:gd name="connsiteX2-27" fmla="*/ 4064579 w 8292010"/>
                <a:gd name="connsiteY2-28" fmla="*/ 868 h 4737634"/>
                <a:gd name="connsiteX3-29" fmla="*/ 7310631 w 8292010"/>
                <a:gd name="connsiteY3-30" fmla="*/ 677116 h 4737634"/>
                <a:gd name="connsiteX4-31" fmla="*/ 8128778 w 8292010"/>
                <a:gd name="connsiteY4-32" fmla="*/ 2334994 h 4737634"/>
                <a:gd name="connsiteX5-33" fmla="*/ 4064579 w 8292010"/>
                <a:gd name="connsiteY5-34" fmla="*/ 4669120 h 4737634"/>
                <a:gd name="connsiteX6-35" fmla="*/ 1054209 w 8292010"/>
                <a:gd name="connsiteY6-36" fmla="*/ 3958572 h 4737634"/>
                <a:gd name="connsiteX7" fmla="*/ 380 w 8292010"/>
                <a:gd name="connsiteY7" fmla="*/ 2334994 h 4737634"/>
                <a:gd name="connsiteX0-37" fmla="*/ 380 w 8160907"/>
                <a:gd name="connsiteY0-38" fmla="*/ 2334994 h 4676413"/>
                <a:gd name="connsiteX1-39" fmla="*/ 977207 w 8160907"/>
                <a:gd name="connsiteY1-40" fmla="*/ 580863 h 4676413"/>
                <a:gd name="connsiteX2-41" fmla="*/ 4064579 w 8160907"/>
                <a:gd name="connsiteY2-42" fmla="*/ 868 h 4676413"/>
                <a:gd name="connsiteX3-43" fmla="*/ 7310631 w 8160907"/>
                <a:gd name="connsiteY3-44" fmla="*/ 677116 h 4676413"/>
                <a:gd name="connsiteX4-45" fmla="*/ 8128778 w 8160907"/>
                <a:gd name="connsiteY4-46" fmla="*/ 2334994 h 4676413"/>
                <a:gd name="connsiteX5-47" fmla="*/ 7031498 w 8160907"/>
                <a:gd name="connsiteY5-48" fmla="*/ 4199203 h 4676413"/>
                <a:gd name="connsiteX6-49" fmla="*/ 4064579 w 8160907"/>
                <a:gd name="connsiteY6-50" fmla="*/ 4669120 h 4676413"/>
                <a:gd name="connsiteX7-51" fmla="*/ 1054209 w 8160907"/>
                <a:gd name="connsiteY7-52" fmla="*/ 3958572 h 4676413"/>
                <a:gd name="connsiteX8" fmla="*/ 380 w 8160907"/>
                <a:gd name="connsiteY8" fmla="*/ 2334994 h 4676413"/>
                <a:gd name="connsiteX0-53" fmla="*/ 62 w 8160589"/>
                <a:gd name="connsiteY0-54" fmla="*/ 2334994 h 4670006"/>
                <a:gd name="connsiteX1-55" fmla="*/ 976889 w 8160589"/>
                <a:gd name="connsiteY1-56" fmla="*/ 580863 h 4670006"/>
                <a:gd name="connsiteX2-57" fmla="*/ 4064261 w 8160589"/>
                <a:gd name="connsiteY2-58" fmla="*/ 868 h 4670006"/>
                <a:gd name="connsiteX3-59" fmla="*/ 7310313 w 8160589"/>
                <a:gd name="connsiteY3-60" fmla="*/ 677116 h 4670006"/>
                <a:gd name="connsiteX4-61" fmla="*/ 8128460 w 8160589"/>
                <a:gd name="connsiteY4-62" fmla="*/ 2334994 h 4670006"/>
                <a:gd name="connsiteX5-63" fmla="*/ 7031180 w 8160589"/>
                <a:gd name="connsiteY5-64" fmla="*/ 4199203 h 4670006"/>
                <a:gd name="connsiteX6-65" fmla="*/ 4064261 w 8160589"/>
                <a:gd name="connsiteY6-66" fmla="*/ 4669120 h 4670006"/>
                <a:gd name="connsiteX7-67" fmla="*/ 948013 w 8160589"/>
                <a:gd name="connsiteY7-68" fmla="*/ 4131826 h 4670006"/>
                <a:gd name="connsiteX8-69" fmla="*/ 62 w 8160589"/>
                <a:gd name="connsiteY8-70" fmla="*/ 2334994 h 4670006"/>
                <a:gd name="connsiteX0-71" fmla="*/ 3056 w 8163583"/>
                <a:gd name="connsiteY0-72" fmla="*/ 2353191 h 4688203"/>
                <a:gd name="connsiteX1-73" fmla="*/ 791407 w 8163583"/>
                <a:gd name="connsiteY1-74" fmla="*/ 387304 h 4688203"/>
                <a:gd name="connsiteX2-75" fmla="*/ 4067255 w 8163583"/>
                <a:gd name="connsiteY2-76" fmla="*/ 19065 h 4688203"/>
                <a:gd name="connsiteX3-77" fmla="*/ 7313307 w 8163583"/>
                <a:gd name="connsiteY3-78" fmla="*/ 695313 h 4688203"/>
                <a:gd name="connsiteX4-79" fmla="*/ 8131454 w 8163583"/>
                <a:gd name="connsiteY4-80" fmla="*/ 2353191 h 4688203"/>
                <a:gd name="connsiteX5-81" fmla="*/ 7034174 w 8163583"/>
                <a:gd name="connsiteY5-82" fmla="*/ 4217400 h 4688203"/>
                <a:gd name="connsiteX6-83" fmla="*/ 4067255 w 8163583"/>
                <a:gd name="connsiteY6-84" fmla="*/ 4687317 h 4688203"/>
                <a:gd name="connsiteX7-85" fmla="*/ 951007 w 8163583"/>
                <a:gd name="connsiteY7-86" fmla="*/ 4150023 h 4688203"/>
                <a:gd name="connsiteX8-87" fmla="*/ 3056 w 8163583"/>
                <a:gd name="connsiteY8-88" fmla="*/ 2353191 h 4688203"/>
                <a:gd name="connsiteX0-89" fmla="*/ 38786 w 8199313"/>
                <a:gd name="connsiteY0-90" fmla="*/ 2353191 h 4794578"/>
                <a:gd name="connsiteX1-91" fmla="*/ 827137 w 8199313"/>
                <a:gd name="connsiteY1-92" fmla="*/ 387304 h 4794578"/>
                <a:gd name="connsiteX2-93" fmla="*/ 4102985 w 8199313"/>
                <a:gd name="connsiteY2-94" fmla="*/ 19065 h 4794578"/>
                <a:gd name="connsiteX3-95" fmla="*/ 7349037 w 8199313"/>
                <a:gd name="connsiteY3-96" fmla="*/ 695313 h 4794578"/>
                <a:gd name="connsiteX4-97" fmla="*/ 8167184 w 8199313"/>
                <a:gd name="connsiteY4-98" fmla="*/ 2353191 h 4794578"/>
                <a:gd name="connsiteX5-99" fmla="*/ 7069904 w 8199313"/>
                <a:gd name="connsiteY5-100" fmla="*/ 4217400 h 4794578"/>
                <a:gd name="connsiteX6-101" fmla="*/ 4102985 w 8199313"/>
                <a:gd name="connsiteY6-102" fmla="*/ 4687317 h 4794578"/>
                <a:gd name="connsiteX7-103" fmla="*/ 549204 w 8199313"/>
                <a:gd name="connsiteY7-104" fmla="*/ 4563909 h 4794578"/>
                <a:gd name="connsiteX8-105" fmla="*/ 38786 w 8199313"/>
                <a:gd name="connsiteY8-106" fmla="*/ 2353191 h 4794578"/>
                <a:gd name="connsiteX0-107" fmla="*/ 38786 w 8199313"/>
                <a:gd name="connsiteY0-108" fmla="*/ 2353191 h 4802240"/>
                <a:gd name="connsiteX1-109" fmla="*/ 827137 w 8199313"/>
                <a:gd name="connsiteY1-110" fmla="*/ 387304 h 4802240"/>
                <a:gd name="connsiteX2-111" fmla="*/ 4102985 w 8199313"/>
                <a:gd name="connsiteY2-112" fmla="*/ 19065 h 4802240"/>
                <a:gd name="connsiteX3-113" fmla="*/ 7349037 w 8199313"/>
                <a:gd name="connsiteY3-114" fmla="*/ 695313 h 4802240"/>
                <a:gd name="connsiteX4-115" fmla="*/ 8167184 w 8199313"/>
                <a:gd name="connsiteY4-116" fmla="*/ 2353191 h 4802240"/>
                <a:gd name="connsiteX5-117" fmla="*/ 7460318 w 8199313"/>
                <a:gd name="connsiteY5-118" fmla="*/ 4602411 h 4802240"/>
                <a:gd name="connsiteX6-119" fmla="*/ 4102985 w 8199313"/>
                <a:gd name="connsiteY6-120" fmla="*/ 4687317 h 4802240"/>
                <a:gd name="connsiteX7-121" fmla="*/ 549204 w 8199313"/>
                <a:gd name="connsiteY7-122" fmla="*/ 4563909 h 4802240"/>
                <a:gd name="connsiteX8-123" fmla="*/ 38786 w 8199313"/>
                <a:gd name="connsiteY8-124" fmla="*/ 2353191 h 4802240"/>
                <a:gd name="connsiteX0-125" fmla="*/ 38786 w 8234668"/>
                <a:gd name="connsiteY0-126" fmla="*/ 2415359 h 4864408"/>
                <a:gd name="connsiteX1-127" fmla="*/ 827137 w 8234668"/>
                <a:gd name="connsiteY1-128" fmla="*/ 449472 h 4864408"/>
                <a:gd name="connsiteX2-129" fmla="*/ 4102985 w 8234668"/>
                <a:gd name="connsiteY2-130" fmla="*/ 81233 h 4864408"/>
                <a:gd name="connsiteX3-131" fmla="*/ 7618288 w 8234668"/>
                <a:gd name="connsiteY3-132" fmla="*/ 237716 h 4864408"/>
                <a:gd name="connsiteX4-133" fmla="*/ 8167184 w 8234668"/>
                <a:gd name="connsiteY4-134" fmla="*/ 2415359 h 4864408"/>
                <a:gd name="connsiteX5-135" fmla="*/ 7460318 w 8234668"/>
                <a:gd name="connsiteY5-136" fmla="*/ 4664579 h 4864408"/>
                <a:gd name="connsiteX6-137" fmla="*/ 4102985 w 8234668"/>
                <a:gd name="connsiteY6-138" fmla="*/ 4749485 h 4864408"/>
                <a:gd name="connsiteX7-139" fmla="*/ 549204 w 8234668"/>
                <a:gd name="connsiteY7-140" fmla="*/ 4626077 h 4864408"/>
                <a:gd name="connsiteX8-141" fmla="*/ 38786 w 8234668"/>
                <a:gd name="connsiteY8-142" fmla="*/ 2415359 h 4864408"/>
                <a:gd name="connsiteX0-143" fmla="*/ 38786 w 8234668"/>
                <a:gd name="connsiteY0-144" fmla="*/ 2415359 h 4864408"/>
                <a:gd name="connsiteX1-145" fmla="*/ 827137 w 8234668"/>
                <a:gd name="connsiteY1-146" fmla="*/ 449472 h 4864408"/>
                <a:gd name="connsiteX2-147" fmla="*/ 4102985 w 8234668"/>
                <a:gd name="connsiteY2-148" fmla="*/ 81233 h 4864408"/>
                <a:gd name="connsiteX3-149" fmla="*/ 7618288 w 8234668"/>
                <a:gd name="connsiteY3-150" fmla="*/ 237716 h 4864408"/>
                <a:gd name="connsiteX4-151" fmla="*/ 8167184 w 8234668"/>
                <a:gd name="connsiteY4-152" fmla="*/ 2444235 h 4864408"/>
                <a:gd name="connsiteX5-153" fmla="*/ 7460318 w 8234668"/>
                <a:gd name="connsiteY5-154" fmla="*/ 4664579 h 4864408"/>
                <a:gd name="connsiteX6-155" fmla="*/ 4102985 w 8234668"/>
                <a:gd name="connsiteY6-156" fmla="*/ 4749485 h 4864408"/>
                <a:gd name="connsiteX7-157" fmla="*/ 549204 w 8234668"/>
                <a:gd name="connsiteY7-158" fmla="*/ 4626077 h 4864408"/>
                <a:gd name="connsiteX8-159" fmla="*/ 38786 w 8234668"/>
                <a:gd name="connsiteY8-160" fmla="*/ 2415359 h 48644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  <a:cxn ang="0">
                  <a:pos x="connsiteX6-35" y="connsiteY6-36"/>
                </a:cxn>
                <a:cxn ang="0">
                  <a:pos x="connsiteX7-51" y="connsiteY7-52"/>
                </a:cxn>
                <a:cxn ang="0">
                  <a:pos x="connsiteX8-69" y="connsiteY8-70"/>
                </a:cxn>
              </a:cxnLst>
              <a:rect l="l" t="t" r="r" b="b"/>
              <a:pathLst>
                <a:path w="8234668" h="4864408">
                  <a:moveTo>
                    <a:pt x="38786" y="2415359"/>
                  </a:moveTo>
                  <a:cubicBezTo>
                    <a:pt x="85108" y="1719258"/>
                    <a:pt x="149771" y="838493"/>
                    <a:pt x="827137" y="449472"/>
                  </a:cubicBezTo>
                  <a:cubicBezTo>
                    <a:pt x="1504504" y="60451"/>
                    <a:pt x="2971127" y="116526"/>
                    <a:pt x="4102985" y="81233"/>
                  </a:cubicBezTo>
                  <a:cubicBezTo>
                    <a:pt x="5234844" y="45940"/>
                    <a:pt x="6940922" y="-151305"/>
                    <a:pt x="7618288" y="237716"/>
                  </a:cubicBezTo>
                  <a:cubicBezTo>
                    <a:pt x="8295655" y="626737"/>
                    <a:pt x="8298729" y="1966307"/>
                    <a:pt x="8167184" y="2444235"/>
                  </a:cubicBezTo>
                  <a:cubicBezTo>
                    <a:pt x="8035639" y="2922163"/>
                    <a:pt x="8137685" y="4275558"/>
                    <a:pt x="7460318" y="4664579"/>
                  </a:cubicBezTo>
                  <a:cubicBezTo>
                    <a:pt x="6782952" y="5053600"/>
                    <a:pt x="5254837" y="4755902"/>
                    <a:pt x="4102985" y="4749485"/>
                  </a:cubicBezTo>
                  <a:cubicBezTo>
                    <a:pt x="2951133" y="4743068"/>
                    <a:pt x="1226571" y="5015098"/>
                    <a:pt x="549204" y="4626077"/>
                  </a:cubicBezTo>
                  <a:cubicBezTo>
                    <a:pt x="-128162" y="4237056"/>
                    <a:pt x="-7536" y="3111460"/>
                    <a:pt x="38786" y="2415359"/>
                  </a:cubicBezTo>
                  <a:close/>
                </a:path>
              </a:pathLst>
            </a:custGeom>
            <a:solidFill>
              <a:srgbClr val="FFFFF2"/>
            </a:solidFill>
            <a:ln w="19050"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-31" y="0"/>
              <a:ext cx="19263" cy="10800"/>
              <a:chOff x="-31" y="0"/>
              <a:chExt cx="19263" cy="10800"/>
            </a:xfrm>
          </p:grpSpPr>
          <p:pic>
            <p:nvPicPr>
              <p:cNvPr id="2" name="图片 1" descr="E:\PPT\千库网\资料\素材\组 9.png组 9"/>
              <p:cNvPicPr>
                <a:picLocks noChangeAspect="1"/>
              </p:cNvPicPr>
              <p:nvPr/>
            </p:nvPicPr>
            <p:blipFill>
              <a:blip r:embed="rId4"/>
              <a:srcRect l="4153" t="24271" r="3064" b="36054"/>
              <a:stretch>
                <a:fillRect/>
              </a:stretch>
            </p:blipFill>
            <p:spPr>
              <a:xfrm flipH="1">
                <a:off x="-31" y="0"/>
                <a:ext cx="19256" cy="3347"/>
              </a:xfrm>
              <a:prstGeom prst="rect">
                <a:avLst/>
              </a:prstGeom>
            </p:spPr>
          </p:pic>
          <p:grpSp>
            <p:nvGrpSpPr>
              <p:cNvPr id="65" name="组合 64"/>
              <p:cNvGrpSpPr/>
              <p:nvPr/>
            </p:nvGrpSpPr>
            <p:grpSpPr>
              <a:xfrm>
                <a:off x="-20" y="8338"/>
                <a:ext cx="19252" cy="2462"/>
                <a:chOff x="-20" y="8338"/>
                <a:chExt cx="19252" cy="2462"/>
              </a:xfrm>
            </p:grpSpPr>
            <p:pic>
              <p:nvPicPr>
                <p:cNvPr id="61" name="图片 60" descr="矢量智能对象"/>
                <p:cNvPicPr>
                  <a:picLocks noChangeAspect="1"/>
                </p:cNvPicPr>
                <p:nvPr/>
              </p:nvPicPr>
              <p:blipFill>
                <a:blip r:embed="rId5"/>
                <a:srcRect l="23614" b="37097"/>
                <a:stretch>
                  <a:fillRect/>
                </a:stretch>
              </p:blipFill>
              <p:spPr>
                <a:xfrm>
                  <a:off x="-20" y="8338"/>
                  <a:ext cx="3251" cy="2440"/>
                </a:xfrm>
                <a:prstGeom prst="rect">
                  <a:avLst/>
                </a:prstGeom>
              </p:spPr>
            </p:pic>
            <p:pic>
              <p:nvPicPr>
                <p:cNvPr id="62" name="图片 61" descr="组 10"/>
                <p:cNvPicPr>
                  <a:picLocks noChangeAspect="1"/>
                </p:cNvPicPr>
                <p:nvPr/>
              </p:nvPicPr>
              <p:blipFill>
                <a:blip r:embed="rId6"/>
                <a:srcRect r="22588" b="30591"/>
                <a:stretch>
                  <a:fillRect/>
                </a:stretch>
              </p:blipFill>
              <p:spPr>
                <a:xfrm>
                  <a:off x="15565" y="8547"/>
                  <a:ext cx="3667" cy="2253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5" name="图片 4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200000">
            <a:off x="8607332" y="1220470"/>
            <a:ext cx="3333750" cy="7239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377315" y="2391360"/>
            <a:ext cx="6963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nay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377315" y="3535218"/>
            <a:ext cx="6248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6571" r="90000">
                        <a14:foregroundMark x1="44286" y1="32000" x2="60571" y2="30182"/>
                        <a14:foregroundMark x1="52000" y1="49091" x2="50857" y2="72364"/>
                        <a14:foregroundMark x1="45143" y1="55273" x2="59714" y2="54182"/>
                        <a14:foregroundMark x1="45143" y1="22545" x2="44571" y2="3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533" y="2045842"/>
            <a:ext cx="4206977" cy="3305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58" y="281038"/>
            <a:ext cx="12144285" cy="182895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0255" y="313690"/>
            <a:ext cx="8951595" cy="895159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573770" y="3334385"/>
            <a:ext cx="1841500" cy="2235200"/>
            <a:chOff x="14010" y="3766"/>
            <a:chExt cx="2900" cy="352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s 22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B</a:t>
              </a:r>
            </a:p>
          </p:txBody>
        </p:sp>
      </p:grpSp>
      <p:pic>
        <p:nvPicPr>
          <p:cNvPr id="1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3690" y="313690"/>
            <a:ext cx="8951595" cy="8951595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355340" y="5477510"/>
            <a:ext cx="2310765" cy="121856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989445" y="5490845"/>
            <a:ext cx="2298065" cy="121856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6973669" y="551602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6973669" y="553698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8" name="Rectangle: Rounded Corners 39"/>
          <p:cNvSpPr/>
          <p:nvPr/>
        </p:nvSpPr>
        <p:spPr>
          <a:xfrm>
            <a:off x="3353534" y="551983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8" name="Plus Sign 27"/>
          <p:cNvSpPr/>
          <p:nvPr/>
        </p:nvSpPr>
        <p:spPr>
          <a:xfrm>
            <a:off x="8197571" y="5537616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lus Sign 27"/>
          <p:cNvSpPr/>
          <p:nvPr/>
        </p:nvSpPr>
        <p:spPr>
          <a:xfrm>
            <a:off x="4617441" y="550015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8" t="26347" r="40731" b="56966"/>
          <a:stretch>
            <a:fillRect/>
          </a:stretch>
        </p:blipFill>
        <p:spPr>
          <a:xfrm flipH="1">
            <a:off x="6033770" y="3213735"/>
            <a:ext cx="673100" cy="304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977765" y="3258185"/>
            <a:ext cx="1841500" cy="2235200"/>
            <a:chOff x="14010" y="3766"/>
            <a:chExt cx="2900" cy="352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s 34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A</a:t>
              </a:r>
            </a:p>
          </p:txBody>
        </p:sp>
      </p:grpSp>
      <p:pic>
        <p:nvPicPr>
          <p:cNvPr id="3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28203" r="89146" b="58725"/>
          <a:stretch>
            <a:fillRect/>
          </a:stretch>
        </p:blipFill>
        <p:spPr>
          <a:xfrm>
            <a:off x="2371090" y="3664585"/>
            <a:ext cx="745490" cy="2387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3403" y="3390875"/>
            <a:ext cx="2559685" cy="1311521"/>
            <a:chOff x="1960647" y="667173"/>
            <a:chExt cx="3148558" cy="13746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60647" y="667173"/>
              <a:ext cx="3148558" cy="1374691"/>
            </a:xfrm>
            <a:prstGeom prst="rect">
              <a:avLst/>
            </a:prstGeom>
          </p:spPr>
        </p:pic>
        <p:sp>
          <p:nvSpPr>
            <p:cNvPr id="21" name="TextBox 38"/>
            <p:cNvSpPr txBox="1"/>
            <p:nvPr/>
          </p:nvSpPr>
          <p:spPr>
            <a:xfrm>
              <a:off x="2193411" y="782774"/>
              <a:ext cx="2758015" cy="1129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VÍ DỤ: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213+215</a:t>
              </a:r>
            </a:p>
          </p:txBody>
        </p:sp>
      </p:grpSp>
      <p:sp>
        <p:nvSpPr>
          <p:cNvPr id="37" name="Rounded Rectangular Callout 36"/>
          <p:cNvSpPr/>
          <p:nvPr/>
        </p:nvSpPr>
        <p:spPr>
          <a:xfrm>
            <a:off x="8662035" y="1883410"/>
            <a:ext cx="3397250" cy="1100455"/>
          </a:xfrm>
          <a:prstGeom prst="wedgeRoundRectCallout">
            <a:avLst>
              <a:gd name="adj1" fmla="val -39532"/>
              <a:gd name="adj2" fmla="val 6540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213+215=428</a:t>
            </a:r>
          </a:p>
        </p:txBody>
      </p:sp>
      <p:sp>
        <p:nvSpPr>
          <p:cNvPr id="39" name="Rounded Rectangular Callout 38"/>
          <p:cNvSpPr/>
          <p:nvPr/>
        </p:nvSpPr>
        <p:spPr>
          <a:xfrm>
            <a:off x="2600960" y="1975485"/>
            <a:ext cx="3397250" cy="900430"/>
          </a:xfrm>
          <a:prstGeom prst="wedgeRoundRectCallout">
            <a:avLst>
              <a:gd name="adj1" fmla="val -29252"/>
              <a:gd name="adj2" fmla="val 100634"/>
              <a:gd name="adj3" fmla="val 16667"/>
            </a:avLst>
          </a:prstGeom>
          <a:solidFill>
            <a:srgbClr val="D5F7FF"/>
          </a:solidFill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213+215=429</a:t>
            </a:r>
          </a:p>
        </p:txBody>
      </p:sp>
      <p:pic>
        <p:nvPicPr>
          <p:cNvPr id="41" name="y2mate.com - Âm thanh câu trả lời đúng và tiếng vỗ tay   the correct answer and applause  Background Music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76125" y="5788025"/>
            <a:ext cx="1428750" cy="121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02605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1523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7" grpId="0" animBg="1"/>
      <p:bldP spid="27" grpId="1" animBg="1"/>
      <p:bldP spid="37" grpId="0" animBg="1"/>
      <p:bldP spid="37" grpId="1" animBg="1"/>
      <p:bldP spid="39" grpId="0" animBg="1"/>
      <p:bldP spid="3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雨, 自然, 室内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6" b="4914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5535" y="-629285"/>
            <a:ext cx="8951595" cy="8951595"/>
          </a:xfrm>
          <a:prstGeom prst="rect">
            <a:avLst/>
          </a:prstGeom>
        </p:spPr>
      </p:pic>
      <p:pic>
        <p:nvPicPr>
          <p:cNvPr id="1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4030" y="-629285"/>
            <a:ext cx="8951595" cy="8951595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8896350" y="2391410"/>
            <a:ext cx="1841500" cy="2235200"/>
            <a:chOff x="14010" y="3766"/>
            <a:chExt cx="2900" cy="3520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s 22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B</a:t>
              </a:r>
            </a:p>
          </p:txBody>
        </p:sp>
      </p:grpSp>
      <p:pic>
        <p:nvPicPr>
          <p:cNvPr id="7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8" t="26347" r="40731" b="56966"/>
          <a:stretch>
            <a:fillRect/>
          </a:stretch>
        </p:blipFill>
        <p:spPr>
          <a:xfrm flipH="1">
            <a:off x="6356350" y="2270760"/>
            <a:ext cx="673100" cy="3048000"/>
          </a:xfrm>
          <a:prstGeom prst="rect">
            <a:avLst/>
          </a:prstGeom>
        </p:spPr>
      </p:pic>
      <p:pic>
        <p:nvPicPr>
          <p:cNvPr id="18" name="Picture 17" descr="Picture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025" y="-60325"/>
            <a:ext cx="1706880" cy="1085215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3175000" y="4534535"/>
            <a:ext cx="2310765" cy="1218565"/>
          </a:xfrm>
          <a:prstGeom prst="roundRect">
            <a:avLst>
              <a:gd name="adj" fmla="val 0"/>
            </a:avLst>
          </a:prstGeom>
          <a:solidFill>
            <a:srgbClr val="0070C0"/>
          </a:solidFill>
          <a:ln>
            <a:solidFill>
              <a:schemeClr val="accent2">
                <a:lumMod val="1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312025" y="4547870"/>
            <a:ext cx="2298065" cy="1218565"/>
          </a:xfrm>
          <a:prstGeom prst="roundRect">
            <a:avLst>
              <a:gd name="adj" fmla="val 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7296249" y="457305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7296249" y="45940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7296884" y="46067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2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7296249" y="460670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</a:t>
            </a:r>
          </a:p>
        </p:txBody>
      </p:sp>
      <p:sp>
        <p:nvSpPr>
          <p:cNvPr id="33" name="Rectangle: Rounded Corners 32"/>
          <p:cNvSpPr/>
          <p:nvPr/>
        </p:nvSpPr>
        <p:spPr>
          <a:xfrm>
            <a:off x="7297519" y="457622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</a:t>
            </a:r>
          </a:p>
        </p:txBody>
      </p:sp>
      <p:sp>
        <p:nvSpPr>
          <p:cNvPr id="8" name="Rectangle: Rounded Corners 39"/>
          <p:cNvSpPr/>
          <p:nvPr/>
        </p:nvSpPr>
        <p:spPr>
          <a:xfrm>
            <a:off x="3173194" y="457686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0" name="Rectangle: Rounded Corners 26"/>
          <p:cNvSpPr/>
          <p:nvPr/>
        </p:nvSpPr>
        <p:spPr>
          <a:xfrm>
            <a:off x="3173194" y="4609246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1</a:t>
            </a:r>
          </a:p>
        </p:txBody>
      </p:sp>
      <p:sp>
        <p:nvSpPr>
          <p:cNvPr id="11" name="Rectangle: Rounded Corners 30"/>
          <p:cNvSpPr/>
          <p:nvPr/>
        </p:nvSpPr>
        <p:spPr>
          <a:xfrm>
            <a:off x="3173829" y="461115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2</a:t>
            </a:r>
          </a:p>
        </p:txBody>
      </p:sp>
      <p:sp>
        <p:nvSpPr>
          <p:cNvPr id="12" name="Rectangle: Rounded Corners 31"/>
          <p:cNvSpPr/>
          <p:nvPr/>
        </p:nvSpPr>
        <p:spPr>
          <a:xfrm>
            <a:off x="3174464" y="459972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3</a:t>
            </a:r>
          </a:p>
        </p:txBody>
      </p:sp>
      <p:sp>
        <p:nvSpPr>
          <p:cNvPr id="13" name="Rectangle: Rounded Corners 32"/>
          <p:cNvSpPr/>
          <p:nvPr/>
        </p:nvSpPr>
        <p:spPr>
          <a:xfrm>
            <a:off x="3175099" y="4570511"/>
            <a:ext cx="1310265" cy="113458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4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555624" y="5935331"/>
            <a:ext cx="11325225" cy="748057"/>
          </a:xfrm>
          <a:prstGeom prst="roundRect">
            <a:avLst/>
          </a:prstGeom>
          <a:solidFill>
            <a:srgbClr val="FEF5EC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trả lời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+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1 điểm. Đội Trả lời đúng thì bấm dấu + để cộng điểm)</a:t>
            </a:r>
            <a:endParaRPr kumimoji="0" lang="en-US" sz="2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28" name="Plus Sign 27"/>
          <p:cNvSpPr/>
          <p:nvPr/>
        </p:nvSpPr>
        <p:spPr>
          <a:xfrm>
            <a:off x="8520151" y="4594641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lus Sign 27"/>
          <p:cNvSpPr/>
          <p:nvPr/>
        </p:nvSpPr>
        <p:spPr>
          <a:xfrm>
            <a:off x="4437101" y="4557176"/>
            <a:ext cx="1134582" cy="1134582"/>
          </a:xfrm>
          <a:prstGeom prst="math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434590" y="-346075"/>
            <a:ext cx="7322820" cy="2142490"/>
            <a:chOff x="3834" y="-545"/>
            <a:chExt cx="11532" cy="3374"/>
          </a:xfrm>
        </p:grpSpPr>
        <p:grpSp>
          <p:nvGrpSpPr>
            <p:cNvPr id="4" name="Group 3"/>
            <p:cNvGrpSpPr/>
            <p:nvPr/>
          </p:nvGrpSpPr>
          <p:grpSpPr>
            <a:xfrm>
              <a:off x="3834" y="-545"/>
              <a:ext cx="11532" cy="3375"/>
              <a:chOff x="3599" y="-545"/>
              <a:chExt cx="11532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99" y="-545"/>
                <a:ext cx="11532" cy="3375"/>
                <a:chOff x="3370" y="-337"/>
                <a:chExt cx="11532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3370" y="786"/>
                  <a:ext cx="11532" cy="2252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3632" y="786"/>
                  <a:ext cx="11009" cy="2113"/>
                </a:xfrm>
                <a:prstGeom prst="rect">
                  <a:avLst/>
                </a:prstGeom>
                <a:solidFill>
                  <a:srgbClr val="FCDF9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5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59" y="-10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19" name="Text Box 18"/>
            <p:cNvSpPr txBox="1"/>
            <p:nvPr/>
          </p:nvSpPr>
          <p:spPr>
            <a:xfrm>
              <a:off x="4505" y="864"/>
              <a:ext cx="10190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Pattaya" panose="00000500000000000000" charset="0"/>
                  <a:ea typeface="+mn-ea"/>
                  <a:cs typeface="Pattaya" panose="00000500000000000000" charset="0"/>
                </a:rPr>
                <a:t>Nhà toán học nhí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797425" y="2315210"/>
            <a:ext cx="1841500" cy="2235200"/>
            <a:chOff x="14010" y="3766"/>
            <a:chExt cx="2900" cy="352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14810" y="5026"/>
              <a:ext cx="440" cy="226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s 34"/>
            <p:cNvSpPr/>
            <p:nvPr/>
          </p:nvSpPr>
          <p:spPr>
            <a:xfrm rot="600000">
              <a:off x="14010" y="3766"/>
              <a:ext cx="2900" cy="134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ĐỘI A</a:t>
              </a:r>
            </a:p>
          </p:txBody>
        </p:sp>
      </p:grpSp>
      <p:pic>
        <p:nvPicPr>
          <p:cNvPr id="2" name="图片 1" descr="图片包含 雨, 自然, 室内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" t="28203" r="89146" b="58725"/>
          <a:stretch>
            <a:fillRect/>
          </a:stretch>
        </p:blipFill>
        <p:spPr>
          <a:xfrm>
            <a:off x="2190750" y="2721610"/>
            <a:ext cx="745490" cy="2387600"/>
          </a:xfrm>
          <a:prstGeom prst="rect">
            <a:avLst/>
          </a:prstGeom>
        </p:spPr>
      </p:pic>
      <p:sp>
        <p:nvSpPr>
          <p:cNvPr id="59" name="Text Box 58"/>
          <p:cNvSpPr txBox="1"/>
          <p:nvPr/>
        </p:nvSpPr>
        <p:spPr>
          <a:xfrm>
            <a:off x="155575" y="1797685"/>
            <a:ext cx="24453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sng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ĐIỂM:</a:t>
            </a:r>
          </a:p>
        </p:txBody>
      </p:sp>
    </p:spTree>
    <p:extLst>
      <p:ext uri="{BB962C8B-B14F-4D97-AF65-F5344CB8AC3E}">
        <p14:creationId xmlns:p14="http://schemas.microsoft.com/office/powerpoint/2010/main" val="35743324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7" grpId="0" bldLvl="0" animBg="1"/>
      <p:bldP spid="31" grpId="0" bldLvl="0" animBg="1"/>
      <p:bldP spid="32" grpId="0" bldLvl="0" animBg="1"/>
      <p:bldP spid="33" grpId="0" bldLvl="0" animBg="1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5"/>
          <p:cNvSpPr/>
          <p:nvPr/>
        </p:nvSpPr>
        <p:spPr>
          <a:xfrm>
            <a:off x="-17780" y="1005841"/>
            <a:ext cx="12228195" cy="5042262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5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6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7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0" name="图片 59" descr="E:\PPT\千库网\资料\素材\组 42.png组 4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899130" y="2490206"/>
            <a:ext cx="2316365" cy="3869213"/>
          </a:xfrm>
          <a:prstGeom prst="rect">
            <a:avLst/>
          </a:prstGeom>
        </p:spPr>
      </p:pic>
      <p:pic>
        <p:nvPicPr>
          <p:cNvPr id="31" name="图片 30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282" y="1626724"/>
            <a:ext cx="3333750" cy="723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l="31579" r="29867"/>
          <a:stretch>
            <a:fillRect/>
          </a:stretch>
        </p:blipFill>
        <p:spPr>
          <a:xfrm>
            <a:off x="4352109" y="172299"/>
            <a:ext cx="3487783" cy="2241928"/>
          </a:xfrm>
          <a:prstGeom prst="rect">
            <a:avLst/>
          </a:prstGeom>
        </p:spPr>
      </p:pic>
      <p:pic>
        <p:nvPicPr>
          <p:cNvPr id="45" name="图片 65" descr="图层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00000">
            <a:off x="9718064" y="1783564"/>
            <a:ext cx="1625925" cy="3530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75204" y="3695407"/>
            <a:ext cx="10782282" cy="14343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7422" y="2172671"/>
            <a:ext cx="9053345" cy="1194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B94D3E-80F2-8781-5F2E-70C18E0A1A05}"/>
              </a:ext>
            </a:extLst>
          </p:cNvPr>
          <p:cNvSpPr txBox="1"/>
          <p:nvPr/>
        </p:nvSpPr>
        <p:spPr>
          <a:xfrm>
            <a:off x="5306109" y="5215270"/>
            <a:ext cx="22536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(</a:t>
            </a:r>
            <a:r>
              <a:rPr lang="en-US" sz="4400" dirty="0" err="1"/>
              <a:t>Tiết</a:t>
            </a:r>
            <a:r>
              <a:rPr lang="en-US" sz="4400" dirty="0"/>
              <a:t> 2)</a:t>
            </a:r>
          </a:p>
        </p:txBody>
      </p:sp>
      <p:pic>
        <p:nvPicPr>
          <p:cNvPr id="6" name="Picture 5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945C818-D18C-508D-A1C1-DF98BAEFAA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1655" y="0"/>
            <a:ext cx="1508593" cy="150859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990" y="1495424"/>
            <a:ext cx="2109385" cy="756537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7276">
            <a:off x="111387" y="2050274"/>
            <a:ext cx="1729670" cy="620351"/>
          </a:xfrm>
          <a:prstGeom prst="rect">
            <a:avLst/>
          </a:prstGeom>
        </p:spPr>
      </p:pic>
      <p:pic>
        <p:nvPicPr>
          <p:cNvPr id="4" name="Picture 3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91EF10CE-1E8C-C4A6-8405-685535A66A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825" y="2137144"/>
            <a:ext cx="8282416" cy="21787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:\Users\TUAN\Downloads\Luyện tập 1.png">
            <a:extLst>
              <a:ext uri="{FF2B5EF4-FFF2-40B4-BE49-F238E27FC236}">
                <a16:creationId xmlns:a16="http://schemas.microsoft.com/office/drawing/2014/main" id="{C93A061C-9752-477B-9D2C-026127967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2338" y="590425"/>
            <a:ext cx="2237784" cy="863493"/>
          </a:xfrm>
          <a:prstGeom prst="rect">
            <a:avLst/>
          </a:prstGeom>
          <a:noFill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917AF4B-44F3-49F5-BFC4-9EB5EE1D5A24}"/>
              </a:ext>
            </a:extLst>
          </p:cNvPr>
          <p:cNvSpPr/>
          <p:nvPr/>
        </p:nvSpPr>
        <p:spPr>
          <a:xfrm>
            <a:off x="1314450" y="1759150"/>
            <a:ext cx="10778313" cy="15924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1169F20-6534-4F35-B45C-1F30760CC125}"/>
              </a:ext>
            </a:extLst>
          </p:cNvPr>
          <p:cNvGrpSpPr/>
          <p:nvPr/>
        </p:nvGrpSpPr>
        <p:grpSpPr>
          <a:xfrm>
            <a:off x="1281047" y="1453918"/>
            <a:ext cx="4093435" cy="570588"/>
            <a:chOff x="1296327" y="1647588"/>
            <a:chExt cx="3614218" cy="57058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68BC31E-B839-4180-B526-3C536D53B69C}"/>
                </a:ext>
              </a:extLst>
            </p:cNvPr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266A7E4-0704-42B3-A001-D641C7E72C00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8AA6303-2CAC-42D2-8DDC-8EC507173414}"/>
              </a:ext>
            </a:extLst>
          </p:cNvPr>
          <p:cNvGrpSpPr/>
          <p:nvPr/>
        </p:nvGrpSpPr>
        <p:grpSpPr>
          <a:xfrm>
            <a:off x="1851636" y="3079812"/>
            <a:ext cx="1147790" cy="1305165"/>
            <a:chOff x="1566470" y="2095726"/>
            <a:chExt cx="1147790" cy="130516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6336059-1DEA-4872-ADB5-E9D36992B36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4F7970E-86A9-4498-91F8-CA3E7342751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326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253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D11612-D9DE-4876-8123-078CF179F30D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3AA774B-AEAE-4BD6-B0E7-E29EB073F2B8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C62F36D-FEF1-4C7E-AF80-4760C403623D}"/>
              </a:ext>
            </a:extLst>
          </p:cNvPr>
          <p:cNvGrpSpPr/>
          <p:nvPr/>
        </p:nvGrpSpPr>
        <p:grpSpPr>
          <a:xfrm>
            <a:off x="4362853" y="3079812"/>
            <a:ext cx="1147790" cy="1305165"/>
            <a:chOff x="1566470" y="2095726"/>
            <a:chExt cx="1147790" cy="130516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6245F64-1889-48C1-B01E-276A3063B5C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9CF36D04-D2DE-4F22-973B-B9BD3FB8885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432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261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ACCD3FCC-044B-4420-A3F3-C248DF663C6C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D362AB7-36E4-4446-B937-D88D9A413679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6F91D2-9A5A-4098-B62D-A623544B2833}"/>
              </a:ext>
            </a:extLst>
          </p:cNvPr>
          <p:cNvGrpSpPr/>
          <p:nvPr/>
        </p:nvGrpSpPr>
        <p:grpSpPr>
          <a:xfrm>
            <a:off x="7089971" y="3079812"/>
            <a:ext cx="1147790" cy="1305165"/>
            <a:chOff x="1566470" y="2095726"/>
            <a:chExt cx="1147790" cy="130516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7DC5941-62AB-4408-B00D-E2EB8DFFCDC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2F7BA14-EEAB-4E64-9DD0-1812E69FB110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732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55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D81701B-8C30-41B7-ADD5-12B4769844D6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3A5A96B9-CEE1-4E26-80F3-D40054429F0B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3BFD44F-BC20-40A8-B40F-5F3C7CB05FC3}"/>
              </a:ext>
            </a:extLst>
          </p:cNvPr>
          <p:cNvGrpSpPr/>
          <p:nvPr/>
        </p:nvGrpSpPr>
        <p:grpSpPr>
          <a:xfrm>
            <a:off x="9535136" y="3079812"/>
            <a:ext cx="1147790" cy="1305165"/>
            <a:chOff x="1566470" y="2095726"/>
            <a:chExt cx="1147790" cy="130516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E5F5E41C-8D15-4F27-BBBF-46A5B312AB7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399C2A6-BC55-4563-958F-1B85C8912CB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643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  50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AAFA7E2-E316-40BC-BEAD-71A1EA7878B9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5CF0F6B7-65D7-4E2C-B72D-B820E6426C9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D909DF96-1780-49C7-9FA2-A74F8D0A2C6D}"/>
              </a:ext>
            </a:extLst>
          </p:cNvPr>
          <p:cNvSpPr txBox="1"/>
          <p:nvPr/>
        </p:nvSpPr>
        <p:spPr>
          <a:xfrm>
            <a:off x="2072116" y="4235496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579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672DF36-1153-4A02-9447-05748FA393AD}"/>
              </a:ext>
            </a:extLst>
          </p:cNvPr>
          <p:cNvSpPr txBox="1"/>
          <p:nvPr/>
        </p:nvSpPr>
        <p:spPr>
          <a:xfrm>
            <a:off x="4590625" y="4235496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C3842F3-18A7-4355-8EC6-0A1691C7B223}"/>
              </a:ext>
            </a:extLst>
          </p:cNvPr>
          <p:cNvSpPr txBox="1"/>
          <p:nvPr/>
        </p:nvSpPr>
        <p:spPr>
          <a:xfrm>
            <a:off x="7320965" y="4235496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787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28FD9F4-766B-4ACB-8D3A-CB0C07F3E4ED}"/>
              </a:ext>
            </a:extLst>
          </p:cNvPr>
          <p:cNvSpPr txBox="1"/>
          <p:nvPr/>
        </p:nvSpPr>
        <p:spPr>
          <a:xfrm>
            <a:off x="9782252" y="4235496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693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EC8E299-72C2-46F7-99EF-7BB29547743F}"/>
              </a:ext>
            </a:extLst>
          </p:cNvPr>
          <p:cNvSpPr txBox="1"/>
          <p:nvPr/>
        </p:nvSpPr>
        <p:spPr>
          <a:xfrm>
            <a:off x="1566342" y="2372517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326 + 253           432 + 261           732 + 55          643 + 50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CF3F860-4993-4BEA-B225-F40DA5789C41}"/>
              </a:ext>
            </a:extLst>
          </p:cNvPr>
          <p:cNvGrpSpPr/>
          <p:nvPr/>
        </p:nvGrpSpPr>
        <p:grpSpPr>
          <a:xfrm>
            <a:off x="983182" y="614170"/>
            <a:ext cx="6039918" cy="570588"/>
            <a:chOff x="1296327" y="1647588"/>
            <a:chExt cx="6039918" cy="57058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D42ED21-3E03-4229-9D04-CDAB193843C8}"/>
                </a:ext>
              </a:extLst>
            </p:cNvPr>
            <p:cNvSpPr txBox="1"/>
            <p:nvPr/>
          </p:nvSpPr>
          <p:spPr>
            <a:xfrm>
              <a:off x="1866915" y="1694956"/>
              <a:ext cx="54693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D8F9459-FA83-4DBB-8464-9E96AE7EB5CA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CA8F45"/>
            </a:solidFill>
            <a:ln w="12700" cap="flat" cmpd="sng" algn="ctr">
              <a:solidFill>
                <a:srgbClr val="333F50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0CE6CC4-286F-4BDF-BD15-E0E45BCD03D1}"/>
              </a:ext>
            </a:extLst>
          </p:cNvPr>
          <p:cNvGrpSpPr/>
          <p:nvPr/>
        </p:nvGrpSpPr>
        <p:grpSpPr>
          <a:xfrm>
            <a:off x="816884" y="1201780"/>
            <a:ext cx="2322008" cy="2645217"/>
            <a:chOff x="1745116" y="1502228"/>
            <a:chExt cx="2322008" cy="264521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B98B7D3-28A5-45E6-8518-55AB5591E5E4}"/>
                </a:ext>
              </a:extLst>
            </p:cNvPr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52" name="Picture 51" descr="Screen Clipping">
                <a:extLst>
                  <a:ext uri="{FF2B5EF4-FFF2-40B4-BE49-F238E27FC236}">
                    <a16:creationId xmlns:a16="http://schemas.microsoft.com/office/drawing/2014/main" id="{1A04A86D-648A-4F6E-9CE6-AE4337E013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53" name="Rounded Rectangle 7">
                <a:extLst>
                  <a:ext uri="{FF2B5EF4-FFF2-40B4-BE49-F238E27FC236}">
                    <a16:creationId xmlns:a16="http://schemas.microsoft.com/office/drawing/2014/main" id="{367E1EFC-6F98-4567-A5FD-D7C7A3286936}"/>
                  </a:ext>
                </a:extLst>
              </p:cNvPr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 w="12700" cap="flat" cmpd="sng" algn="ctr">
                <a:solidFill>
                  <a:srgbClr val="82D2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87F134E-F92C-419B-B130-B13451355E55}"/>
                </a:ext>
              </a:extLst>
            </p:cNvPr>
            <p:cNvSpPr txBox="1"/>
            <p:nvPr/>
          </p:nvSpPr>
          <p:spPr>
            <a:xfrm>
              <a:off x="2099858" y="3510843"/>
              <a:ext cx="977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879 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8F6EAF7-F2D7-45A5-B2CE-B9EBCA7D2C70}"/>
              </a:ext>
            </a:extLst>
          </p:cNvPr>
          <p:cNvGrpSpPr/>
          <p:nvPr/>
        </p:nvGrpSpPr>
        <p:grpSpPr>
          <a:xfrm>
            <a:off x="3491596" y="1188718"/>
            <a:ext cx="2322008" cy="2645217"/>
            <a:chOff x="1745116" y="1502228"/>
            <a:chExt cx="2322008" cy="264521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B222B93-D3BA-471D-8151-AE4D279DE5B3}"/>
                </a:ext>
              </a:extLst>
            </p:cNvPr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57" name="Picture 56" descr="Screen Clipping">
                <a:extLst>
                  <a:ext uri="{FF2B5EF4-FFF2-40B4-BE49-F238E27FC236}">
                    <a16:creationId xmlns:a16="http://schemas.microsoft.com/office/drawing/2014/main" id="{20ECB5E0-9823-4398-B0FD-E68C128B5C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58" name="Rounded Rectangle 15">
                <a:extLst>
                  <a:ext uri="{FF2B5EF4-FFF2-40B4-BE49-F238E27FC236}">
                    <a16:creationId xmlns:a16="http://schemas.microsoft.com/office/drawing/2014/main" id="{50122868-1CB8-42C0-8225-A3C29232BB3F}"/>
                  </a:ext>
                </a:extLst>
              </p:cNvPr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 w="12700" cap="flat" cmpd="sng" algn="ctr">
                <a:solidFill>
                  <a:srgbClr val="82D2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1C29384-BC09-4000-8AD3-620CEA8C3CA1}"/>
                </a:ext>
              </a:extLst>
            </p:cNvPr>
            <p:cNvSpPr txBox="1"/>
            <p:nvPr/>
          </p:nvSpPr>
          <p:spPr>
            <a:xfrm>
              <a:off x="2033182" y="3510843"/>
              <a:ext cx="14019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879 </a:t>
              </a:r>
              <a:r>
                <a:rPr lang="en-US" sz="2800" i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kg</a:t>
              </a: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DECD25A-3292-4A97-B39B-FEB431DC2B5D}"/>
              </a:ext>
            </a:extLst>
          </p:cNvPr>
          <p:cNvGrpSpPr/>
          <p:nvPr/>
        </p:nvGrpSpPr>
        <p:grpSpPr>
          <a:xfrm>
            <a:off x="6417678" y="1188718"/>
            <a:ext cx="2322008" cy="2645217"/>
            <a:chOff x="1745116" y="1502228"/>
            <a:chExt cx="2322008" cy="2645217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9465B450-D124-4257-8061-67028B927BD0}"/>
                </a:ext>
              </a:extLst>
            </p:cNvPr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62" name="Picture 61" descr="Screen Clipping">
                <a:extLst>
                  <a:ext uri="{FF2B5EF4-FFF2-40B4-BE49-F238E27FC236}">
                    <a16:creationId xmlns:a16="http://schemas.microsoft.com/office/drawing/2014/main" id="{4E2A891C-0156-4F0E-8D14-0028F82F6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63" name="Rounded Rectangle 20">
                <a:extLst>
                  <a:ext uri="{FF2B5EF4-FFF2-40B4-BE49-F238E27FC236}">
                    <a16:creationId xmlns:a16="http://schemas.microsoft.com/office/drawing/2014/main" id="{671C64EA-3CEE-46F5-AE40-E047F6061166}"/>
                  </a:ext>
                </a:extLst>
              </p:cNvPr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 w="12700" cap="flat" cmpd="sng" algn="ctr">
                <a:solidFill>
                  <a:srgbClr val="82D2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7501DB5-46A8-4D89-944F-0F7DDBC998B5}"/>
                </a:ext>
              </a:extLst>
            </p:cNvPr>
            <p:cNvSpPr txBox="1"/>
            <p:nvPr/>
          </p:nvSpPr>
          <p:spPr>
            <a:xfrm>
              <a:off x="2099858" y="3510843"/>
              <a:ext cx="9775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980 </a:t>
              </a:r>
              <a:r>
                <a:rPr kumimoji="0" lang="en-US" sz="28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70997C0-064A-4810-A0CC-42CE9FB79FC2}"/>
              </a:ext>
            </a:extLst>
          </p:cNvPr>
          <p:cNvGrpSpPr/>
          <p:nvPr/>
        </p:nvGrpSpPr>
        <p:grpSpPr>
          <a:xfrm>
            <a:off x="9069442" y="1188718"/>
            <a:ext cx="2322008" cy="2645217"/>
            <a:chOff x="1745116" y="1502228"/>
            <a:chExt cx="2322008" cy="2645217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90F431F6-3D95-4F2B-AF48-B9258012A1E0}"/>
                </a:ext>
              </a:extLst>
            </p:cNvPr>
            <p:cNvGrpSpPr/>
            <p:nvPr/>
          </p:nvGrpSpPr>
          <p:grpSpPr>
            <a:xfrm>
              <a:off x="1745116" y="1502228"/>
              <a:ext cx="2322008" cy="2645217"/>
              <a:chOff x="2217556" y="1622908"/>
              <a:chExt cx="2600688" cy="2962688"/>
            </a:xfrm>
          </p:grpSpPr>
          <p:pic>
            <p:nvPicPr>
              <p:cNvPr id="67" name="Picture 66" descr="Screen Clipping">
                <a:extLst>
                  <a:ext uri="{FF2B5EF4-FFF2-40B4-BE49-F238E27FC236}">
                    <a16:creationId xmlns:a16="http://schemas.microsoft.com/office/drawing/2014/main" id="{78534245-0F84-4578-9F96-DCDBE751F5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7556" y="1622908"/>
                <a:ext cx="2600688" cy="2962688"/>
              </a:xfrm>
              <a:prstGeom prst="rect">
                <a:avLst/>
              </a:prstGeom>
            </p:spPr>
          </p:pic>
          <p:sp>
            <p:nvSpPr>
              <p:cNvPr id="68" name="Rounded Rectangle 25">
                <a:extLst>
                  <a:ext uri="{FF2B5EF4-FFF2-40B4-BE49-F238E27FC236}">
                    <a16:creationId xmlns:a16="http://schemas.microsoft.com/office/drawing/2014/main" id="{AD603FBB-7981-4768-BCCB-D1476E8352AD}"/>
                  </a:ext>
                </a:extLst>
              </p:cNvPr>
              <p:cNvSpPr/>
              <p:nvPr/>
            </p:nvSpPr>
            <p:spPr>
              <a:xfrm>
                <a:off x="2552700" y="3924300"/>
                <a:ext cx="1219200" cy="482599"/>
              </a:xfrm>
              <a:prstGeom prst="roundRect">
                <a:avLst/>
              </a:prstGeom>
              <a:solidFill>
                <a:srgbClr val="82D2E9"/>
              </a:solidFill>
              <a:ln w="12700" cap="flat" cmpd="sng" algn="ctr">
                <a:solidFill>
                  <a:srgbClr val="82D2E9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B2A4327-A9AF-4164-A46E-8D082950B777}"/>
                </a:ext>
              </a:extLst>
            </p:cNvPr>
            <p:cNvSpPr txBox="1"/>
            <p:nvPr/>
          </p:nvSpPr>
          <p:spPr>
            <a:xfrm>
              <a:off x="1956983" y="3539418"/>
              <a:ext cx="12628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980 kg</a:t>
              </a:r>
              <a:endParaRPr kumimoji="0" lang="en-US" sz="2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2E6DBCE-2C9B-498F-9337-47F078B7E7C5}"/>
              </a:ext>
            </a:extLst>
          </p:cNvPr>
          <p:cNvGrpSpPr/>
          <p:nvPr/>
        </p:nvGrpSpPr>
        <p:grpSpPr>
          <a:xfrm>
            <a:off x="1276384" y="5106107"/>
            <a:ext cx="2608558" cy="1104466"/>
            <a:chOff x="1158546" y="4141360"/>
            <a:chExt cx="2837380" cy="1201349"/>
          </a:xfrm>
        </p:grpSpPr>
        <p:pic>
          <p:nvPicPr>
            <p:cNvPr id="70" name="Picture 69" descr="Screen Clipping">
              <a:extLst>
                <a:ext uri="{FF2B5EF4-FFF2-40B4-BE49-F238E27FC236}">
                  <a16:creationId xmlns:a16="http://schemas.microsoft.com/office/drawing/2014/main" id="{3BB75ADD-B0EE-4517-B639-BE22F8B906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1"/>
            <a:stretch/>
          </p:blipFill>
          <p:spPr>
            <a:xfrm>
              <a:off x="1158546" y="4141360"/>
              <a:ext cx="2837380" cy="1201349"/>
            </a:xfrm>
            <a:prstGeom prst="roundRect">
              <a:avLst>
                <a:gd name="adj" fmla="val 32610"/>
              </a:avLst>
            </a:prstGeom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3CE55FE-0E5C-449E-AB6D-18381982C458}"/>
                </a:ext>
              </a:extLst>
            </p:cNvPr>
            <p:cNvSpPr/>
            <p:nvPr/>
          </p:nvSpPr>
          <p:spPr>
            <a:xfrm>
              <a:off x="1526842" y="4605339"/>
              <a:ext cx="2114550" cy="54768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658 kg + 221 kg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2EE2E778-EEA4-4711-8125-6DE62DC98458}"/>
              </a:ext>
            </a:extLst>
          </p:cNvPr>
          <p:cNvGrpSpPr/>
          <p:nvPr/>
        </p:nvGrpSpPr>
        <p:grpSpPr>
          <a:xfrm>
            <a:off x="3465057" y="4401719"/>
            <a:ext cx="2608558" cy="1104466"/>
            <a:chOff x="1158546" y="4141360"/>
            <a:chExt cx="2837380" cy="1201349"/>
          </a:xfrm>
        </p:grpSpPr>
        <p:pic>
          <p:nvPicPr>
            <p:cNvPr id="73" name="Picture 72" descr="Screen Clipping">
              <a:extLst>
                <a:ext uri="{FF2B5EF4-FFF2-40B4-BE49-F238E27FC236}">
                  <a16:creationId xmlns:a16="http://schemas.microsoft.com/office/drawing/2014/main" id="{28B4DBC0-4CD5-4168-9719-A75BE3C545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1"/>
            <a:stretch/>
          </p:blipFill>
          <p:spPr>
            <a:xfrm>
              <a:off x="1158546" y="4141360"/>
              <a:ext cx="2837380" cy="1201349"/>
            </a:xfrm>
            <a:prstGeom prst="roundRect">
              <a:avLst>
                <a:gd name="adj" fmla="val 32610"/>
              </a:avLst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6EDA6AD-16D1-4F30-A24E-D0E371DA61C4}"/>
                </a:ext>
              </a:extLst>
            </p:cNvPr>
            <p:cNvSpPr/>
            <p:nvPr/>
          </p:nvSpPr>
          <p:spPr>
            <a:xfrm>
              <a:off x="1609727" y="4605339"/>
              <a:ext cx="2114550" cy="54768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850kg + 130kg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86F50B0-1349-4047-86A4-58B84B18AC19}"/>
              </a:ext>
            </a:extLst>
          </p:cNvPr>
          <p:cNvGrpSpPr/>
          <p:nvPr/>
        </p:nvGrpSpPr>
        <p:grpSpPr>
          <a:xfrm>
            <a:off x="5685742" y="5363282"/>
            <a:ext cx="2608558" cy="1104466"/>
            <a:chOff x="1158546" y="4141360"/>
            <a:chExt cx="2837380" cy="1201349"/>
          </a:xfrm>
        </p:grpSpPr>
        <p:pic>
          <p:nvPicPr>
            <p:cNvPr id="76" name="Picture 75" descr="Screen Clipping">
              <a:extLst>
                <a:ext uri="{FF2B5EF4-FFF2-40B4-BE49-F238E27FC236}">
                  <a16:creationId xmlns:a16="http://schemas.microsoft.com/office/drawing/2014/main" id="{CD8A0162-03CD-4799-BB4C-737336869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1"/>
            <a:stretch/>
          </p:blipFill>
          <p:spPr>
            <a:xfrm>
              <a:off x="1158546" y="4141360"/>
              <a:ext cx="2837380" cy="1201349"/>
            </a:xfrm>
            <a:prstGeom prst="roundRect">
              <a:avLst>
                <a:gd name="adj" fmla="val 32610"/>
              </a:avLst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97C8268-784C-4E33-89C6-92CFA32C33A6}"/>
                </a:ext>
              </a:extLst>
            </p:cNvPr>
            <p:cNvSpPr/>
            <p:nvPr/>
          </p:nvSpPr>
          <p:spPr>
            <a:xfrm>
              <a:off x="1609727" y="4605339"/>
              <a:ext cx="2114550" cy="54768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234 l </a:t>
              </a: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+ 645 l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24F9D0A-1991-46DA-929A-9601BBC1ABF8}"/>
              </a:ext>
            </a:extLst>
          </p:cNvPr>
          <p:cNvGrpSpPr/>
          <p:nvPr/>
        </p:nvGrpSpPr>
        <p:grpSpPr>
          <a:xfrm>
            <a:off x="7848670" y="4387988"/>
            <a:ext cx="2608558" cy="1104466"/>
            <a:chOff x="1158546" y="4141360"/>
            <a:chExt cx="2837380" cy="1201349"/>
          </a:xfrm>
        </p:grpSpPr>
        <p:pic>
          <p:nvPicPr>
            <p:cNvPr id="79" name="Picture 78" descr="Screen Clipping">
              <a:extLst>
                <a:ext uri="{FF2B5EF4-FFF2-40B4-BE49-F238E27FC236}">
                  <a16:creationId xmlns:a16="http://schemas.microsoft.com/office/drawing/2014/main" id="{78620165-4073-4321-9557-1AF4D93A50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731"/>
            <a:stretch/>
          </p:blipFill>
          <p:spPr>
            <a:xfrm>
              <a:off x="1158546" y="4141360"/>
              <a:ext cx="2837380" cy="1201349"/>
            </a:xfrm>
            <a:prstGeom prst="roundRect">
              <a:avLst>
                <a:gd name="adj" fmla="val 32610"/>
              </a:avLst>
            </a:prstGeom>
          </p:spPr>
        </p:pic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8B8432A-1405-4D89-9539-23509D85D010}"/>
                </a:ext>
              </a:extLst>
            </p:cNvPr>
            <p:cNvSpPr/>
            <p:nvPr/>
          </p:nvSpPr>
          <p:spPr>
            <a:xfrm>
              <a:off x="1609727" y="4605339"/>
              <a:ext cx="2114550" cy="54768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130 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+ 850 </a:t>
              </a:r>
              <a:r>
                <a:rPr kumimoji="0" lang="en-US" sz="2000" b="0" i="1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D01A4706-4CBB-4F86-89DC-B26CDA7AFF98}"/>
              </a:ext>
            </a:extLst>
          </p:cNvPr>
          <p:cNvCxnSpPr>
            <a:cxnSpLocks/>
          </p:cNvCxnSpPr>
          <p:nvPr/>
        </p:nvCxnSpPr>
        <p:spPr>
          <a:xfrm flipV="1">
            <a:off x="4823870" y="3705225"/>
            <a:ext cx="4853530" cy="827586"/>
          </a:xfrm>
          <a:prstGeom prst="line">
            <a:avLst/>
          </a:prstGeom>
          <a:noFill/>
          <a:ln w="28575" cap="flat" cmpd="sng" algn="ctr">
            <a:solidFill>
              <a:srgbClr val="CA8F45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82" name="Freeform 40">
            <a:extLst>
              <a:ext uri="{FF2B5EF4-FFF2-40B4-BE49-F238E27FC236}">
                <a16:creationId xmlns:a16="http://schemas.microsoft.com/office/drawing/2014/main" id="{A438B22C-C89A-471D-9423-B942E0F66A0E}"/>
              </a:ext>
            </a:extLst>
          </p:cNvPr>
          <p:cNvSpPr/>
          <p:nvPr/>
        </p:nvSpPr>
        <p:spPr>
          <a:xfrm>
            <a:off x="1502229" y="3735977"/>
            <a:ext cx="5333686" cy="1737360"/>
          </a:xfrm>
          <a:custGeom>
            <a:avLst/>
            <a:gdLst>
              <a:gd name="connsiteX0" fmla="*/ 5303520 w 5333686"/>
              <a:gd name="connsiteY0" fmla="*/ 1737360 h 1737360"/>
              <a:gd name="connsiteX1" fmla="*/ 5303520 w 5333686"/>
              <a:gd name="connsiteY1" fmla="*/ 1188720 h 1737360"/>
              <a:gd name="connsiteX2" fmla="*/ 4990011 w 5333686"/>
              <a:gd name="connsiteY2" fmla="*/ 522514 h 1737360"/>
              <a:gd name="connsiteX3" fmla="*/ 3540034 w 5333686"/>
              <a:gd name="connsiteY3" fmla="*/ 274320 h 1737360"/>
              <a:gd name="connsiteX4" fmla="*/ 1698171 w 5333686"/>
              <a:gd name="connsiteY4" fmla="*/ 248194 h 1737360"/>
              <a:gd name="connsiteX5" fmla="*/ 666205 w 5333686"/>
              <a:gd name="connsiteY5" fmla="*/ 274320 h 1737360"/>
              <a:gd name="connsiteX6" fmla="*/ 117565 w 5333686"/>
              <a:gd name="connsiteY6" fmla="*/ 104503 h 1737360"/>
              <a:gd name="connsiteX7" fmla="*/ 0 w 5333686"/>
              <a:gd name="connsiteY7" fmla="*/ 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33686" h="1737360">
                <a:moveTo>
                  <a:pt x="5303520" y="1737360"/>
                </a:moveTo>
                <a:cubicBezTo>
                  <a:pt x="5329645" y="1564277"/>
                  <a:pt x="5355771" y="1391194"/>
                  <a:pt x="5303520" y="1188720"/>
                </a:cubicBezTo>
                <a:cubicBezTo>
                  <a:pt x="5251269" y="986246"/>
                  <a:pt x="5283925" y="674914"/>
                  <a:pt x="4990011" y="522514"/>
                </a:cubicBezTo>
                <a:cubicBezTo>
                  <a:pt x="4696097" y="370114"/>
                  <a:pt x="4088674" y="320040"/>
                  <a:pt x="3540034" y="274320"/>
                </a:cubicBezTo>
                <a:cubicBezTo>
                  <a:pt x="2991394" y="228600"/>
                  <a:pt x="2177142" y="248194"/>
                  <a:pt x="1698171" y="248194"/>
                </a:cubicBezTo>
                <a:cubicBezTo>
                  <a:pt x="1219200" y="248194"/>
                  <a:pt x="929639" y="298268"/>
                  <a:pt x="666205" y="274320"/>
                </a:cubicBezTo>
                <a:cubicBezTo>
                  <a:pt x="402771" y="250372"/>
                  <a:pt x="228599" y="150223"/>
                  <a:pt x="117565" y="104503"/>
                </a:cubicBezTo>
                <a:cubicBezTo>
                  <a:pt x="6531" y="58783"/>
                  <a:pt x="3265" y="29391"/>
                  <a:pt x="0" y="0"/>
                </a:cubicBezTo>
              </a:path>
            </a:pathLst>
          </a:custGeom>
          <a:noFill/>
          <a:ln w="28575" cap="flat" cmpd="sng" algn="ctr">
            <a:solidFill>
              <a:srgbClr val="CA8F45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79987BE-952A-45B2-B5E1-3C80D9C813A8}"/>
              </a:ext>
            </a:extLst>
          </p:cNvPr>
          <p:cNvCxnSpPr>
            <a:cxnSpLocks/>
          </p:cNvCxnSpPr>
          <p:nvPr/>
        </p:nvCxnSpPr>
        <p:spPr>
          <a:xfrm flipH="1" flipV="1">
            <a:off x="7324725" y="3733800"/>
            <a:ext cx="1454201" cy="809876"/>
          </a:xfrm>
          <a:prstGeom prst="line">
            <a:avLst/>
          </a:prstGeom>
          <a:noFill/>
          <a:ln w="28575" cap="flat" cmpd="sng" algn="ctr">
            <a:solidFill>
              <a:srgbClr val="CA8F45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3FF63F2B-6629-4303-A3AD-9443FC110764}"/>
              </a:ext>
            </a:extLst>
          </p:cNvPr>
          <p:cNvCxnSpPr/>
          <p:nvPr/>
        </p:nvCxnSpPr>
        <p:spPr>
          <a:xfrm flipV="1">
            <a:off x="2308598" y="3718955"/>
            <a:ext cx="1979837" cy="1814842"/>
          </a:xfrm>
          <a:prstGeom prst="line">
            <a:avLst/>
          </a:prstGeom>
          <a:noFill/>
          <a:ln w="28575" cap="flat" cmpd="sng" algn="ctr">
            <a:solidFill>
              <a:srgbClr val="CA8F45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C23D1119-E1F7-4EDE-A152-AD98063AB48F}"/>
              </a:ext>
            </a:extLst>
          </p:cNvPr>
          <p:cNvSpPr txBox="1"/>
          <p:nvPr/>
        </p:nvSpPr>
        <p:spPr>
          <a:xfrm>
            <a:off x="2803588" y="3953372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CA8F4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C9804A1-B327-4564-A271-238DB61E1F54}"/>
              </a:ext>
            </a:extLst>
          </p:cNvPr>
          <p:cNvSpPr txBox="1"/>
          <p:nvPr/>
        </p:nvSpPr>
        <p:spPr>
          <a:xfrm>
            <a:off x="8345400" y="3953372"/>
            <a:ext cx="447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CA8F45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16967 -0.220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77" y="-110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4319 -0.22269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02" y="-1113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20351 -0.08032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69" y="-4028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7 L 0.07734 -0.0805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2" grpId="1" animBg="1"/>
      <p:bldP spid="85" grpId="0"/>
      <p:bldP spid="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_Image_Text_360P_active">
            <a:hlinkClick r:id="" action="ppaction://media"/>
            <a:extLst>
              <a:ext uri="{FF2B5EF4-FFF2-40B4-BE49-F238E27FC236}">
                <a16:creationId xmlns:a16="http://schemas.microsoft.com/office/drawing/2014/main" id="{83D09D96-43FF-E775-D055-7444A0997E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212025" cy="693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9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876</Words>
  <Application>Microsoft Office PowerPoint</Application>
  <PresentationFormat>Widescreen</PresentationFormat>
  <Paragraphs>173</Paragraphs>
  <Slides>24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思源黑体 CN Bold</vt:lpstr>
      <vt:lpstr>思源黑体 Normal</vt:lpstr>
      <vt:lpstr>Arial</vt:lpstr>
      <vt:lpstr>Arial-Rounded</vt:lpstr>
      <vt:lpstr>Calibri</vt:lpstr>
      <vt:lpstr>Cambria</vt:lpstr>
      <vt:lpstr>iCiel Cadena</vt:lpstr>
      <vt:lpstr>Pattaya</vt:lpstr>
      <vt:lpstr>Times New Roman</vt:lpstr>
      <vt:lpstr>Utm AVO</vt:lpstr>
      <vt:lpstr>Wingdings</vt:lpstr>
      <vt:lpstr>1_Office 主题</vt:lpstr>
      <vt:lpstr>2_Office 主题</vt:lpstr>
      <vt:lpstr>https://www.freeppt7.com</vt:lpstr>
      <vt:lpstr>3_Office 主题</vt:lpstr>
      <vt:lpstr>自定义设计方案</vt:lpstr>
      <vt:lpstr>1_Office Theme</vt:lpstr>
      <vt:lpstr>2_Office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72</cp:revision>
  <dcterms:created xsi:type="dcterms:W3CDTF">2021-07-20T01:55:21Z</dcterms:created>
  <dcterms:modified xsi:type="dcterms:W3CDTF">2025-08-31T08:07:03Z</dcterms:modified>
</cp:coreProperties>
</file>