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 id="2147483709" r:id="rId3"/>
    <p:sldMasterId id="2147483734" r:id="rId4"/>
    <p:sldMasterId id="2147483782" r:id="rId5"/>
    <p:sldMasterId id="2147483818" r:id="rId6"/>
    <p:sldMasterId id="2147483830" r:id="rId7"/>
    <p:sldMasterId id="2147483854" r:id="rId8"/>
    <p:sldMasterId id="2147483866" r:id="rId9"/>
  </p:sldMasterIdLst>
  <p:notesMasterIdLst>
    <p:notesMasterId r:id="rId33"/>
  </p:notesMasterIdLst>
  <p:sldIdLst>
    <p:sldId id="2007577142" r:id="rId10"/>
    <p:sldId id="257" r:id="rId11"/>
    <p:sldId id="263" r:id="rId12"/>
    <p:sldId id="2007577137" r:id="rId13"/>
    <p:sldId id="2007577138" r:id="rId14"/>
    <p:sldId id="2007577139" r:id="rId15"/>
    <p:sldId id="256" r:id="rId16"/>
    <p:sldId id="330" r:id="rId17"/>
    <p:sldId id="296" r:id="rId18"/>
    <p:sldId id="308" r:id="rId19"/>
    <p:sldId id="2007577143" r:id="rId20"/>
    <p:sldId id="264" r:id="rId21"/>
    <p:sldId id="2007577140" r:id="rId22"/>
    <p:sldId id="2007577130" r:id="rId23"/>
    <p:sldId id="2007577147" r:id="rId24"/>
    <p:sldId id="291" r:id="rId25"/>
    <p:sldId id="293" r:id="rId26"/>
    <p:sldId id="2007577146" r:id="rId27"/>
    <p:sldId id="2007577135" r:id="rId28"/>
    <p:sldId id="2007577136" r:id="rId29"/>
    <p:sldId id="2007577144" r:id="rId30"/>
    <p:sldId id="2007577145" r:id="rId31"/>
    <p:sldId id="4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676" autoAdjust="0"/>
  </p:normalViewPr>
  <p:slideViewPr>
    <p:cSldViewPr snapToGrid="0">
      <p:cViewPr varScale="1">
        <p:scale>
          <a:sx n="51" d="100"/>
          <a:sy n="51" d="100"/>
        </p:scale>
        <p:origin x="1256" y="52"/>
      </p:cViewPr>
      <p:guideLst/>
    </p:cSldViewPr>
  </p:slideViewPr>
  <p:notesTextViewPr>
    <p:cViewPr>
      <p:scale>
        <a:sx n="1" d="1"/>
        <a:sy n="1" d="1"/>
      </p:scale>
      <p:origin x="0" y="0"/>
    </p:cViewPr>
  </p:notesTextViewPr>
  <p:sorterViewPr>
    <p:cViewPr>
      <p:scale>
        <a:sx n="60" d="100"/>
        <a:sy n="60" d="100"/>
      </p:scale>
      <p:origin x="0" y="-19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F9061-A35D-46B7-B637-3BD8E32F4EBD}"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C5B1B-5542-44F1-9EC5-FEF3A0AEF354}" type="slidenum">
              <a:rPr lang="en-US" smtClean="0"/>
              <a:t>‹#›</a:t>
            </a:fld>
            <a:endParaRPr lang="en-US"/>
          </a:p>
        </p:txBody>
      </p:sp>
    </p:spTree>
    <p:extLst>
      <p:ext uri="{BB962C8B-B14F-4D97-AF65-F5344CB8AC3E}">
        <p14:creationId xmlns:p14="http://schemas.microsoft.com/office/powerpoint/2010/main" val="178167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A4F82-5A1E-42BB-9E1A-2A5D28A6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09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Arial" panose="020B0604020202020204" pitchFamily="34" charset="0"/>
                <a:ea typeface="Times New Roman" panose="02020603050405020304" pitchFamily="18" charset="0"/>
                <a:cs typeface="Times New Roman" panose="02020603050405020304" pitchFamily="18" charset="0"/>
              </a:rPr>
              <a:t>Hằng ngày, mỗi chúng ta ngoài ăn đủ chất còn phải uống đủ nước và đi tiểu thường xuyên. Để giúp cơ thể chúng ta đào thải các chất cặn bã qua đường nước tiểu chính là cơ quan bài tiết nước tiểu. Vậy hôm nay, chúng mình cùng học tiết 1 của bài.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A4F82-5A1E-42BB-9E1A-2A5D28A6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4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510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7362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29207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8659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4831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52758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6157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48080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74485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37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2909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40702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10061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8224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9116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1789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30432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5785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0291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8805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544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50886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884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079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605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84777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8039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7500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05132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7381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3665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5185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5421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605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5713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01780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09390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833032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13911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30161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781479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3377644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2838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729821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15903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40035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13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749389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07651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908860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797520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005368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54610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82479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2665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7340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75486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7502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2/9/2025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1842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2208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38679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09/02/2025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30759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09/02/2025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53713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09/02/2025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40598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09/02/2025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116925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09/02/2025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91386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09/02/2025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03108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09/02/2025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6542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686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14116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09/02/2025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197869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3EA1-621B-2E84-0060-6F57F94D97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D97905-C22E-D7CA-53D6-DF563746ED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AC631-A6E6-5CA1-4949-7D93C5187732}"/>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5" name="Footer Placeholder 4">
            <a:extLst>
              <a:ext uri="{FF2B5EF4-FFF2-40B4-BE49-F238E27FC236}">
                <a16:creationId xmlns:a16="http://schemas.microsoft.com/office/drawing/2014/main" id="{74C599F7-2F0C-43E8-D104-9FCD44AA85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2FB87-AB3E-12B2-6250-3C109A923A05}"/>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4051531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0A85-5B47-0EDD-E6B4-142E4E9B64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BE21B6-3B4E-0D36-7782-FE9C046D561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B2017-A71C-3A6D-DFCB-ACFBB3A21096}"/>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5" name="Footer Placeholder 4">
            <a:extLst>
              <a:ext uri="{FF2B5EF4-FFF2-40B4-BE49-F238E27FC236}">
                <a16:creationId xmlns:a16="http://schemas.microsoft.com/office/drawing/2014/main" id="{0024DC17-92CC-A63D-D67B-46E5C45D9A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9A503F-92A6-D476-2453-11E662442C0A}"/>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3538489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2010-68F1-A180-169E-7C03F1F7FC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5BD383-9AD1-AC94-8132-4193F267255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D0D07-B3A7-433B-AEF4-420EF67D7258}"/>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5" name="Footer Placeholder 4">
            <a:extLst>
              <a:ext uri="{FF2B5EF4-FFF2-40B4-BE49-F238E27FC236}">
                <a16:creationId xmlns:a16="http://schemas.microsoft.com/office/drawing/2014/main" id="{ECC9455E-F994-C46B-3AC4-8507865FA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BA476F-3580-3B91-AFF0-24E0FDACCCCE}"/>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331579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3DDB-2E3A-EBB9-E36D-1594F57048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4BA8CB-31D9-8297-2720-15E33AE6ED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30C448-8B8F-993C-6554-D2776B73DF3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300812-7535-AEC0-C305-0EB30E333C09}"/>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6" name="Footer Placeholder 5">
            <a:extLst>
              <a:ext uri="{FF2B5EF4-FFF2-40B4-BE49-F238E27FC236}">
                <a16:creationId xmlns:a16="http://schemas.microsoft.com/office/drawing/2014/main" id="{951DA51A-B741-A3BE-3063-C20378C17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E355D5-04E3-3F4B-B68E-0D103C48156D}"/>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2392253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4010-5C55-17A4-4F22-D6C0DE6430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90A868-34F3-1A9D-2BC9-80E56CFA36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8C3F6F-239B-487B-A3FA-9FB8DAE7AE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27AD5-A025-99D6-05D1-0B7EB4CDB7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54BF54-1244-BB1D-6E70-1B0ED5ECDE1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D9843D-764E-5D34-C9E6-2A59E9A6204B}"/>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8" name="Footer Placeholder 7">
            <a:extLst>
              <a:ext uri="{FF2B5EF4-FFF2-40B4-BE49-F238E27FC236}">
                <a16:creationId xmlns:a16="http://schemas.microsoft.com/office/drawing/2014/main" id="{59850AA2-B01C-F8FD-903D-4A74906ED1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558FEC-4765-74AE-CD77-F767B00153A5}"/>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450953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A07D-543F-1EDF-B2FE-5C130DA27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B7AB80-8C15-A70D-C96D-C96F4312F94D}"/>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4" name="Footer Placeholder 3">
            <a:extLst>
              <a:ext uri="{FF2B5EF4-FFF2-40B4-BE49-F238E27FC236}">
                <a16:creationId xmlns:a16="http://schemas.microsoft.com/office/drawing/2014/main" id="{3888EDAB-5499-37AF-1298-7BB3101B7E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302F6D-380C-8B1C-BF9A-81723E783493}"/>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1047859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B0FBB-26B6-7DC3-99CB-070496BB4D5B}"/>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3" name="Footer Placeholder 2">
            <a:extLst>
              <a:ext uri="{FF2B5EF4-FFF2-40B4-BE49-F238E27FC236}">
                <a16:creationId xmlns:a16="http://schemas.microsoft.com/office/drawing/2014/main" id="{A6BF23AC-C99D-03FB-92FB-21BAADDBDF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8E674AD-AECB-9F22-1668-8BFD4278809F}"/>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3889793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61A5-1364-27B3-7C72-2F15EE30AC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84BF82-D5DC-FA8E-4749-4E531C5A35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E8BDB-8630-C5FD-60D7-E63586B40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549A4-C766-1ED7-06E4-653ED6A72D34}"/>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6" name="Footer Placeholder 5">
            <a:extLst>
              <a:ext uri="{FF2B5EF4-FFF2-40B4-BE49-F238E27FC236}">
                <a16:creationId xmlns:a16="http://schemas.microsoft.com/office/drawing/2014/main" id="{D548354B-2846-4D8C-1B34-C92EE9DC55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60AB2E-AE79-BDF9-6119-7F933205FA09}"/>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82140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0887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B416-FC85-3364-7E45-E7F7161E62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8375C3-420B-6F67-E7EA-75E22B5EA2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40357B-E220-FC9D-B044-DEA2719920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97BD8-E280-E499-DDD3-CDBE3AC9626C}"/>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6" name="Footer Placeholder 5">
            <a:extLst>
              <a:ext uri="{FF2B5EF4-FFF2-40B4-BE49-F238E27FC236}">
                <a16:creationId xmlns:a16="http://schemas.microsoft.com/office/drawing/2014/main" id="{56451727-DFC1-17E9-C845-EEC6F0C56F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636B5-6828-2FAF-3DFF-A8240CAEBC29}"/>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2163878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BEDF-F3BC-3A4A-8DC5-4B02E7192A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5299C-F140-3A5E-A582-A876715A46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FDE71-C406-6552-B4C7-FFAF1343CD67}"/>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5" name="Footer Placeholder 4">
            <a:extLst>
              <a:ext uri="{FF2B5EF4-FFF2-40B4-BE49-F238E27FC236}">
                <a16:creationId xmlns:a16="http://schemas.microsoft.com/office/drawing/2014/main" id="{BC43E073-F373-06A7-AF5B-3DDBBAAF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CDA431-CA0A-24B0-7721-1132C7FB228A}"/>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6762583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F0A99B-4C6A-08F2-F4FE-6F37C9035F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384172-4D17-5521-F0A8-CE9E3FF6A8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274C-080F-5FF1-7CFC-F313C289716D}"/>
              </a:ext>
            </a:extLst>
          </p:cNvPr>
          <p:cNvSpPr>
            <a:spLocks noGrp="1"/>
          </p:cNvSpPr>
          <p:nvPr>
            <p:ph type="dt" sz="half" idx="10"/>
          </p:nvPr>
        </p:nvSpPr>
        <p:spPr>
          <a:xfrm>
            <a:off x="838200" y="6356350"/>
            <a:ext cx="2743200" cy="365125"/>
          </a:xfrm>
          <a:prstGeom prst="rect">
            <a:avLst/>
          </a:prstGeom>
        </p:spPr>
        <p:txBody>
          <a:bodyPr/>
          <a:lstStyle/>
          <a:p>
            <a:fld id="{56A036B5-9903-4CFB-985C-6A4B61284A3A}" type="datetimeFigureOut">
              <a:rPr lang="en-US" smtClean="0"/>
              <a:t>2/9/2025</a:t>
            </a:fld>
            <a:endParaRPr lang="en-US"/>
          </a:p>
        </p:txBody>
      </p:sp>
      <p:sp>
        <p:nvSpPr>
          <p:cNvPr id="5" name="Footer Placeholder 4">
            <a:extLst>
              <a:ext uri="{FF2B5EF4-FFF2-40B4-BE49-F238E27FC236}">
                <a16:creationId xmlns:a16="http://schemas.microsoft.com/office/drawing/2014/main" id="{290DBB76-C176-1FDA-6238-7E22FA55E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75D56D-D87F-6607-70F7-36EB3AEDD98E}"/>
              </a:ext>
            </a:extLst>
          </p:cNvPr>
          <p:cNvSpPr>
            <a:spLocks noGrp="1"/>
          </p:cNvSpPr>
          <p:nvPr>
            <p:ph type="sldNum" sz="quarter" idx="12"/>
          </p:nvPr>
        </p:nvSpPr>
        <p:spPr>
          <a:xfrm>
            <a:off x="8610600" y="6356350"/>
            <a:ext cx="2743200" cy="365125"/>
          </a:xfrm>
          <a:prstGeom prst="rect">
            <a:avLst/>
          </a:prstGeom>
        </p:spPr>
        <p:txBody>
          <a:bodyPr/>
          <a:lstStyle/>
          <a:p>
            <a:fld id="{B8253EC1-AB04-4D1F-A77C-39A99A07114A}" type="slidenum">
              <a:rPr lang="en-US" smtClean="0"/>
              <a:t>‹#›</a:t>
            </a:fld>
            <a:endParaRPr lang="en-US"/>
          </a:p>
        </p:txBody>
      </p:sp>
    </p:spTree>
    <p:extLst>
      <p:ext uri="{BB962C8B-B14F-4D97-AF65-F5344CB8AC3E}">
        <p14:creationId xmlns:p14="http://schemas.microsoft.com/office/powerpoint/2010/main" val="477238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3357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74287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52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5655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451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15695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95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8296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7551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478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149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56882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30B3190-12BE-F9D5-BE01-7F2EE341A7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87062" y="0"/>
            <a:ext cx="1350938" cy="1350938"/>
          </a:xfrm>
          <a:prstGeom prst="rect">
            <a:avLst/>
          </a:prstGeom>
        </p:spPr>
      </p:pic>
    </p:spTree>
    <p:extLst>
      <p:ext uri="{BB962C8B-B14F-4D97-AF65-F5344CB8AC3E}">
        <p14:creationId xmlns:p14="http://schemas.microsoft.com/office/powerpoint/2010/main" val="19701479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35302274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2025/2/9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pic>
        <p:nvPicPr>
          <p:cNvPr id="7" name="Picture 6" descr="A round pink circle with white text and a black background&#10;&#10;Description automatically generated">
            <a:extLst>
              <a:ext uri="{FF2B5EF4-FFF2-40B4-BE49-F238E27FC236}">
                <a16:creationId xmlns:a16="http://schemas.microsoft.com/office/drawing/2014/main" id="{EBA91E8B-CEA8-4E9F-83B8-AD63BCA420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7062" y="0"/>
            <a:ext cx="1350938" cy="1350938"/>
          </a:xfrm>
          <a:prstGeom prst="rect">
            <a:avLst/>
          </a:prstGeom>
        </p:spPr>
      </p:pic>
    </p:spTree>
    <p:extLst>
      <p:ext uri="{BB962C8B-B14F-4D97-AF65-F5344CB8AC3E}">
        <p14:creationId xmlns:p14="http://schemas.microsoft.com/office/powerpoint/2010/main" val="11523590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userDrawn="1"/>
        </p:nvGrpSpPr>
        <p:grpSpPr>
          <a:xfrm>
            <a:off x="-1512570" y="-582295"/>
            <a:ext cx="13532485" cy="7990840"/>
            <a:chOff x="0" y="0"/>
            <a:chExt cx="12192000" cy="6858000"/>
          </a:xfrm>
        </p:grpSpPr>
        <p:pic>
          <p:nvPicPr>
            <p:cNvPr id="8" name="图片 7"/>
            <p:cNvPicPr>
              <a:picLocks noChangeAspect="1"/>
            </p:cNvPicPr>
            <p:nvPr userDrawn="1"/>
          </p:nvPicPr>
          <p:blipFill rotWithShape="1">
            <a:blip r:embed="rId13">
              <a:extLst>
                <a:ext uri="{28A0092B-C50C-407E-A947-70E740481C1C}">
                  <a14:useLocalDpi xmlns:a14="http://schemas.microsoft.com/office/drawing/2010/main" val="0"/>
                </a:ext>
              </a:extLst>
            </a:blip>
            <a:srcRect t="5074" b="59828"/>
            <a:stretch>
              <a:fillRect/>
            </a:stretch>
          </p:blipFill>
          <p:spPr>
            <a:xfrm>
              <a:off x="0" y="0"/>
              <a:ext cx="12192000" cy="2995864"/>
            </a:xfrm>
            <a:prstGeom prst="rect">
              <a:avLst/>
            </a:prstGeom>
          </p:spPr>
        </p:pic>
        <p:pic>
          <p:nvPicPr>
            <p:cNvPr id="9" name="图片 8"/>
            <p:cNvPicPr>
              <a:picLocks noChangeAspect="1"/>
            </p:cNvPicPr>
            <p:nvPr userDrawn="1"/>
          </p:nvPicPr>
          <p:blipFill rotWithShape="1">
            <a:blip r:embed="rId13">
              <a:extLst>
                <a:ext uri="{28A0092B-C50C-407E-A947-70E740481C1C}">
                  <a14:useLocalDpi xmlns:a14="http://schemas.microsoft.com/office/drawing/2010/main" val="0"/>
                </a:ext>
              </a:extLst>
            </a:blip>
            <a:srcRect t="6483" b="59828"/>
            <a:stretch>
              <a:fillRect/>
            </a:stretch>
          </p:blipFill>
          <p:spPr>
            <a:xfrm flipV="1">
              <a:off x="0" y="3982453"/>
              <a:ext cx="12192000" cy="2875547"/>
            </a:xfrm>
            <a:prstGeom prst="rect">
              <a:avLst/>
            </a:prstGeom>
          </p:spPr>
        </p:pic>
      </p:grpSp>
      <p:sp>
        <p:nvSpPr>
          <p:cNvPr id="10" name="文本框 9"/>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88F54E85-A1DE-928A-FFA5-CD4FEEE75BC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7062" y="0"/>
            <a:ext cx="1350938" cy="1350938"/>
          </a:xfrm>
          <a:prstGeom prst="rect">
            <a:avLst/>
          </a:prstGeom>
        </p:spPr>
      </p:pic>
    </p:spTree>
    <p:extLst>
      <p:ext uri="{BB962C8B-B14F-4D97-AF65-F5344CB8AC3E}">
        <p14:creationId xmlns:p14="http://schemas.microsoft.com/office/powerpoint/2010/main" val="10225703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413786583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CF212-1485-4A33-8000-4F40C2DF6E0F}" type="datetimeFigureOut">
              <a:rPr lang="en-US" smtClean="0"/>
              <a:t>2/9/2025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99678146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09/02/2025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56827987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58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685533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slideLayout" Target="../slideLayouts/slideLayout51.xml"/><Relationship Id="rId10" Type="http://schemas.openxmlformats.org/officeDocument/2006/relationships/image" Target="../media/image41.png"/><Relationship Id="rId4" Type="http://schemas.openxmlformats.org/officeDocument/2006/relationships/audio" Target="../media/media2.mp3"/><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40.xml"/><Relationship Id="rId4" Type="http://schemas.openxmlformats.org/officeDocument/2006/relationships/tags" Target="../tags/tag4.xml"/><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89.xml"/><Relationship Id="rId6" Type="http://schemas.openxmlformats.org/officeDocument/2006/relationships/image" Target="../media/image13.png"/><Relationship Id="rId5" Type="http://schemas.openxmlformats.org/officeDocument/2006/relationships/image" Target="../media/image34.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2.xml"/><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2.xml"/><Relationship Id="rId5" Type="http://schemas.openxmlformats.org/officeDocument/2006/relationships/image" Target="../media/image1.pn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2.xm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9.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78.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78.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7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78.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8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89.xml"/><Relationship Id="rId6" Type="http://schemas.openxmlformats.org/officeDocument/2006/relationships/image" Target="../media/image13.png"/><Relationship Id="rId5" Type="http://schemas.openxmlformats.org/officeDocument/2006/relationships/image" Target="../media/image34.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a:off x="-1645147" y="-1534032"/>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endParaRPr lang="en-US"/>
            </a:p>
          </p:txBody>
        </p:sp>
      </p:grpSp>
      <p:sp>
        <p:nvSpPr>
          <p:cNvPr id="20" name="Freeform 4">
            <a:extLst>
              <a:ext uri="{FF2B5EF4-FFF2-40B4-BE49-F238E27FC236}">
                <a16:creationId xmlns:a16="http://schemas.microsoft.com/office/drawing/2014/main" id="{04306041-6082-5959-820D-0F35A7706D6B}"/>
              </a:ext>
            </a:extLst>
          </p:cNvPr>
          <p:cNvSpPr/>
          <p:nvPr/>
        </p:nvSpPr>
        <p:spPr>
          <a:xfrm>
            <a:off x="152400" y="3327400"/>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600" y="2667000"/>
            <a:ext cx="3214103" cy="4275969"/>
          </a:xfrm>
          <a:prstGeom prst="rect">
            <a:avLst/>
          </a:prstGeom>
        </p:spPr>
      </p:pic>
      <p:pic>
        <p:nvPicPr>
          <p:cNvPr id="6" name="Picture 5">
            <a:extLst>
              <a:ext uri="{FF2B5EF4-FFF2-40B4-BE49-F238E27FC236}">
                <a16:creationId xmlns:a16="http://schemas.microsoft.com/office/drawing/2014/main" id="{B5A5364C-84C8-BDA6-D052-A0F544256332}"/>
              </a:ext>
            </a:extLst>
          </p:cNvPr>
          <p:cNvPicPr>
            <a:picLocks noChangeAspect="1"/>
          </p:cNvPicPr>
          <p:nvPr/>
        </p:nvPicPr>
        <p:blipFill>
          <a:blip r:embed="rId8"/>
          <a:stretch>
            <a:fillRect/>
          </a:stretch>
        </p:blipFill>
        <p:spPr>
          <a:xfrm>
            <a:off x="3098800" y="2209800"/>
            <a:ext cx="6198137" cy="2381711"/>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65D1E114-4976-2AC6-F3C8-A964CD158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0"/>
            <a:ext cx="1592676" cy="1592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6">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3321269" y="917109"/>
            <a:ext cx="8551417" cy="5366126"/>
          </a:xfrm>
          <a:custGeom>
            <a:avLst/>
            <a:gdLst>
              <a:gd name="connsiteX0" fmla="*/ 0 w 8551417"/>
              <a:gd name="connsiteY0" fmla="*/ 894372 h 5366126"/>
              <a:gd name="connsiteX1" fmla="*/ 894372 w 8551417"/>
              <a:gd name="connsiteY1" fmla="*/ 0 h 5366126"/>
              <a:gd name="connsiteX2" fmla="*/ 7657045 w 8551417"/>
              <a:gd name="connsiteY2" fmla="*/ 0 h 5366126"/>
              <a:gd name="connsiteX3" fmla="*/ 8551417 w 8551417"/>
              <a:gd name="connsiteY3" fmla="*/ 894372 h 5366126"/>
              <a:gd name="connsiteX4" fmla="*/ 8551417 w 8551417"/>
              <a:gd name="connsiteY4" fmla="*/ 4471754 h 5366126"/>
              <a:gd name="connsiteX5" fmla="*/ 7657045 w 8551417"/>
              <a:gd name="connsiteY5" fmla="*/ 5366126 h 5366126"/>
              <a:gd name="connsiteX6" fmla="*/ 894372 w 8551417"/>
              <a:gd name="connsiteY6" fmla="*/ 5366126 h 5366126"/>
              <a:gd name="connsiteX7" fmla="*/ 0 w 8551417"/>
              <a:gd name="connsiteY7" fmla="*/ 4471754 h 5366126"/>
              <a:gd name="connsiteX8" fmla="*/ 0 w 8551417"/>
              <a:gd name="connsiteY8" fmla="*/ 894372 h 536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417" h="5366126" fill="none" extrusionOk="0">
                <a:moveTo>
                  <a:pt x="0" y="894372"/>
                </a:moveTo>
                <a:cubicBezTo>
                  <a:pt x="14285" y="413803"/>
                  <a:pt x="395292" y="76312"/>
                  <a:pt x="894372" y="0"/>
                </a:cubicBezTo>
                <a:cubicBezTo>
                  <a:pt x="3480981" y="123637"/>
                  <a:pt x="4675577" y="-167144"/>
                  <a:pt x="7657045" y="0"/>
                </a:cubicBezTo>
                <a:cubicBezTo>
                  <a:pt x="8123996" y="-8452"/>
                  <a:pt x="8470115" y="383177"/>
                  <a:pt x="8551417" y="894372"/>
                </a:cubicBezTo>
                <a:cubicBezTo>
                  <a:pt x="8500434" y="1607251"/>
                  <a:pt x="8538349" y="2822145"/>
                  <a:pt x="8551417" y="4471754"/>
                </a:cubicBezTo>
                <a:cubicBezTo>
                  <a:pt x="8463181" y="4990205"/>
                  <a:pt x="8130307" y="5338725"/>
                  <a:pt x="7657045" y="5366126"/>
                </a:cubicBezTo>
                <a:cubicBezTo>
                  <a:pt x="5681915" y="5318873"/>
                  <a:pt x="2857657" y="5201953"/>
                  <a:pt x="894372" y="5366126"/>
                </a:cubicBezTo>
                <a:cubicBezTo>
                  <a:pt x="417697" y="5310552"/>
                  <a:pt x="-20156" y="4962501"/>
                  <a:pt x="0" y="4471754"/>
                </a:cubicBezTo>
                <a:cubicBezTo>
                  <a:pt x="153512" y="2759129"/>
                  <a:pt x="124597" y="2227620"/>
                  <a:pt x="0" y="894372"/>
                </a:cubicBezTo>
                <a:close/>
              </a:path>
              <a:path w="8551417" h="5366126" stroke="0" extrusionOk="0">
                <a:moveTo>
                  <a:pt x="0" y="894372"/>
                </a:moveTo>
                <a:cubicBezTo>
                  <a:pt x="24833" y="456924"/>
                  <a:pt x="427241" y="92132"/>
                  <a:pt x="894372" y="0"/>
                </a:cubicBezTo>
                <a:cubicBezTo>
                  <a:pt x="4162977" y="147813"/>
                  <a:pt x="5344114" y="53704"/>
                  <a:pt x="7657045" y="0"/>
                </a:cubicBezTo>
                <a:cubicBezTo>
                  <a:pt x="8197988" y="21692"/>
                  <a:pt x="8509197" y="371669"/>
                  <a:pt x="8551417" y="894372"/>
                </a:cubicBezTo>
                <a:cubicBezTo>
                  <a:pt x="8624044" y="2282012"/>
                  <a:pt x="8563764" y="3020191"/>
                  <a:pt x="8551417" y="4471754"/>
                </a:cubicBezTo>
                <a:cubicBezTo>
                  <a:pt x="8624533" y="5030353"/>
                  <a:pt x="8159263" y="5387218"/>
                  <a:pt x="7657045" y="5366126"/>
                </a:cubicBezTo>
                <a:cubicBezTo>
                  <a:pt x="4697661" y="5278433"/>
                  <a:pt x="3772904" y="5325202"/>
                  <a:pt x="894372" y="5366126"/>
                </a:cubicBezTo>
                <a:cubicBezTo>
                  <a:pt x="400376" y="5359460"/>
                  <a:pt x="5632" y="4948267"/>
                  <a:pt x="0" y="4471754"/>
                </a:cubicBezTo>
                <a:cubicBezTo>
                  <a:pt x="126335" y="4031316"/>
                  <a:pt x="-71536" y="2552207"/>
                  <a:pt x="0" y="894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1021220" y="966952"/>
            <a:ext cx="5006788" cy="6943242"/>
          </a:xfrm>
          <a:prstGeom prst="rect">
            <a:avLst/>
          </a:prstGeom>
        </p:spPr>
      </p:pic>
      <p:pic>
        <p:nvPicPr>
          <p:cNvPr id="6" name="Picture 5">
            <a:extLst>
              <a:ext uri="{FF2B5EF4-FFF2-40B4-BE49-F238E27FC236}">
                <a16:creationId xmlns:a16="http://schemas.microsoft.com/office/drawing/2014/main" id="{55055F2B-FF56-4C99-A379-737AE523C16F}"/>
              </a:ext>
            </a:extLst>
          </p:cNvPr>
          <p:cNvPicPr>
            <a:picLocks noChangeAspect="1"/>
          </p:cNvPicPr>
          <p:nvPr/>
        </p:nvPicPr>
        <p:blipFill>
          <a:blip r:embed="rId10"/>
          <a:stretch>
            <a:fillRect/>
          </a:stretch>
        </p:blipFill>
        <p:spPr>
          <a:xfrm>
            <a:off x="3291148" y="982133"/>
            <a:ext cx="8699746" cy="1341236"/>
          </a:xfrm>
          <a:prstGeom prst="rect">
            <a:avLst/>
          </a:prstGeom>
        </p:spPr>
      </p:pic>
      <p:sp>
        <p:nvSpPr>
          <p:cNvPr id="7" name="TextBox 6">
            <a:extLst>
              <a:ext uri="{FF2B5EF4-FFF2-40B4-BE49-F238E27FC236}">
                <a16:creationId xmlns:a16="http://schemas.microsoft.com/office/drawing/2014/main" id="{3AC999AD-4F96-495F-BCBD-8AD7BDBE36DF}"/>
              </a:ext>
            </a:extLst>
          </p:cNvPr>
          <p:cNvSpPr txBox="1"/>
          <p:nvPr/>
        </p:nvSpPr>
        <p:spPr>
          <a:xfrm>
            <a:off x="3741683" y="2375338"/>
            <a:ext cx="7809185" cy="2800767"/>
          </a:xfrm>
          <a:prstGeom prst="rect">
            <a:avLst/>
          </a:prstGeom>
          <a:noFill/>
        </p:spPr>
        <p:txBody>
          <a:bodyPr wrap="square" rtlCol="0">
            <a:spAutoFit/>
          </a:bodyPr>
          <a:lstStyle/>
          <a:p>
            <a:pPr algn="just"/>
            <a:r>
              <a:rPr lang="vi-VN" sz="4400" b="1" u="sng" dirty="0">
                <a:latin typeface="Calibri" panose="020F0502020204030204" pitchFamily="34" charset="0"/>
                <a:cs typeface="Calibri" panose="020F0502020204030204" pitchFamily="34" charset="0"/>
              </a:rPr>
              <a:t>Luật chơi: </a:t>
            </a:r>
            <a:r>
              <a:rPr lang="vi-VN" sz="4400" dirty="0">
                <a:latin typeface="Calibri" panose="020F0502020204030204" pitchFamily="34" charset="0"/>
                <a:cs typeface="Calibri" panose="020F0502020204030204" pitchFamily="34" charset="0"/>
              </a:rPr>
              <a:t>Hết bài hát "Rửa tay", các đôi sẽ ghép xong thẻ chữ vào sơ đồ câm về cơ quan </a:t>
            </a:r>
            <a:r>
              <a:rPr lang="en-US" sz="4400" dirty="0">
                <a:latin typeface="Calibri" panose="020F0502020204030204" pitchFamily="34" charset="0"/>
                <a:cs typeface="Calibri" panose="020F0502020204030204" pitchFamily="34" charset="0"/>
              </a:rPr>
              <a:t>b</a:t>
            </a:r>
            <a:r>
              <a:rPr lang="vi-VN" sz="4400" dirty="0">
                <a:latin typeface="Calibri" panose="020F0502020204030204" pitchFamily="34" charset="0"/>
                <a:cs typeface="Calibri" panose="020F0502020204030204" pitchFamily="34" charset="0"/>
              </a:rPr>
              <a:t>ài tiết nước tiểu.</a:t>
            </a:r>
            <a:endParaRPr lang="en-US" sz="4400" dirty="0">
              <a:latin typeface="Calibri" panose="020F0502020204030204" pitchFamily="34" charset="0"/>
              <a:cs typeface="Calibri" panose="020F0502020204030204" pitchFamily="34" charset="0"/>
            </a:endParaRPr>
          </a:p>
        </p:txBody>
      </p:sp>
      <p:pic>
        <p:nvPicPr>
          <p:cNvPr id="8" name="DieuDanVuRuaTay-V.A-3056945">
            <a:hlinkClick r:id="" action="ppaction://media"/>
            <a:extLst>
              <a:ext uri="{FF2B5EF4-FFF2-40B4-BE49-F238E27FC236}">
                <a16:creationId xmlns:a16="http://schemas.microsoft.com/office/drawing/2014/main" id="{451E3AF3-84C5-44FA-9A2E-DAD299D011F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31117" y="4721772"/>
            <a:ext cx="1023007" cy="102300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8"/>
                </p:tgtEl>
              </p:cMediaNode>
            </p:audio>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701F9F-AAC3-E86E-9B71-7E0EC98F8B92}"/>
              </a:ext>
            </a:extLst>
          </p:cNvPr>
          <p:cNvSpPr/>
          <p:nvPr/>
        </p:nvSpPr>
        <p:spPr>
          <a:xfrm>
            <a:off x="334537" y="144966"/>
            <a:ext cx="11385395" cy="6568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205D5B7-1175-557A-4CE3-D40B5A840DB1}"/>
              </a:ext>
            </a:extLst>
          </p:cNvPr>
          <p:cNvPicPr>
            <a:picLocks noChangeAspect="1"/>
          </p:cNvPicPr>
          <p:nvPr/>
        </p:nvPicPr>
        <p:blipFill>
          <a:blip r:embed="rId2"/>
          <a:stretch>
            <a:fillRect/>
          </a:stretch>
        </p:blipFill>
        <p:spPr>
          <a:xfrm>
            <a:off x="1120517" y="1039605"/>
            <a:ext cx="6768841" cy="5652201"/>
          </a:xfrm>
          <a:prstGeom prst="rect">
            <a:avLst/>
          </a:prstGeom>
        </p:spPr>
      </p:pic>
      <p:sp>
        <p:nvSpPr>
          <p:cNvPr id="5" name="Rectangle: Rounded Corners 4">
            <a:extLst>
              <a:ext uri="{FF2B5EF4-FFF2-40B4-BE49-F238E27FC236}">
                <a16:creationId xmlns:a16="http://schemas.microsoft.com/office/drawing/2014/main" id="{EE1F71AC-12EC-55E2-CC33-EFC300D6D437}"/>
              </a:ext>
            </a:extLst>
          </p:cNvPr>
          <p:cNvSpPr/>
          <p:nvPr/>
        </p:nvSpPr>
        <p:spPr>
          <a:xfrm>
            <a:off x="8165805" y="1180213"/>
            <a:ext cx="2711302" cy="950923"/>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solidFill>
                  <a:schemeClr val="tx1"/>
                </a:solidFill>
              </a:rPr>
              <a:t>Chứa</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tiểu</a:t>
            </a:r>
            <a:endParaRPr lang="en-US" sz="2800" dirty="0">
              <a:solidFill>
                <a:schemeClr val="tx1"/>
              </a:solidFill>
            </a:endParaRPr>
          </a:p>
        </p:txBody>
      </p:sp>
      <p:sp>
        <p:nvSpPr>
          <p:cNvPr id="6" name="Rectangle: Rounded Corners 5">
            <a:extLst>
              <a:ext uri="{FF2B5EF4-FFF2-40B4-BE49-F238E27FC236}">
                <a16:creationId xmlns:a16="http://schemas.microsoft.com/office/drawing/2014/main" id="{84D1FFB1-E696-A553-D025-894CA48F403D}"/>
              </a:ext>
            </a:extLst>
          </p:cNvPr>
          <p:cNvSpPr/>
          <p:nvPr/>
        </p:nvSpPr>
        <p:spPr>
          <a:xfrm>
            <a:off x="8165805" y="2478075"/>
            <a:ext cx="2711302" cy="950924"/>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solidFill>
                  <a:schemeClr val="tx1"/>
                </a:solidFill>
              </a:rPr>
              <a:t>Lọc</a:t>
            </a:r>
            <a:r>
              <a:rPr lang="en-US" sz="2800" dirty="0">
                <a:solidFill>
                  <a:schemeClr val="tx1"/>
                </a:solidFill>
              </a:rPr>
              <a:t> </a:t>
            </a:r>
            <a:r>
              <a:rPr lang="en-US" sz="2800" dirty="0" err="1">
                <a:solidFill>
                  <a:schemeClr val="tx1"/>
                </a:solidFill>
              </a:rPr>
              <a:t>máu</a:t>
            </a:r>
            <a:r>
              <a:rPr lang="en-US" sz="2800" dirty="0">
                <a:solidFill>
                  <a:schemeClr val="tx1"/>
                </a:solidFill>
              </a:rPr>
              <a:t> </a:t>
            </a:r>
            <a:r>
              <a:rPr lang="en-US" sz="2800" dirty="0" err="1">
                <a:solidFill>
                  <a:schemeClr val="tx1"/>
                </a:solidFill>
              </a:rPr>
              <a:t>tạo</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tiểu</a:t>
            </a:r>
            <a:endParaRPr lang="en-US" sz="2800" dirty="0">
              <a:solidFill>
                <a:schemeClr val="tx1"/>
              </a:solidFill>
            </a:endParaRPr>
          </a:p>
        </p:txBody>
      </p:sp>
      <p:sp>
        <p:nvSpPr>
          <p:cNvPr id="7" name="Rectangle: Rounded Corners 6">
            <a:extLst>
              <a:ext uri="{FF2B5EF4-FFF2-40B4-BE49-F238E27FC236}">
                <a16:creationId xmlns:a16="http://schemas.microsoft.com/office/drawing/2014/main" id="{1A2EC95C-9B6F-69C2-C3AA-5BF0AD1186A3}"/>
              </a:ext>
            </a:extLst>
          </p:cNvPr>
          <p:cNvSpPr/>
          <p:nvPr/>
        </p:nvSpPr>
        <p:spPr>
          <a:xfrm>
            <a:off x="8165805" y="3837811"/>
            <a:ext cx="2711302" cy="950924"/>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solidFill>
                  <a:schemeClr val="tx1"/>
                </a:solidFill>
              </a:rPr>
              <a:t>Thải</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tiểu</a:t>
            </a:r>
            <a:r>
              <a:rPr lang="en-US" sz="2800" dirty="0">
                <a:solidFill>
                  <a:schemeClr val="tx1"/>
                </a:solidFill>
              </a:rPr>
              <a:t> ra </a:t>
            </a:r>
            <a:r>
              <a:rPr lang="en-US" sz="2800" dirty="0" err="1">
                <a:solidFill>
                  <a:schemeClr val="tx1"/>
                </a:solidFill>
              </a:rPr>
              <a:t>ngoài</a:t>
            </a:r>
            <a:endParaRPr lang="en-US" sz="2800" dirty="0">
              <a:solidFill>
                <a:schemeClr val="tx1"/>
              </a:solidFill>
            </a:endParaRPr>
          </a:p>
        </p:txBody>
      </p:sp>
      <p:sp>
        <p:nvSpPr>
          <p:cNvPr id="8" name="Rectangle: Rounded Corners 7">
            <a:extLst>
              <a:ext uri="{FF2B5EF4-FFF2-40B4-BE49-F238E27FC236}">
                <a16:creationId xmlns:a16="http://schemas.microsoft.com/office/drawing/2014/main" id="{0AFC61EC-981A-1FAE-35F7-E7E210C5A141}"/>
              </a:ext>
            </a:extLst>
          </p:cNvPr>
          <p:cNvSpPr/>
          <p:nvPr/>
        </p:nvSpPr>
        <p:spPr>
          <a:xfrm>
            <a:off x="8165805" y="5099001"/>
            <a:ext cx="2711302" cy="950924"/>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solidFill>
                  <a:schemeClr val="tx1"/>
                </a:solidFill>
              </a:rPr>
              <a:t>Dẫn</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tiểu</a:t>
            </a:r>
            <a:r>
              <a:rPr lang="en-US" sz="2800" dirty="0">
                <a:solidFill>
                  <a:schemeClr val="tx1"/>
                </a:solidFill>
              </a:rPr>
              <a:t> </a:t>
            </a:r>
            <a:r>
              <a:rPr lang="en-US" sz="2800" dirty="0" err="1">
                <a:solidFill>
                  <a:schemeClr val="tx1"/>
                </a:solidFill>
              </a:rPr>
              <a:t>xuống</a:t>
            </a:r>
            <a:r>
              <a:rPr lang="en-US" sz="2800" dirty="0">
                <a:solidFill>
                  <a:schemeClr val="tx1"/>
                </a:solidFill>
              </a:rPr>
              <a:t> </a:t>
            </a:r>
            <a:r>
              <a:rPr lang="en-US" sz="2800" dirty="0" err="1">
                <a:solidFill>
                  <a:schemeClr val="tx1"/>
                </a:solidFill>
              </a:rPr>
              <a:t>bóng</a:t>
            </a:r>
            <a:r>
              <a:rPr lang="en-US" sz="2800" dirty="0">
                <a:solidFill>
                  <a:schemeClr val="tx1"/>
                </a:solidFill>
              </a:rPr>
              <a:t> </a:t>
            </a:r>
            <a:r>
              <a:rPr lang="en-US" sz="2800" dirty="0" err="1">
                <a:solidFill>
                  <a:schemeClr val="tx1"/>
                </a:solidFill>
              </a:rPr>
              <a:t>đái</a:t>
            </a:r>
            <a:endParaRPr lang="en-US" sz="2800" dirty="0">
              <a:solidFill>
                <a:schemeClr val="tx1"/>
              </a:solidFill>
            </a:endParaRPr>
          </a:p>
        </p:txBody>
      </p:sp>
    </p:spTree>
    <p:extLst>
      <p:ext uri="{BB962C8B-B14F-4D97-AF65-F5344CB8AC3E}">
        <p14:creationId xmlns:p14="http://schemas.microsoft.com/office/powerpoint/2010/main" val="28822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3.7037E-6 L -0.65534 0.13866 " pathEditMode="relative" rAng="0" ptsTypes="AA">
                                      <p:cBhvr>
                                        <p:cTn id="6" dur="2000" fill="hold"/>
                                        <p:tgtEl>
                                          <p:spTgt spid="5"/>
                                        </p:tgtEl>
                                        <p:attrNameLst>
                                          <p:attrName>ppt_x</p:attrName>
                                          <p:attrName>ppt_y</p:attrName>
                                        </p:attrNameLst>
                                      </p:cBhvr>
                                      <p:rCtr x="-32773" y="692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7 -1.48148E-6 L -0.22982 -0.25301 " pathEditMode="relative" rAng="0" ptsTypes="AA">
                                      <p:cBhvr>
                                        <p:cTn id="10" dur="2000" fill="hold"/>
                                        <p:tgtEl>
                                          <p:spTgt spid="8"/>
                                        </p:tgtEl>
                                        <p:attrNameLst>
                                          <p:attrName>ppt_x</p:attrName>
                                          <p:attrName>ppt_y</p:attrName>
                                        </p:attrNameLst>
                                      </p:cBhvr>
                                      <p:rCtr x="-11497" y="-1266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7 4.44444E-6 L -0.61354 0.42986 " pathEditMode="relative" rAng="0" ptsTypes="AA">
                                      <p:cBhvr>
                                        <p:cTn id="14" dur="2000" fill="hold"/>
                                        <p:tgtEl>
                                          <p:spTgt spid="6"/>
                                        </p:tgtEl>
                                        <p:attrNameLst>
                                          <p:attrName>ppt_x</p:attrName>
                                          <p:attrName>ppt_y</p:attrName>
                                        </p:attrNameLst>
                                      </p:cBhvr>
                                      <p:rCtr x="-30677" y="2148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16667E-7 4.81481E-6 L -0.24466 0.26875 " pathEditMode="relative" rAng="0" ptsTypes="AA">
                                      <p:cBhvr>
                                        <p:cTn id="18" dur="2000" fill="hold"/>
                                        <p:tgtEl>
                                          <p:spTgt spid="7"/>
                                        </p:tgtEl>
                                        <p:attrNameLst>
                                          <p:attrName>ppt_x</p:attrName>
                                          <p:attrName>ppt_y</p:attrName>
                                        </p:attrNameLst>
                                      </p:cBhvr>
                                      <p:rCtr x="-12240"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grpSp>
        <p:nvGrpSpPr>
          <p:cNvPr id="35" name="Group 34">
            <a:extLst>
              <a:ext uri="{FF2B5EF4-FFF2-40B4-BE49-F238E27FC236}">
                <a16:creationId xmlns:a16="http://schemas.microsoft.com/office/drawing/2014/main" id="{58982529-8D98-407E-8FA3-656F9CA737C1}"/>
              </a:ext>
            </a:extLst>
          </p:cNvPr>
          <p:cNvGrpSpPr/>
          <p:nvPr/>
        </p:nvGrpSpPr>
        <p:grpSpPr>
          <a:xfrm>
            <a:off x="1902805" y="1522594"/>
            <a:ext cx="10113359" cy="912211"/>
            <a:chOff x="7254516" y="2298338"/>
            <a:chExt cx="5545240" cy="912211"/>
          </a:xfrm>
        </p:grpSpPr>
        <p:sp>
          <p:nvSpPr>
            <p:cNvPr id="17" name="Freeform 48">
              <a:extLst>
                <a:ext uri="{FF2B5EF4-FFF2-40B4-BE49-F238E27FC236}">
                  <a16:creationId xmlns:a16="http://schemas.microsoft.com/office/drawing/2014/main" id="{DABBF6E5-688F-442D-BC2F-94D16D7FB0AA}"/>
                </a:ext>
              </a:extLst>
            </p:cNvPr>
            <p:cNvSpPr>
              <a:spLocks/>
            </p:cNvSpPr>
            <p:nvPr>
              <p:custDataLst>
                <p:tags r:id="rId4"/>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9" name="Freeform: Shape 18">
              <a:extLst>
                <a:ext uri="{FF2B5EF4-FFF2-40B4-BE49-F238E27FC236}">
                  <a16:creationId xmlns:a16="http://schemas.microsoft.com/office/drawing/2014/main" id="{5B91015A-CF43-4D26-BA35-C5445B053C29}"/>
                </a:ext>
              </a:extLst>
            </p:cNvPr>
            <p:cNvSpPr/>
            <p:nvPr/>
          </p:nvSpPr>
          <p:spPr>
            <a:xfrm>
              <a:off x="7812958" y="2298338"/>
              <a:ext cx="4896355" cy="912211"/>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TextBox 1">
              <a:extLst>
                <a:ext uri="{FF2B5EF4-FFF2-40B4-BE49-F238E27FC236}">
                  <a16:creationId xmlns:a16="http://schemas.microsoft.com/office/drawing/2014/main" id="{F58B11F7-2294-48CF-B8E7-3C595EAA55EC}"/>
                </a:ext>
              </a:extLst>
            </p:cNvPr>
            <p:cNvSpPr txBox="1"/>
            <p:nvPr/>
          </p:nvSpPr>
          <p:spPr>
            <a:xfrm>
              <a:off x="8001148" y="2423325"/>
              <a:ext cx="479860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700"/>
                </a:spcBef>
                <a:spcAft>
                  <a:spcPts val="700"/>
                </a:spcAft>
                <a:buClrTx/>
                <a:buSzTx/>
                <a:buFontTx/>
                <a:buNone/>
                <a:tabLst>
                  <a:tab pos="3160395" algn="ctr"/>
                  <a:tab pos="5740400" algn="l"/>
                </a:tabLst>
                <a:defRPr/>
              </a:pPr>
              <a:r>
                <a:rPr kumimoji="0" lang="nl-NL" sz="3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Thận: Lọc máu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8">
            <a:extLst>
              <a:ext uri="{28A0092B-C50C-407E-A947-70E740481C1C}">
                <a14:useLocalDpi xmlns:a14="http://schemas.microsoft.com/office/drawing/2010/main" val="0"/>
              </a:ext>
            </a:extLst>
          </a:blip>
          <a:srcRect l="22592" r="22460"/>
          <a:stretch/>
        </p:blipFill>
        <p:spPr>
          <a:xfrm>
            <a:off x="603510" y="2783171"/>
            <a:ext cx="1440797" cy="2622120"/>
          </a:xfrm>
          <a:prstGeom prst="rect">
            <a:avLst/>
          </a:prstGeom>
        </p:spPr>
      </p:pic>
      <p:grpSp>
        <p:nvGrpSpPr>
          <p:cNvPr id="36" name="Group 35">
            <a:extLst>
              <a:ext uri="{FF2B5EF4-FFF2-40B4-BE49-F238E27FC236}">
                <a16:creationId xmlns:a16="http://schemas.microsoft.com/office/drawing/2014/main" id="{A2508341-70B7-41D2-88B3-583431D70F0D}"/>
              </a:ext>
            </a:extLst>
          </p:cNvPr>
          <p:cNvGrpSpPr/>
          <p:nvPr/>
        </p:nvGrpSpPr>
        <p:grpSpPr>
          <a:xfrm>
            <a:off x="1982152" y="2783171"/>
            <a:ext cx="9838140" cy="1236925"/>
            <a:chOff x="7228851" y="3429000"/>
            <a:chExt cx="4662778" cy="1236925"/>
          </a:xfrm>
        </p:grpSpPr>
        <p:sp>
          <p:nvSpPr>
            <p:cNvPr id="20" name="Freeform: Shape 19">
              <a:extLst>
                <a:ext uri="{FF2B5EF4-FFF2-40B4-BE49-F238E27FC236}">
                  <a16:creationId xmlns:a16="http://schemas.microsoft.com/office/drawing/2014/main" id="{91545527-01BD-4E9B-9DFE-F84D0FE34F9A}"/>
                </a:ext>
              </a:extLst>
            </p:cNvPr>
            <p:cNvSpPr/>
            <p:nvPr/>
          </p:nvSpPr>
          <p:spPr>
            <a:xfrm>
              <a:off x="7709101" y="3452037"/>
              <a:ext cx="4173876"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1" name="TextBox 20">
              <a:extLst>
                <a:ext uri="{FF2B5EF4-FFF2-40B4-BE49-F238E27FC236}">
                  <a16:creationId xmlns:a16="http://schemas.microsoft.com/office/drawing/2014/main" id="{DD0F8E20-E51F-4F03-AB85-9BDE12C86083}"/>
                </a:ext>
              </a:extLst>
            </p:cNvPr>
            <p:cNvSpPr txBox="1"/>
            <p:nvPr/>
          </p:nvSpPr>
          <p:spPr>
            <a:xfrm>
              <a:off x="7773859" y="3465596"/>
              <a:ext cx="41177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pitchFamily="34" charset="0"/>
                  <a:ea typeface="微软雅黑"/>
                  <a:cs typeface="Calibri" panose="020F0502020204030204" pitchFamily="34" charset="0"/>
                </a:rPr>
                <a:t>Ố</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ng dẫn nước tiểu</a:t>
              </a:r>
              <a:r>
                <a:rPr lang="en-US" sz="3600" dirty="0">
                  <a:solidFill>
                    <a:prstClr val="black"/>
                  </a:solidFill>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dẫn nước tiểu xuống bóng đái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27" name="Freeform 48">
              <a:extLst>
                <a:ext uri="{FF2B5EF4-FFF2-40B4-BE49-F238E27FC236}">
                  <a16:creationId xmlns:a16="http://schemas.microsoft.com/office/drawing/2014/main" id="{9766509D-BB8E-4B24-94BD-E5009BDE2D2C}"/>
                </a:ext>
              </a:extLst>
            </p:cNvPr>
            <p:cNvSpPr>
              <a:spLocks/>
            </p:cNvSpPr>
            <p:nvPr>
              <p:custDataLst>
                <p:tags r:id="rId3"/>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37" name="Group 36">
            <a:extLst>
              <a:ext uri="{FF2B5EF4-FFF2-40B4-BE49-F238E27FC236}">
                <a16:creationId xmlns:a16="http://schemas.microsoft.com/office/drawing/2014/main" id="{42ECEB78-7694-47A7-9689-8A67B85DE918}"/>
              </a:ext>
            </a:extLst>
          </p:cNvPr>
          <p:cNvGrpSpPr/>
          <p:nvPr/>
        </p:nvGrpSpPr>
        <p:grpSpPr>
          <a:xfrm>
            <a:off x="2212721" y="4258729"/>
            <a:ext cx="9353149" cy="759842"/>
            <a:chOff x="7226284" y="5088735"/>
            <a:chExt cx="4656693" cy="759842"/>
          </a:xfrm>
        </p:grpSpPr>
        <p:sp>
          <p:nvSpPr>
            <p:cNvPr id="22" name="Freeform: Shape 21">
              <a:extLst>
                <a:ext uri="{FF2B5EF4-FFF2-40B4-BE49-F238E27FC236}">
                  <a16:creationId xmlns:a16="http://schemas.microsoft.com/office/drawing/2014/main" id="{7F2D2ABC-D349-47D5-8628-62056B6E08F1}"/>
                </a:ext>
              </a:extLst>
            </p:cNvPr>
            <p:cNvSpPr/>
            <p:nvPr/>
          </p:nvSpPr>
          <p:spPr>
            <a:xfrm>
              <a:off x="7699710" y="5118756"/>
              <a:ext cx="4183267" cy="729821"/>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4" name="TextBox 13">
              <a:extLst>
                <a:ext uri="{FF2B5EF4-FFF2-40B4-BE49-F238E27FC236}">
                  <a16:creationId xmlns:a16="http://schemas.microsoft.com/office/drawing/2014/main" id="{96BC36C0-4B3F-43B6-AA3F-78EE3D245CD8}"/>
                </a:ext>
              </a:extLst>
            </p:cNvPr>
            <p:cNvSpPr txBox="1"/>
            <p:nvPr/>
          </p:nvSpPr>
          <p:spPr>
            <a:xfrm>
              <a:off x="7838820" y="5171409"/>
              <a:ext cx="39156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chứa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tiểu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28" name="Freeform 48">
              <a:extLst>
                <a:ext uri="{FF2B5EF4-FFF2-40B4-BE49-F238E27FC236}">
                  <a16:creationId xmlns:a16="http://schemas.microsoft.com/office/drawing/2014/main" id="{04ED76FA-762E-4EB1-AA94-64B4EF40380F}"/>
                </a:ext>
              </a:extLst>
            </p:cNvPr>
            <p:cNvSpPr>
              <a:spLocks/>
            </p:cNvSpPr>
            <p:nvPr>
              <p:custDataLst>
                <p:tags r:id="rId2"/>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31" name="Group 30">
            <a:extLst>
              <a:ext uri="{FF2B5EF4-FFF2-40B4-BE49-F238E27FC236}">
                <a16:creationId xmlns:a16="http://schemas.microsoft.com/office/drawing/2014/main" id="{A826726E-7F7C-4620-A73D-D23478F40060}"/>
              </a:ext>
            </a:extLst>
          </p:cNvPr>
          <p:cNvGrpSpPr/>
          <p:nvPr/>
        </p:nvGrpSpPr>
        <p:grpSpPr>
          <a:xfrm>
            <a:off x="2044307" y="5614519"/>
            <a:ext cx="9353147" cy="759842"/>
            <a:chOff x="7226284" y="5088735"/>
            <a:chExt cx="4656692" cy="759842"/>
          </a:xfrm>
        </p:grpSpPr>
        <p:sp>
          <p:nvSpPr>
            <p:cNvPr id="32" name="Freeform: Shape 31">
              <a:extLst>
                <a:ext uri="{FF2B5EF4-FFF2-40B4-BE49-F238E27FC236}">
                  <a16:creationId xmlns:a16="http://schemas.microsoft.com/office/drawing/2014/main" id="{7C97F437-A44E-432C-9BB9-6B4B04EC9303}"/>
                </a:ext>
              </a:extLst>
            </p:cNvPr>
            <p:cNvSpPr/>
            <p:nvPr/>
          </p:nvSpPr>
          <p:spPr>
            <a:xfrm>
              <a:off x="7812957" y="5118756"/>
              <a:ext cx="4070019" cy="729821"/>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3" name="TextBox 32">
              <a:extLst>
                <a:ext uri="{FF2B5EF4-FFF2-40B4-BE49-F238E27FC236}">
                  <a16:creationId xmlns:a16="http://schemas.microsoft.com/office/drawing/2014/main" id="{0E2D4505-F01B-43BA-A508-715573B042C6}"/>
                </a:ext>
              </a:extLst>
            </p:cNvPr>
            <p:cNvSpPr txBox="1"/>
            <p:nvPr/>
          </p:nvSpPr>
          <p:spPr>
            <a:xfrm>
              <a:off x="7838820" y="5171409"/>
              <a:ext cx="3915621"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Ống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lang="en-US" sz="3600" dirty="0" err="1">
                  <a:solidFill>
                    <a:prstClr val="black"/>
                  </a:solidFill>
                  <a:latin typeface="Calibri" panose="020F0502020204030204" pitchFamily="34" charset="0"/>
                  <a:ea typeface="微软雅黑"/>
                  <a:cs typeface="Calibri" panose="020F0502020204030204" pitchFamily="34" charset="0"/>
                </a:rPr>
                <a:t>đái</a:t>
              </a:r>
              <a:r>
                <a:rPr lang="en-US" sz="3600" dirty="0">
                  <a:solidFill>
                    <a:prstClr val="black"/>
                  </a:solidFill>
                  <a:latin typeface="Calibri" panose="020F0502020204030204" pitchFamily="34" charset="0"/>
                  <a:ea typeface="微软雅黑"/>
                  <a:cs typeface="Calibri" panose="020F0502020204030204" pitchFamily="34" charset="0"/>
                </a:rPr>
                <a:t>: </a:t>
              </a:r>
              <a:r>
                <a:rPr lang="en-US" sz="3600" dirty="0" err="1">
                  <a:solidFill>
                    <a:prstClr val="black"/>
                  </a:solidFill>
                  <a:latin typeface="Calibri" panose="020F0502020204030204" pitchFamily="34" charset="0"/>
                  <a:ea typeface="微软雅黑"/>
                  <a:cs typeface="Calibri" panose="020F0502020204030204" pitchFamily="34" charset="0"/>
                </a:rPr>
                <a:t>Thải</a:t>
              </a:r>
              <a:r>
                <a:rPr lang="en-US" sz="3600" dirty="0">
                  <a:solidFill>
                    <a:prstClr val="black"/>
                  </a:solidFill>
                  <a:latin typeface="Calibri" panose="020F0502020204030204" pitchFamily="34" charset="0"/>
                  <a:ea typeface="微软雅黑"/>
                  <a:cs typeface="Calibri" panose="020F0502020204030204" pitchFamily="34" charset="0"/>
                </a:rPr>
                <a:t> </a:t>
              </a:r>
              <a:r>
                <a:rPr lang="en-US" sz="3600" dirty="0" err="1">
                  <a:solidFill>
                    <a:prstClr val="black"/>
                  </a:solidFill>
                  <a:latin typeface="Calibri" panose="020F0502020204030204" pitchFamily="34" charset="0"/>
                  <a:ea typeface="微软雅黑"/>
                  <a:cs typeface="Calibri" panose="020F0502020204030204" pitchFamily="34" charset="0"/>
                </a:rPr>
                <a:t>nước</a:t>
              </a:r>
              <a:r>
                <a:rPr lang="en-US" sz="3600" dirty="0">
                  <a:solidFill>
                    <a:prstClr val="black"/>
                  </a:solidFill>
                  <a:latin typeface="Calibri" panose="020F0502020204030204" pitchFamily="34" charset="0"/>
                  <a:ea typeface="微软雅黑"/>
                  <a:cs typeface="Calibri" panose="020F0502020204030204" pitchFamily="34" charset="0"/>
                </a:rPr>
                <a:t> </a:t>
              </a:r>
              <a:r>
                <a:rPr lang="en-US" sz="3600" dirty="0" err="1">
                  <a:solidFill>
                    <a:prstClr val="black"/>
                  </a:solidFill>
                  <a:latin typeface="Calibri" panose="020F0502020204030204" pitchFamily="34" charset="0"/>
                  <a:ea typeface="微软雅黑"/>
                  <a:cs typeface="Calibri" panose="020F0502020204030204" pitchFamily="34" charset="0"/>
                </a:rPr>
                <a:t>tiểu</a:t>
              </a:r>
              <a:r>
                <a:rPr lang="en-US" sz="3600" dirty="0">
                  <a:solidFill>
                    <a:prstClr val="black"/>
                  </a:solidFill>
                  <a:latin typeface="Calibri" panose="020F0502020204030204" pitchFamily="34" charset="0"/>
                  <a:ea typeface="微软雅黑"/>
                  <a:cs typeface="Calibri" panose="020F0502020204030204" pitchFamily="34" charset="0"/>
                </a:rPr>
                <a:t> ra </a:t>
              </a:r>
              <a:r>
                <a:rPr lang="en-US" sz="3600" dirty="0" err="1">
                  <a:solidFill>
                    <a:prstClr val="black"/>
                  </a:solidFill>
                  <a:latin typeface="Calibri" panose="020F0502020204030204" pitchFamily="34" charset="0"/>
                  <a:ea typeface="微软雅黑"/>
                  <a:cs typeface="Calibri" panose="020F0502020204030204" pitchFamily="34" charset="0"/>
                </a:rPr>
                <a:t>ngoài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4" name="Freeform 48">
              <a:extLst>
                <a:ext uri="{FF2B5EF4-FFF2-40B4-BE49-F238E27FC236}">
                  <a16:creationId xmlns:a16="http://schemas.microsoft.com/office/drawing/2014/main" id="{95F18D58-8552-4D54-9608-426F073ED829}"/>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7" name="Picture 6">
            <a:extLst>
              <a:ext uri="{FF2B5EF4-FFF2-40B4-BE49-F238E27FC236}">
                <a16:creationId xmlns:a16="http://schemas.microsoft.com/office/drawing/2014/main" id="{DA5D92B4-A5DE-415C-8DDB-DF609BC592E7}"/>
              </a:ext>
            </a:extLst>
          </p:cNvPr>
          <p:cNvPicPr>
            <a:picLocks noChangeAspect="1"/>
          </p:cNvPicPr>
          <p:nvPr/>
        </p:nvPicPr>
        <p:blipFill>
          <a:blip r:embed="rId9"/>
          <a:stretch>
            <a:fillRect/>
          </a:stretch>
        </p:blipFill>
        <p:spPr>
          <a:xfrm>
            <a:off x="4324809" y="93900"/>
            <a:ext cx="4572396" cy="1457070"/>
          </a:xfrm>
          <a:prstGeom prst="rect">
            <a:avLst/>
          </a:prstGeom>
        </p:spPr>
      </p:pic>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a:off x="-1645147" y="-1534032"/>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endParaRPr lang="en-US"/>
            </a:p>
          </p:txBody>
        </p:sp>
      </p:grpSp>
      <p:sp>
        <p:nvSpPr>
          <p:cNvPr id="20" name="Freeform 4">
            <a:extLst>
              <a:ext uri="{FF2B5EF4-FFF2-40B4-BE49-F238E27FC236}">
                <a16:creationId xmlns:a16="http://schemas.microsoft.com/office/drawing/2014/main" id="{04306041-6082-5959-820D-0F35A7706D6B}"/>
              </a:ext>
            </a:extLst>
          </p:cNvPr>
          <p:cNvSpPr/>
          <p:nvPr/>
        </p:nvSpPr>
        <p:spPr>
          <a:xfrm>
            <a:off x="406400" y="3479800"/>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600" y="2717800"/>
            <a:ext cx="3214103" cy="4275969"/>
          </a:xfrm>
          <a:prstGeom prst="rect">
            <a:avLst/>
          </a:prstGeom>
        </p:spPr>
      </p:pic>
      <p:pic>
        <p:nvPicPr>
          <p:cNvPr id="6" name="Picture 5">
            <a:extLst>
              <a:ext uri="{FF2B5EF4-FFF2-40B4-BE49-F238E27FC236}">
                <a16:creationId xmlns:a16="http://schemas.microsoft.com/office/drawing/2014/main" id="{BC14804E-BE58-BE38-4B83-FD9A2733AA38}"/>
              </a:ext>
            </a:extLst>
          </p:cNvPr>
          <p:cNvPicPr>
            <a:picLocks noChangeAspect="1"/>
          </p:cNvPicPr>
          <p:nvPr/>
        </p:nvPicPr>
        <p:blipFill>
          <a:blip r:embed="rId7"/>
          <a:stretch>
            <a:fillRect/>
          </a:stretch>
        </p:blipFill>
        <p:spPr>
          <a:xfrm>
            <a:off x="2889804" y="2419639"/>
            <a:ext cx="6791533" cy="2353260"/>
          </a:xfrm>
          <a:prstGeom prst="rect">
            <a:avLst/>
          </a:prstGeom>
        </p:spPr>
      </p:pic>
    </p:spTree>
    <p:extLst>
      <p:ext uri="{BB962C8B-B14F-4D97-AF65-F5344CB8AC3E}">
        <p14:creationId xmlns:p14="http://schemas.microsoft.com/office/powerpoint/2010/main" val="28723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grpSp>
        <p:nvGrpSpPr>
          <p:cNvPr id="23" name="Group 22">
            <a:extLst>
              <a:ext uri="{FF2B5EF4-FFF2-40B4-BE49-F238E27FC236}">
                <a16:creationId xmlns:a16="http://schemas.microsoft.com/office/drawing/2014/main" id="{676949D6-0AB1-4EA1-A4C9-3F4AA79B7A4E}"/>
              </a:ext>
            </a:extLst>
          </p:cNvPr>
          <p:cNvGrpSpPr/>
          <p:nvPr/>
        </p:nvGrpSpPr>
        <p:grpSpPr>
          <a:xfrm>
            <a:off x="479503" y="2408664"/>
            <a:ext cx="5341434" cy="4282068"/>
            <a:chOff x="3367668" y="1672683"/>
            <a:chExt cx="6214830" cy="4048105"/>
          </a:xfrm>
        </p:grpSpPr>
        <p:pic>
          <p:nvPicPr>
            <p:cNvPr id="24" name="Picture 23">
              <a:extLst>
                <a:ext uri="{FF2B5EF4-FFF2-40B4-BE49-F238E27FC236}">
                  <a16:creationId xmlns:a16="http://schemas.microsoft.com/office/drawing/2014/main" id="{5BA0FCB0-3923-4D66-A272-686885EE4AC5}"/>
                </a:ext>
              </a:extLst>
            </p:cNvPr>
            <p:cNvPicPr>
              <a:picLocks noChangeAspect="1"/>
            </p:cNvPicPr>
            <p:nvPr/>
          </p:nvPicPr>
          <p:blipFill>
            <a:blip r:embed="rId4"/>
            <a:stretch>
              <a:fillRect/>
            </a:stretch>
          </p:blipFill>
          <p:spPr>
            <a:xfrm>
              <a:off x="3724623" y="2101288"/>
              <a:ext cx="5857875" cy="3619500"/>
            </a:xfrm>
            <a:prstGeom prst="rect">
              <a:avLst/>
            </a:prstGeom>
          </p:spPr>
        </p:pic>
        <p:sp>
          <p:nvSpPr>
            <p:cNvPr id="25" name="Rectangle 24">
              <a:extLst>
                <a:ext uri="{FF2B5EF4-FFF2-40B4-BE49-F238E27FC236}">
                  <a16:creationId xmlns:a16="http://schemas.microsoft.com/office/drawing/2014/main" id="{513FAEBA-CE5C-4984-8A0E-44689AA32216}"/>
                </a:ext>
              </a:extLst>
            </p:cNvPr>
            <p:cNvSpPr/>
            <p:nvPr/>
          </p:nvSpPr>
          <p:spPr>
            <a:xfrm>
              <a:off x="3367668" y="1672683"/>
              <a:ext cx="3769112" cy="735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9" name="Picture 28">
            <a:extLst>
              <a:ext uri="{FF2B5EF4-FFF2-40B4-BE49-F238E27FC236}">
                <a16:creationId xmlns:a16="http://schemas.microsoft.com/office/drawing/2014/main" id="{80C11F74-AF8F-4A3B-9DE1-C233A66F8D15}"/>
              </a:ext>
            </a:extLst>
          </p:cNvPr>
          <p:cNvPicPr>
            <a:picLocks noChangeAspect="1"/>
          </p:cNvPicPr>
          <p:nvPr/>
        </p:nvPicPr>
        <p:blipFill>
          <a:blip r:embed="rId5"/>
          <a:stretch>
            <a:fillRect/>
          </a:stretch>
        </p:blipFill>
        <p:spPr>
          <a:xfrm>
            <a:off x="390643" y="100989"/>
            <a:ext cx="791554" cy="819491"/>
          </a:xfrm>
          <a:prstGeom prst="rect">
            <a:avLst/>
          </a:prstGeom>
        </p:spPr>
      </p:pic>
      <p:sp>
        <p:nvSpPr>
          <p:cNvPr id="30" name="TextBox 29">
            <a:extLst>
              <a:ext uri="{FF2B5EF4-FFF2-40B4-BE49-F238E27FC236}">
                <a16:creationId xmlns:a16="http://schemas.microsoft.com/office/drawing/2014/main" id="{FAF9A3CB-7B2C-41F0-9A09-750D53AB8FB5}"/>
              </a:ext>
            </a:extLst>
          </p:cNvPr>
          <p:cNvSpPr txBox="1"/>
          <p:nvPr/>
        </p:nvSpPr>
        <p:spPr>
          <a:xfrm>
            <a:off x="2966225" y="156117"/>
            <a:ext cx="8148534" cy="830997"/>
          </a:xfrm>
          <a:prstGeom prst="rect">
            <a:avLst/>
          </a:prstGeom>
          <a:noFill/>
        </p:spPr>
        <p:txBody>
          <a:bodyPr wrap="square" rtlCol="0">
            <a:spAutoFit/>
          </a:bodyPr>
          <a:lstStyle/>
          <a:p>
            <a:r>
              <a:rPr lang="en-US" sz="4800" b="1" dirty="0" err="1">
                <a:solidFill>
                  <a:schemeClr val="bg1"/>
                </a:solidFill>
                <a:latin typeface="Arial" panose="020B0604020202020204" pitchFamily="34" charset="0"/>
                <a:cs typeface="Arial" panose="020B0604020202020204" pitchFamily="34" charset="0"/>
              </a:rPr>
              <a:t>Điều</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gì</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xảy</a:t>
            </a:r>
            <a:r>
              <a:rPr lang="en-US" sz="4800" b="1" dirty="0">
                <a:solidFill>
                  <a:schemeClr val="bg1"/>
                </a:solidFill>
                <a:latin typeface="Arial" panose="020B0604020202020204" pitchFamily="34" charset="0"/>
                <a:cs typeface="Arial" panose="020B0604020202020204" pitchFamily="34" charset="0"/>
              </a:rPr>
              <a:t> ra </a:t>
            </a:r>
            <a:r>
              <a:rPr lang="en-US" sz="4800" b="1" dirty="0" err="1">
                <a:solidFill>
                  <a:schemeClr val="bg1"/>
                </a:solidFill>
                <a:latin typeface="Arial" panose="020B0604020202020204" pitchFamily="34" charset="0"/>
                <a:cs typeface="Arial" panose="020B0604020202020204" pitchFamily="34" charset="0"/>
              </a:rPr>
              <a:t>nếu</a:t>
            </a:r>
            <a:r>
              <a:rPr lang="en-US" sz="4800" b="1" dirty="0">
                <a:solidFill>
                  <a:schemeClr val="bg1"/>
                </a:solidFill>
                <a:latin typeface="Arial" panose="020B0604020202020204" pitchFamily="34" charset="0"/>
                <a:cs typeface="Arial" panose="020B0604020202020204" pitchFamily="34" charset="0"/>
              </a:rPr>
              <a:t>:</a:t>
            </a:r>
          </a:p>
        </p:txBody>
      </p:sp>
      <p:sp>
        <p:nvSpPr>
          <p:cNvPr id="2" name="Freeform: Shape 1">
            <a:extLst>
              <a:ext uri="{FF2B5EF4-FFF2-40B4-BE49-F238E27FC236}">
                <a16:creationId xmlns:a16="http://schemas.microsoft.com/office/drawing/2014/main" id="{ACAA84BC-BBD0-96B7-B50D-C3404BC28AC9}"/>
              </a:ext>
            </a:extLst>
          </p:cNvPr>
          <p:cNvSpPr/>
          <p:nvPr/>
        </p:nvSpPr>
        <p:spPr>
          <a:xfrm>
            <a:off x="5687122" y="1304692"/>
            <a:ext cx="6152941" cy="163922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buFont typeface="Arial" panose="020B0604020202020204" pitchFamily="34" charset="0"/>
              <a:buChar char="•"/>
            </a:pPr>
            <a:r>
              <a:rPr lang="en-US" sz="3600" b="1" dirty="0" err="1">
                <a:solidFill>
                  <a:schemeClr val="bg1"/>
                </a:solidFill>
                <a:latin typeface="Calibri" panose="020F0502020204030204" pitchFamily="34" charset="0"/>
                <a:cs typeface="Calibri" panose="020F0502020204030204" pitchFamily="34" charset="0"/>
              </a:rPr>
              <a:t>Bóng</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đái</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quá</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đầy</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nước</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tiểu</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mà</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không</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được</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thải</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ra</a:t>
            </a:r>
            <a:endParaRPr lang="en-US" sz="3600" b="1" dirty="0">
              <a:solidFill>
                <a:schemeClr val="bg1"/>
              </a:solidFill>
              <a:latin typeface="Calibri" panose="020F0502020204030204" pitchFamily="34" charset="0"/>
              <a:cs typeface="Calibri" panose="020F0502020204030204" pitchFamily="34" charset="0"/>
            </a:endParaRPr>
          </a:p>
        </p:txBody>
      </p:sp>
      <p:sp>
        <p:nvSpPr>
          <p:cNvPr id="3" name="Freeform: Shape 2">
            <a:extLst>
              <a:ext uri="{FF2B5EF4-FFF2-40B4-BE49-F238E27FC236}">
                <a16:creationId xmlns:a16="http://schemas.microsoft.com/office/drawing/2014/main" id="{18081E07-AEBA-45A6-DAB8-6F76DE6081C0}"/>
              </a:ext>
            </a:extLst>
          </p:cNvPr>
          <p:cNvSpPr/>
          <p:nvPr/>
        </p:nvSpPr>
        <p:spPr>
          <a:xfrm>
            <a:off x="5832088" y="3468029"/>
            <a:ext cx="6177775" cy="163922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a:buFont typeface="Arial" panose="020B0604020202020204" pitchFamily="34" charset="0"/>
              <a:buChar char="•"/>
            </a:pPr>
            <a:r>
              <a:rPr lang="en-US" sz="3600" b="1" dirty="0">
                <a:solidFill>
                  <a:schemeClr val="bg1"/>
                </a:solidFill>
                <a:latin typeface="Calibri" panose="020F0502020204030204" pitchFamily="34" charset="0"/>
                <a:cs typeface="Calibri" panose="020F0502020204030204" pitchFamily="34" charset="0"/>
              </a:rPr>
              <a:t>N</a:t>
            </a:r>
            <a:r>
              <a:rPr lang="vi-VN" sz="3600" b="1" dirty="0">
                <a:solidFill>
                  <a:schemeClr val="bg1"/>
                </a:solidFill>
                <a:latin typeface="Calibri" panose="020F0502020204030204" pitchFamily="34" charset="0"/>
                <a:cs typeface="Calibri" panose="020F0502020204030204" pitchFamily="34" charset="0"/>
              </a:rPr>
              <a:t>ếu có vật cản (hòn sỏi)</a:t>
            </a:r>
            <a:r>
              <a:rPr lang="en-US" sz="3600" b="1" dirty="0">
                <a:solidFill>
                  <a:schemeClr val="bg1"/>
                </a:solidFill>
                <a:latin typeface="Calibri" panose="020F0502020204030204" pitchFamily="34" charset="0"/>
                <a:cs typeface="Calibri" panose="020F0502020204030204" pitchFamily="34" charset="0"/>
              </a:rPr>
              <a:t> </a:t>
            </a:r>
            <a:r>
              <a:rPr lang="vi-VN" sz="3600" b="1" dirty="0">
                <a:solidFill>
                  <a:schemeClr val="bg1"/>
                </a:solidFill>
                <a:latin typeface="Calibri" panose="020F0502020204030204" pitchFamily="34" charset="0"/>
                <a:cs typeface="Calibri" panose="020F0502020204030204" pitchFamily="34" charset="0"/>
              </a:rPr>
              <a:t>nằm trong ống dẫn nước tiểu.</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7777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701F9F-AAC3-E86E-9B71-7E0EC98F8B92}"/>
              </a:ext>
            </a:extLst>
          </p:cNvPr>
          <p:cNvSpPr/>
          <p:nvPr/>
        </p:nvSpPr>
        <p:spPr>
          <a:xfrm>
            <a:off x="334537" y="144966"/>
            <a:ext cx="11385395" cy="6568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icture containing text, table, indoor, toy&#10;&#10;Description automatically generated">
            <a:extLst>
              <a:ext uri="{FF2B5EF4-FFF2-40B4-BE49-F238E27FC236}">
                <a16:creationId xmlns:a16="http://schemas.microsoft.com/office/drawing/2014/main" id="{531FF86B-9702-8CB2-452E-F434E6596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622" y="1582418"/>
            <a:ext cx="8175776" cy="5018848"/>
          </a:xfrm>
          <a:prstGeom prst="rect">
            <a:avLst/>
          </a:prstGeom>
        </p:spPr>
      </p:pic>
      <p:pic>
        <p:nvPicPr>
          <p:cNvPr id="5" name="Picture 4">
            <a:extLst>
              <a:ext uri="{FF2B5EF4-FFF2-40B4-BE49-F238E27FC236}">
                <a16:creationId xmlns:a16="http://schemas.microsoft.com/office/drawing/2014/main" id="{E93D0212-F309-C94A-A980-AD10E42C4592}"/>
              </a:ext>
            </a:extLst>
          </p:cNvPr>
          <p:cNvPicPr>
            <a:picLocks noChangeAspect="1"/>
          </p:cNvPicPr>
          <p:nvPr/>
        </p:nvPicPr>
        <p:blipFill>
          <a:blip r:embed="rId3"/>
          <a:stretch>
            <a:fillRect/>
          </a:stretch>
        </p:blipFill>
        <p:spPr>
          <a:xfrm>
            <a:off x="2334837" y="404094"/>
            <a:ext cx="7376799" cy="1109568"/>
          </a:xfrm>
          <a:prstGeom prst="rect">
            <a:avLst/>
          </a:prstGeom>
        </p:spPr>
      </p:pic>
    </p:spTree>
    <p:extLst>
      <p:ext uri="{BB962C8B-B14F-4D97-AF65-F5344CB8AC3E}">
        <p14:creationId xmlns:p14="http://schemas.microsoft.com/office/powerpoint/2010/main" val="2169978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038225"/>
            <a:ext cx="12282852" cy="5046486"/>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grpSp>
        <p:nvGrpSpPr>
          <p:cNvPr id="24" name="Group 23">
            <a:extLst>
              <a:ext uri="{FF2B5EF4-FFF2-40B4-BE49-F238E27FC236}">
                <a16:creationId xmlns:a16="http://schemas.microsoft.com/office/drawing/2014/main" id="{B76ABA17-A1B2-4054-BA29-B3F50F138ABC}"/>
              </a:ext>
            </a:extLst>
          </p:cNvPr>
          <p:cNvGrpSpPr/>
          <p:nvPr/>
        </p:nvGrpSpPr>
        <p:grpSpPr>
          <a:xfrm>
            <a:off x="934207" y="1235301"/>
            <a:ext cx="11105452" cy="2067908"/>
            <a:chOff x="54361" y="178170"/>
            <a:chExt cx="18521761" cy="352880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54361" y="178170"/>
              <a:ext cx="18521761" cy="3528801"/>
              <a:chOff x="1992277" y="-1613946"/>
              <a:chExt cx="12412272" cy="2893781"/>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1992278" y="-1512535"/>
                <a:ext cx="12412271" cy="2715128"/>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1992277" y="-1613946"/>
                <a:ext cx="12275642" cy="2893781"/>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591709" y="320385"/>
              <a:ext cx="17466554" cy="2390572"/>
            </a:xfrm>
            <a:prstGeom prst="rect">
              <a:avLst/>
            </a:prstGeom>
            <a:noFill/>
          </p:spPr>
          <p:txBody>
            <a:bodyPr wrap="square" rtlCol="0">
              <a:spAutoFit/>
            </a:bodyPr>
            <a:lstStyle/>
            <a:p>
              <a:pPr marL="0" marR="0" lvl="0" indent="0" algn="just" defTabSz="914400" rtl="0" eaLnBrk="1" fontAlgn="auto" latinLnBrk="0" hangingPunct="1">
                <a:lnSpc>
                  <a:spcPct val="141000"/>
                </a:lnSpc>
                <a:spcBef>
                  <a:spcPts val="700"/>
                </a:spcBef>
                <a:spcAft>
                  <a:spcPts val="700"/>
                </a:spcAft>
                <a:buClrTx/>
                <a:buSzTx/>
                <a:buFontTx/>
                <a:buNone/>
                <a:tabLst>
                  <a:tab pos="3160395" algn="ctr"/>
                  <a:tab pos="5740400" algn="l"/>
                </a:tabLst>
                <a:defRPr/>
              </a:pP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Nếu bóng đái quá đầy nước tiểu mà không được thải ra ngoài có thể gây vỡ hoặc lâu ngày gây ra bệnh đái dắt.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DFCE8AA4-EE10-40D4-B899-801E8F98C64A}"/>
              </a:ext>
            </a:extLst>
          </p:cNvPr>
          <p:cNvGrpSpPr/>
          <p:nvPr/>
        </p:nvGrpSpPr>
        <p:grpSpPr>
          <a:xfrm>
            <a:off x="2006361" y="3517557"/>
            <a:ext cx="10270776" cy="2567153"/>
            <a:chOff x="54361" y="178170"/>
            <a:chExt cx="18521760" cy="1990795"/>
          </a:xfrm>
        </p:grpSpPr>
        <p:grpSp>
          <p:nvGrpSpPr>
            <p:cNvPr id="20" name="Group 19">
              <a:extLst>
                <a:ext uri="{FF2B5EF4-FFF2-40B4-BE49-F238E27FC236}">
                  <a16:creationId xmlns:a16="http://schemas.microsoft.com/office/drawing/2014/main" id="{CEB9968E-CCEE-4C5D-BCB2-199FE6AC1AA7}"/>
                </a:ext>
              </a:extLst>
            </p:cNvPr>
            <p:cNvGrpSpPr/>
            <p:nvPr/>
          </p:nvGrpSpPr>
          <p:grpSpPr>
            <a:xfrm>
              <a:off x="54361" y="178170"/>
              <a:ext cx="18521760" cy="1990795"/>
              <a:chOff x="1992277" y="-1613946"/>
              <a:chExt cx="12412272" cy="1338735"/>
            </a:xfrm>
            <a:effectLst>
              <a:outerShdw blurRad="50800" dist="38100" dir="5400000" algn="t" rotWithShape="0">
                <a:prstClr val="black">
                  <a:alpha val="40000"/>
                </a:prstClr>
              </a:outerShdw>
            </a:effectLst>
          </p:grpSpPr>
          <p:sp>
            <p:nvSpPr>
              <p:cNvPr id="22" name="Rectangle: Diagonal Corners Rounded 21">
                <a:extLst>
                  <a:ext uri="{FF2B5EF4-FFF2-40B4-BE49-F238E27FC236}">
                    <a16:creationId xmlns:a16="http://schemas.microsoft.com/office/drawing/2014/main" id="{1B5FE8F7-C038-424B-9EB3-A6BDED43C842}"/>
                  </a:ext>
                </a:extLst>
              </p:cNvPr>
              <p:cNvSpPr/>
              <p:nvPr/>
            </p:nvSpPr>
            <p:spPr>
              <a:xfrm>
                <a:off x="1992278" y="-1512535"/>
                <a:ext cx="12412271" cy="1237324"/>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3" name="Rectangle: Diagonal Corners Rounded 22">
                <a:extLst>
                  <a:ext uri="{FF2B5EF4-FFF2-40B4-BE49-F238E27FC236}">
                    <a16:creationId xmlns:a16="http://schemas.microsoft.com/office/drawing/2014/main" id="{4EEA2A62-B400-425D-BED4-6F1EFD4491A1}"/>
                  </a:ext>
                </a:extLst>
              </p:cNvPr>
              <p:cNvSpPr/>
              <p:nvPr/>
            </p:nvSpPr>
            <p:spPr>
              <a:xfrm>
                <a:off x="1992277" y="-1613946"/>
                <a:ext cx="12275642"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1" name="TextBox 20">
              <a:extLst>
                <a:ext uri="{FF2B5EF4-FFF2-40B4-BE49-F238E27FC236}">
                  <a16:creationId xmlns:a16="http://schemas.microsoft.com/office/drawing/2014/main" id="{3E86D57A-434F-4F09-8332-A9E797141AC1}"/>
                </a:ext>
              </a:extLst>
            </p:cNvPr>
            <p:cNvSpPr txBox="1"/>
            <p:nvPr/>
          </p:nvSpPr>
          <p:spPr>
            <a:xfrm>
              <a:off x="591711" y="320385"/>
              <a:ext cx="16996213" cy="1624843"/>
            </a:xfrm>
            <a:prstGeom prst="rect">
              <a:avLst/>
            </a:prstGeom>
            <a:noFill/>
          </p:spPr>
          <p:txBody>
            <a:bodyPr wrap="square" rtlCol="0">
              <a:spAutoFit/>
            </a:bodyPr>
            <a:lstStyle/>
            <a:p>
              <a:pPr marL="0" marR="0" lvl="0" indent="0" algn="just" defTabSz="914400" rtl="0" eaLnBrk="1" fontAlgn="auto" latinLnBrk="0" hangingPunct="1">
                <a:lnSpc>
                  <a:spcPct val="141000"/>
                </a:lnSpc>
                <a:spcBef>
                  <a:spcPts val="700"/>
                </a:spcBef>
                <a:spcAft>
                  <a:spcPts val="700"/>
                </a:spcAft>
                <a:buClrTx/>
                <a:buSzTx/>
                <a:buFontTx/>
                <a:buNone/>
                <a:tabLst>
                  <a:tab pos="3160395" algn="ctr"/>
                  <a:tab pos="5740400" algn="l"/>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Nếu</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vật cản trong ống dẫn tiểu sẽ khiến cho nước tiểu không ra ngoài được gây tức bóng đái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quả thận đối xứng nhau qua cột sống.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9" descr="Hand,okay,thumb - Transparent Background Teacher Cartoon Png , Free  Transparent Clipart - ClipartKey">
            <a:extLst>
              <a:ext uri="{FF2B5EF4-FFF2-40B4-BE49-F238E27FC236}">
                <a16:creationId xmlns:a16="http://schemas.microsoft.com/office/drawing/2014/main" id="{0B511432-954A-4FE2-9316-C5AF429B5796}"/>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8986" y="3248012"/>
            <a:ext cx="2791914" cy="25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46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515915" y="815213"/>
            <a:ext cx="9941169" cy="1801863"/>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Kể tên một số bệnh thường gặp ở cơ quan bài tiết nước tiểu?</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506" y="3147094"/>
            <a:ext cx="3545178" cy="3788788"/>
          </a:xfrm>
          <a:prstGeom prst="rect">
            <a:avLst/>
          </a:prstGeom>
        </p:spPr>
      </p:pic>
      <p:grpSp>
        <p:nvGrpSpPr>
          <p:cNvPr id="11" name="Group 10">
            <a:extLst>
              <a:ext uri="{FF2B5EF4-FFF2-40B4-BE49-F238E27FC236}">
                <a16:creationId xmlns:a16="http://schemas.microsoft.com/office/drawing/2014/main" id="{A80A77EC-417E-45E5-AD80-91E9DD06B598}"/>
              </a:ext>
            </a:extLst>
          </p:cNvPr>
          <p:cNvGrpSpPr/>
          <p:nvPr/>
        </p:nvGrpSpPr>
        <p:grpSpPr>
          <a:xfrm>
            <a:off x="2903281" y="2843710"/>
            <a:ext cx="8920858" cy="1801863"/>
            <a:chOff x="1594337" y="1602154"/>
            <a:chExt cx="9003323" cy="3477846"/>
          </a:xfrm>
        </p:grpSpPr>
        <p:sp>
          <p:nvSpPr>
            <p:cNvPr id="12" name="Rounded Rectangle 8">
              <a:extLst>
                <a:ext uri="{FF2B5EF4-FFF2-40B4-BE49-F238E27FC236}">
                  <a16:creationId xmlns:a16="http://schemas.microsoft.com/office/drawing/2014/main" id="{3894D973-45F6-425C-AB8A-B38920FE222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C612C186-02F7-430F-9191-2DEA2B16F0DF}"/>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Cần làm gì để giữ gìn và bảo vệ cơ quan bài tiết nước tiểu?</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688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701F9F-AAC3-E86E-9B71-7E0EC98F8B92}"/>
              </a:ext>
            </a:extLst>
          </p:cNvPr>
          <p:cNvSpPr/>
          <p:nvPr/>
        </p:nvSpPr>
        <p:spPr>
          <a:xfrm>
            <a:off x="334537" y="144966"/>
            <a:ext cx="11385395" cy="6568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icture containing text, table, indoor, toy&#10;&#10;Description automatically generated">
            <a:extLst>
              <a:ext uri="{FF2B5EF4-FFF2-40B4-BE49-F238E27FC236}">
                <a16:creationId xmlns:a16="http://schemas.microsoft.com/office/drawing/2014/main" id="{531FF86B-9702-8CB2-452E-F434E6596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622" y="1582418"/>
            <a:ext cx="8175776" cy="5018848"/>
          </a:xfrm>
          <a:prstGeom prst="rect">
            <a:avLst/>
          </a:prstGeom>
        </p:spPr>
      </p:pic>
      <p:pic>
        <p:nvPicPr>
          <p:cNvPr id="5" name="Picture 4">
            <a:extLst>
              <a:ext uri="{FF2B5EF4-FFF2-40B4-BE49-F238E27FC236}">
                <a16:creationId xmlns:a16="http://schemas.microsoft.com/office/drawing/2014/main" id="{E93D0212-F309-C94A-A980-AD10E42C4592}"/>
              </a:ext>
            </a:extLst>
          </p:cNvPr>
          <p:cNvPicPr>
            <a:picLocks noChangeAspect="1"/>
          </p:cNvPicPr>
          <p:nvPr/>
        </p:nvPicPr>
        <p:blipFill>
          <a:blip r:embed="rId3"/>
          <a:stretch>
            <a:fillRect/>
          </a:stretch>
        </p:blipFill>
        <p:spPr>
          <a:xfrm>
            <a:off x="2334837" y="404094"/>
            <a:ext cx="7376799" cy="1109568"/>
          </a:xfrm>
          <a:prstGeom prst="rect">
            <a:avLst/>
          </a:prstGeom>
        </p:spPr>
      </p:pic>
    </p:spTree>
    <p:extLst>
      <p:ext uri="{BB962C8B-B14F-4D97-AF65-F5344CB8AC3E}">
        <p14:creationId xmlns:p14="http://schemas.microsoft.com/office/powerpoint/2010/main" val="3486352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515915" y="815213"/>
            <a:ext cx="9941169" cy="1801863"/>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a:t>
              </a: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ột số bệnh thường gặp ở cơ quan bài tiết nước tiểu</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506" y="3147094"/>
            <a:ext cx="3545178" cy="3788788"/>
          </a:xfrm>
          <a:prstGeom prst="rect">
            <a:avLst/>
          </a:prstGeom>
        </p:spPr>
      </p:pic>
      <p:sp>
        <p:nvSpPr>
          <p:cNvPr id="2" name="TextBox 1">
            <a:extLst>
              <a:ext uri="{FF2B5EF4-FFF2-40B4-BE49-F238E27FC236}">
                <a16:creationId xmlns:a16="http://schemas.microsoft.com/office/drawing/2014/main" id="{CD1EB1E6-66D6-4D4A-BA65-1FB502D09E32}"/>
              </a:ext>
            </a:extLst>
          </p:cNvPr>
          <p:cNvSpPr txBox="1"/>
          <p:nvPr/>
        </p:nvSpPr>
        <p:spPr>
          <a:xfrm>
            <a:off x="3037489" y="3005959"/>
            <a:ext cx="8782803" cy="769441"/>
          </a:xfrm>
          <a:prstGeom prst="rect">
            <a:avLst/>
          </a:prstGeom>
          <a:noFill/>
        </p:spPr>
        <p:txBody>
          <a:bodyPr wrap="square" rtlCol="0">
            <a:spAutoFit/>
          </a:bodyPr>
          <a:lstStyle/>
          <a:p>
            <a:r>
              <a:rPr lang="en-US" sz="4400" b="1" dirty="0" err="1">
                <a:solidFill>
                  <a:srgbClr val="FF0000"/>
                </a:solidFill>
                <a:effectLst/>
                <a:ea typeface="Times New Roman" panose="02020603050405020304" pitchFamily="18" charset="0"/>
              </a:rPr>
              <a:t>Ngứa</a:t>
            </a:r>
            <a:r>
              <a:rPr lang="en-US" sz="4400" b="1" dirty="0">
                <a:solidFill>
                  <a:srgbClr val="FF0000"/>
                </a:solidFill>
                <a:effectLst/>
                <a:ea typeface="Times New Roman" panose="02020603050405020304" pitchFamily="18" charset="0"/>
              </a:rPr>
              <a:t>, </a:t>
            </a:r>
            <a:r>
              <a:rPr lang="en-US" sz="4400" b="1" dirty="0" err="1">
                <a:solidFill>
                  <a:srgbClr val="FF0000"/>
                </a:solidFill>
                <a:effectLst/>
                <a:ea typeface="Times New Roman" panose="02020603050405020304" pitchFamily="18" charset="0"/>
              </a:rPr>
              <a:t>viêm</a:t>
            </a:r>
            <a:r>
              <a:rPr lang="en-US" sz="4400" b="1" dirty="0">
                <a:solidFill>
                  <a:srgbClr val="FF0000"/>
                </a:solidFill>
                <a:effectLst/>
                <a:ea typeface="Times New Roman" panose="02020603050405020304" pitchFamily="18" charset="0"/>
              </a:rPr>
              <a:t>, </a:t>
            </a:r>
            <a:r>
              <a:rPr lang="en-US" sz="4400" b="1" dirty="0" err="1">
                <a:solidFill>
                  <a:srgbClr val="FF0000"/>
                </a:solidFill>
                <a:effectLst/>
                <a:ea typeface="Times New Roman" panose="02020603050405020304" pitchFamily="18" charset="0"/>
              </a:rPr>
              <a:t>nhiễm</a:t>
            </a:r>
            <a:r>
              <a:rPr lang="en-US" sz="4400" b="1" dirty="0">
                <a:solidFill>
                  <a:srgbClr val="FF0000"/>
                </a:solidFill>
                <a:effectLst/>
                <a:ea typeface="Times New Roman" panose="02020603050405020304" pitchFamily="18" charset="0"/>
              </a:rPr>
              <a:t> </a:t>
            </a:r>
            <a:r>
              <a:rPr lang="en-US" sz="4400" b="1" dirty="0" err="1">
                <a:solidFill>
                  <a:srgbClr val="FF0000"/>
                </a:solidFill>
                <a:effectLst/>
                <a:ea typeface="Times New Roman" panose="02020603050405020304" pitchFamily="18" charset="0"/>
              </a:rPr>
              <a:t>trùng</a:t>
            </a:r>
            <a:r>
              <a:rPr lang="en-US" sz="4400" b="1" dirty="0">
                <a:solidFill>
                  <a:srgbClr val="FF0000"/>
                </a:solidFill>
                <a:effectLst/>
                <a:ea typeface="Times New Roman" panose="02020603050405020304" pitchFamily="18" charset="0"/>
              </a:rPr>
              <a:t>, </a:t>
            </a:r>
            <a:r>
              <a:rPr lang="en-US" sz="4400" b="1" dirty="0" err="1">
                <a:solidFill>
                  <a:srgbClr val="FF0000"/>
                </a:solidFill>
                <a:effectLst/>
                <a:ea typeface="Times New Roman" panose="02020603050405020304" pitchFamily="18" charset="0"/>
              </a:rPr>
              <a:t>sỏi</a:t>
            </a:r>
            <a:r>
              <a:rPr lang="en-US" sz="4400" b="1" dirty="0">
                <a:solidFill>
                  <a:srgbClr val="FF0000"/>
                </a:solidFill>
                <a:effectLst/>
                <a:ea typeface="Times New Roman" panose="02020603050405020304" pitchFamily="18" charset="0"/>
              </a:rPr>
              <a:t> </a:t>
            </a:r>
            <a:r>
              <a:rPr lang="en-US" sz="4400" b="1" dirty="0" err="1">
                <a:solidFill>
                  <a:srgbClr val="FF0000"/>
                </a:solidFill>
                <a:effectLst/>
                <a:ea typeface="Times New Roman" panose="02020603050405020304" pitchFamily="18" charset="0"/>
              </a:rPr>
              <a:t>thận</a:t>
            </a:r>
            <a:r>
              <a:rPr lang="en-US" sz="4400" b="1" dirty="0">
                <a:solidFill>
                  <a:srgbClr val="FF0000"/>
                </a:solidFill>
                <a:effectLst/>
                <a:ea typeface="Times New Roman" panose="02020603050405020304" pitchFamily="18" charset="0"/>
              </a:rPr>
              <a:t>,…</a:t>
            </a:r>
          </a:p>
        </p:txBody>
      </p:sp>
      <p:pic>
        <p:nvPicPr>
          <p:cNvPr id="3" name="Picture 2" descr="A round pink circle with white text and a black background&#10;&#10;Description automatically generated">
            <a:extLst>
              <a:ext uri="{FF2B5EF4-FFF2-40B4-BE49-F238E27FC236}">
                <a16:creationId xmlns:a16="http://schemas.microsoft.com/office/drawing/2014/main" id="{E910D974-3E96-6BED-76D5-B85527660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062" y="0"/>
            <a:ext cx="1350938" cy="1350938"/>
          </a:xfrm>
          <a:prstGeom prst="rect">
            <a:avLst/>
          </a:prstGeom>
        </p:spPr>
      </p:pic>
    </p:spTree>
    <p:extLst>
      <p:ext uri="{BB962C8B-B14F-4D97-AF65-F5344CB8AC3E}">
        <p14:creationId xmlns:p14="http://schemas.microsoft.com/office/powerpoint/2010/main" val="33867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om with chairs and a table&#10;&#10;Description automatically generated">
            <a:extLst>
              <a:ext uri="{FF2B5EF4-FFF2-40B4-BE49-F238E27FC236}">
                <a16:creationId xmlns:a16="http://schemas.microsoft.com/office/drawing/2014/main" id="{6CF9DF8D-6B8A-5B7E-4BDE-53C20998D43C}"/>
              </a:ext>
            </a:extLst>
          </p:cNvPr>
          <p:cNvPicPr>
            <a:picLocks noChangeAspect="1"/>
          </p:cNvPicPr>
          <p:nvPr/>
        </p:nvPicPr>
        <p:blipFill rotWithShape="1">
          <a:blip r:embed="rId2">
            <a:extLst>
              <a:ext uri="{28A0092B-C50C-407E-A947-70E740481C1C}">
                <a14:useLocalDpi xmlns:a14="http://schemas.microsoft.com/office/drawing/2010/main" val="0"/>
              </a:ext>
            </a:extLst>
          </a:blip>
          <a:srcRect l="3403" r="7693" b="1"/>
          <a:stretch/>
        </p:blipFill>
        <p:spPr>
          <a:xfrm>
            <a:off x="20" y="1282"/>
            <a:ext cx="12191980" cy="6856718"/>
          </a:xfrm>
          <a:prstGeom prst="rect">
            <a:avLst/>
          </a:prstGeom>
        </p:spPr>
      </p:pic>
      <p:grpSp>
        <p:nvGrpSpPr>
          <p:cNvPr id="34" name="Group 33">
            <a:extLst>
              <a:ext uri="{FF2B5EF4-FFF2-40B4-BE49-F238E27FC236}">
                <a16:creationId xmlns:a16="http://schemas.microsoft.com/office/drawing/2014/main" id="{7BD0AA05-DD54-709B-93CA-0A8899105516}"/>
              </a:ext>
            </a:extLst>
          </p:cNvPr>
          <p:cNvGrpSpPr/>
          <p:nvPr/>
        </p:nvGrpSpPr>
        <p:grpSpPr>
          <a:xfrm>
            <a:off x="329784" y="2851689"/>
            <a:ext cx="8019738" cy="3189348"/>
            <a:chOff x="749508" y="2986094"/>
            <a:chExt cx="8180809" cy="3338372"/>
          </a:xfrm>
        </p:grpSpPr>
        <p:sp>
          <p:nvSpPr>
            <p:cNvPr id="29" name="Hình chữ nhật: Góc Tròn 6">
              <a:extLst>
                <a:ext uri="{FF2B5EF4-FFF2-40B4-BE49-F238E27FC236}">
                  <a16:creationId xmlns:a16="http://schemas.microsoft.com/office/drawing/2014/main" id="{34B3BB9B-1F72-3D27-DCA7-3A5C6ADE316E}"/>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Hộp Văn bản 25">
              <a:extLst>
                <a:ext uri="{FF2B5EF4-FFF2-40B4-BE49-F238E27FC236}">
                  <a16:creationId xmlns:a16="http://schemas.microsoft.com/office/drawing/2014/main" id="{D4FD5736-A11B-396B-C850-BC8A8EDB2FBB}"/>
                </a:ext>
              </a:extLst>
            </p:cNvPr>
            <p:cNvSpPr txBox="1"/>
            <p:nvPr/>
          </p:nvSpPr>
          <p:spPr>
            <a:xfrm>
              <a:off x="963896" y="3483360"/>
              <a:ext cx="7938697" cy="24161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lắng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nghe</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giáo</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án</a:t>
              </a:r>
              <a:r>
                <a:rPr lang="en-US" sz="4800" dirty="0">
                  <a:solidFill>
                    <a:prstClr val="black"/>
                  </a:solidFill>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bảng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3" name="Picture 2">
            <a:extLst>
              <a:ext uri="{FF2B5EF4-FFF2-40B4-BE49-F238E27FC236}">
                <a16:creationId xmlns:a16="http://schemas.microsoft.com/office/drawing/2014/main" id="{F1246EBF-D387-4960-5C6D-FC844996062F}"/>
              </a:ext>
            </a:extLst>
          </p:cNvPr>
          <p:cNvPicPr>
            <a:picLocks noChangeAspect="1"/>
          </p:cNvPicPr>
          <p:nvPr/>
        </p:nvPicPr>
        <p:blipFill>
          <a:blip r:embed="rId3"/>
          <a:stretch>
            <a:fillRect/>
          </a:stretch>
        </p:blipFill>
        <p:spPr>
          <a:xfrm>
            <a:off x="1244183" y="287435"/>
            <a:ext cx="12192000" cy="6569283"/>
          </a:xfrm>
          <a:prstGeom prst="rect">
            <a:avLst/>
          </a:prstGeom>
        </p:spPr>
      </p:pic>
    </p:spTree>
    <p:extLst>
      <p:ext uri="{BB962C8B-B14F-4D97-AF65-F5344CB8AC3E}">
        <p14:creationId xmlns:p14="http://schemas.microsoft.com/office/powerpoint/2010/main" val="1730660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515915" y="815213"/>
            <a:ext cx="9941169" cy="1801863"/>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Để giữ gìn và bảo vệ cơ quan bài tiết nước tiểu, chúng ta 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506" y="3147094"/>
            <a:ext cx="3545178" cy="3788788"/>
          </a:xfrm>
          <a:prstGeom prst="rect">
            <a:avLst/>
          </a:prstGeom>
        </p:spPr>
      </p:pic>
      <p:sp>
        <p:nvSpPr>
          <p:cNvPr id="2" name="TextBox 1">
            <a:extLst>
              <a:ext uri="{FF2B5EF4-FFF2-40B4-BE49-F238E27FC236}">
                <a16:creationId xmlns:a16="http://schemas.microsoft.com/office/drawing/2014/main" id="{CD1EB1E6-66D6-4D4A-BA65-1FB502D09E32}"/>
              </a:ext>
            </a:extLst>
          </p:cNvPr>
          <p:cNvSpPr txBox="1"/>
          <p:nvPr/>
        </p:nvSpPr>
        <p:spPr>
          <a:xfrm>
            <a:off x="3037489" y="3005959"/>
            <a:ext cx="8818179" cy="3170099"/>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rgbClr val="FF0000"/>
                </a:solidFill>
                <a:latin typeface="Calibri" panose="020F0502020204030204"/>
                <a:ea typeface="Times New Roman" panose="02020603050405020304" pitchFamily="18" charset="0"/>
              </a:rPr>
              <a:t>Thường xuyên tắm rửa sạch sẽ bằng nước sạch</a:t>
            </a:r>
          </a:p>
          <a:p>
            <a:pPr marL="571500" lvl="0" indent="-571500" algn="just">
              <a:buFont typeface="Wingdings" panose="05000000000000000000" pitchFamily="2" charset="2"/>
              <a:buChar char="q"/>
            </a:pPr>
            <a:r>
              <a:rPr lang="vi-VN" sz="4000" b="1" dirty="0">
                <a:solidFill>
                  <a:srgbClr val="FF0000"/>
                </a:solidFill>
                <a:latin typeface="Calibri" panose="020F0502020204030204"/>
                <a:ea typeface="Times New Roman" panose="02020603050405020304" pitchFamily="18" charset="0"/>
              </a:rPr>
              <a:t>Thay quần áo, đặc biệt là quần áo lót</a:t>
            </a:r>
          </a:p>
          <a:p>
            <a:pPr marL="571500" lvl="0" indent="-571500" algn="just">
              <a:buFont typeface="Wingdings" panose="05000000000000000000" pitchFamily="2" charset="2"/>
              <a:buChar char="q"/>
            </a:pPr>
            <a:r>
              <a:rPr lang="vi-VN" sz="4000" b="1" dirty="0">
                <a:solidFill>
                  <a:srgbClr val="FF0000"/>
                </a:solidFill>
                <a:latin typeface="Calibri" panose="020F0502020204030204"/>
                <a:ea typeface="Times New Roman" panose="02020603050405020304" pitchFamily="18" charset="0"/>
              </a:rPr>
              <a:t>Hằng ngày uống đủ nước và không nhịn đi tiểu.</a:t>
            </a:r>
          </a:p>
        </p:txBody>
      </p:sp>
    </p:spTree>
    <p:extLst>
      <p:ext uri="{BB962C8B-B14F-4D97-AF65-F5344CB8AC3E}">
        <p14:creationId xmlns:p14="http://schemas.microsoft.com/office/powerpoint/2010/main" val="401451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701F9F-AAC3-E86E-9B71-7E0EC98F8B92}"/>
              </a:ext>
            </a:extLst>
          </p:cNvPr>
          <p:cNvSpPr/>
          <p:nvPr/>
        </p:nvSpPr>
        <p:spPr>
          <a:xfrm>
            <a:off x="334537" y="144966"/>
            <a:ext cx="11385395" cy="6568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图片 1">
            <a:extLst>
              <a:ext uri="{FF2B5EF4-FFF2-40B4-BE49-F238E27FC236}">
                <a16:creationId xmlns:a16="http://schemas.microsoft.com/office/drawing/2014/main" id="{1443BC9E-AE3E-F431-1010-7456E4A4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737" y="4587859"/>
            <a:ext cx="4253234" cy="2171864"/>
          </a:xfrm>
          <a:prstGeom prst="rect">
            <a:avLst/>
          </a:prstGeom>
        </p:spPr>
      </p:pic>
      <p:sp>
        <p:nvSpPr>
          <p:cNvPr id="3" name="Cloud 2">
            <a:extLst>
              <a:ext uri="{FF2B5EF4-FFF2-40B4-BE49-F238E27FC236}">
                <a16:creationId xmlns:a16="http://schemas.microsoft.com/office/drawing/2014/main" id="{0FA504BF-2FD1-EA8E-C270-238ACE118F15}"/>
              </a:ext>
            </a:extLst>
          </p:cNvPr>
          <p:cNvSpPr/>
          <p:nvPr/>
        </p:nvSpPr>
        <p:spPr>
          <a:xfrm>
            <a:off x="2587083" y="1050948"/>
            <a:ext cx="7627435" cy="3211551"/>
          </a:xfrm>
          <a:prstGeom prst="cloud">
            <a:avLst/>
          </a:prstGeom>
          <a:ln w="2857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Sun 8">
            <a:extLst>
              <a:ext uri="{FF2B5EF4-FFF2-40B4-BE49-F238E27FC236}">
                <a16:creationId xmlns:a16="http://schemas.microsoft.com/office/drawing/2014/main" id="{DC739B90-C321-150D-6C9E-814ED2C5A6B0}"/>
              </a:ext>
            </a:extLst>
          </p:cNvPr>
          <p:cNvSpPr/>
          <p:nvPr/>
        </p:nvSpPr>
        <p:spPr>
          <a:xfrm>
            <a:off x="1639039" y="1416205"/>
            <a:ext cx="2408853" cy="2367773"/>
          </a:xfrm>
          <a:prstGeom prst="sun">
            <a:avLst>
              <a:gd name="adj" fmla="val 21297"/>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D24CCC-E3FD-2C7E-15B6-0531E3B78A34}"/>
              </a:ext>
            </a:extLst>
          </p:cNvPr>
          <p:cNvSpPr txBox="1"/>
          <p:nvPr/>
        </p:nvSpPr>
        <p:spPr>
          <a:xfrm>
            <a:off x="4047892" y="1692150"/>
            <a:ext cx="5776334" cy="1938992"/>
          </a:xfrm>
          <a:prstGeom prst="rect">
            <a:avLst/>
          </a:prstGeom>
          <a:noFill/>
        </p:spPr>
        <p:txBody>
          <a:bodyPr wrap="square" rtlCol="0">
            <a:spAutoFit/>
          </a:bodyPr>
          <a:lstStyle/>
          <a:p>
            <a:pPr algn="just"/>
            <a:r>
              <a:rPr lang="en-US" sz="3000" b="1" dirty="0" err="1">
                <a:solidFill>
                  <a:srgbClr val="00B050"/>
                </a:solidFill>
              </a:rPr>
              <a:t>Thận</a:t>
            </a:r>
            <a:r>
              <a:rPr lang="en-US" sz="3000" b="1" dirty="0">
                <a:solidFill>
                  <a:srgbClr val="00B050"/>
                </a:solidFill>
              </a:rPr>
              <a:t> </a:t>
            </a:r>
            <a:r>
              <a:rPr lang="en-US" sz="3000" b="1" dirty="0" err="1">
                <a:solidFill>
                  <a:srgbClr val="00B050"/>
                </a:solidFill>
              </a:rPr>
              <a:t>có</a:t>
            </a:r>
            <a:r>
              <a:rPr lang="en-US" sz="3000" b="1" dirty="0">
                <a:solidFill>
                  <a:srgbClr val="00B050"/>
                </a:solidFill>
              </a:rPr>
              <a:t> </a:t>
            </a:r>
            <a:r>
              <a:rPr lang="en-US" sz="3000" b="1" dirty="0" err="1">
                <a:solidFill>
                  <a:srgbClr val="00B050"/>
                </a:solidFill>
              </a:rPr>
              <a:t>chức</a:t>
            </a:r>
            <a:r>
              <a:rPr lang="en-US" sz="3000" b="1" dirty="0">
                <a:solidFill>
                  <a:srgbClr val="00B050"/>
                </a:solidFill>
              </a:rPr>
              <a:t> </a:t>
            </a:r>
            <a:r>
              <a:rPr lang="en-US" sz="3000" b="1" dirty="0" err="1">
                <a:solidFill>
                  <a:srgbClr val="00B050"/>
                </a:solidFill>
              </a:rPr>
              <a:t>năng</a:t>
            </a:r>
            <a:r>
              <a:rPr lang="en-US" sz="3000" b="1" dirty="0">
                <a:solidFill>
                  <a:srgbClr val="00B050"/>
                </a:solidFill>
              </a:rPr>
              <a:t> </a:t>
            </a:r>
            <a:r>
              <a:rPr lang="en-US" sz="3000" b="1" dirty="0" err="1">
                <a:solidFill>
                  <a:srgbClr val="00B050"/>
                </a:solidFill>
              </a:rPr>
              <a:t>lọc</a:t>
            </a:r>
            <a:r>
              <a:rPr lang="en-US" sz="3000" b="1" dirty="0">
                <a:solidFill>
                  <a:srgbClr val="00B050"/>
                </a:solidFill>
              </a:rPr>
              <a:t> </a:t>
            </a:r>
            <a:r>
              <a:rPr lang="en-US" sz="3000" b="1" dirty="0" err="1">
                <a:solidFill>
                  <a:srgbClr val="00B050"/>
                </a:solidFill>
              </a:rPr>
              <a:t>máu</a:t>
            </a:r>
            <a:r>
              <a:rPr lang="en-US" sz="3000" b="1" dirty="0">
                <a:solidFill>
                  <a:srgbClr val="00B050"/>
                </a:solidFill>
              </a:rPr>
              <a:t>, </a:t>
            </a:r>
            <a:r>
              <a:rPr lang="en-US" sz="3000" b="1" dirty="0" err="1">
                <a:solidFill>
                  <a:srgbClr val="00B050"/>
                </a:solidFill>
              </a:rPr>
              <a:t>tạo</a:t>
            </a:r>
            <a:r>
              <a:rPr lang="en-US" sz="3000" b="1" dirty="0">
                <a:solidFill>
                  <a:srgbClr val="00B050"/>
                </a:solidFill>
              </a:rPr>
              <a:t> </a:t>
            </a:r>
            <a:r>
              <a:rPr lang="en-US" sz="3000" b="1" dirty="0" err="1">
                <a:solidFill>
                  <a:srgbClr val="00B050"/>
                </a:solidFill>
              </a:rPr>
              <a:t>thành</a:t>
            </a:r>
            <a:r>
              <a:rPr lang="en-US" sz="3000" b="1" dirty="0">
                <a:solidFill>
                  <a:srgbClr val="00B050"/>
                </a:solidFill>
              </a:rPr>
              <a:t> </a:t>
            </a:r>
            <a:r>
              <a:rPr lang="en-US" sz="3000" b="1" dirty="0" err="1">
                <a:solidFill>
                  <a:srgbClr val="00B050"/>
                </a:solidFill>
              </a:rPr>
              <a:t>nước</a:t>
            </a:r>
            <a:r>
              <a:rPr lang="en-US" sz="3000" b="1" dirty="0">
                <a:solidFill>
                  <a:srgbClr val="00B050"/>
                </a:solidFill>
              </a:rPr>
              <a:t> </a:t>
            </a:r>
            <a:r>
              <a:rPr lang="en-US" sz="3000" b="1" dirty="0" err="1">
                <a:solidFill>
                  <a:srgbClr val="00B050"/>
                </a:solidFill>
              </a:rPr>
              <a:t>tiểu</a:t>
            </a:r>
            <a:r>
              <a:rPr lang="en-US" sz="3000" b="1" dirty="0">
                <a:solidFill>
                  <a:srgbClr val="00B050"/>
                </a:solidFill>
              </a:rPr>
              <a:t>. </a:t>
            </a:r>
            <a:r>
              <a:rPr lang="en-US" sz="3000" b="1" dirty="0" err="1">
                <a:solidFill>
                  <a:srgbClr val="00B050"/>
                </a:solidFill>
              </a:rPr>
              <a:t>Nước</a:t>
            </a:r>
            <a:r>
              <a:rPr lang="en-US" sz="3000" b="1" dirty="0">
                <a:solidFill>
                  <a:srgbClr val="00B050"/>
                </a:solidFill>
              </a:rPr>
              <a:t> </a:t>
            </a:r>
            <a:r>
              <a:rPr lang="en-US" sz="3000" b="1" dirty="0" err="1">
                <a:solidFill>
                  <a:srgbClr val="00B050"/>
                </a:solidFill>
              </a:rPr>
              <a:t>tiểu</a:t>
            </a:r>
            <a:r>
              <a:rPr lang="en-US" sz="3000" b="1" dirty="0">
                <a:solidFill>
                  <a:srgbClr val="00B050"/>
                </a:solidFill>
              </a:rPr>
              <a:t> </a:t>
            </a:r>
            <a:r>
              <a:rPr lang="en-US" sz="3000" b="1" dirty="0" err="1">
                <a:solidFill>
                  <a:srgbClr val="00B050"/>
                </a:solidFill>
              </a:rPr>
              <a:t>xuống</a:t>
            </a:r>
            <a:r>
              <a:rPr lang="en-US" sz="3000" b="1" dirty="0">
                <a:solidFill>
                  <a:srgbClr val="00B050"/>
                </a:solidFill>
              </a:rPr>
              <a:t> </a:t>
            </a:r>
            <a:r>
              <a:rPr lang="en-US" sz="3000" b="1" dirty="0" err="1">
                <a:solidFill>
                  <a:srgbClr val="00B050"/>
                </a:solidFill>
              </a:rPr>
              <a:t>bóng</a:t>
            </a:r>
            <a:r>
              <a:rPr lang="en-US" sz="3000" b="1" dirty="0">
                <a:solidFill>
                  <a:srgbClr val="00B050"/>
                </a:solidFill>
              </a:rPr>
              <a:t> </a:t>
            </a:r>
            <a:r>
              <a:rPr lang="en-US" sz="3000" b="1" dirty="0" err="1">
                <a:solidFill>
                  <a:srgbClr val="00B050"/>
                </a:solidFill>
              </a:rPr>
              <a:t>đái</a:t>
            </a:r>
            <a:r>
              <a:rPr lang="en-US" sz="3000" b="1" dirty="0">
                <a:solidFill>
                  <a:srgbClr val="00B050"/>
                </a:solidFill>
              </a:rPr>
              <a:t> qua </a:t>
            </a:r>
            <a:r>
              <a:rPr lang="en-US" sz="3000" b="1" dirty="0" err="1">
                <a:solidFill>
                  <a:srgbClr val="00B050"/>
                </a:solidFill>
              </a:rPr>
              <a:t>ống</a:t>
            </a:r>
            <a:r>
              <a:rPr lang="en-US" sz="3000" b="1" dirty="0">
                <a:solidFill>
                  <a:srgbClr val="00B050"/>
                </a:solidFill>
              </a:rPr>
              <a:t> </a:t>
            </a:r>
            <a:r>
              <a:rPr lang="en-US" sz="3000" b="1" dirty="0" err="1">
                <a:solidFill>
                  <a:srgbClr val="00B050"/>
                </a:solidFill>
              </a:rPr>
              <a:t>dẫn</a:t>
            </a:r>
            <a:r>
              <a:rPr lang="en-US" sz="3000" b="1" dirty="0">
                <a:solidFill>
                  <a:srgbClr val="00B050"/>
                </a:solidFill>
              </a:rPr>
              <a:t> </a:t>
            </a:r>
            <a:r>
              <a:rPr lang="en-US" sz="3000" b="1" dirty="0" err="1">
                <a:solidFill>
                  <a:srgbClr val="00B050"/>
                </a:solidFill>
              </a:rPr>
              <a:t>nước</a:t>
            </a:r>
            <a:r>
              <a:rPr lang="en-US" sz="3000" b="1" dirty="0">
                <a:solidFill>
                  <a:srgbClr val="00B050"/>
                </a:solidFill>
              </a:rPr>
              <a:t> </a:t>
            </a:r>
            <a:r>
              <a:rPr lang="en-US" sz="3000" b="1" dirty="0" err="1">
                <a:solidFill>
                  <a:srgbClr val="00B050"/>
                </a:solidFill>
              </a:rPr>
              <a:t>tiểu</a:t>
            </a:r>
            <a:r>
              <a:rPr lang="en-US" sz="3000" b="1" dirty="0">
                <a:solidFill>
                  <a:srgbClr val="00B050"/>
                </a:solidFill>
              </a:rPr>
              <a:t> </a:t>
            </a:r>
            <a:r>
              <a:rPr lang="en-US" sz="3000" b="1" dirty="0" err="1">
                <a:solidFill>
                  <a:srgbClr val="00B050"/>
                </a:solidFill>
              </a:rPr>
              <a:t>và</a:t>
            </a:r>
            <a:r>
              <a:rPr lang="en-US" sz="3000" b="1" dirty="0">
                <a:solidFill>
                  <a:srgbClr val="00B050"/>
                </a:solidFill>
              </a:rPr>
              <a:t> </a:t>
            </a:r>
            <a:r>
              <a:rPr lang="en-US" sz="3000" b="1" dirty="0" err="1">
                <a:solidFill>
                  <a:srgbClr val="00B050"/>
                </a:solidFill>
              </a:rPr>
              <a:t>thải</a:t>
            </a:r>
            <a:r>
              <a:rPr lang="en-US" sz="3000" b="1" dirty="0">
                <a:solidFill>
                  <a:srgbClr val="00B050"/>
                </a:solidFill>
              </a:rPr>
              <a:t> ra </a:t>
            </a:r>
            <a:r>
              <a:rPr lang="en-US" sz="3000" b="1" dirty="0" err="1">
                <a:solidFill>
                  <a:srgbClr val="00B050"/>
                </a:solidFill>
              </a:rPr>
              <a:t>ngoài</a:t>
            </a:r>
            <a:r>
              <a:rPr lang="en-US" sz="3000" b="1" dirty="0">
                <a:solidFill>
                  <a:srgbClr val="00B050"/>
                </a:solidFill>
              </a:rPr>
              <a:t> qua </a:t>
            </a:r>
            <a:r>
              <a:rPr lang="en-US" sz="3000" b="1" dirty="0" err="1">
                <a:solidFill>
                  <a:srgbClr val="00B050"/>
                </a:solidFill>
              </a:rPr>
              <a:t>ống</a:t>
            </a:r>
            <a:r>
              <a:rPr lang="en-US" sz="3000" b="1" dirty="0">
                <a:solidFill>
                  <a:srgbClr val="00B050"/>
                </a:solidFill>
              </a:rPr>
              <a:t> </a:t>
            </a:r>
            <a:r>
              <a:rPr lang="en-US" sz="3000" b="1" dirty="0" err="1">
                <a:solidFill>
                  <a:srgbClr val="00B050"/>
                </a:solidFill>
              </a:rPr>
              <a:t>đái</a:t>
            </a:r>
            <a:r>
              <a:rPr lang="en-US" sz="3000" b="1" dirty="0">
                <a:solidFill>
                  <a:srgbClr val="00B050"/>
                </a:solidFill>
              </a:rPr>
              <a:t>.</a:t>
            </a:r>
          </a:p>
        </p:txBody>
      </p:sp>
      <p:pic>
        <p:nvPicPr>
          <p:cNvPr id="12" name="图片 2">
            <a:extLst>
              <a:ext uri="{FF2B5EF4-FFF2-40B4-BE49-F238E27FC236}">
                <a16:creationId xmlns:a16="http://schemas.microsoft.com/office/drawing/2014/main" id="{940C85D0-222F-C139-6974-110B61DAA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025" y="11909"/>
            <a:ext cx="1826187" cy="1826187"/>
          </a:xfrm>
          <a:prstGeom prst="rect">
            <a:avLst/>
          </a:prstGeom>
        </p:spPr>
      </p:pic>
    </p:spTree>
    <p:extLst>
      <p:ext uri="{BB962C8B-B14F-4D97-AF65-F5344CB8AC3E}">
        <p14:creationId xmlns:p14="http://schemas.microsoft.com/office/powerpoint/2010/main" val="42855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701F9F-AAC3-E86E-9B71-7E0EC98F8B92}"/>
              </a:ext>
            </a:extLst>
          </p:cNvPr>
          <p:cNvSpPr/>
          <p:nvPr/>
        </p:nvSpPr>
        <p:spPr>
          <a:xfrm>
            <a:off x="334537" y="144966"/>
            <a:ext cx="11385395" cy="6568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FFEBBB6-E856-2241-59FD-082B3949F827}"/>
              </a:ext>
            </a:extLst>
          </p:cNvPr>
          <p:cNvPicPr>
            <a:picLocks noChangeAspect="1"/>
          </p:cNvPicPr>
          <p:nvPr/>
        </p:nvPicPr>
        <p:blipFill>
          <a:blip r:embed="rId2"/>
          <a:stretch>
            <a:fillRect/>
          </a:stretch>
        </p:blipFill>
        <p:spPr>
          <a:xfrm>
            <a:off x="2928622" y="837725"/>
            <a:ext cx="7943816" cy="5590955"/>
          </a:xfrm>
          <a:prstGeom prst="rect">
            <a:avLst/>
          </a:prstGeom>
        </p:spPr>
      </p:pic>
      <p:pic>
        <p:nvPicPr>
          <p:cNvPr id="5" name="图片 2">
            <a:extLst>
              <a:ext uri="{FF2B5EF4-FFF2-40B4-BE49-F238E27FC236}">
                <a16:creationId xmlns:a16="http://schemas.microsoft.com/office/drawing/2014/main" id="{B8D971B4-67B5-731A-1D6F-1A6F766F8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7140" y="3717940"/>
            <a:ext cx="3123416" cy="3140060"/>
          </a:xfrm>
          <a:prstGeom prst="rect">
            <a:avLst/>
          </a:prstGeom>
        </p:spPr>
      </p:pic>
      <p:sp>
        <p:nvSpPr>
          <p:cNvPr id="6" name="Speech Bubble: Rectangle with Corners Rounded 5">
            <a:extLst>
              <a:ext uri="{FF2B5EF4-FFF2-40B4-BE49-F238E27FC236}">
                <a16:creationId xmlns:a16="http://schemas.microsoft.com/office/drawing/2014/main" id="{9FCAC21F-AE77-36EE-7BA8-B043CE0D07D4}"/>
              </a:ext>
            </a:extLst>
          </p:cNvPr>
          <p:cNvSpPr/>
          <p:nvPr/>
        </p:nvSpPr>
        <p:spPr>
          <a:xfrm>
            <a:off x="2419815" y="429322"/>
            <a:ext cx="3936380" cy="2286690"/>
          </a:xfrm>
          <a:prstGeom prst="wedgeRoundRectCallout">
            <a:avLst>
              <a:gd name="adj1" fmla="val 47395"/>
              <a:gd name="adj2" fmla="val 62896"/>
              <a:gd name="adj3" fmla="val 16667"/>
            </a:avLst>
          </a:prstGeom>
          <a:ln w="28575">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9C706A3-7D06-D47E-0E91-39F70014A179}"/>
              </a:ext>
            </a:extLst>
          </p:cNvPr>
          <p:cNvSpPr txBox="1"/>
          <p:nvPr/>
        </p:nvSpPr>
        <p:spPr>
          <a:xfrm>
            <a:off x="2564780" y="469243"/>
            <a:ext cx="3646449" cy="2246769"/>
          </a:xfrm>
          <a:prstGeom prst="rect">
            <a:avLst/>
          </a:prstGeom>
          <a:noFill/>
        </p:spPr>
        <p:txBody>
          <a:bodyPr wrap="square" rtlCol="0">
            <a:spAutoFit/>
          </a:bodyPr>
          <a:lstStyle/>
          <a:p>
            <a:pPr algn="ctr"/>
            <a:r>
              <a:rPr lang="en-US" sz="2800" b="1" dirty="0" err="1"/>
              <a:t>Mình</a:t>
            </a:r>
            <a:r>
              <a:rPr lang="en-US" sz="2800" b="1" dirty="0"/>
              <a:t> </a:t>
            </a:r>
            <a:r>
              <a:rPr lang="en-US" sz="2800" b="1" dirty="0" err="1"/>
              <a:t>đã</a:t>
            </a:r>
            <a:r>
              <a:rPr lang="en-US" sz="2800" b="1" dirty="0"/>
              <a:t> </a:t>
            </a:r>
            <a:r>
              <a:rPr lang="en-US" sz="2800" b="1" dirty="0" err="1"/>
              <a:t>hiểu</a:t>
            </a:r>
            <a:r>
              <a:rPr lang="en-US" sz="2800" b="1" dirty="0"/>
              <a:t> </a:t>
            </a:r>
            <a:r>
              <a:rPr lang="en-US" sz="2800" b="1" dirty="0" err="1"/>
              <a:t>vì</a:t>
            </a:r>
            <a:r>
              <a:rPr lang="en-US" sz="2800" b="1" dirty="0"/>
              <a:t> </a:t>
            </a:r>
            <a:r>
              <a:rPr lang="en-US" sz="2800" b="1" dirty="0" err="1"/>
              <a:t>sao</a:t>
            </a:r>
            <a:r>
              <a:rPr lang="en-US" sz="2800" b="1" dirty="0"/>
              <a:t> </a:t>
            </a:r>
            <a:r>
              <a:rPr lang="en-US" sz="2800" b="1" dirty="0" err="1"/>
              <a:t>khi</a:t>
            </a:r>
            <a:r>
              <a:rPr lang="en-US" sz="2800" b="1" dirty="0"/>
              <a:t> </a:t>
            </a:r>
            <a:r>
              <a:rPr lang="en-US" sz="2800" b="1" dirty="0" err="1"/>
              <a:t>có</a:t>
            </a:r>
            <a:r>
              <a:rPr lang="en-US" sz="2800" b="1" dirty="0"/>
              <a:t> </a:t>
            </a:r>
            <a:r>
              <a:rPr lang="en-US" sz="2800" b="1" dirty="0" err="1"/>
              <a:t>vật</a:t>
            </a:r>
            <a:r>
              <a:rPr lang="en-US" sz="2800" b="1" dirty="0"/>
              <a:t> </a:t>
            </a:r>
            <a:r>
              <a:rPr lang="en-US" sz="2800" b="1" dirty="0" err="1"/>
              <a:t>cản</a:t>
            </a:r>
            <a:r>
              <a:rPr lang="en-US" sz="2800" b="1" dirty="0"/>
              <a:t> </a:t>
            </a:r>
            <a:r>
              <a:rPr lang="en-US" sz="2800" b="1" dirty="0" err="1"/>
              <a:t>trong</a:t>
            </a:r>
            <a:r>
              <a:rPr lang="en-US" sz="2800" b="1" dirty="0"/>
              <a:t> </a:t>
            </a:r>
            <a:r>
              <a:rPr lang="en-US" sz="2800" b="1" dirty="0" err="1"/>
              <a:t>ống</a:t>
            </a:r>
            <a:r>
              <a:rPr lang="en-US" sz="2800" b="1" dirty="0"/>
              <a:t> </a:t>
            </a:r>
            <a:r>
              <a:rPr lang="en-US" sz="2800" b="1" dirty="0" err="1"/>
              <a:t>dẫn</a:t>
            </a:r>
            <a:r>
              <a:rPr lang="en-US" sz="2800" b="1" dirty="0"/>
              <a:t> </a:t>
            </a:r>
            <a:r>
              <a:rPr lang="en-US" sz="2800" b="1" dirty="0" err="1"/>
              <a:t>nước</a:t>
            </a:r>
            <a:r>
              <a:rPr lang="en-US" sz="2800" b="1" dirty="0"/>
              <a:t> </a:t>
            </a:r>
            <a:r>
              <a:rPr lang="en-US" sz="2800" b="1" dirty="0" err="1"/>
              <a:t>tiểu</a:t>
            </a:r>
            <a:r>
              <a:rPr lang="en-US" sz="2800" b="1" dirty="0"/>
              <a:t> </a:t>
            </a:r>
            <a:r>
              <a:rPr lang="en-US" sz="2800" b="1" dirty="0" err="1"/>
              <a:t>sẽ</a:t>
            </a:r>
            <a:r>
              <a:rPr lang="en-US" sz="2800" b="1" dirty="0"/>
              <a:t> </a:t>
            </a:r>
            <a:r>
              <a:rPr lang="en-US" sz="2800" b="1" dirty="0" err="1"/>
              <a:t>gây</a:t>
            </a:r>
            <a:r>
              <a:rPr lang="en-US" sz="2800" b="1" dirty="0"/>
              <a:t> </a:t>
            </a:r>
            <a:r>
              <a:rPr lang="en-US" sz="2800" b="1" dirty="0" err="1"/>
              <a:t>khó</a:t>
            </a:r>
            <a:r>
              <a:rPr lang="en-US" sz="2800" b="1" dirty="0"/>
              <a:t> </a:t>
            </a:r>
            <a:r>
              <a:rPr lang="en-US" sz="2800" b="1" dirty="0" err="1"/>
              <a:t>khăn</a:t>
            </a:r>
            <a:r>
              <a:rPr lang="en-US" sz="2800" b="1" dirty="0"/>
              <a:t> </a:t>
            </a:r>
            <a:r>
              <a:rPr lang="en-US" sz="2800" b="1" dirty="0" err="1"/>
              <a:t>cho</a:t>
            </a:r>
            <a:r>
              <a:rPr lang="en-US" sz="2800" b="1" dirty="0"/>
              <a:t> </a:t>
            </a:r>
            <a:r>
              <a:rPr lang="en-US" sz="2800" b="1" dirty="0" err="1"/>
              <a:t>việc</a:t>
            </a:r>
            <a:r>
              <a:rPr lang="en-US" sz="2800" b="1" dirty="0"/>
              <a:t> </a:t>
            </a:r>
            <a:r>
              <a:rPr lang="en-US" sz="2800" b="1" dirty="0" err="1"/>
              <a:t>thải</a:t>
            </a:r>
            <a:r>
              <a:rPr lang="en-US" sz="2800" b="1" dirty="0"/>
              <a:t> </a:t>
            </a:r>
            <a:r>
              <a:rPr lang="en-US" sz="2800" b="1" dirty="0" err="1"/>
              <a:t>nước</a:t>
            </a:r>
            <a:r>
              <a:rPr lang="en-US" sz="2800" b="1" dirty="0"/>
              <a:t> </a:t>
            </a:r>
            <a:r>
              <a:rPr lang="en-US" sz="2800" b="1" dirty="0" err="1"/>
              <a:t>tiểu</a:t>
            </a:r>
            <a:r>
              <a:rPr lang="en-US" sz="2800" b="1" dirty="0"/>
              <a:t>.</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B5607F8C-4D12-7023-3051-5973C2091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062" y="0"/>
            <a:ext cx="1350938" cy="1350938"/>
          </a:xfrm>
          <a:prstGeom prst="rect">
            <a:avLst/>
          </a:prstGeom>
        </p:spPr>
      </p:pic>
    </p:spTree>
    <p:extLst>
      <p:ext uri="{BB962C8B-B14F-4D97-AF65-F5344CB8AC3E}">
        <p14:creationId xmlns:p14="http://schemas.microsoft.com/office/powerpoint/2010/main" val="1364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2C6C277A-5536-4E4F-8599-83891504A28E}"/>
              </a:ext>
            </a:extLst>
          </p:cNvPr>
          <p:cNvPicPr>
            <a:picLocks noChangeAspect="1"/>
          </p:cNvPicPr>
          <p:nvPr/>
        </p:nvPicPr>
        <p:blipFill>
          <a:blip r:embed="rId3"/>
          <a:stretch>
            <a:fillRect/>
          </a:stretch>
        </p:blipFill>
        <p:spPr>
          <a:xfrm>
            <a:off x="157453" y="4206783"/>
            <a:ext cx="12034547" cy="2017951"/>
          </a:xfrm>
          <a:prstGeom prst="rect">
            <a:avLst/>
          </a:prstGeom>
        </p:spPr>
      </p:pic>
    </p:spTree>
    <p:extLst>
      <p:ext uri="{BB962C8B-B14F-4D97-AF65-F5344CB8AC3E}">
        <p14:creationId xmlns:p14="http://schemas.microsoft.com/office/powerpoint/2010/main" val="47421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chairs and a table&#10;&#10;Description automatically generated">
            <a:extLst>
              <a:ext uri="{FF2B5EF4-FFF2-40B4-BE49-F238E27FC236}">
                <a16:creationId xmlns:a16="http://schemas.microsoft.com/office/drawing/2014/main" id="{6CF9DF8D-6B8A-5B7E-4BDE-53C20998D43C}"/>
              </a:ext>
            </a:extLst>
          </p:cNvPr>
          <p:cNvPicPr>
            <a:picLocks noChangeAspect="1"/>
          </p:cNvPicPr>
          <p:nvPr/>
        </p:nvPicPr>
        <p:blipFill rotWithShape="1">
          <a:blip r:embed="rId3">
            <a:extLst>
              <a:ext uri="{28A0092B-C50C-407E-A947-70E740481C1C}">
                <a14:useLocalDpi xmlns:a14="http://schemas.microsoft.com/office/drawing/2010/main" val="0"/>
              </a:ext>
            </a:extLst>
          </a:blip>
          <a:srcRect l="3403" r="7693" b="1"/>
          <a:stretch/>
        </p:blipFill>
        <p:spPr>
          <a:xfrm>
            <a:off x="20" y="1282"/>
            <a:ext cx="12191980" cy="6856718"/>
          </a:xfrm>
          <a:prstGeom prst="rect">
            <a:avLst/>
          </a:prstGeom>
        </p:spPr>
      </p:pic>
      <p:grpSp>
        <p:nvGrpSpPr>
          <p:cNvPr id="66" name="Group 65">
            <a:extLst>
              <a:ext uri="{FF2B5EF4-FFF2-40B4-BE49-F238E27FC236}">
                <a16:creationId xmlns:a16="http://schemas.microsoft.com/office/drawing/2014/main" id="{61EF48C0-D19B-0A51-FA1C-B0BA3105EE2C}"/>
              </a:ext>
            </a:extLst>
          </p:cNvPr>
          <p:cNvGrpSpPr/>
          <p:nvPr/>
        </p:nvGrpSpPr>
        <p:grpSpPr>
          <a:xfrm>
            <a:off x="-882368" y="553371"/>
            <a:ext cx="12810420" cy="1545190"/>
            <a:chOff x="-882368" y="553371"/>
            <a:chExt cx="12810420" cy="1545190"/>
          </a:xfrm>
        </p:grpSpPr>
        <p:sp>
          <p:nvSpPr>
            <p:cNvPr id="46" name="Hình chữ nhật: Góc Tròn 6">
              <a:extLst>
                <a:ext uri="{FF2B5EF4-FFF2-40B4-BE49-F238E27FC236}">
                  <a16:creationId xmlns:a16="http://schemas.microsoft.com/office/drawing/2014/main" id="{8980AAE4-AABC-2F9A-0777-B5887802F359}"/>
                </a:ext>
              </a:extLst>
            </p:cNvPr>
            <p:cNvSpPr/>
            <p:nvPr/>
          </p:nvSpPr>
          <p:spPr>
            <a:xfrm>
              <a:off x="429736" y="606260"/>
              <a:ext cx="11498316" cy="1492301"/>
            </a:xfrm>
            <a:custGeom>
              <a:avLst/>
              <a:gdLst>
                <a:gd name="connsiteX0" fmla="*/ 0 w 11498316"/>
                <a:gd name="connsiteY0" fmla="*/ 248722 h 1492301"/>
                <a:gd name="connsiteX1" fmla="*/ 248722 w 11498316"/>
                <a:gd name="connsiteY1" fmla="*/ 0 h 1492301"/>
                <a:gd name="connsiteX2" fmla="*/ 11249594 w 11498316"/>
                <a:gd name="connsiteY2" fmla="*/ 0 h 1492301"/>
                <a:gd name="connsiteX3" fmla="*/ 11498316 w 11498316"/>
                <a:gd name="connsiteY3" fmla="*/ 248722 h 1492301"/>
                <a:gd name="connsiteX4" fmla="*/ 11498316 w 11498316"/>
                <a:gd name="connsiteY4" fmla="*/ 1243579 h 1492301"/>
                <a:gd name="connsiteX5" fmla="*/ 11249594 w 11498316"/>
                <a:gd name="connsiteY5" fmla="*/ 1492301 h 1492301"/>
                <a:gd name="connsiteX6" fmla="*/ 248722 w 11498316"/>
                <a:gd name="connsiteY6" fmla="*/ 1492301 h 1492301"/>
                <a:gd name="connsiteX7" fmla="*/ 0 w 11498316"/>
                <a:gd name="connsiteY7" fmla="*/ 1243579 h 1492301"/>
                <a:gd name="connsiteX8" fmla="*/ 0 w 11498316"/>
                <a:gd name="connsiteY8" fmla="*/ 248722 h 149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316" h="1492301" fill="none" extrusionOk="0">
                  <a:moveTo>
                    <a:pt x="0" y="248722"/>
                  </a:moveTo>
                  <a:cubicBezTo>
                    <a:pt x="-25873" y="112966"/>
                    <a:pt x="110277" y="6133"/>
                    <a:pt x="248722" y="0"/>
                  </a:cubicBezTo>
                  <a:cubicBezTo>
                    <a:pt x="3047045" y="77600"/>
                    <a:pt x="6045748" y="-27269"/>
                    <a:pt x="11249594" y="0"/>
                  </a:cubicBezTo>
                  <a:cubicBezTo>
                    <a:pt x="11399015" y="-15904"/>
                    <a:pt x="11523146" y="118667"/>
                    <a:pt x="11498316" y="248722"/>
                  </a:cubicBezTo>
                  <a:cubicBezTo>
                    <a:pt x="11511967" y="559923"/>
                    <a:pt x="11587835" y="988284"/>
                    <a:pt x="11498316" y="1243579"/>
                  </a:cubicBezTo>
                  <a:cubicBezTo>
                    <a:pt x="11493202" y="1378944"/>
                    <a:pt x="11368649" y="1500376"/>
                    <a:pt x="11249594" y="1492301"/>
                  </a:cubicBezTo>
                  <a:cubicBezTo>
                    <a:pt x="6654300" y="1541478"/>
                    <a:pt x="3268764" y="1369599"/>
                    <a:pt x="248722" y="1492301"/>
                  </a:cubicBezTo>
                  <a:cubicBezTo>
                    <a:pt x="109221" y="1508706"/>
                    <a:pt x="-14596" y="1393512"/>
                    <a:pt x="0" y="1243579"/>
                  </a:cubicBezTo>
                  <a:cubicBezTo>
                    <a:pt x="35395" y="984092"/>
                    <a:pt x="84706" y="741322"/>
                    <a:pt x="0" y="248722"/>
                  </a:cubicBezTo>
                  <a:close/>
                </a:path>
                <a:path w="11498316" h="1492301" stroke="0" extrusionOk="0">
                  <a:moveTo>
                    <a:pt x="0" y="248722"/>
                  </a:moveTo>
                  <a:cubicBezTo>
                    <a:pt x="22854" y="108745"/>
                    <a:pt x="133984" y="-1510"/>
                    <a:pt x="248722" y="0"/>
                  </a:cubicBezTo>
                  <a:cubicBezTo>
                    <a:pt x="5099634" y="-129276"/>
                    <a:pt x="9162677" y="-77778"/>
                    <a:pt x="11249594" y="0"/>
                  </a:cubicBezTo>
                  <a:cubicBezTo>
                    <a:pt x="11380240" y="-21419"/>
                    <a:pt x="11494973" y="130632"/>
                    <a:pt x="11498316" y="248722"/>
                  </a:cubicBezTo>
                  <a:cubicBezTo>
                    <a:pt x="11452448" y="659918"/>
                    <a:pt x="11587413" y="789162"/>
                    <a:pt x="11498316" y="1243579"/>
                  </a:cubicBezTo>
                  <a:cubicBezTo>
                    <a:pt x="11504313" y="1393592"/>
                    <a:pt x="11377338" y="1495571"/>
                    <a:pt x="11249594" y="1492301"/>
                  </a:cubicBezTo>
                  <a:cubicBezTo>
                    <a:pt x="8742461" y="1536521"/>
                    <a:pt x="2466580" y="1462919"/>
                    <a:pt x="248722" y="1492301"/>
                  </a:cubicBezTo>
                  <a:cubicBezTo>
                    <a:pt x="109933" y="1486829"/>
                    <a:pt x="-23557" y="1375499"/>
                    <a:pt x="0" y="1243579"/>
                  </a:cubicBezTo>
                  <a:cubicBezTo>
                    <a:pt x="12983" y="773146"/>
                    <a:pt x="-9210" y="361606"/>
                    <a:pt x="0" y="248722"/>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Nhóm 23">
              <a:extLst>
                <a:ext uri="{FF2B5EF4-FFF2-40B4-BE49-F238E27FC236}">
                  <a16:creationId xmlns:a16="http://schemas.microsoft.com/office/drawing/2014/main" id="{A3DF09C5-F754-B636-88CB-68E7EB2373B5}"/>
                </a:ext>
              </a:extLst>
            </p:cNvPr>
            <p:cNvGrpSpPr/>
            <p:nvPr/>
          </p:nvGrpSpPr>
          <p:grpSpPr>
            <a:xfrm>
              <a:off x="-882368" y="553371"/>
              <a:ext cx="4433654" cy="1381473"/>
              <a:chOff x="3666356" y="4573200"/>
              <a:chExt cx="4280542" cy="1381473"/>
            </a:xfrm>
          </p:grpSpPr>
          <p:sp>
            <p:nvSpPr>
              <p:cNvPr id="50" name="TextBox 67">
                <a:extLst>
                  <a:ext uri="{FF2B5EF4-FFF2-40B4-BE49-F238E27FC236}">
                    <a16:creationId xmlns:a16="http://schemas.microsoft.com/office/drawing/2014/main" id="{A70C4B69-F427-2E90-01AA-8D9134AFBD25}"/>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1:</a:t>
                </a:r>
              </a:p>
            </p:txBody>
          </p:sp>
          <p:sp>
            <p:nvSpPr>
              <p:cNvPr id="51" name="TextBox 67">
                <a:extLst>
                  <a:ext uri="{FF2B5EF4-FFF2-40B4-BE49-F238E27FC236}">
                    <a16:creationId xmlns:a16="http://schemas.microsoft.com/office/drawing/2014/main" id="{DBB99A70-0E42-7374-FAE4-4E06BB55F65B}"/>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1:</a:t>
                </a:r>
              </a:p>
            </p:txBody>
          </p:sp>
        </p:grpSp>
        <p:sp>
          <p:nvSpPr>
            <p:cNvPr id="47" name="Hộp Văn bản 25">
              <a:extLst>
                <a:ext uri="{FF2B5EF4-FFF2-40B4-BE49-F238E27FC236}">
                  <a16:creationId xmlns:a16="http://schemas.microsoft.com/office/drawing/2014/main" id="{F1861615-B3C6-763B-369F-C5E592AA1E5B}"/>
                </a:ext>
              </a:extLst>
            </p:cNvPr>
            <p:cNvSpPr txBox="1"/>
            <p:nvPr/>
          </p:nvSpPr>
          <p:spPr>
            <a:xfrm>
              <a:off x="681952" y="898470"/>
              <a:ext cx="111276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bộ phận nào của cơ quan bài tiết nước tiểu ?</a:t>
              </a:r>
            </a:p>
          </p:txBody>
        </p:sp>
      </p:grpSp>
      <p:pic>
        <p:nvPicPr>
          <p:cNvPr id="63" name="Picture 62" descr="A blackboard on a stand&#10;&#10;Description automatically generated">
            <a:extLst>
              <a:ext uri="{FF2B5EF4-FFF2-40B4-BE49-F238E27FC236}">
                <a16:creationId xmlns:a16="http://schemas.microsoft.com/office/drawing/2014/main" id="{417087ED-A91E-B15A-5615-7ED47A139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7864" y="1678898"/>
            <a:ext cx="7896726" cy="5942989"/>
          </a:xfrm>
          <a:prstGeom prst="rect">
            <a:avLst/>
          </a:prstGeom>
        </p:spPr>
      </p:pic>
      <p:pic>
        <p:nvPicPr>
          <p:cNvPr id="3" name="Picture 2">
            <a:extLst>
              <a:ext uri="{FF2B5EF4-FFF2-40B4-BE49-F238E27FC236}">
                <a16:creationId xmlns:a16="http://schemas.microsoft.com/office/drawing/2014/main" id="{A1D324A7-B1D6-FD4F-67CA-53C6B8ABB446}"/>
              </a:ext>
            </a:extLst>
          </p:cNvPr>
          <p:cNvPicPr>
            <a:picLocks noChangeAspect="1"/>
          </p:cNvPicPr>
          <p:nvPr/>
        </p:nvPicPr>
        <p:blipFill rotWithShape="1">
          <a:blip r:embed="rId5"/>
          <a:srcRect l="24430" r="29472"/>
          <a:stretch/>
        </p:blipFill>
        <p:spPr>
          <a:xfrm>
            <a:off x="8588409" y="1483112"/>
            <a:ext cx="2941293" cy="5374888"/>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6BCC4768-F29E-729C-5323-FDEC6A3BA235}"/>
              </a:ext>
            </a:extLst>
          </p:cNvPr>
          <p:cNvSpPr/>
          <p:nvPr/>
        </p:nvSpPr>
        <p:spPr>
          <a:xfrm>
            <a:off x="8393152" y="4130192"/>
            <a:ext cx="919789" cy="596590"/>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rPr>
              <a:t>?</a:t>
            </a:r>
          </a:p>
        </p:txBody>
      </p:sp>
      <p:sp>
        <p:nvSpPr>
          <p:cNvPr id="7" name="TextBox 6">
            <a:extLst>
              <a:ext uri="{FF2B5EF4-FFF2-40B4-BE49-F238E27FC236}">
                <a16:creationId xmlns:a16="http://schemas.microsoft.com/office/drawing/2014/main" id="{908C526E-4E35-EE99-3372-C342E9740D32}"/>
              </a:ext>
            </a:extLst>
          </p:cNvPr>
          <p:cNvSpPr txBox="1"/>
          <p:nvPr/>
        </p:nvSpPr>
        <p:spPr>
          <a:xfrm>
            <a:off x="2185639" y="3278458"/>
            <a:ext cx="3947531" cy="1862048"/>
          </a:xfrm>
          <a:prstGeom prst="rect">
            <a:avLst/>
          </a:prstGeom>
          <a:noFill/>
        </p:spPr>
        <p:txBody>
          <a:bodyPr wrap="square" rtlCol="0">
            <a:spAutoFit/>
          </a:bodyPr>
          <a:lstStyle/>
          <a:p>
            <a:pPr algn="ctr"/>
            <a:r>
              <a:rPr lang="en-US" sz="11500" b="1" dirty="0" err="1">
                <a:solidFill>
                  <a:schemeClr val="bg1"/>
                </a:solidFill>
              </a:rPr>
              <a:t>Thận</a:t>
            </a:r>
            <a:endParaRPr lang="en-US" sz="11500" b="1" dirty="0">
              <a:solidFill>
                <a:schemeClr val="bg1"/>
              </a:solidFill>
            </a:endParaRPr>
          </a:p>
        </p:txBody>
      </p:sp>
    </p:spTree>
    <p:extLst>
      <p:ext uri="{BB962C8B-B14F-4D97-AF65-F5344CB8AC3E}">
        <p14:creationId xmlns:p14="http://schemas.microsoft.com/office/powerpoint/2010/main" val="2842456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500" fill="hold"/>
                                        <p:tgtEl>
                                          <p:spTgt spid="63"/>
                                        </p:tgtEl>
                                        <p:attrNameLst>
                                          <p:attrName>ppt_x</p:attrName>
                                        </p:attrNameLst>
                                      </p:cBhvr>
                                      <p:tavLst>
                                        <p:tav tm="0">
                                          <p:val>
                                            <p:strVal val="#ppt_x"/>
                                          </p:val>
                                        </p:tav>
                                        <p:tav tm="100000">
                                          <p:val>
                                            <p:strVal val="#ppt_x"/>
                                          </p:val>
                                        </p:tav>
                                      </p:tavLst>
                                    </p:anim>
                                    <p:anim calcmode="lin" valueType="num">
                                      <p:cBhvr additive="base">
                                        <p:cTn id="15" dur="500" fill="hold"/>
                                        <p:tgtEl>
                                          <p:spTgt spid="63"/>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chairs and a table&#10;&#10;Description automatically generated">
            <a:extLst>
              <a:ext uri="{FF2B5EF4-FFF2-40B4-BE49-F238E27FC236}">
                <a16:creationId xmlns:a16="http://schemas.microsoft.com/office/drawing/2014/main" id="{6CF9DF8D-6B8A-5B7E-4BDE-53C20998D43C}"/>
              </a:ext>
            </a:extLst>
          </p:cNvPr>
          <p:cNvPicPr>
            <a:picLocks noChangeAspect="1"/>
          </p:cNvPicPr>
          <p:nvPr/>
        </p:nvPicPr>
        <p:blipFill rotWithShape="1">
          <a:blip r:embed="rId3">
            <a:extLst>
              <a:ext uri="{28A0092B-C50C-407E-A947-70E740481C1C}">
                <a14:useLocalDpi xmlns:a14="http://schemas.microsoft.com/office/drawing/2010/main" val="0"/>
              </a:ext>
            </a:extLst>
          </a:blip>
          <a:srcRect l="3403" r="7693" b="1"/>
          <a:stretch/>
        </p:blipFill>
        <p:spPr>
          <a:xfrm>
            <a:off x="20" y="1282"/>
            <a:ext cx="12191980" cy="6856718"/>
          </a:xfrm>
          <a:prstGeom prst="rect">
            <a:avLst/>
          </a:prstGeom>
        </p:spPr>
      </p:pic>
      <p:grpSp>
        <p:nvGrpSpPr>
          <p:cNvPr id="66" name="Group 65">
            <a:extLst>
              <a:ext uri="{FF2B5EF4-FFF2-40B4-BE49-F238E27FC236}">
                <a16:creationId xmlns:a16="http://schemas.microsoft.com/office/drawing/2014/main" id="{61EF48C0-D19B-0A51-FA1C-B0BA3105EE2C}"/>
              </a:ext>
            </a:extLst>
          </p:cNvPr>
          <p:cNvGrpSpPr/>
          <p:nvPr/>
        </p:nvGrpSpPr>
        <p:grpSpPr>
          <a:xfrm>
            <a:off x="-770855" y="606260"/>
            <a:ext cx="12698907" cy="1492301"/>
            <a:chOff x="-770855" y="606260"/>
            <a:chExt cx="12698907" cy="1492301"/>
          </a:xfrm>
        </p:grpSpPr>
        <p:sp>
          <p:nvSpPr>
            <p:cNvPr id="46" name="Hình chữ nhật: Góc Tròn 6">
              <a:extLst>
                <a:ext uri="{FF2B5EF4-FFF2-40B4-BE49-F238E27FC236}">
                  <a16:creationId xmlns:a16="http://schemas.microsoft.com/office/drawing/2014/main" id="{8980AAE4-AABC-2F9A-0777-B5887802F359}"/>
                </a:ext>
              </a:extLst>
            </p:cNvPr>
            <p:cNvSpPr/>
            <p:nvPr/>
          </p:nvSpPr>
          <p:spPr>
            <a:xfrm>
              <a:off x="429736" y="606260"/>
              <a:ext cx="11498316" cy="1492301"/>
            </a:xfrm>
            <a:custGeom>
              <a:avLst/>
              <a:gdLst>
                <a:gd name="connsiteX0" fmla="*/ 0 w 11498316"/>
                <a:gd name="connsiteY0" fmla="*/ 248722 h 1492301"/>
                <a:gd name="connsiteX1" fmla="*/ 248722 w 11498316"/>
                <a:gd name="connsiteY1" fmla="*/ 0 h 1492301"/>
                <a:gd name="connsiteX2" fmla="*/ 11249594 w 11498316"/>
                <a:gd name="connsiteY2" fmla="*/ 0 h 1492301"/>
                <a:gd name="connsiteX3" fmla="*/ 11498316 w 11498316"/>
                <a:gd name="connsiteY3" fmla="*/ 248722 h 1492301"/>
                <a:gd name="connsiteX4" fmla="*/ 11498316 w 11498316"/>
                <a:gd name="connsiteY4" fmla="*/ 1243579 h 1492301"/>
                <a:gd name="connsiteX5" fmla="*/ 11249594 w 11498316"/>
                <a:gd name="connsiteY5" fmla="*/ 1492301 h 1492301"/>
                <a:gd name="connsiteX6" fmla="*/ 248722 w 11498316"/>
                <a:gd name="connsiteY6" fmla="*/ 1492301 h 1492301"/>
                <a:gd name="connsiteX7" fmla="*/ 0 w 11498316"/>
                <a:gd name="connsiteY7" fmla="*/ 1243579 h 1492301"/>
                <a:gd name="connsiteX8" fmla="*/ 0 w 11498316"/>
                <a:gd name="connsiteY8" fmla="*/ 248722 h 149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316" h="1492301" fill="none" extrusionOk="0">
                  <a:moveTo>
                    <a:pt x="0" y="248722"/>
                  </a:moveTo>
                  <a:cubicBezTo>
                    <a:pt x="-25873" y="112966"/>
                    <a:pt x="110277" y="6133"/>
                    <a:pt x="248722" y="0"/>
                  </a:cubicBezTo>
                  <a:cubicBezTo>
                    <a:pt x="3047045" y="77600"/>
                    <a:pt x="6045748" y="-27269"/>
                    <a:pt x="11249594" y="0"/>
                  </a:cubicBezTo>
                  <a:cubicBezTo>
                    <a:pt x="11399015" y="-15904"/>
                    <a:pt x="11523146" y="118667"/>
                    <a:pt x="11498316" y="248722"/>
                  </a:cubicBezTo>
                  <a:cubicBezTo>
                    <a:pt x="11511967" y="559923"/>
                    <a:pt x="11587835" y="988284"/>
                    <a:pt x="11498316" y="1243579"/>
                  </a:cubicBezTo>
                  <a:cubicBezTo>
                    <a:pt x="11493202" y="1378944"/>
                    <a:pt x="11368649" y="1500376"/>
                    <a:pt x="11249594" y="1492301"/>
                  </a:cubicBezTo>
                  <a:cubicBezTo>
                    <a:pt x="6654300" y="1541478"/>
                    <a:pt x="3268764" y="1369599"/>
                    <a:pt x="248722" y="1492301"/>
                  </a:cubicBezTo>
                  <a:cubicBezTo>
                    <a:pt x="109221" y="1508706"/>
                    <a:pt x="-14596" y="1393512"/>
                    <a:pt x="0" y="1243579"/>
                  </a:cubicBezTo>
                  <a:cubicBezTo>
                    <a:pt x="35395" y="984092"/>
                    <a:pt x="84706" y="741322"/>
                    <a:pt x="0" y="248722"/>
                  </a:cubicBezTo>
                  <a:close/>
                </a:path>
                <a:path w="11498316" h="1492301" stroke="0" extrusionOk="0">
                  <a:moveTo>
                    <a:pt x="0" y="248722"/>
                  </a:moveTo>
                  <a:cubicBezTo>
                    <a:pt x="22854" y="108745"/>
                    <a:pt x="133984" y="-1510"/>
                    <a:pt x="248722" y="0"/>
                  </a:cubicBezTo>
                  <a:cubicBezTo>
                    <a:pt x="5099634" y="-129276"/>
                    <a:pt x="9162677" y="-77778"/>
                    <a:pt x="11249594" y="0"/>
                  </a:cubicBezTo>
                  <a:cubicBezTo>
                    <a:pt x="11380240" y="-21419"/>
                    <a:pt x="11494973" y="130632"/>
                    <a:pt x="11498316" y="248722"/>
                  </a:cubicBezTo>
                  <a:cubicBezTo>
                    <a:pt x="11452448" y="659918"/>
                    <a:pt x="11587413" y="789162"/>
                    <a:pt x="11498316" y="1243579"/>
                  </a:cubicBezTo>
                  <a:cubicBezTo>
                    <a:pt x="11504313" y="1393592"/>
                    <a:pt x="11377338" y="1495571"/>
                    <a:pt x="11249594" y="1492301"/>
                  </a:cubicBezTo>
                  <a:cubicBezTo>
                    <a:pt x="8742461" y="1536521"/>
                    <a:pt x="2466580" y="1462919"/>
                    <a:pt x="248722" y="1492301"/>
                  </a:cubicBezTo>
                  <a:cubicBezTo>
                    <a:pt x="109933" y="1486829"/>
                    <a:pt x="-23557" y="1375499"/>
                    <a:pt x="0" y="1243579"/>
                  </a:cubicBezTo>
                  <a:cubicBezTo>
                    <a:pt x="12983" y="773146"/>
                    <a:pt x="-9210" y="361606"/>
                    <a:pt x="0" y="248722"/>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Nhóm 23">
              <a:extLst>
                <a:ext uri="{FF2B5EF4-FFF2-40B4-BE49-F238E27FC236}">
                  <a16:creationId xmlns:a16="http://schemas.microsoft.com/office/drawing/2014/main" id="{A3DF09C5-F754-B636-88CB-68E7EB2373B5}"/>
                </a:ext>
              </a:extLst>
            </p:cNvPr>
            <p:cNvGrpSpPr/>
            <p:nvPr/>
          </p:nvGrpSpPr>
          <p:grpSpPr>
            <a:xfrm>
              <a:off x="-770855" y="609127"/>
              <a:ext cx="4455955" cy="1403776"/>
              <a:chOff x="3774018" y="4628956"/>
              <a:chExt cx="4302073" cy="1403776"/>
            </a:xfrm>
          </p:grpSpPr>
          <p:sp>
            <p:nvSpPr>
              <p:cNvPr id="50" name="TextBox 67">
                <a:extLst>
                  <a:ext uri="{FF2B5EF4-FFF2-40B4-BE49-F238E27FC236}">
                    <a16:creationId xmlns:a16="http://schemas.microsoft.com/office/drawing/2014/main" id="{A70C4B69-F427-2E90-01AA-8D9134AFBD25}"/>
                  </a:ext>
                </a:extLst>
              </p:cNvPr>
              <p:cNvSpPr txBox="1"/>
              <p:nvPr/>
            </p:nvSpPr>
            <p:spPr>
              <a:xfrm>
                <a:off x="3774018" y="4628956"/>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2:</a:t>
                </a:r>
              </a:p>
            </p:txBody>
          </p:sp>
          <p:sp>
            <p:nvSpPr>
              <p:cNvPr id="51" name="TextBox 67">
                <a:extLst>
                  <a:ext uri="{FF2B5EF4-FFF2-40B4-BE49-F238E27FC236}">
                    <a16:creationId xmlns:a16="http://schemas.microsoft.com/office/drawing/2014/main" id="{DBB99A70-0E42-7374-FAE4-4E06BB55F65B}"/>
                  </a:ext>
                </a:extLst>
              </p:cNvPr>
              <p:cNvSpPr txBox="1"/>
              <p:nvPr/>
            </p:nvSpPr>
            <p:spPr>
              <a:xfrm>
                <a:off x="3795549" y="465125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2:</a:t>
                </a:r>
              </a:p>
            </p:txBody>
          </p:sp>
        </p:grpSp>
        <p:sp>
          <p:nvSpPr>
            <p:cNvPr id="47" name="Hộp Văn bản 25">
              <a:extLst>
                <a:ext uri="{FF2B5EF4-FFF2-40B4-BE49-F238E27FC236}">
                  <a16:creationId xmlns:a16="http://schemas.microsoft.com/office/drawing/2014/main" id="{F1861615-B3C6-763B-369F-C5E592AA1E5B}"/>
                </a:ext>
              </a:extLst>
            </p:cNvPr>
            <p:cNvSpPr txBox="1"/>
            <p:nvPr/>
          </p:nvSpPr>
          <p:spPr>
            <a:xfrm>
              <a:off x="681952" y="898470"/>
              <a:ext cx="111276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bộ phận nào của cơ quan bài tiết nước tiểu ?</a:t>
              </a:r>
            </a:p>
          </p:txBody>
        </p:sp>
      </p:grpSp>
      <p:pic>
        <p:nvPicPr>
          <p:cNvPr id="63" name="Picture 62" descr="A blackboard on a stand&#10;&#10;Description automatically generated">
            <a:extLst>
              <a:ext uri="{FF2B5EF4-FFF2-40B4-BE49-F238E27FC236}">
                <a16:creationId xmlns:a16="http://schemas.microsoft.com/office/drawing/2014/main" id="{417087ED-A91E-B15A-5615-7ED47A139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7864" y="1678898"/>
            <a:ext cx="7896726" cy="5942989"/>
          </a:xfrm>
          <a:prstGeom prst="rect">
            <a:avLst/>
          </a:prstGeom>
        </p:spPr>
      </p:pic>
      <p:sp>
        <p:nvSpPr>
          <p:cNvPr id="7" name="TextBox 6">
            <a:extLst>
              <a:ext uri="{FF2B5EF4-FFF2-40B4-BE49-F238E27FC236}">
                <a16:creationId xmlns:a16="http://schemas.microsoft.com/office/drawing/2014/main" id="{908C526E-4E35-EE99-3372-C342E9740D32}"/>
              </a:ext>
            </a:extLst>
          </p:cNvPr>
          <p:cNvSpPr txBox="1"/>
          <p:nvPr/>
        </p:nvSpPr>
        <p:spPr>
          <a:xfrm>
            <a:off x="2185639" y="3278458"/>
            <a:ext cx="4036741" cy="2308324"/>
          </a:xfrm>
          <a:prstGeom prst="rect">
            <a:avLst/>
          </a:prstGeom>
          <a:noFill/>
        </p:spPr>
        <p:txBody>
          <a:bodyPr wrap="square" rtlCol="0">
            <a:spAutoFit/>
          </a:bodyPr>
          <a:lstStyle/>
          <a:p>
            <a:pPr lvl="0" algn="ctr"/>
            <a:r>
              <a:rPr lang="vi-VN" sz="7200" b="1" dirty="0">
                <a:solidFill>
                  <a:prstClr val="white"/>
                </a:solidFill>
                <a:latin typeface="Calibri" panose="020F0502020204030204"/>
              </a:rPr>
              <a:t>Ống dẫn nước tiểu</a:t>
            </a:r>
          </a:p>
        </p:txBody>
      </p:sp>
      <p:pic>
        <p:nvPicPr>
          <p:cNvPr id="8" name="Picture 7">
            <a:extLst>
              <a:ext uri="{FF2B5EF4-FFF2-40B4-BE49-F238E27FC236}">
                <a16:creationId xmlns:a16="http://schemas.microsoft.com/office/drawing/2014/main" id="{C645A6FE-CB0A-723C-C3DA-DB22FEE41D08}"/>
              </a:ext>
            </a:extLst>
          </p:cNvPr>
          <p:cNvPicPr>
            <a:picLocks noChangeAspect="1"/>
          </p:cNvPicPr>
          <p:nvPr/>
        </p:nvPicPr>
        <p:blipFill rotWithShape="1">
          <a:blip r:embed="rId5"/>
          <a:srcRect l="24430" r="29472"/>
          <a:stretch/>
        </p:blipFill>
        <p:spPr>
          <a:xfrm>
            <a:off x="8316600" y="1402384"/>
            <a:ext cx="2941293" cy="5455616"/>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A5E71A81-5902-4CB8-0A01-173C2A569963}"/>
              </a:ext>
            </a:extLst>
          </p:cNvPr>
          <p:cNvSpPr/>
          <p:nvPr/>
        </p:nvSpPr>
        <p:spPr>
          <a:xfrm>
            <a:off x="10879911" y="5356756"/>
            <a:ext cx="919789" cy="596590"/>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rPr>
              <a:t>?</a:t>
            </a:r>
          </a:p>
        </p:txBody>
      </p:sp>
    </p:spTree>
    <p:extLst>
      <p:ext uri="{BB962C8B-B14F-4D97-AF65-F5344CB8AC3E}">
        <p14:creationId xmlns:p14="http://schemas.microsoft.com/office/powerpoint/2010/main" val="260879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500" fill="hold"/>
                                        <p:tgtEl>
                                          <p:spTgt spid="63"/>
                                        </p:tgtEl>
                                        <p:attrNameLst>
                                          <p:attrName>ppt_x</p:attrName>
                                        </p:attrNameLst>
                                      </p:cBhvr>
                                      <p:tavLst>
                                        <p:tav tm="0">
                                          <p:val>
                                            <p:strVal val="#ppt_x"/>
                                          </p:val>
                                        </p:tav>
                                        <p:tav tm="100000">
                                          <p:val>
                                            <p:strVal val="#ppt_x"/>
                                          </p:val>
                                        </p:tav>
                                      </p:tavLst>
                                    </p:anim>
                                    <p:anim calcmode="lin" valueType="num">
                                      <p:cBhvr additive="base">
                                        <p:cTn id="15" dur="500" fill="hold"/>
                                        <p:tgtEl>
                                          <p:spTgt spid="63"/>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chairs and a table&#10;&#10;Description automatically generated">
            <a:extLst>
              <a:ext uri="{FF2B5EF4-FFF2-40B4-BE49-F238E27FC236}">
                <a16:creationId xmlns:a16="http://schemas.microsoft.com/office/drawing/2014/main" id="{6CF9DF8D-6B8A-5B7E-4BDE-53C20998D43C}"/>
              </a:ext>
            </a:extLst>
          </p:cNvPr>
          <p:cNvPicPr>
            <a:picLocks noChangeAspect="1"/>
          </p:cNvPicPr>
          <p:nvPr/>
        </p:nvPicPr>
        <p:blipFill rotWithShape="1">
          <a:blip r:embed="rId3">
            <a:extLst>
              <a:ext uri="{28A0092B-C50C-407E-A947-70E740481C1C}">
                <a14:useLocalDpi xmlns:a14="http://schemas.microsoft.com/office/drawing/2010/main" val="0"/>
              </a:ext>
            </a:extLst>
          </a:blip>
          <a:srcRect l="3403" r="7693" b="1"/>
          <a:stretch/>
        </p:blipFill>
        <p:spPr>
          <a:xfrm>
            <a:off x="20" y="1282"/>
            <a:ext cx="12191980" cy="6856718"/>
          </a:xfrm>
          <a:prstGeom prst="rect">
            <a:avLst/>
          </a:prstGeom>
        </p:spPr>
      </p:pic>
      <p:grpSp>
        <p:nvGrpSpPr>
          <p:cNvPr id="66" name="Group 65">
            <a:extLst>
              <a:ext uri="{FF2B5EF4-FFF2-40B4-BE49-F238E27FC236}">
                <a16:creationId xmlns:a16="http://schemas.microsoft.com/office/drawing/2014/main" id="{61EF48C0-D19B-0A51-FA1C-B0BA3105EE2C}"/>
              </a:ext>
            </a:extLst>
          </p:cNvPr>
          <p:cNvGrpSpPr/>
          <p:nvPr/>
        </p:nvGrpSpPr>
        <p:grpSpPr>
          <a:xfrm>
            <a:off x="-770855" y="606260"/>
            <a:ext cx="12698907" cy="1492301"/>
            <a:chOff x="-770855" y="606260"/>
            <a:chExt cx="12698907" cy="1492301"/>
          </a:xfrm>
        </p:grpSpPr>
        <p:sp>
          <p:nvSpPr>
            <p:cNvPr id="46" name="Hình chữ nhật: Góc Tròn 6">
              <a:extLst>
                <a:ext uri="{FF2B5EF4-FFF2-40B4-BE49-F238E27FC236}">
                  <a16:creationId xmlns:a16="http://schemas.microsoft.com/office/drawing/2014/main" id="{8980AAE4-AABC-2F9A-0777-B5887802F359}"/>
                </a:ext>
              </a:extLst>
            </p:cNvPr>
            <p:cNvSpPr/>
            <p:nvPr/>
          </p:nvSpPr>
          <p:spPr>
            <a:xfrm>
              <a:off x="429736" y="606260"/>
              <a:ext cx="11498316" cy="1492301"/>
            </a:xfrm>
            <a:custGeom>
              <a:avLst/>
              <a:gdLst>
                <a:gd name="connsiteX0" fmla="*/ 0 w 11498316"/>
                <a:gd name="connsiteY0" fmla="*/ 248722 h 1492301"/>
                <a:gd name="connsiteX1" fmla="*/ 248722 w 11498316"/>
                <a:gd name="connsiteY1" fmla="*/ 0 h 1492301"/>
                <a:gd name="connsiteX2" fmla="*/ 11249594 w 11498316"/>
                <a:gd name="connsiteY2" fmla="*/ 0 h 1492301"/>
                <a:gd name="connsiteX3" fmla="*/ 11498316 w 11498316"/>
                <a:gd name="connsiteY3" fmla="*/ 248722 h 1492301"/>
                <a:gd name="connsiteX4" fmla="*/ 11498316 w 11498316"/>
                <a:gd name="connsiteY4" fmla="*/ 1243579 h 1492301"/>
                <a:gd name="connsiteX5" fmla="*/ 11249594 w 11498316"/>
                <a:gd name="connsiteY5" fmla="*/ 1492301 h 1492301"/>
                <a:gd name="connsiteX6" fmla="*/ 248722 w 11498316"/>
                <a:gd name="connsiteY6" fmla="*/ 1492301 h 1492301"/>
                <a:gd name="connsiteX7" fmla="*/ 0 w 11498316"/>
                <a:gd name="connsiteY7" fmla="*/ 1243579 h 1492301"/>
                <a:gd name="connsiteX8" fmla="*/ 0 w 11498316"/>
                <a:gd name="connsiteY8" fmla="*/ 248722 h 149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316" h="1492301" fill="none" extrusionOk="0">
                  <a:moveTo>
                    <a:pt x="0" y="248722"/>
                  </a:moveTo>
                  <a:cubicBezTo>
                    <a:pt x="-25873" y="112966"/>
                    <a:pt x="110277" y="6133"/>
                    <a:pt x="248722" y="0"/>
                  </a:cubicBezTo>
                  <a:cubicBezTo>
                    <a:pt x="3047045" y="77600"/>
                    <a:pt x="6045748" y="-27269"/>
                    <a:pt x="11249594" y="0"/>
                  </a:cubicBezTo>
                  <a:cubicBezTo>
                    <a:pt x="11399015" y="-15904"/>
                    <a:pt x="11523146" y="118667"/>
                    <a:pt x="11498316" y="248722"/>
                  </a:cubicBezTo>
                  <a:cubicBezTo>
                    <a:pt x="11511967" y="559923"/>
                    <a:pt x="11587835" y="988284"/>
                    <a:pt x="11498316" y="1243579"/>
                  </a:cubicBezTo>
                  <a:cubicBezTo>
                    <a:pt x="11493202" y="1378944"/>
                    <a:pt x="11368649" y="1500376"/>
                    <a:pt x="11249594" y="1492301"/>
                  </a:cubicBezTo>
                  <a:cubicBezTo>
                    <a:pt x="6654300" y="1541478"/>
                    <a:pt x="3268764" y="1369599"/>
                    <a:pt x="248722" y="1492301"/>
                  </a:cubicBezTo>
                  <a:cubicBezTo>
                    <a:pt x="109221" y="1508706"/>
                    <a:pt x="-14596" y="1393512"/>
                    <a:pt x="0" y="1243579"/>
                  </a:cubicBezTo>
                  <a:cubicBezTo>
                    <a:pt x="35395" y="984092"/>
                    <a:pt x="84706" y="741322"/>
                    <a:pt x="0" y="248722"/>
                  </a:cubicBezTo>
                  <a:close/>
                </a:path>
                <a:path w="11498316" h="1492301" stroke="0" extrusionOk="0">
                  <a:moveTo>
                    <a:pt x="0" y="248722"/>
                  </a:moveTo>
                  <a:cubicBezTo>
                    <a:pt x="22854" y="108745"/>
                    <a:pt x="133984" y="-1510"/>
                    <a:pt x="248722" y="0"/>
                  </a:cubicBezTo>
                  <a:cubicBezTo>
                    <a:pt x="5099634" y="-129276"/>
                    <a:pt x="9162677" y="-77778"/>
                    <a:pt x="11249594" y="0"/>
                  </a:cubicBezTo>
                  <a:cubicBezTo>
                    <a:pt x="11380240" y="-21419"/>
                    <a:pt x="11494973" y="130632"/>
                    <a:pt x="11498316" y="248722"/>
                  </a:cubicBezTo>
                  <a:cubicBezTo>
                    <a:pt x="11452448" y="659918"/>
                    <a:pt x="11587413" y="789162"/>
                    <a:pt x="11498316" y="1243579"/>
                  </a:cubicBezTo>
                  <a:cubicBezTo>
                    <a:pt x="11504313" y="1393592"/>
                    <a:pt x="11377338" y="1495571"/>
                    <a:pt x="11249594" y="1492301"/>
                  </a:cubicBezTo>
                  <a:cubicBezTo>
                    <a:pt x="8742461" y="1536521"/>
                    <a:pt x="2466580" y="1462919"/>
                    <a:pt x="248722" y="1492301"/>
                  </a:cubicBezTo>
                  <a:cubicBezTo>
                    <a:pt x="109933" y="1486829"/>
                    <a:pt x="-23557" y="1375499"/>
                    <a:pt x="0" y="1243579"/>
                  </a:cubicBezTo>
                  <a:cubicBezTo>
                    <a:pt x="12983" y="773146"/>
                    <a:pt x="-9210" y="361606"/>
                    <a:pt x="0" y="248722"/>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Nhóm 23">
              <a:extLst>
                <a:ext uri="{FF2B5EF4-FFF2-40B4-BE49-F238E27FC236}">
                  <a16:creationId xmlns:a16="http://schemas.microsoft.com/office/drawing/2014/main" id="{A3DF09C5-F754-B636-88CB-68E7EB2373B5}"/>
                </a:ext>
              </a:extLst>
            </p:cNvPr>
            <p:cNvGrpSpPr/>
            <p:nvPr/>
          </p:nvGrpSpPr>
          <p:grpSpPr>
            <a:xfrm>
              <a:off x="-770855" y="609127"/>
              <a:ext cx="4467107" cy="1381474"/>
              <a:chOff x="3774018" y="4628956"/>
              <a:chExt cx="4312840" cy="1381474"/>
            </a:xfrm>
          </p:grpSpPr>
          <p:sp>
            <p:nvSpPr>
              <p:cNvPr id="50" name="TextBox 67">
                <a:extLst>
                  <a:ext uri="{FF2B5EF4-FFF2-40B4-BE49-F238E27FC236}">
                    <a16:creationId xmlns:a16="http://schemas.microsoft.com/office/drawing/2014/main" id="{A70C4B69-F427-2E90-01AA-8D9134AFBD25}"/>
                  </a:ext>
                </a:extLst>
              </p:cNvPr>
              <p:cNvSpPr txBox="1"/>
              <p:nvPr/>
            </p:nvSpPr>
            <p:spPr>
              <a:xfrm>
                <a:off x="3774018" y="4628956"/>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3:</a:t>
                </a:r>
              </a:p>
            </p:txBody>
          </p:sp>
          <p:sp>
            <p:nvSpPr>
              <p:cNvPr id="51" name="TextBox 67">
                <a:extLst>
                  <a:ext uri="{FF2B5EF4-FFF2-40B4-BE49-F238E27FC236}">
                    <a16:creationId xmlns:a16="http://schemas.microsoft.com/office/drawing/2014/main" id="{DBB99A70-0E42-7374-FAE4-4E06BB55F65B}"/>
                  </a:ext>
                </a:extLst>
              </p:cNvPr>
              <p:cNvSpPr txBox="1"/>
              <p:nvPr/>
            </p:nvSpPr>
            <p:spPr>
              <a:xfrm>
                <a:off x="3806316" y="4628957"/>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3:</a:t>
                </a:r>
              </a:p>
            </p:txBody>
          </p:sp>
        </p:grpSp>
        <p:sp>
          <p:nvSpPr>
            <p:cNvPr id="47" name="Hộp Văn bản 25">
              <a:extLst>
                <a:ext uri="{FF2B5EF4-FFF2-40B4-BE49-F238E27FC236}">
                  <a16:creationId xmlns:a16="http://schemas.microsoft.com/office/drawing/2014/main" id="{F1861615-B3C6-763B-369F-C5E592AA1E5B}"/>
                </a:ext>
              </a:extLst>
            </p:cNvPr>
            <p:cNvSpPr txBox="1"/>
            <p:nvPr/>
          </p:nvSpPr>
          <p:spPr>
            <a:xfrm>
              <a:off x="681952" y="898470"/>
              <a:ext cx="111276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bộ phận nào của cơ quan bài tiết nước tiểu ?</a:t>
              </a:r>
            </a:p>
          </p:txBody>
        </p:sp>
      </p:grpSp>
      <p:pic>
        <p:nvPicPr>
          <p:cNvPr id="63" name="Picture 62" descr="A blackboard on a stand&#10;&#10;Description automatically generated">
            <a:extLst>
              <a:ext uri="{FF2B5EF4-FFF2-40B4-BE49-F238E27FC236}">
                <a16:creationId xmlns:a16="http://schemas.microsoft.com/office/drawing/2014/main" id="{417087ED-A91E-B15A-5615-7ED47A139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7864" y="1678898"/>
            <a:ext cx="7896726" cy="5942989"/>
          </a:xfrm>
          <a:prstGeom prst="rect">
            <a:avLst/>
          </a:prstGeom>
        </p:spPr>
      </p:pic>
      <p:sp>
        <p:nvSpPr>
          <p:cNvPr id="7" name="TextBox 6">
            <a:extLst>
              <a:ext uri="{FF2B5EF4-FFF2-40B4-BE49-F238E27FC236}">
                <a16:creationId xmlns:a16="http://schemas.microsoft.com/office/drawing/2014/main" id="{908C526E-4E35-EE99-3372-C342E9740D32}"/>
              </a:ext>
            </a:extLst>
          </p:cNvPr>
          <p:cNvSpPr txBox="1"/>
          <p:nvPr/>
        </p:nvSpPr>
        <p:spPr>
          <a:xfrm>
            <a:off x="2185639" y="3278458"/>
            <a:ext cx="40367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Calibri" panose="020F0502020204030204"/>
                <a:ea typeface="+mn-ea"/>
                <a:cs typeface="+mn-cs"/>
              </a:rPr>
              <a:t>Bóng</a:t>
            </a:r>
            <a:r>
              <a:rPr kumimoji="0" lang="en-US" sz="7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white"/>
                </a:solidFill>
                <a:effectLst/>
                <a:uLnTx/>
                <a:uFillTx/>
                <a:latin typeface="Calibri" panose="020F0502020204030204"/>
                <a:ea typeface="+mn-ea"/>
                <a:cs typeface="+mn-cs"/>
              </a:rPr>
              <a:t>đái</a:t>
            </a:r>
            <a:endParaRPr kumimoji="0" lang="vi-VN" sz="7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EEE5D3D-F15C-5F46-BFF8-EF4407718AA4}"/>
              </a:ext>
            </a:extLst>
          </p:cNvPr>
          <p:cNvPicPr>
            <a:picLocks noChangeAspect="1"/>
          </p:cNvPicPr>
          <p:nvPr/>
        </p:nvPicPr>
        <p:blipFill rotWithShape="1">
          <a:blip r:embed="rId5"/>
          <a:srcRect l="24430" r="29472"/>
          <a:stretch/>
        </p:blipFill>
        <p:spPr>
          <a:xfrm>
            <a:off x="8428113" y="1402384"/>
            <a:ext cx="2941293" cy="5455616"/>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A0EEE399-7892-5EB3-7AEA-CD493C24F0F9}"/>
              </a:ext>
            </a:extLst>
          </p:cNvPr>
          <p:cNvSpPr/>
          <p:nvPr/>
        </p:nvSpPr>
        <p:spPr>
          <a:xfrm>
            <a:off x="8304964" y="5958922"/>
            <a:ext cx="919789" cy="596590"/>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rPr>
              <a:t>?</a:t>
            </a:r>
          </a:p>
        </p:txBody>
      </p:sp>
    </p:spTree>
    <p:extLst>
      <p:ext uri="{BB962C8B-B14F-4D97-AF65-F5344CB8AC3E}">
        <p14:creationId xmlns:p14="http://schemas.microsoft.com/office/powerpoint/2010/main" val="156184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500" fill="hold"/>
                                        <p:tgtEl>
                                          <p:spTgt spid="63"/>
                                        </p:tgtEl>
                                        <p:attrNameLst>
                                          <p:attrName>ppt_x</p:attrName>
                                        </p:attrNameLst>
                                      </p:cBhvr>
                                      <p:tavLst>
                                        <p:tav tm="0">
                                          <p:val>
                                            <p:strVal val="#ppt_x"/>
                                          </p:val>
                                        </p:tav>
                                        <p:tav tm="100000">
                                          <p:val>
                                            <p:strVal val="#ppt_x"/>
                                          </p:val>
                                        </p:tav>
                                      </p:tavLst>
                                    </p:anim>
                                    <p:anim calcmode="lin" valueType="num">
                                      <p:cBhvr additive="base">
                                        <p:cTn id="15" dur="500" fill="hold"/>
                                        <p:tgtEl>
                                          <p:spTgt spid="63"/>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chairs and a table&#10;&#10;Description automatically generated">
            <a:extLst>
              <a:ext uri="{FF2B5EF4-FFF2-40B4-BE49-F238E27FC236}">
                <a16:creationId xmlns:a16="http://schemas.microsoft.com/office/drawing/2014/main" id="{6CF9DF8D-6B8A-5B7E-4BDE-53C20998D43C}"/>
              </a:ext>
            </a:extLst>
          </p:cNvPr>
          <p:cNvPicPr>
            <a:picLocks noChangeAspect="1"/>
          </p:cNvPicPr>
          <p:nvPr/>
        </p:nvPicPr>
        <p:blipFill rotWithShape="1">
          <a:blip r:embed="rId3">
            <a:extLst>
              <a:ext uri="{28A0092B-C50C-407E-A947-70E740481C1C}">
                <a14:useLocalDpi xmlns:a14="http://schemas.microsoft.com/office/drawing/2010/main" val="0"/>
              </a:ext>
            </a:extLst>
          </a:blip>
          <a:srcRect l="3403" r="7693" b="1"/>
          <a:stretch/>
        </p:blipFill>
        <p:spPr>
          <a:xfrm>
            <a:off x="20" y="1282"/>
            <a:ext cx="12191980" cy="6856718"/>
          </a:xfrm>
          <a:prstGeom prst="rect">
            <a:avLst/>
          </a:prstGeom>
        </p:spPr>
      </p:pic>
      <p:grpSp>
        <p:nvGrpSpPr>
          <p:cNvPr id="66" name="Group 65">
            <a:extLst>
              <a:ext uri="{FF2B5EF4-FFF2-40B4-BE49-F238E27FC236}">
                <a16:creationId xmlns:a16="http://schemas.microsoft.com/office/drawing/2014/main" id="{61EF48C0-D19B-0A51-FA1C-B0BA3105EE2C}"/>
              </a:ext>
            </a:extLst>
          </p:cNvPr>
          <p:cNvGrpSpPr/>
          <p:nvPr/>
        </p:nvGrpSpPr>
        <p:grpSpPr>
          <a:xfrm>
            <a:off x="-770855" y="597976"/>
            <a:ext cx="12698907" cy="1500585"/>
            <a:chOff x="-770855" y="597976"/>
            <a:chExt cx="12698907" cy="1500585"/>
          </a:xfrm>
        </p:grpSpPr>
        <p:sp>
          <p:nvSpPr>
            <p:cNvPr id="46" name="Hình chữ nhật: Góc Tròn 6">
              <a:extLst>
                <a:ext uri="{FF2B5EF4-FFF2-40B4-BE49-F238E27FC236}">
                  <a16:creationId xmlns:a16="http://schemas.microsoft.com/office/drawing/2014/main" id="{8980AAE4-AABC-2F9A-0777-B5887802F359}"/>
                </a:ext>
              </a:extLst>
            </p:cNvPr>
            <p:cNvSpPr/>
            <p:nvPr/>
          </p:nvSpPr>
          <p:spPr>
            <a:xfrm>
              <a:off x="429736" y="606260"/>
              <a:ext cx="11498316" cy="1492301"/>
            </a:xfrm>
            <a:custGeom>
              <a:avLst/>
              <a:gdLst>
                <a:gd name="connsiteX0" fmla="*/ 0 w 11498316"/>
                <a:gd name="connsiteY0" fmla="*/ 248722 h 1492301"/>
                <a:gd name="connsiteX1" fmla="*/ 248722 w 11498316"/>
                <a:gd name="connsiteY1" fmla="*/ 0 h 1492301"/>
                <a:gd name="connsiteX2" fmla="*/ 11249594 w 11498316"/>
                <a:gd name="connsiteY2" fmla="*/ 0 h 1492301"/>
                <a:gd name="connsiteX3" fmla="*/ 11498316 w 11498316"/>
                <a:gd name="connsiteY3" fmla="*/ 248722 h 1492301"/>
                <a:gd name="connsiteX4" fmla="*/ 11498316 w 11498316"/>
                <a:gd name="connsiteY4" fmla="*/ 1243579 h 1492301"/>
                <a:gd name="connsiteX5" fmla="*/ 11249594 w 11498316"/>
                <a:gd name="connsiteY5" fmla="*/ 1492301 h 1492301"/>
                <a:gd name="connsiteX6" fmla="*/ 248722 w 11498316"/>
                <a:gd name="connsiteY6" fmla="*/ 1492301 h 1492301"/>
                <a:gd name="connsiteX7" fmla="*/ 0 w 11498316"/>
                <a:gd name="connsiteY7" fmla="*/ 1243579 h 1492301"/>
                <a:gd name="connsiteX8" fmla="*/ 0 w 11498316"/>
                <a:gd name="connsiteY8" fmla="*/ 248722 h 149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316" h="1492301" fill="none" extrusionOk="0">
                  <a:moveTo>
                    <a:pt x="0" y="248722"/>
                  </a:moveTo>
                  <a:cubicBezTo>
                    <a:pt x="-25873" y="112966"/>
                    <a:pt x="110277" y="6133"/>
                    <a:pt x="248722" y="0"/>
                  </a:cubicBezTo>
                  <a:cubicBezTo>
                    <a:pt x="3047045" y="77600"/>
                    <a:pt x="6045748" y="-27269"/>
                    <a:pt x="11249594" y="0"/>
                  </a:cubicBezTo>
                  <a:cubicBezTo>
                    <a:pt x="11399015" y="-15904"/>
                    <a:pt x="11523146" y="118667"/>
                    <a:pt x="11498316" y="248722"/>
                  </a:cubicBezTo>
                  <a:cubicBezTo>
                    <a:pt x="11511967" y="559923"/>
                    <a:pt x="11587835" y="988284"/>
                    <a:pt x="11498316" y="1243579"/>
                  </a:cubicBezTo>
                  <a:cubicBezTo>
                    <a:pt x="11493202" y="1378944"/>
                    <a:pt x="11368649" y="1500376"/>
                    <a:pt x="11249594" y="1492301"/>
                  </a:cubicBezTo>
                  <a:cubicBezTo>
                    <a:pt x="6654300" y="1541478"/>
                    <a:pt x="3268764" y="1369599"/>
                    <a:pt x="248722" y="1492301"/>
                  </a:cubicBezTo>
                  <a:cubicBezTo>
                    <a:pt x="109221" y="1508706"/>
                    <a:pt x="-14596" y="1393512"/>
                    <a:pt x="0" y="1243579"/>
                  </a:cubicBezTo>
                  <a:cubicBezTo>
                    <a:pt x="35395" y="984092"/>
                    <a:pt x="84706" y="741322"/>
                    <a:pt x="0" y="248722"/>
                  </a:cubicBezTo>
                  <a:close/>
                </a:path>
                <a:path w="11498316" h="1492301" stroke="0" extrusionOk="0">
                  <a:moveTo>
                    <a:pt x="0" y="248722"/>
                  </a:moveTo>
                  <a:cubicBezTo>
                    <a:pt x="22854" y="108745"/>
                    <a:pt x="133984" y="-1510"/>
                    <a:pt x="248722" y="0"/>
                  </a:cubicBezTo>
                  <a:cubicBezTo>
                    <a:pt x="5099634" y="-129276"/>
                    <a:pt x="9162677" y="-77778"/>
                    <a:pt x="11249594" y="0"/>
                  </a:cubicBezTo>
                  <a:cubicBezTo>
                    <a:pt x="11380240" y="-21419"/>
                    <a:pt x="11494973" y="130632"/>
                    <a:pt x="11498316" y="248722"/>
                  </a:cubicBezTo>
                  <a:cubicBezTo>
                    <a:pt x="11452448" y="659918"/>
                    <a:pt x="11587413" y="789162"/>
                    <a:pt x="11498316" y="1243579"/>
                  </a:cubicBezTo>
                  <a:cubicBezTo>
                    <a:pt x="11504313" y="1393592"/>
                    <a:pt x="11377338" y="1495571"/>
                    <a:pt x="11249594" y="1492301"/>
                  </a:cubicBezTo>
                  <a:cubicBezTo>
                    <a:pt x="8742461" y="1536521"/>
                    <a:pt x="2466580" y="1462919"/>
                    <a:pt x="248722" y="1492301"/>
                  </a:cubicBezTo>
                  <a:cubicBezTo>
                    <a:pt x="109933" y="1486829"/>
                    <a:pt x="-23557" y="1375499"/>
                    <a:pt x="0" y="1243579"/>
                  </a:cubicBezTo>
                  <a:cubicBezTo>
                    <a:pt x="12983" y="773146"/>
                    <a:pt x="-9210" y="361606"/>
                    <a:pt x="0" y="248722"/>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Nhóm 23">
              <a:extLst>
                <a:ext uri="{FF2B5EF4-FFF2-40B4-BE49-F238E27FC236}">
                  <a16:creationId xmlns:a16="http://schemas.microsoft.com/office/drawing/2014/main" id="{A3DF09C5-F754-B636-88CB-68E7EB2373B5}"/>
                </a:ext>
              </a:extLst>
            </p:cNvPr>
            <p:cNvGrpSpPr/>
            <p:nvPr/>
          </p:nvGrpSpPr>
          <p:grpSpPr>
            <a:xfrm>
              <a:off x="-770855" y="597976"/>
              <a:ext cx="4467107" cy="1392624"/>
              <a:chOff x="3774018" y="4617805"/>
              <a:chExt cx="4312840" cy="1392624"/>
            </a:xfrm>
          </p:grpSpPr>
          <p:sp>
            <p:nvSpPr>
              <p:cNvPr id="50" name="TextBox 67">
                <a:extLst>
                  <a:ext uri="{FF2B5EF4-FFF2-40B4-BE49-F238E27FC236}">
                    <a16:creationId xmlns:a16="http://schemas.microsoft.com/office/drawing/2014/main" id="{A70C4B69-F427-2E90-01AA-8D9134AFBD25}"/>
                  </a:ext>
                </a:extLst>
              </p:cNvPr>
              <p:cNvSpPr txBox="1"/>
              <p:nvPr/>
            </p:nvSpPr>
            <p:spPr>
              <a:xfrm>
                <a:off x="3774018" y="4628956"/>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4:</a:t>
                </a:r>
              </a:p>
            </p:txBody>
          </p:sp>
          <p:sp>
            <p:nvSpPr>
              <p:cNvPr id="51" name="TextBox 67">
                <a:extLst>
                  <a:ext uri="{FF2B5EF4-FFF2-40B4-BE49-F238E27FC236}">
                    <a16:creationId xmlns:a16="http://schemas.microsoft.com/office/drawing/2014/main" id="{DBB99A70-0E42-7374-FAE4-4E06BB55F65B}"/>
                  </a:ext>
                </a:extLst>
              </p:cNvPr>
              <p:cNvSpPr txBox="1"/>
              <p:nvPr/>
            </p:nvSpPr>
            <p:spPr>
              <a:xfrm>
                <a:off x="3806316" y="461780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9525">
                      <a:noFill/>
                      <a:prstDash val="solid"/>
                    </a:ln>
                    <a:solidFill>
                      <a:srgbClr val="FE1E6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4:</a:t>
                </a:r>
              </a:p>
            </p:txBody>
          </p:sp>
        </p:grpSp>
        <p:sp>
          <p:nvSpPr>
            <p:cNvPr id="47" name="Hộp Văn bản 25">
              <a:extLst>
                <a:ext uri="{FF2B5EF4-FFF2-40B4-BE49-F238E27FC236}">
                  <a16:creationId xmlns:a16="http://schemas.microsoft.com/office/drawing/2014/main" id="{F1861615-B3C6-763B-369F-C5E592AA1E5B}"/>
                </a:ext>
              </a:extLst>
            </p:cNvPr>
            <p:cNvSpPr txBox="1"/>
            <p:nvPr/>
          </p:nvSpPr>
          <p:spPr>
            <a:xfrm>
              <a:off x="681952" y="898470"/>
              <a:ext cx="111276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bộ phận nào của cơ quan bài tiết nước tiểu ?</a:t>
              </a:r>
            </a:p>
          </p:txBody>
        </p:sp>
      </p:grpSp>
      <p:pic>
        <p:nvPicPr>
          <p:cNvPr id="63" name="Picture 62" descr="A blackboard on a stand&#10;&#10;Description automatically generated">
            <a:extLst>
              <a:ext uri="{FF2B5EF4-FFF2-40B4-BE49-F238E27FC236}">
                <a16:creationId xmlns:a16="http://schemas.microsoft.com/office/drawing/2014/main" id="{417087ED-A91E-B15A-5615-7ED47A139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7864" y="1678898"/>
            <a:ext cx="7896726" cy="5942989"/>
          </a:xfrm>
          <a:prstGeom prst="rect">
            <a:avLst/>
          </a:prstGeom>
        </p:spPr>
      </p:pic>
      <p:sp>
        <p:nvSpPr>
          <p:cNvPr id="7" name="TextBox 6">
            <a:extLst>
              <a:ext uri="{FF2B5EF4-FFF2-40B4-BE49-F238E27FC236}">
                <a16:creationId xmlns:a16="http://schemas.microsoft.com/office/drawing/2014/main" id="{908C526E-4E35-EE99-3372-C342E9740D32}"/>
              </a:ext>
            </a:extLst>
          </p:cNvPr>
          <p:cNvSpPr txBox="1"/>
          <p:nvPr/>
        </p:nvSpPr>
        <p:spPr>
          <a:xfrm>
            <a:off x="2185639" y="3278458"/>
            <a:ext cx="40367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prstClr val="white"/>
                </a:solidFill>
                <a:latin typeface="Calibri" panose="020F0502020204030204"/>
              </a:rPr>
              <a:t>Ống</a:t>
            </a:r>
            <a:r>
              <a:rPr kumimoji="0" lang="en-US" sz="7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white"/>
                </a:solidFill>
                <a:effectLst/>
                <a:uLnTx/>
                <a:uFillTx/>
                <a:latin typeface="Calibri" panose="020F0502020204030204"/>
                <a:ea typeface="+mn-ea"/>
                <a:cs typeface="+mn-cs"/>
              </a:rPr>
              <a:t>đái</a:t>
            </a:r>
            <a:endParaRPr kumimoji="0" lang="vi-VN" sz="7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A4F8F1-AF7B-42E1-0DDC-CC246D978F0A}"/>
              </a:ext>
            </a:extLst>
          </p:cNvPr>
          <p:cNvPicPr>
            <a:picLocks noChangeAspect="1"/>
          </p:cNvPicPr>
          <p:nvPr/>
        </p:nvPicPr>
        <p:blipFill rotWithShape="1">
          <a:blip r:embed="rId5"/>
          <a:srcRect l="24430" r="29472"/>
          <a:stretch/>
        </p:blipFill>
        <p:spPr>
          <a:xfrm>
            <a:off x="8294298" y="1402384"/>
            <a:ext cx="2941293" cy="5455616"/>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02DBA504-361A-ECEA-9AD8-1F04F24E3D8C}"/>
              </a:ext>
            </a:extLst>
          </p:cNvPr>
          <p:cNvSpPr/>
          <p:nvPr/>
        </p:nvSpPr>
        <p:spPr>
          <a:xfrm>
            <a:off x="10533349" y="6148492"/>
            <a:ext cx="919789" cy="596590"/>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rPr>
              <a:t>?</a:t>
            </a:r>
          </a:p>
        </p:txBody>
      </p:sp>
    </p:spTree>
    <p:extLst>
      <p:ext uri="{BB962C8B-B14F-4D97-AF65-F5344CB8AC3E}">
        <p14:creationId xmlns:p14="http://schemas.microsoft.com/office/powerpoint/2010/main" val="218167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500" fill="hold"/>
                                        <p:tgtEl>
                                          <p:spTgt spid="63"/>
                                        </p:tgtEl>
                                        <p:attrNameLst>
                                          <p:attrName>ppt_x</p:attrName>
                                        </p:attrNameLst>
                                      </p:cBhvr>
                                      <p:tavLst>
                                        <p:tav tm="0">
                                          <p:val>
                                            <p:strVal val="#ppt_x"/>
                                          </p:val>
                                        </p:tav>
                                        <p:tav tm="100000">
                                          <p:val>
                                            <p:strVal val="#ppt_x"/>
                                          </p:val>
                                        </p:tav>
                                      </p:tavLst>
                                    </p:anim>
                                    <p:anim calcmode="lin" valueType="num">
                                      <p:cBhvr additive="base">
                                        <p:cTn id="15" dur="500" fill="hold"/>
                                        <p:tgtEl>
                                          <p:spTgt spid="63"/>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grpSp>
        <p:nvGrpSpPr>
          <p:cNvPr id="2" name="Group 2"/>
          <p:cNvGrpSpPr/>
          <p:nvPr/>
        </p:nvGrpSpPr>
        <p:grpSpPr>
          <a:xfrm>
            <a:off x="-1199933" y="-682865"/>
            <a:ext cx="15993467" cy="8612307"/>
            <a:chOff x="0" y="0"/>
            <a:chExt cx="31986933" cy="17224614"/>
          </a:xfrm>
        </p:grpSpPr>
        <p:sp>
          <p:nvSpPr>
            <p:cNvPr id="3" name="Freeform 3"/>
            <p:cNvSpPr/>
            <p:nvPr/>
          </p:nvSpPr>
          <p:spPr>
            <a:xfrm>
              <a:off x="6999576" y="0"/>
              <a:ext cx="9951995" cy="16310213"/>
            </a:xfrm>
            <a:custGeom>
              <a:avLst/>
              <a:gdLst/>
              <a:ahLst/>
              <a:cxnLst/>
              <a:rect l="l" t="t" r="r" b="b"/>
              <a:pathLst>
                <a:path w="9951995" h="16310213">
                  <a:moveTo>
                    <a:pt x="0" y="0"/>
                  </a:moveTo>
                  <a:lnTo>
                    <a:pt x="9951995" y="0"/>
                  </a:lnTo>
                  <a:lnTo>
                    <a:pt x="9951995" y="16310213"/>
                  </a:lnTo>
                  <a:lnTo>
                    <a:pt x="0" y="163102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856445"/>
              <a:ext cx="9349658" cy="16310213"/>
            </a:xfrm>
            <a:custGeom>
              <a:avLst/>
              <a:gdLst/>
              <a:ahLst/>
              <a:cxnLst/>
              <a:rect l="l" t="t" r="r" b="b"/>
              <a:pathLst>
                <a:path w="9349658" h="16310213">
                  <a:moveTo>
                    <a:pt x="0" y="0"/>
                  </a:moveTo>
                  <a:lnTo>
                    <a:pt x="9349658" y="0"/>
                  </a:lnTo>
                  <a:lnTo>
                    <a:pt x="9349658" y="16310214"/>
                  </a:lnTo>
                  <a:lnTo>
                    <a:pt x="0" y="16310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2034938" y="57955"/>
              <a:ext cx="9951995" cy="16310213"/>
            </a:xfrm>
            <a:custGeom>
              <a:avLst/>
              <a:gdLst/>
              <a:ahLst/>
              <a:cxnLst/>
              <a:rect l="l" t="t" r="r" b="b"/>
              <a:pathLst>
                <a:path w="9951995" h="16310213">
                  <a:moveTo>
                    <a:pt x="0" y="0"/>
                  </a:moveTo>
                  <a:lnTo>
                    <a:pt x="9951995" y="0"/>
                  </a:lnTo>
                  <a:lnTo>
                    <a:pt x="9951995" y="16310214"/>
                  </a:lnTo>
                  <a:lnTo>
                    <a:pt x="0" y="16310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035362" y="914401"/>
              <a:ext cx="9349658" cy="16310213"/>
            </a:xfrm>
            <a:custGeom>
              <a:avLst/>
              <a:gdLst/>
              <a:ahLst/>
              <a:cxnLst/>
              <a:rect l="l" t="t" r="r" b="b"/>
              <a:pathLst>
                <a:path w="9349658" h="16310213">
                  <a:moveTo>
                    <a:pt x="0" y="0"/>
                  </a:moveTo>
                  <a:lnTo>
                    <a:pt x="9349657" y="0"/>
                  </a:lnTo>
                  <a:lnTo>
                    <a:pt x="9349657" y="16310213"/>
                  </a:lnTo>
                  <a:lnTo>
                    <a:pt x="0" y="163102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7" name="Freeform 7"/>
          <p:cNvSpPr/>
          <p:nvPr/>
        </p:nvSpPr>
        <p:spPr>
          <a:xfrm>
            <a:off x="984960" y="787400"/>
            <a:ext cx="10521241" cy="5384800"/>
          </a:xfrm>
          <a:custGeom>
            <a:avLst/>
            <a:gdLst/>
            <a:ahLst/>
            <a:cxnLst/>
            <a:rect l="l" t="t" r="r" b="b"/>
            <a:pathLst>
              <a:path w="15781861" h="8063096">
                <a:moveTo>
                  <a:pt x="0" y="0"/>
                </a:moveTo>
                <a:lnTo>
                  <a:pt x="15781861" y="0"/>
                </a:lnTo>
                <a:lnTo>
                  <a:pt x="15781861" y="8063096"/>
                </a:lnTo>
                <a:lnTo>
                  <a:pt x="0" y="80630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1783F380-B7D3-C916-3C74-603A2BE5DD45}"/>
              </a:ext>
            </a:extLst>
          </p:cNvPr>
          <p:cNvGrpSpPr/>
          <p:nvPr/>
        </p:nvGrpSpPr>
        <p:grpSpPr>
          <a:xfrm>
            <a:off x="9498739" y="1955800"/>
            <a:ext cx="2709621" cy="5686972"/>
            <a:chOff x="11187126" y="1028700"/>
            <a:chExt cx="6072174" cy="11349858"/>
          </a:xfrm>
        </p:grpSpPr>
        <p:sp>
          <p:nvSpPr>
            <p:cNvPr id="8" name="Freeform 8"/>
            <p:cNvSpPr/>
            <p:nvPr/>
          </p:nvSpPr>
          <p:spPr>
            <a:xfrm flipH="1">
              <a:off x="11187126" y="1028700"/>
              <a:ext cx="6072174" cy="11349858"/>
            </a:xfrm>
            <a:custGeom>
              <a:avLst/>
              <a:gdLst/>
              <a:ahLst/>
              <a:cxnLst/>
              <a:rect l="l" t="t" r="r" b="b"/>
              <a:pathLst>
                <a:path w="6072174" h="11349858">
                  <a:moveTo>
                    <a:pt x="6072174" y="0"/>
                  </a:moveTo>
                  <a:lnTo>
                    <a:pt x="0" y="0"/>
                  </a:lnTo>
                  <a:lnTo>
                    <a:pt x="0" y="11349858"/>
                  </a:lnTo>
                  <a:lnTo>
                    <a:pt x="6072174" y="11349858"/>
                  </a:lnTo>
                  <a:lnTo>
                    <a:pt x="6072174" y="0"/>
                  </a:lnTo>
                  <a:close/>
                </a:path>
              </a:pathLst>
            </a:custGeom>
            <a:blipFill>
              <a:blip r:embed="rId9"/>
              <a:stretch>
                <a:fillRect/>
              </a:stretch>
            </a:blipFill>
          </p:spPr>
          <p:txBody>
            <a:bodyPr/>
            <a:lstStyle/>
            <a:p>
              <a:endParaRPr lang="en-US"/>
            </a:p>
          </p:txBody>
        </p:sp>
        <p:sp>
          <p:nvSpPr>
            <p:cNvPr id="9" name="Freeform 9"/>
            <p:cNvSpPr/>
            <p:nvPr/>
          </p:nvSpPr>
          <p:spPr>
            <a:xfrm flipH="1">
              <a:off x="13240086" y="1212782"/>
              <a:ext cx="2129344" cy="1805448"/>
            </a:xfrm>
            <a:custGeom>
              <a:avLst/>
              <a:gdLst/>
              <a:ahLst/>
              <a:cxnLst/>
              <a:rect l="l" t="t" r="r" b="b"/>
              <a:pathLst>
                <a:path w="2129344" h="1805448">
                  <a:moveTo>
                    <a:pt x="2129344" y="0"/>
                  </a:moveTo>
                  <a:lnTo>
                    <a:pt x="0" y="0"/>
                  </a:lnTo>
                  <a:lnTo>
                    <a:pt x="0" y="1805449"/>
                  </a:lnTo>
                  <a:lnTo>
                    <a:pt x="2129344" y="1805449"/>
                  </a:lnTo>
                  <a:lnTo>
                    <a:pt x="2129344" y="0"/>
                  </a:lnTo>
                  <a:close/>
                </a:path>
              </a:pathLst>
            </a:custGeom>
            <a:blipFill>
              <a:blip r:embed="rId10"/>
              <a:stretch>
                <a:fillRect/>
              </a:stretch>
            </a:blipFill>
          </p:spPr>
          <p:txBody>
            <a:bodyPr/>
            <a:lstStyle/>
            <a:p>
              <a:endParaRPr lang="en-US"/>
            </a:p>
          </p:txBody>
        </p:sp>
        <p:sp>
          <p:nvSpPr>
            <p:cNvPr id="10" name="Freeform 10"/>
            <p:cNvSpPr/>
            <p:nvPr/>
          </p:nvSpPr>
          <p:spPr>
            <a:xfrm>
              <a:off x="12632024" y="4814831"/>
              <a:ext cx="3182378" cy="5971625"/>
            </a:xfrm>
            <a:custGeom>
              <a:avLst/>
              <a:gdLst/>
              <a:ahLst/>
              <a:cxnLst/>
              <a:rect l="l" t="t" r="r" b="b"/>
              <a:pathLst>
                <a:path w="3182378" h="5971625">
                  <a:moveTo>
                    <a:pt x="0" y="0"/>
                  </a:moveTo>
                  <a:lnTo>
                    <a:pt x="3182378" y="0"/>
                  </a:lnTo>
                  <a:lnTo>
                    <a:pt x="3182378" y="5971624"/>
                  </a:lnTo>
                  <a:lnTo>
                    <a:pt x="0" y="5971624"/>
                  </a:lnTo>
                  <a:lnTo>
                    <a:pt x="0" y="0"/>
                  </a:lnTo>
                  <a:close/>
                </a:path>
              </a:pathLst>
            </a:custGeom>
            <a:blipFill>
              <a:blip r:embed="rId11"/>
              <a:stretch>
                <a:fillRect/>
              </a:stretch>
            </a:blipFill>
          </p:spPr>
          <p:txBody>
            <a:bodyPr/>
            <a:lstStyle/>
            <a:p>
              <a:endParaRPr lang="en-US"/>
            </a:p>
          </p:txBody>
        </p:sp>
      </p:grpSp>
      <p:pic>
        <p:nvPicPr>
          <p:cNvPr id="14" name="Picture 13" descr="A picture containing text, toy, doll&#10;&#10;Description automatically generated">
            <a:extLst>
              <a:ext uri="{FF2B5EF4-FFF2-40B4-BE49-F238E27FC236}">
                <a16:creationId xmlns:a16="http://schemas.microsoft.com/office/drawing/2014/main" id="{750B2124-C1BB-A84A-0A55-C12C349A8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59" y="3456983"/>
            <a:ext cx="3378200" cy="3378200"/>
          </a:xfrm>
          <a:prstGeom prst="rect">
            <a:avLst/>
          </a:prstGeom>
        </p:spPr>
      </p:pic>
      <p:sp>
        <p:nvSpPr>
          <p:cNvPr id="16" name="TextBox 15">
            <a:extLst>
              <a:ext uri="{FF2B5EF4-FFF2-40B4-BE49-F238E27FC236}">
                <a16:creationId xmlns:a16="http://schemas.microsoft.com/office/drawing/2014/main" id="{AEFD8993-9703-AF8D-EC48-4E71EFC5AFFC}"/>
              </a:ext>
            </a:extLst>
          </p:cNvPr>
          <p:cNvSpPr txBox="1"/>
          <p:nvPr/>
        </p:nvSpPr>
        <p:spPr>
          <a:xfrm>
            <a:off x="3759200" y="482600"/>
            <a:ext cx="6616228" cy="584775"/>
          </a:xfrm>
          <a:prstGeom prst="rect">
            <a:avLst/>
          </a:prstGeom>
          <a:noFill/>
        </p:spPr>
        <p:txBody>
          <a:bodyPr wrap="square" rtlCol="0">
            <a:spAutoFit/>
          </a:bodyPr>
          <a:lstStyle/>
          <a:p>
            <a:pPr defTabSz="609630"/>
            <a:r>
              <a:rPr lang="en-US" sz="3200" dirty="0" err="1">
                <a:solidFill>
                  <a:prstClr val="black"/>
                </a:solidFill>
                <a:latin typeface="Calibri"/>
              </a:rPr>
              <a:t>Thứ</a:t>
            </a:r>
            <a:r>
              <a:rPr lang="en-US" sz="3200" dirty="0">
                <a:solidFill>
                  <a:prstClr val="black"/>
                </a:solidFill>
                <a:latin typeface="Calibri"/>
              </a:rPr>
              <a:t> … </a:t>
            </a:r>
            <a:r>
              <a:rPr lang="en-US" sz="3200" dirty="0" err="1">
                <a:solidFill>
                  <a:prstClr val="black"/>
                </a:solidFill>
                <a:latin typeface="Calibri"/>
              </a:rPr>
              <a:t>ngày</a:t>
            </a:r>
            <a:r>
              <a:rPr lang="en-US" sz="3200" dirty="0">
                <a:solidFill>
                  <a:prstClr val="black"/>
                </a:solidFill>
                <a:latin typeface="Calibri"/>
              </a:rPr>
              <a:t> … </a:t>
            </a:r>
            <a:r>
              <a:rPr lang="en-US" sz="3200" dirty="0" err="1">
                <a:solidFill>
                  <a:prstClr val="black"/>
                </a:solidFill>
                <a:latin typeface="Calibri"/>
              </a:rPr>
              <a:t>tháng</a:t>
            </a:r>
            <a:r>
              <a:rPr lang="en-US" sz="3200" dirty="0">
                <a:solidFill>
                  <a:prstClr val="black"/>
                </a:solidFill>
                <a:latin typeface="Calibri"/>
              </a:rPr>
              <a:t> … </a:t>
            </a:r>
            <a:r>
              <a:rPr lang="en-US" sz="3200" dirty="0" err="1">
                <a:solidFill>
                  <a:prstClr val="black"/>
                </a:solidFill>
                <a:latin typeface="Calibri"/>
              </a:rPr>
              <a:t>năm</a:t>
            </a:r>
            <a:r>
              <a:rPr lang="en-US" sz="3200" dirty="0">
                <a:solidFill>
                  <a:prstClr val="black"/>
                </a:solidFill>
                <a:latin typeface="Calibri"/>
              </a:rPr>
              <a:t> …</a:t>
            </a:r>
          </a:p>
        </p:txBody>
      </p:sp>
      <p:grpSp>
        <p:nvGrpSpPr>
          <p:cNvPr id="17" name="Group 16">
            <a:extLst>
              <a:ext uri="{FF2B5EF4-FFF2-40B4-BE49-F238E27FC236}">
                <a16:creationId xmlns:a16="http://schemas.microsoft.com/office/drawing/2014/main" id="{2A96A034-BDFC-6839-6620-7222CAEA8F17}"/>
              </a:ext>
            </a:extLst>
          </p:cNvPr>
          <p:cNvGrpSpPr/>
          <p:nvPr/>
        </p:nvGrpSpPr>
        <p:grpSpPr>
          <a:xfrm>
            <a:off x="4114800" y="1498600"/>
            <a:ext cx="4013200" cy="826001"/>
            <a:chOff x="6201903" y="1735381"/>
            <a:chExt cx="5318657" cy="1239002"/>
          </a:xfrm>
        </p:grpSpPr>
        <p:pic>
          <p:nvPicPr>
            <p:cNvPr id="18" name="Picture 17" descr="Shape, arrow&#10;&#10;Description automatically generated">
              <a:extLst>
                <a:ext uri="{FF2B5EF4-FFF2-40B4-BE49-F238E27FC236}">
                  <a16:creationId xmlns:a16="http://schemas.microsoft.com/office/drawing/2014/main" id="{7780BEE6-DF8A-C4FC-77F4-0BEDCB45CAAE}"/>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19" name="TextBox 18">
              <a:extLst>
                <a:ext uri="{FF2B5EF4-FFF2-40B4-BE49-F238E27FC236}">
                  <a16:creationId xmlns:a16="http://schemas.microsoft.com/office/drawing/2014/main" id="{71A8A48E-F8D5-6461-746F-7EA7844D3799}"/>
                </a:ext>
              </a:extLst>
            </p:cNvPr>
            <p:cNvSpPr txBox="1"/>
            <p:nvPr/>
          </p:nvSpPr>
          <p:spPr>
            <a:xfrm>
              <a:off x="7195114" y="1853709"/>
              <a:ext cx="3536385" cy="754149"/>
            </a:xfrm>
            <a:prstGeom prst="rect">
              <a:avLst/>
            </a:prstGeom>
            <a:noFill/>
          </p:spPr>
          <p:txBody>
            <a:bodyPr wrap="square" rtlCol="0">
              <a:spAutoFit/>
            </a:bodyPr>
            <a:lstStyle/>
            <a:p>
              <a:pPr defTabSz="609630"/>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Tự</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nhiên</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và</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Xã</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hội</a:t>
              </a:r>
              <a:endPar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endParaRPr>
            </a:p>
          </p:txBody>
        </p:sp>
      </p:grpSp>
      <p:pic>
        <p:nvPicPr>
          <p:cNvPr id="30" name="Picture 29" descr="Icon&#10;&#10;Description automatically generated">
            <a:extLst>
              <a:ext uri="{FF2B5EF4-FFF2-40B4-BE49-F238E27FC236}">
                <a16:creationId xmlns:a16="http://schemas.microsoft.com/office/drawing/2014/main" id="{5E139B32-8D38-F147-0F49-AA6045CF9F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00" y="25400"/>
            <a:ext cx="2794000" cy="2794000"/>
          </a:xfrm>
          <a:prstGeom prst="rect">
            <a:avLst/>
          </a:prstGeom>
        </p:spPr>
      </p:pic>
      <p:pic>
        <p:nvPicPr>
          <p:cNvPr id="12" name="Picture 11">
            <a:extLst>
              <a:ext uri="{FF2B5EF4-FFF2-40B4-BE49-F238E27FC236}">
                <a16:creationId xmlns:a16="http://schemas.microsoft.com/office/drawing/2014/main" id="{78A3B5B7-14DA-9E66-EFF9-0AF8F405991D}"/>
              </a:ext>
            </a:extLst>
          </p:cNvPr>
          <p:cNvPicPr>
            <a:picLocks noChangeAspect="1"/>
          </p:cNvPicPr>
          <p:nvPr/>
        </p:nvPicPr>
        <p:blipFill>
          <a:blip r:embed="rId16"/>
          <a:stretch>
            <a:fillRect/>
          </a:stretch>
        </p:blipFill>
        <p:spPr>
          <a:xfrm>
            <a:off x="2540000" y="2413000"/>
            <a:ext cx="7352413" cy="2239458"/>
          </a:xfrm>
          <a:prstGeom prst="rect">
            <a:avLst/>
          </a:prstGeom>
        </p:spPr>
      </p:pic>
      <p:pic>
        <p:nvPicPr>
          <p:cNvPr id="13" name="Picture 12">
            <a:extLst>
              <a:ext uri="{FF2B5EF4-FFF2-40B4-BE49-F238E27FC236}">
                <a16:creationId xmlns:a16="http://schemas.microsoft.com/office/drawing/2014/main" id="{E8C2460C-F390-66D5-8C69-C0CD144A5046}"/>
              </a:ext>
            </a:extLst>
          </p:cNvPr>
          <p:cNvPicPr>
            <a:picLocks noChangeAspect="1"/>
          </p:cNvPicPr>
          <p:nvPr/>
        </p:nvPicPr>
        <p:blipFill>
          <a:blip r:embed="rId17"/>
          <a:stretch>
            <a:fillRect/>
          </a:stretch>
        </p:blipFill>
        <p:spPr>
          <a:xfrm>
            <a:off x="406400" y="1092200"/>
            <a:ext cx="3097037" cy="739712"/>
          </a:xfrm>
          <a:prstGeom prst="rect">
            <a:avLst/>
          </a:prstGeom>
        </p:spPr>
      </p:pic>
      <p:sp>
        <p:nvSpPr>
          <p:cNvPr id="11" name="TextBox 10">
            <a:extLst>
              <a:ext uri="{FF2B5EF4-FFF2-40B4-BE49-F238E27FC236}">
                <a16:creationId xmlns:a16="http://schemas.microsoft.com/office/drawing/2014/main" id="{D22FD350-81B7-9943-6B7D-A9533678FFF4}"/>
              </a:ext>
            </a:extLst>
          </p:cNvPr>
          <p:cNvSpPr txBox="1"/>
          <p:nvPr/>
        </p:nvSpPr>
        <p:spPr>
          <a:xfrm>
            <a:off x="5252224" y="4817327"/>
            <a:ext cx="2129883" cy="830997"/>
          </a:xfrm>
          <a:prstGeom prst="rect">
            <a:avLst/>
          </a:prstGeom>
          <a:noFill/>
        </p:spPr>
        <p:txBody>
          <a:bodyPr wrap="square" rtlCol="0">
            <a:spAutoFit/>
          </a:bodyPr>
          <a:lstStyle/>
          <a:p>
            <a:r>
              <a:rPr lang="en-US" sz="4800" b="1" dirty="0">
                <a:solidFill>
                  <a:srgbClr val="FF0000"/>
                </a:solidFill>
                <a:latin typeface="Calibri" panose="020F0502020204030204" pitchFamily="34" charset="0"/>
                <a:cs typeface="Calibri" panose="020F0502020204030204" pitchFamily="34" charset="0"/>
              </a:rPr>
              <a:t>(</a:t>
            </a:r>
            <a:r>
              <a:rPr lang="en-US" sz="4800" b="1" dirty="0" err="1">
                <a:solidFill>
                  <a:srgbClr val="FF0000"/>
                </a:solidFill>
                <a:latin typeface="Calibri" panose="020F0502020204030204" pitchFamily="34" charset="0"/>
                <a:cs typeface="Calibri" panose="020F0502020204030204" pitchFamily="34" charset="0"/>
              </a:rPr>
              <a:t>Tiết</a:t>
            </a:r>
            <a:r>
              <a:rPr lang="en-US" sz="4800" b="1" dirty="0">
                <a:solidFill>
                  <a:srgbClr val="FF0000"/>
                </a:solidFill>
                <a:latin typeface="Calibri" panose="020F0502020204030204" pitchFamily="34" charset="0"/>
                <a:cs typeface="Calibri" panose="020F0502020204030204" pitchFamily="34" charset="0"/>
              </a:rPr>
              <a:t> 2)</a:t>
            </a:r>
          </a:p>
        </p:txBody>
      </p:sp>
      <p:pic>
        <p:nvPicPr>
          <p:cNvPr id="20" name="Picture 19" descr="A round pink circle with white text and a black background&#10;&#10;Description automatically generated">
            <a:extLst>
              <a:ext uri="{FF2B5EF4-FFF2-40B4-BE49-F238E27FC236}">
                <a16:creationId xmlns:a16="http://schemas.microsoft.com/office/drawing/2014/main" id="{CC8CCCD6-35A9-2A52-BD25-2B143ED710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16690" y="0"/>
            <a:ext cx="1780566" cy="17805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a:off x="-1645147" y="-1534032"/>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endParaRPr lang="en-US"/>
            </a:p>
          </p:txBody>
        </p:sp>
      </p:grpSp>
      <p:sp>
        <p:nvSpPr>
          <p:cNvPr id="20" name="Freeform 4">
            <a:extLst>
              <a:ext uri="{FF2B5EF4-FFF2-40B4-BE49-F238E27FC236}">
                <a16:creationId xmlns:a16="http://schemas.microsoft.com/office/drawing/2014/main" id="{04306041-6082-5959-820D-0F35A7706D6B}"/>
              </a:ext>
            </a:extLst>
          </p:cNvPr>
          <p:cNvSpPr/>
          <p:nvPr/>
        </p:nvSpPr>
        <p:spPr>
          <a:xfrm>
            <a:off x="406400" y="3479800"/>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600" y="2717800"/>
            <a:ext cx="3214103" cy="4275969"/>
          </a:xfrm>
          <a:prstGeom prst="rect">
            <a:avLst/>
          </a:prstGeom>
        </p:spPr>
      </p:pic>
      <p:pic>
        <p:nvPicPr>
          <p:cNvPr id="7" name="Picture 6">
            <a:extLst>
              <a:ext uri="{FF2B5EF4-FFF2-40B4-BE49-F238E27FC236}">
                <a16:creationId xmlns:a16="http://schemas.microsoft.com/office/drawing/2014/main" id="{4B71E75E-52AA-4751-21DC-71F8D13BB19D}"/>
              </a:ext>
            </a:extLst>
          </p:cNvPr>
          <p:cNvPicPr>
            <a:picLocks noChangeAspect="1"/>
          </p:cNvPicPr>
          <p:nvPr/>
        </p:nvPicPr>
        <p:blipFill>
          <a:blip r:embed="rId7"/>
          <a:stretch>
            <a:fillRect/>
          </a:stretch>
        </p:blipFill>
        <p:spPr>
          <a:xfrm>
            <a:off x="2585132" y="2078774"/>
            <a:ext cx="7267062" cy="2566638"/>
          </a:xfrm>
          <a:prstGeom prst="rect">
            <a:avLst/>
          </a:prstGeom>
        </p:spPr>
      </p:pic>
    </p:spTree>
    <p:extLst>
      <p:ext uri="{BB962C8B-B14F-4D97-AF65-F5344CB8AC3E}">
        <p14:creationId xmlns:p14="http://schemas.microsoft.com/office/powerpoint/2010/main" val="24440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701F9F-AAC3-E86E-9B71-7E0EC98F8B92}"/>
              </a:ext>
            </a:extLst>
          </p:cNvPr>
          <p:cNvSpPr/>
          <p:nvPr/>
        </p:nvSpPr>
        <p:spPr>
          <a:xfrm>
            <a:off x="334537" y="144966"/>
            <a:ext cx="11385395" cy="6568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515B48C3-03BF-AA58-2CE6-E77C19F857CD}"/>
              </a:ext>
            </a:extLst>
          </p:cNvPr>
          <p:cNvPicPr>
            <a:picLocks noChangeAspect="1"/>
          </p:cNvPicPr>
          <p:nvPr/>
        </p:nvPicPr>
        <p:blipFill>
          <a:blip r:embed="rId2"/>
          <a:stretch>
            <a:fillRect/>
          </a:stretch>
        </p:blipFill>
        <p:spPr>
          <a:xfrm>
            <a:off x="1509008" y="147638"/>
            <a:ext cx="857250" cy="866775"/>
          </a:xfrm>
          <a:prstGeom prst="rect">
            <a:avLst/>
          </a:prstGeom>
        </p:spPr>
      </p:pic>
      <p:sp>
        <p:nvSpPr>
          <p:cNvPr id="12" name="TextBox 11">
            <a:extLst>
              <a:ext uri="{FF2B5EF4-FFF2-40B4-BE49-F238E27FC236}">
                <a16:creationId xmlns:a16="http://schemas.microsoft.com/office/drawing/2014/main" id="{39617DE5-4DD1-7499-C211-89ED9BD53044}"/>
              </a:ext>
            </a:extLst>
          </p:cNvPr>
          <p:cNvSpPr txBox="1"/>
          <p:nvPr/>
        </p:nvSpPr>
        <p:spPr>
          <a:xfrm>
            <a:off x="2498651" y="288637"/>
            <a:ext cx="83784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cs typeface="+mn-cs"/>
              </a:rPr>
              <a:t>Sắp</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xếp</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thẻ</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chữ</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vào</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hình</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sau</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cho</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phù</a:t>
            </a:r>
            <a:r>
              <a:rPr kumimoji="0" lang="en-US" sz="3600" b="1" i="0" u="none" strike="noStrike" kern="1200" cap="none" spc="0" normalizeH="0" baseline="0" noProof="0" dirty="0">
                <a:ln>
                  <a:noFill/>
                </a:ln>
                <a:solidFill>
                  <a:prstClr val="black"/>
                </a:solidFill>
                <a:effectLst/>
                <a:uLnTx/>
                <a:uFillTx/>
                <a:latin typeface="Calibri"/>
                <a:cs typeface="+mn-cs"/>
              </a:rPr>
              <a:t> </a:t>
            </a:r>
            <a:r>
              <a:rPr kumimoji="0" lang="en-US" sz="3600" b="1" i="0" u="none" strike="noStrike" kern="1200" cap="none" spc="0" normalizeH="0" baseline="0" noProof="0" dirty="0" err="1">
                <a:ln>
                  <a:noFill/>
                </a:ln>
                <a:solidFill>
                  <a:prstClr val="black"/>
                </a:solidFill>
                <a:effectLst/>
                <a:uLnTx/>
                <a:uFillTx/>
                <a:latin typeface="Calibri"/>
                <a:cs typeface="+mn-cs"/>
              </a:rPr>
              <a:t>hợp</a:t>
            </a:r>
            <a:r>
              <a:rPr kumimoji="0" lang="en-US" sz="3600" b="1" i="0" u="none" strike="noStrike" kern="1200" cap="none" spc="0" normalizeH="0" baseline="0" noProof="0" dirty="0">
                <a:ln>
                  <a:noFill/>
                </a:ln>
                <a:solidFill>
                  <a:prstClr val="black"/>
                </a:solidFill>
                <a:effectLst/>
                <a:uLnTx/>
                <a:uFillTx/>
                <a:latin typeface="Calibri"/>
                <a:cs typeface="+mn-cs"/>
              </a:rPr>
              <a:t> </a:t>
            </a:r>
          </a:p>
        </p:txBody>
      </p:sp>
      <p:pic>
        <p:nvPicPr>
          <p:cNvPr id="13" name="Picture 12">
            <a:extLst>
              <a:ext uri="{FF2B5EF4-FFF2-40B4-BE49-F238E27FC236}">
                <a16:creationId xmlns:a16="http://schemas.microsoft.com/office/drawing/2014/main" id="{B6CC7A06-D489-A92E-37E9-CA37F5B1DF5D}"/>
              </a:ext>
            </a:extLst>
          </p:cNvPr>
          <p:cNvPicPr>
            <a:picLocks noChangeAspect="1"/>
          </p:cNvPicPr>
          <p:nvPr/>
        </p:nvPicPr>
        <p:blipFill>
          <a:blip r:embed="rId3"/>
          <a:stretch>
            <a:fillRect/>
          </a:stretch>
        </p:blipFill>
        <p:spPr>
          <a:xfrm>
            <a:off x="1120517" y="1039605"/>
            <a:ext cx="6768841" cy="5652201"/>
          </a:xfrm>
          <a:prstGeom prst="rect">
            <a:avLst/>
          </a:prstGeom>
        </p:spPr>
      </p:pic>
      <p:sp>
        <p:nvSpPr>
          <p:cNvPr id="14" name="Rectangle: Rounded Corners 13">
            <a:extLst>
              <a:ext uri="{FF2B5EF4-FFF2-40B4-BE49-F238E27FC236}">
                <a16:creationId xmlns:a16="http://schemas.microsoft.com/office/drawing/2014/main" id="{6B08EDDD-88B0-93DD-DA3C-696F49B2BE12}"/>
              </a:ext>
            </a:extLst>
          </p:cNvPr>
          <p:cNvSpPr/>
          <p:nvPr/>
        </p:nvSpPr>
        <p:spPr>
          <a:xfrm>
            <a:off x="8165805" y="1180213"/>
            <a:ext cx="2711302" cy="950923"/>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cs typeface="+mn-cs"/>
              </a:rPr>
              <a:t>Chứa</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nước</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tiểu</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
        <p:nvSpPr>
          <p:cNvPr id="15" name="Rectangle: Rounded Corners 14">
            <a:extLst>
              <a:ext uri="{FF2B5EF4-FFF2-40B4-BE49-F238E27FC236}">
                <a16:creationId xmlns:a16="http://schemas.microsoft.com/office/drawing/2014/main" id="{1EE98392-372B-3252-EC88-15FAC7B7D161}"/>
              </a:ext>
            </a:extLst>
          </p:cNvPr>
          <p:cNvSpPr/>
          <p:nvPr/>
        </p:nvSpPr>
        <p:spPr>
          <a:xfrm>
            <a:off x="8165805" y="2478075"/>
            <a:ext cx="2711302" cy="950924"/>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cs typeface="+mn-cs"/>
              </a:rPr>
              <a:t>Lọc</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máu</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tạo</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thành</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nước</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tiểu</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
        <p:nvSpPr>
          <p:cNvPr id="16" name="Rectangle: Rounded Corners 15">
            <a:extLst>
              <a:ext uri="{FF2B5EF4-FFF2-40B4-BE49-F238E27FC236}">
                <a16:creationId xmlns:a16="http://schemas.microsoft.com/office/drawing/2014/main" id="{474A07A5-6762-2FA8-F3E6-233B64D3EFD2}"/>
              </a:ext>
            </a:extLst>
          </p:cNvPr>
          <p:cNvSpPr/>
          <p:nvPr/>
        </p:nvSpPr>
        <p:spPr>
          <a:xfrm>
            <a:off x="8165805" y="3837811"/>
            <a:ext cx="2711302" cy="950924"/>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cs typeface="+mn-cs"/>
              </a:rPr>
              <a:t>Thải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nước</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tiểu</a:t>
            </a:r>
            <a:r>
              <a:rPr kumimoji="0" lang="en-US" sz="2800" b="0" i="0" u="none" strike="noStrike" kern="1200" cap="none" spc="0" normalizeH="0" baseline="0" noProof="0" dirty="0">
                <a:ln>
                  <a:noFill/>
                </a:ln>
                <a:solidFill>
                  <a:prstClr val="black"/>
                </a:solidFill>
                <a:effectLst/>
                <a:uLnTx/>
                <a:uFillTx/>
                <a:latin typeface="Calibri"/>
                <a:cs typeface="+mn-cs"/>
              </a:rPr>
              <a:t> ra </a:t>
            </a:r>
            <a:r>
              <a:rPr kumimoji="0" lang="en-US" sz="2800" b="0" i="0" u="none" strike="noStrike" kern="1200" cap="none" spc="0" normalizeH="0" baseline="0" noProof="0" dirty="0" err="1">
                <a:ln>
                  <a:noFill/>
                </a:ln>
                <a:solidFill>
                  <a:prstClr val="black"/>
                </a:solidFill>
                <a:effectLst/>
                <a:uLnTx/>
                <a:uFillTx/>
                <a:latin typeface="Calibri"/>
                <a:cs typeface="+mn-cs"/>
              </a:rPr>
              <a:t>ngoài</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
        <p:nvSpPr>
          <p:cNvPr id="17" name="Rectangle: Rounded Corners 16">
            <a:extLst>
              <a:ext uri="{FF2B5EF4-FFF2-40B4-BE49-F238E27FC236}">
                <a16:creationId xmlns:a16="http://schemas.microsoft.com/office/drawing/2014/main" id="{47C7FE89-D146-0425-53B7-7A9629C06F8C}"/>
              </a:ext>
            </a:extLst>
          </p:cNvPr>
          <p:cNvSpPr/>
          <p:nvPr/>
        </p:nvSpPr>
        <p:spPr>
          <a:xfrm>
            <a:off x="8165805" y="5099001"/>
            <a:ext cx="2711302" cy="950924"/>
          </a:xfrm>
          <a:prstGeom prst="roundRect">
            <a:avLst/>
          </a:prstGeom>
          <a:solidFill>
            <a:schemeClr val="accent6">
              <a:lumMod val="60000"/>
              <a:lumOff val="40000"/>
            </a:schemeClr>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cs typeface="+mn-cs"/>
              </a:rPr>
              <a:t>Dẫn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nước</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tiểu</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xuống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bóng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đái</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1576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550</Words>
  <Application>Microsoft Office PowerPoint</Application>
  <PresentationFormat>Widescreen</PresentationFormat>
  <Paragraphs>60</Paragraphs>
  <Slides>23</Slides>
  <Notes>5</Notes>
  <HiddenSlides>0</HiddenSlides>
  <MMClips>2</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23</vt:i4>
      </vt:variant>
    </vt:vector>
  </HeadingPairs>
  <TitlesOfParts>
    <vt:vector size="43" baseType="lpstr">
      <vt:lpstr>Averta Std CY Bold</vt:lpstr>
      <vt:lpstr>等线</vt:lpstr>
      <vt:lpstr>LNTH-LuoLuoNotangYuanTi 1</vt:lpstr>
      <vt:lpstr>微软雅黑</vt:lpstr>
      <vt:lpstr>Quicksand Medium</vt:lpstr>
      <vt:lpstr>#9Slide07 IcielLa Chic Pro Shad</vt:lpstr>
      <vt:lpstr>Arial</vt:lpstr>
      <vt:lpstr>Calibri</vt:lpstr>
      <vt:lpstr>Calibri Light</vt:lpstr>
      <vt:lpstr>Times New Roman</vt:lpstr>
      <vt:lpstr>Wingdings</vt:lpstr>
      <vt:lpstr>Hoạt động</vt:lpstr>
      <vt:lpstr>Office 主题</vt:lpstr>
      <vt:lpstr>1_Office 主题</vt:lpstr>
      <vt:lpstr>2_Office 主题</vt:lpstr>
      <vt:lpstr>www.jpppt.com</vt:lpstr>
      <vt:lpstr>2_Chủ đề Office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75</cp:revision>
  <dcterms:created xsi:type="dcterms:W3CDTF">2021-07-12T00:56:13Z</dcterms:created>
  <dcterms:modified xsi:type="dcterms:W3CDTF">2025-02-09T02:24:30Z</dcterms:modified>
</cp:coreProperties>
</file>