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4" r:id="rId2"/>
    <p:sldMasterId id="2147483726" r:id="rId3"/>
    <p:sldMasterId id="2147483761" r:id="rId4"/>
    <p:sldMasterId id="2147483775" r:id="rId5"/>
    <p:sldMasterId id="2147483787" r:id="rId6"/>
    <p:sldMasterId id="2147483790" r:id="rId7"/>
  </p:sldMasterIdLst>
  <p:notesMasterIdLst>
    <p:notesMasterId r:id="rId46"/>
  </p:notesMasterIdLst>
  <p:sldIdLst>
    <p:sldId id="257" r:id="rId8"/>
    <p:sldId id="259" r:id="rId9"/>
    <p:sldId id="2007577105" r:id="rId10"/>
    <p:sldId id="2007577106" r:id="rId11"/>
    <p:sldId id="2007577107" r:id="rId12"/>
    <p:sldId id="266" r:id="rId13"/>
    <p:sldId id="7540" r:id="rId14"/>
    <p:sldId id="852" r:id="rId15"/>
    <p:sldId id="920" r:id="rId16"/>
    <p:sldId id="2007577108" r:id="rId17"/>
    <p:sldId id="7550" r:id="rId18"/>
    <p:sldId id="2007577113" r:id="rId19"/>
    <p:sldId id="260" r:id="rId20"/>
    <p:sldId id="262" r:id="rId21"/>
    <p:sldId id="265" r:id="rId22"/>
    <p:sldId id="2007577109" r:id="rId23"/>
    <p:sldId id="268" r:id="rId24"/>
    <p:sldId id="278" r:id="rId25"/>
    <p:sldId id="2007577110" r:id="rId26"/>
    <p:sldId id="2007577111" r:id="rId27"/>
    <p:sldId id="2007577112" r:id="rId28"/>
    <p:sldId id="7554" r:id="rId29"/>
    <p:sldId id="7584" r:id="rId30"/>
    <p:sldId id="271" r:id="rId31"/>
    <p:sldId id="931" r:id="rId32"/>
    <p:sldId id="932" r:id="rId33"/>
    <p:sldId id="934" r:id="rId34"/>
    <p:sldId id="937" r:id="rId35"/>
    <p:sldId id="936" r:id="rId36"/>
    <p:sldId id="939" r:id="rId37"/>
    <p:sldId id="269" r:id="rId38"/>
    <p:sldId id="909" r:id="rId39"/>
    <p:sldId id="940" r:id="rId40"/>
    <p:sldId id="941" r:id="rId41"/>
    <p:sldId id="942" r:id="rId42"/>
    <p:sldId id="273" r:id="rId43"/>
    <p:sldId id="2007577103" r:id="rId44"/>
    <p:sldId id="200757710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FF"/>
    <a:srgbClr val="FF99CC"/>
    <a:srgbClr val="FF66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6489A-0B20-4069-B0D6-29488946452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AA295-4F39-4B6A-9FD3-568238408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20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8185D5-ED57-452D-97DF-93CE82383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682258"/>
            <a:ext cx="12192000" cy="617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89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833770"/>
            <a:ext cx="12192000" cy="202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44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10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945730" y="641479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8025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943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766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Freeform 34"/>
          <p:cNvSpPr>
            <a:spLocks noEditPoints="1"/>
          </p:cNvSpPr>
          <p:nvPr userDrawn="1"/>
        </p:nvSpPr>
        <p:spPr bwMode="auto">
          <a:xfrm>
            <a:off x="4411790" y="731035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任意多边形 21"/>
          <p:cNvSpPr/>
          <p:nvPr userDrawn="1"/>
        </p:nvSpPr>
        <p:spPr>
          <a:xfrm>
            <a:off x="367377" y="913211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accent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03825" y="651601"/>
            <a:ext cx="313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输入您的标题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/>
            <a:endParaRPr lang="zh-CN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 flipV="1">
            <a:off x="274178" y="136525"/>
            <a:ext cx="739929" cy="763583"/>
            <a:chOff x="1308" y="1009"/>
            <a:chExt cx="1001" cy="1033"/>
          </a:xfrm>
          <a:solidFill>
            <a:schemeClr val="accent1"/>
          </a:solidFill>
        </p:grpSpPr>
        <p:sp>
          <p:nvSpPr>
            <p:cNvPr id="9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94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031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325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394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784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92533" y="2147233"/>
            <a:ext cx="63688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2151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5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8101" y="-1734032"/>
            <a:ext cx="9128297" cy="15504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299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477233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6938629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6938633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477467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831368" y="840001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1404866" y="1502134"/>
            <a:ext cx="2688335" cy="156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7720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016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528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8086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3586467" y="2123967"/>
            <a:ext cx="5019200" cy="5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3365400" y="2822833"/>
            <a:ext cx="5461200" cy="1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1342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8375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60900"/>
            <a:ext cx="8768000" cy="33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712000" y="46375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54941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6527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2759484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2759484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7897309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7897311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2759484" y="40366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2759484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7897309" y="40366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7897311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323667" y="2506767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323667" y="4405865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6256133" y="2506767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6256133" y="4405865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74679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6406217" y="177922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6406329" y="35290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6406333" y="41792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6406451" y="2429412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816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88625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One column-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97133" y="1100867"/>
            <a:ext cx="1076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2862733" y="360181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6056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9200" y="4762633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8600" y="2949667"/>
            <a:ext cx="6974800" cy="1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722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2850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487233" y="36010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1223833" y="4297649"/>
            <a:ext cx="34004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2"/>
          </p:nvPr>
        </p:nvSpPr>
        <p:spPr>
          <a:xfrm>
            <a:off x="4614967" y="36010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4544267" y="4297683"/>
            <a:ext cx="3118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7742700" y="35818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5"/>
          </p:nvPr>
        </p:nvSpPr>
        <p:spPr>
          <a:xfrm>
            <a:off x="7583100" y="4290948"/>
            <a:ext cx="3192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5565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3174467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3174467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8196533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8196533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3174467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3174467" y="45826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8196533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8196533" y="4582635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124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8861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75781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79952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532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9906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6939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5949767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73807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67381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64980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6488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06010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922867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title" idx="2" hasCustomPrompt="1"/>
          </p:nvPr>
        </p:nvSpPr>
        <p:spPr>
          <a:xfrm>
            <a:off x="23538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17112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378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2769600" y="2750633"/>
            <a:ext cx="6652800" cy="15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5034200" y="16759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4391600" y="4462100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06754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80751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3595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5519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6"/>
          <p:cNvSpPr txBox="1">
            <a:spLocks noGrp="1"/>
          </p:cNvSpPr>
          <p:nvPr>
            <p:ph type="title"/>
          </p:nvPr>
        </p:nvSpPr>
        <p:spPr>
          <a:xfrm>
            <a:off x="2396933" y="780000"/>
            <a:ext cx="7398000" cy="16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5" name="Google Shape;135;p36"/>
          <p:cNvSpPr txBox="1"/>
          <p:nvPr/>
        </p:nvSpPr>
        <p:spPr>
          <a:xfrm>
            <a:off x="2246633" y="4678367"/>
            <a:ext cx="76988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, and </a:t>
            </a:r>
            <a:r>
              <a:rPr lang="en" sz="1600" kern="0">
                <a:solidFill>
                  <a:srgbClr val="F09420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nfographics &amp; images by </a:t>
            </a:r>
            <a:r>
              <a:rPr lang="en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600" kern="0">
              <a:solidFill>
                <a:srgbClr val="F0942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" name="Google Shape;136;p36"/>
          <p:cNvSpPr txBox="1">
            <a:spLocks noGrp="1"/>
          </p:cNvSpPr>
          <p:nvPr>
            <p:ph type="subTitle" idx="1"/>
          </p:nvPr>
        </p:nvSpPr>
        <p:spPr>
          <a:xfrm>
            <a:off x="1120033" y="2711833"/>
            <a:ext cx="9952000" cy="12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39137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07" indent="0" algn="ctr">
              <a:buNone/>
              <a:defRPr/>
            </a:lvl2pPr>
            <a:lvl3pPr marL="1219020" indent="0" algn="ctr">
              <a:buNone/>
              <a:defRPr/>
            </a:lvl3pPr>
            <a:lvl4pPr marL="1828528" indent="0" algn="ctr">
              <a:buNone/>
              <a:defRPr/>
            </a:lvl4pPr>
            <a:lvl5pPr marL="2438038" indent="0" algn="ctr">
              <a:buNone/>
              <a:defRPr/>
            </a:lvl5pPr>
            <a:lvl6pPr marL="3047544" indent="0" algn="ctr">
              <a:buNone/>
              <a:defRPr/>
            </a:lvl6pPr>
            <a:lvl7pPr marL="3657051" indent="0" algn="ctr">
              <a:buNone/>
              <a:defRPr/>
            </a:lvl7pPr>
            <a:lvl8pPr marL="4266560" indent="0" algn="ctr">
              <a:buNone/>
              <a:defRPr/>
            </a:lvl8pPr>
            <a:lvl9pPr marL="487606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397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968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07" indent="0">
              <a:buNone/>
              <a:defRPr sz="2400"/>
            </a:lvl2pPr>
            <a:lvl3pPr marL="1219020" indent="0">
              <a:buNone/>
              <a:defRPr sz="2133"/>
            </a:lvl3pPr>
            <a:lvl4pPr marL="1828528" indent="0">
              <a:buNone/>
              <a:defRPr sz="1867"/>
            </a:lvl4pPr>
            <a:lvl5pPr marL="2438038" indent="0">
              <a:buNone/>
              <a:defRPr sz="1867"/>
            </a:lvl5pPr>
            <a:lvl6pPr marL="3047544" indent="0">
              <a:buNone/>
              <a:defRPr sz="1867"/>
            </a:lvl6pPr>
            <a:lvl7pPr marL="3657051" indent="0">
              <a:buNone/>
              <a:defRPr sz="1867"/>
            </a:lvl7pPr>
            <a:lvl8pPr marL="4266560" indent="0">
              <a:buNone/>
              <a:defRPr sz="1867"/>
            </a:lvl8pPr>
            <a:lvl9pPr marL="4876069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218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991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667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33" b="1"/>
            </a:lvl4pPr>
            <a:lvl5pPr marL="2438038" indent="0">
              <a:buNone/>
              <a:defRPr sz="2133" b="1"/>
            </a:lvl5pPr>
            <a:lvl6pPr marL="3047544" indent="0">
              <a:buNone/>
              <a:defRPr sz="2133" b="1"/>
            </a:lvl6pPr>
            <a:lvl7pPr marL="3657051" indent="0">
              <a:buNone/>
              <a:defRPr sz="2133" b="1"/>
            </a:lvl7pPr>
            <a:lvl8pPr marL="4266560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667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33" b="1"/>
            </a:lvl4pPr>
            <a:lvl5pPr marL="2438038" indent="0">
              <a:buNone/>
              <a:defRPr sz="2133" b="1"/>
            </a:lvl5pPr>
            <a:lvl6pPr marL="3047544" indent="0">
              <a:buNone/>
              <a:defRPr sz="2133" b="1"/>
            </a:lvl6pPr>
            <a:lvl7pPr marL="3657051" indent="0">
              <a:buNone/>
              <a:defRPr sz="2133" b="1"/>
            </a:lvl7pPr>
            <a:lvl8pPr marL="4266560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75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110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668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07" indent="0">
              <a:buNone/>
              <a:defRPr sz="1600"/>
            </a:lvl2pPr>
            <a:lvl3pPr marL="1219020" indent="0">
              <a:buNone/>
              <a:defRPr sz="1333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610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07" indent="0">
              <a:buNone/>
              <a:defRPr sz="3733"/>
            </a:lvl2pPr>
            <a:lvl3pPr marL="1219020" indent="0">
              <a:buNone/>
              <a:defRPr sz="3200"/>
            </a:lvl3pPr>
            <a:lvl4pPr marL="1828528" indent="0">
              <a:buNone/>
              <a:defRPr sz="2667"/>
            </a:lvl4pPr>
            <a:lvl5pPr marL="2438038" indent="0">
              <a:buNone/>
              <a:defRPr sz="2667"/>
            </a:lvl5pPr>
            <a:lvl6pPr marL="3047544" indent="0">
              <a:buNone/>
              <a:defRPr sz="2667"/>
            </a:lvl6pPr>
            <a:lvl7pPr marL="3657051" indent="0">
              <a:buNone/>
              <a:defRPr sz="2667"/>
            </a:lvl7pPr>
            <a:lvl8pPr marL="4266560" indent="0">
              <a:buNone/>
              <a:defRPr sz="2667"/>
            </a:lvl8pPr>
            <a:lvl9pPr marL="487606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07" indent="0">
              <a:buNone/>
              <a:defRPr sz="1600"/>
            </a:lvl2pPr>
            <a:lvl3pPr marL="1219020" indent="0">
              <a:buNone/>
              <a:defRPr sz="1333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7276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067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1138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51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7" y="617539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089580"/>
      </p:ext>
    </p:extLst>
  </p:cSld>
  <p:clrMapOvr>
    <a:masterClrMapping/>
  </p:clrMapOvr>
  <p:transition spd="med" advClick="0" advTm="10000">
    <p:blinds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3684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59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595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425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360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972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102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635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056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073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4484A7D-3960-4238-B3B8-900FE7FEACF5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899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419953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381699"/>
      </p:ext>
    </p:extLst>
  </p:cSld>
  <p:clrMapOvr>
    <a:masterClrMapping/>
  </p:clrMapOvr>
  <p:transition spd="slow">
    <p:wheel spokes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B4906FB-E837-4DE5-ADB7-093657C419D7}" type="datetimeFigureOut">
              <a:rPr lang="vi-VN" smtClean="0"/>
              <a:t>12/08/2025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8A0794F-82A4-4E9A-B945-8B717B547279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0"/>
          <a:stretch>
            <a:fillRect/>
          </a:stretch>
        </p:blipFill>
        <p:spPr>
          <a:xfrm>
            <a:off x="502920" y="129248"/>
            <a:ext cx="11186160" cy="6599504"/>
          </a:xfrm>
          <a:prstGeom prst="rect">
            <a:avLst/>
          </a:prstGeom>
        </p:spPr>
      </p:pic>
      <p:pic>
        <p:nvPicPr>
          <p:cNvPr id="9" name="图片 2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00" r="20225"/>
          <a:stretch>
            <a:fillRect/>
          </a:stretch>
        </p:blipFill>
        <p:spPr>
          <a:xfrm>
            <a:off x="0" y="4145280"/>
            <a:ext cx="12192000" cy="2712720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0" y="658984"/>
            <a:ext cx="6263640" cy="6263640"/>
          </a:xfrm>
          <a:prstGeom prst="rect">
            <a:avLst/>
          </a:prstGeom>
        </p:spPr>
      </p:pic>
      <p:sp>
        <p:nvSpPr>
          <p:cNvPr id="19" name="Hình chữ nhật 18"/>
          <p:cNvSpPr/>
          <p:nvPr userDrawn="1"/>
        </p:nvSpPr>
        <p:spPr>
          <a:xfrm rot="15221733">
            <a:off x="846226" y="5035071"/>
            <a:ext cx="1403940" cy="360239"/>
          </a:xfrm>
          <a:prstGeom prst="rect">
            <a:avLst/>
          </a:prstGeom>
          <a:gradFill>
            <a:gsLst>
              <a:gs pos="18208">
                <a:srgbClr val="30A092"/>
              </a:gs>
              <a:gs pos="42000">
                <a:srgbClr val="38A799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图片 2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00" r="30337"/>
          <a:stretch>
            <a:fillRect/>
          </a:stretch>
        </p:blipFill>
        <p:spPr>
          <a:xfrm flipH="1">
            <a:off x="0" y="4104018"/>
            <a:ext cx="12192000" cy="2712720"/>
          </a:xfrm>
          <a:prstGeom prst="rect">
            <a:avLst/>
          </a:prstGeom>
        </p:spPr>
      </p:pic>
      <p:pic>
        <p:nvPicPr>
          <p:cNvPr id="16" name="图片 3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283" b="33657" l="21495" r="84000">
                        <a14:foregroundMark x1="25980" y1="20323" x2="25778" y2="26990"/>
                        <a14:foregroundMark x1="21535" y1="21657" x2="21980" y2="28566"/>
                        <a14:foregroundMark x1="34667" y1="17010" x2="39758" y2="18343"/>
                        <a14:foregroundMark x1="64000" y1="17657" x2="73010" y2="27152"/>
                        <a14:foregroundMark x1="73010" y1="27152" x2="84000" y2="27717"/>
                        <a14:foregroundMark x1="84000" y1="27717" x2="75919" y2="20364"/>
                        <a14:foregroundMark x1="75919" y1="20364" x2="69657" y2="25253"/>
                        <a14:foregroundMark x1="69657" y1="25253" x2="67313" y2="29455"/>
                        <a14:foregroundMark x1="46667" y1="33657" x2="46667" y2="323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8" t="9671" r="11778" b="64014"/>
          <a:stretch>
            <a:fillRect/>
          </a:stretch>
        </p:blipFill>
        <p:spPr>
          <a:xfrm>
            <a:off x="8159274" y="1434857"/>
            <a:ext cx="2713972" cy="1162348"/>
          </a:xfrm>
          <a:prstGeom prst="rect">
            <a:avLst/>
          </a:prstGeom>
        </p:spPr>
      </p:pic>
      <p:sp>
        <p:nvSpPr>
          <p:cNvPr id="18" name="Hình chữ nhật 17"/>
          <p:cNvSpPr/>
          <p:nvPr userDrawn="1"/>
        </p:nvSpPr>
        <p:spPr>
          <a:xfrm>
            <a:off x="3121152" y="3358344"/>
            <a:ext cx="1335024" cy="614998"/>
          </a:xfrm>
          <a:prstGeom prst="rect">
            <a:avLst/>
          </a:prstGeom>
          <a:gradFill>
            <a:gsLst>
              <a:gs pos="18208">
                <a:srgbClr val="F38671"/>
              </a:gs>
              <a:gs pos="42000">
                <a:srgbClr val="FF9C89"/>
              </a:gs>
              <a:gs pos="18000">
                <a:srgbClr val="F38671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68358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B4906FB-E837-4DE5-ADB7-093657C419D7}" type="datetimeFigureOut">
              <a:rPr lang="vi-VN" smtClean="0"/>
              <a:t>12/08/2025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8A0794F-82A4-4E9A-B945-8B717B5472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25663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0"/>
          <a:stretch>
            <a:fillRect/>
          </a:stretch>
        </p:blipFill>
        <p:spPr>
          <a:xfrm>
            <a:off x="502920" y="129248"/>
            <a:ext cx="11186160" cy="6599504"/>
          </a:xfrm>
          <a:prstGeom prst="rect">
            <a:avLst/>
          </a:prstGeom>
        </p:spPr>
      </p:pic>
      <p:pic>
        <p:nvPicPr>
          <p:cNvPr id="17" name="图片 2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00" r="20225"/>
          <a:stretch>
            <a:fillRect/>
          </a:stretch>
        </p:blipFill>
        <p:spPr>
          <a:xfrm>
            <a:off x="0" y="4145280"/>
            <a:ext cx="12192000" cy="2712720"/>
          </a:xfrm>
          <a:prstGeom prst="rect">
            <a:avLst/>
          </a:prstGeom>
        </p:spPr>
      </p:pic>
      <p:pic>
        <p:nvPicPr>
          <p:cNvPr id="18" name="图片 2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00" r="30337"/>
          <a:stretch>
            <a:fillRect/>
          </a:stretch>
        </p:blipFill>
        <p:spPr>
          <a:xfrm flipH="1">
            <a:off x="0" y="4145280"/>
            <a:ext cx="12192000" cy="2712720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13" y="1215658"/>
            <a:ext cx="5196619" cy="5196619"/>
          </a:xfrm>
          <a:prstGeom prst="rect">
            <a:avLst/>
          </a:prstGeom>
        </p:spPr>
      </p:pic>
      <p:sp>
        <p:nvSpPr>
          <p:cNvPr id="23" name="Hình chữ nhật 22"/>
          <p:cNvSpPr/>
          <p:nvPr userDrawn="1"/>
        </p:nvSpPr>
        <p:spPr>
          <a:xfrm>
            <a:off x="1426464" y="2566416"/>
            <a:ext cx="1420368" cy="231648"/>
          </a:xfrm>
          <a:prstGeom prst="rect">
            <a:avLst/>
          </a:prstGeom>
          <a:solidFill>
            <a:srgbClr val="CEE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Hình chữ nhật 24"/>
          <p:cNvSpPr/>
          <p:nvPr userDrawn="1"/>
        </p:nvSpPr>
        <p:spPr>
          <a:xfrm>
            <a:off x="1426464" y="1524000"/>
            <a:ext cx="3822192" cy="993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ình tự do: Hình 23"/>
          <p:cNvSpPr/>
          <p:nvPr userDrawn="1"/>
        </p:nvSpPr>
        <p:spPr>
          <a:xfrm>
            <a:off x="1356360" y="2106612"/>
            <a:ext cx="1661175" cy="697547"/>
          </a:xfrm>
          <a:custGeom>
            <a:avLst/>
            <a:gdLst>
              <a:gd name="connsiteX0" fmla="*/ 96520 w 1661175"/>
              <a:gd name="connsiteY0" fmla="*/ 665480 h 665480"/>
              <a:gd name="connsiteX1" fmla="*/ 96520 w 1661175"/>
              <a:gd name="connsiteY1" fmla="*/ 665480 h 665480"/>
              <a:gd name="connsiteX2" fmla="*/ 45720 w 1661175"/>
              <a:gd name="connsiteY2" fmla="*/ 629920 h 665480"/>
              <a:gd name="connsiteX3" fmla="*/ 35560 w 1661175"/>
              <a:gd name="connsiteY3" fmla="*/ 614680 h 665480"/>
              <a:gd name="connsiteX4" fmla="*/ 20320 w 1661175"/>
              <a:gd name="connsiteY4" fmla="*/ 609600 h 665480"/>
              <a:gd name="connsiteX5" fmla="*/ 10160 w 1661175"/>
              <a:gd name="connsiteY5" fmla="*/ 589280 h 665480"/>
              <a:gd name="connsiteX6" fmla="*/ 5080 w 1661175"/>
              <a:gd name="connsiteY6" fmla="*/ 563880 h 665480"/>
              <a:gd name="connsiteX7" fmla="*/ 0 w 1661175"/>
              <a:gd name="connsiteY7" fmla="*/ 543560 h 665480"/>
              <a:gd name="connsiteX8" fmla="*/ 15240 w 1661175"/>
              <a:gd name="connsiteY8" fmla="*/ 462280 h 665480"/>
              <a:gd name="connsiteX9" fmla="*/ 25400 w 1661175"/>
              <a:gd name="connsiteY9" fmla="*/ 421640 h 665480"/>
              <a:gd name="connsiteX10" fmla="*/ 30480 w 1661175"/>
              <a:gd name="connsiteY10" fmla="*/ 406400 h 665480"/>
              <a:gd name="connsiteX11" fmla="*/ 45720 w 1661175"/>
              <a:gd name="connsiteY11" fmla="*/ 386080 h 665480"/>
              <a:gd name="connsiteX12" fmla="*/ 76200 w 1661175"/>
              <a:gd name="connsiteY12" fmla="*/ 345440 h 665480"/>
              <a:gd name="connsiteX13" fmla="*/ 121920 w 1661175"/>
              <a:gd name="connsiteY13" fmla="*/ 309880 h 665480"/>
              <a:gd name="connsiteX14" fmla="*/ 137160 w 1661175"/>
              <a:gd name="connsiteY14" fmla="*/ 304800 h 665480"/>
              <a:gd name="connsiteX15" fmla="*/ 187960 w 1661175"/>
              <a:gd name="connsiteY15" fmla="*/ 279400 h 665480"/>
              <a:gd name="connsiteX16" fmla="*/ 238760 w 1661175"/>
              <a:gd name="connsiteY16" fmla="*/ 274320 h 665480"/>
              <a:gd name="connsiteX17" fmla="*/ 320040 w 1661175"/>
              <a:gd name="connsiteY17" fmla="*/ 284480 h 665480"/>
              <a:gd name="connsiteX18" fmla="*/ 345440 w 1661175"/>
              <a:gd name="connsiteY18" fmla="*/ 289560 h 665480"/>
              <a:gd name="connsiteX19" fmla="*/ 350520 w 1661175"/>
              <a:gd name="connsiteY19" fmla="*/ 269240 h 665480"/>
              <a:gd name="connsiteX20" fmla="*/ 365760 w 1661175"/>
              <a:gd name="connsiteY20" fmla="*/ 248920 h 665480"/>
              <a:gd name="connsiteX21" fmla="*/ 381000 w 1661175"/>
              <a:gd name="connsiteY21" fmla="*/ 223520 h 665480"/>
              <a:gd name="connsiteX22" fmla="*/ 391160 w 1661175"/>
              <a:gd name="connsiteY22" fmla="*/ 198120 h 665480"/>
              <a:gd name="connsiteX23" fmla="*/ 441960 w 1661175"/>
              <a:gd name="connsiteY23" fmla="*/ 121920 h 665480"/>
              <a:gd name="connsiteX24" fmla="*/ 457200 w 1661175"/>
              <a:gd name="connsiteY24" fmla="*/ 106680 h 665480"/>
              <a:gd name="connsiteX25" fmla="*/ 467360 w 1661175"/>
              <a:gd name="connsiteY25" fmla="*/ 91440 h 665480"/>
              <a:gd name="connsiteX26" fmla="*/ 482600 w 1661175"/>
              <a:gd name="connsiteY26" fmla="*/ 76200 h 665480"/>
              <a:gd name="connsiteX27" fmla="*/ 502920 w 1661175"/>
              <a:gd name="connsiteY27" fmla="*/ 50800 h 665480"/>
              <a:gd name="connsiteX28" fmla="*/ 548640 w 1661175"/>
              <a:gd name="connsiteY28" fmla="*/ 25400 h 665480"/>
              <a:gd name="connsiteX29" fmla="*/ 563880 w 1661175"/>
              <a:gd name="connsiteY29" fmla="*/ 10160 h 665480"/>
              <a:gd name="connsiteX30" fmla="*/ 635000 w 1661175"/>
              <a:gd name="connsiteY30" fmla="*/ 5080 h 665480"/>
              <a:gd name="connsiteX31" fmla="*/ 690880 w 1661175"/>
              <a:gd name="connsiteY31" fmla="*/ 0 h 665480"/>
              <a:gd name="connsiteX32" fmla="*/ 873760 w 1661175"/>
              <a:gd name="connsiteY32" fmla="*/ 5080 h 665480"/>
              <a:gd name="connsiteX33" fmla="*/ 914400 w 1661175"/>
              <a:gd name="connsiteY33" fmla="*/ 25400 h 665480"/>
              <a:gd name="connsiteX34" fmla="*/ 929640 w 1661175"/>
              <a:gd name="connsiteY34" fmla="*/ 30480 h 665480"/>
              <a:gd name="connsiteX35" fmla="*/ 955040 w 1661175"/>
              <a:gd name="connsiteY35" fmla="*/ 55880 h 665480"/>
              <a:gd name="connsiteX36" fmla="*/ 975360 w 1661175"/>
              <a:gd name="connsiteY36" fmla="*/ 71120 h 665480"/>
              <a:gd name="connsiteX37" fmla="*/ 985520 w 1661175"/>
              <a:gd name="connsiteY37" fmla="*/ 91440 h 665480"/>
              <a:gd name="connsiteX38" fmla="*/ 995680 w 1661175"/>
              <a:gd name="connsiteY38" fmla="*/ 137160 h 665480"/>
              <a:gd name="connsiteX39" fmla="*/ 990600 w 1661175"/>
              <a:gd name="connsiteY39" fmla="*/ 208280 h 665480"/>
              <a:gd name="connsiteX40" fmla="*/ 995680 w 1661175"/>
              <a:gd name="connsiteY40" fmla="*/ 238760 h 665480"/>
              <a:gd name="connsiteX41" fmla="*/ 1005840 w 1661175"/>
              <a:gd name="connsiteY41" fmla="*/ 198120 h 665480"/>
              <a:gd name="connsiteX42" fmla="*/ 1026160 w 1661175"/>
              <a:gd name="connsiteY42" fmla="*/ 177800 h 665480"/>
              <a:gd name="connsiteX43" fmla="*/ 1056640 w 1661175"/>
              <a:gd name="connsiteY43" fmla="*/ 167640 h 665480"/>
              <a:gd name="connsiteX44" fmla="*/ 1148080 w 1661175"/>
              <a:gd name="connsiteY44" fmla="*/ 152400 h 665480"/>
              <a:gd name="connsiteX45" fmla="*/ 1290320 w 1661175"/>
              <a:gd name="connsiteY45" fmla="*/ 162560 h 665480"/>
              <a:gd name="connsiteX46" fmla="*/ 1310640 w 1661175"/>
              <a:gd name="connsiteY46" fmla="*/ 172720 h 665480"/>
              <a:gd name="connsiteX47" fmla="*/ 1325880 w 1661175"/>
              <a:gd name="connsiteY47" fmla="*/ 182880 h 665480"/>
              <a:gd name="connsiteX48" fmla="*/ 1341120 w 1661175"/>
              <a:gd name="connsiteY48" fmla="*/ 203200 h 665480"/>
              <a:gd name="connsiteX49" fmla="*/ 1351280 w 1661175"/>
              <a:gd name="connsiteY49" fmla="*/ 233680 h 665480"/>
              <a:gd name="connsiteX50" fmla="*/ 1361440 w 1661175"/>
              <a:gd name="connsiteY50" fmla="*/ 248920 h 665480"/>
              <a:gd name="connsiteX51" fmla="*/ 1371600 w 1661175"/>
              <a:gd name="connsiteY51" fmla="*/ 269240 h 665480"/>
              <a:gd name="connsiteX52" fmla="*/ 1366520 w 1661175"/>
              <a:gd name="connsiteY52" fmla="*/ 350520 h 665480"/>
              <a:gd name="connsiteX53" fmla="*/ 1361440 w 1661175"/>
              <a:gd name="connsiteY53" fmla="*/ 335280 h 665480"/>
              <a:gd name="connsiteX54" fmla="*/ 1376680 w 1661175"/>
              <a:gd name="connsiteY54" fmla="*/ 309880 h 665480"/>
              <a:gd name="connsiteX55" fmla="*/ 1391920 w 1661175"/>
              <a:gd name="connsiteY55" fmla="*/ 304800 h 665480"/>
              <a:gd name="connsiteX56" fmla="*/ 1442720 w 1661175"/>
              <a:gd name="connsiteY56" fmla="*/ 279400 h 665480"/>
              <a:gd name="connsiteX57" fmla="*/ 1630680 w 1661175"/>
              <a:gd name="connsiteY57" fmla="*/ 274320 h 665480"/>
              <a:gd name="connsiteX58" fmla="*/ 1651000 w 1661175"/>
              <a:gd name="connsiteY58" fmla="*/ 294640 h 665480"/>
              <a:gd name="connsiteX59" fmla="*/ 1651000 w 1661175"/>
              <a:gd name="connsiteY59" fmla="*/ 421640 h 665480"/>
              <a:gd name="connsiteX60" fmla="*/ 1640840 w 1661175"/>
              <a:gd name="connsiteY60" fmla="*/ 452120 h 665480"/>
              <a:gd name="connsiteX61" fmla="*/ 1630680 w 1661175"/>
              <a:gd name="connsiteY61" fmla="*/ 472440 h 665480"/>
              <a:gd name="connsiteX62" fmla="*/ 1625600 w 1661175"/>
              <a:gd name="connsiteY62" fmla="*/ 492760 h 665480"/>
              <a:gd name="connsiteX63" fmla="*/ 1605280 w 1661175"/>
              <a:gd name="connsiteY63" fmla="*/ 518160 h 665480"/>
              <a:gd name="connsiteX64" fmla="*/ 1600200 w 1661175"/>
              <a:gd name="connsiteY64" fmla="*/ 533400 h 665480"/>
              <a:gd name="connsiteX65" fmla="*/ 1574800 w 1661175"/>
              <a:gd name="connsiteY65" fmla="*/ 568960 h 665480"/>
              <a:gd name="connsiteX66" fmla="*/ 1559560 w 1661175"/>
              <a:gd name="connsiteY66" fmla="*/ 609600 h 665480"/>
              <a:gd name="connsiteX67" fmla="*/ 1549400 w 1661175"/>
              <a:gd name="connsiteY67" fmla="*/ 624840 h 665480"/>
              <a:gd name="connsiteX68" fmla="*/ 1518920 w 1661175"/>
              <a:gd name="connsiteY68" fmla="*/ 640080 h 665480"/>
              <a:gd name="connsiteX69" fmla="*/ 1508760 w 1661175"/>
              <a:gd name="connsiteY69" fmla="*/ 645160 h 665480"/>
              <a:gd name="connsiteX70" fmla="*/ 96520 w 1661175"/>
              <a:gd name="connsiteY70" fmla="*/ 665480 h 665480"/>
              <a:gd name="connsiteX0-1" fmla="*/ 96520 w 1661175"/>
              <a:gd name="connsiteY0-2" fmla="*/ 690880 h 690880"/>
              <a:gd name="connsiteX1-3" fmla="*/ 96520 w 1661175"/>
              <a:gd name="connsiteY1-4" fmla="*/ 690880 h 690880"/>
              <a:gd name="connsiteX2-5" fmla="*/ 45720 w 1661175"/>
              <a:gd name="connsiteY2-6" fmla="*/ 655320 h 690880"/>
              <a:gd name="connsiteX3-7" fmla="*/ 35560 w 1661175"/>
              <a:gd name="connsiteY3-8" fmla="*/ 640080 h 690880"/>
              <a:gd name="connsiteX4-9" fmla="*/ 20320 w 1661175"/>
              <a:gd name="connsiteY4-10" fmla="*/ 635000 h 690880"/>
              <a:gd name="connsiteX5-11" fmla="*/ 10160 w 1661175"/>
              <a:gd name="connsiteY5-12" fmla="*/ 614680 h 690880"/>
              <a:gd name="connsiteX6-13" fmla="*/ 5080 w 1661175"/>
              <a:gd name="connsiteY6-14" fmla="*/ 589280 h 690880"/>
              <a:gd name="connsiteX7-15" fmla="*/ 0 w 1661175"/>
              <a:gd name="connsiteY7-16" fmla="*/ 568960 h 690880"/>
              <a:gd name="connsiteX8-17" fmla="*/ 15240 w 1661175"/>
              <a:gd name="connsiteY8-18" fmla="*/ 487680 h 690880"/>
              <a:gd name="connsiteX9-19" fmla="*/ 25400 w 1661175"/>
              <a:gd name="connsiteY9-20" fmla="*/ 447040 h 690880"/>
              <a:gd name="connsiteX10-21" fmla="*/ 30480 w 1661175"/>
              <a:gd name="connsiteY10-22" fmla="*/ 431800 h 690880"/>
              <a:gd name="connsiteX11-23" fmla="*/ 45720 w 1661175"/>
              <a:gd name="connsiteY11-24" fmla="*/ 411480 h 690880"/>
              <a:gd name="connsiteX12-25" fmla="*/ 76200 w 1661175"/>
              <a:gd name="connsiteY12-26" fmla="*/ 370840 h 690880"/>
              <a:gd name="connsiteX13-27" fmla="*/ 121920 w 1661175"/>
              <a:gd name="connsiteY13-28" fmla="*/ 335280 h 690880"/>
              <a:gd name="connsiteX14-29" fmla="*/ 137160 w 1661175"/>
              <a:gd name="connsiteY14-30" fmla="*/ 330200 h 690880"/>
              <a:gd name="connsiteX15-31" fmla="*/ 187960 w 1661175"/>
              <a:gd name="connsiteY15-32" fmla="*/ 304800 h 690880"/>
              <a:gd name="connsiteX16-33" fmla="*/ 238760 w 1661175"/>
              <a:gd name="connsiteY16-34" fmla="*/ 299720 h 690880"/>
              <a:gd name="connsiteX17-35" fmla="*/ 320040 w 1661175"/>
              <a:gd name="connsiteY17-36" fmla="*/ 309880 h 690880"/>
              <a:gd name="connsiteX18-37" fmla="*/ 345440 w 1661175"/>
              <a:gd name="connsiteY18-38" fmla="*/ 314960 h 690880"/>
              <a:gd name="connsiteX19-39" fmla="*/ 350520 w 1661175"/>
              <a:gd name="connsiteY19-40" fmla="*/ 294640 h 690880"/>
              <a:gd name="connsiteX20-41" fmla="*/ 365760 w 1661175"/>
              <a:gd name="connsiteY20-42" fmla="*/ 274320 h 690880"/>
              <a:gd name="connsiteX21-43" fmla="*/ 381000 w 1661175"/>
              <a:gd name="connsiteY21-44" fmla="*/ 248920 h 690880"/>
              <a:gd name="connsiteX22-45" fmla="*/ 391160 w 1661175"/>
              <a:gd name="connsiteY22-46" fmla="*/ 223520 h 690880"/>
              <a:gd name="connsiteX23-47" fmla="*/ 441960 w 1661175"/>
              <a:gd name="connsiteY23-48" fmla="*/ 147320 h 690880"/>
              <a:gd name="connsiteX24-49" fmla="*/ 457200 w 1661175"/>
              <a:gd name="connsiteY24-50" fmla="*/ 132080 h 690880"/>
              <a:gd name="connsiteX25-51" fmla="*/ 467360 w 1661175"/>
              <a:gd name="connsiteY25-52" fmla="*/ 116840 h 690880"/>
              <a:gd name="connsiteX26-53" fmla="*/ 482600 w 1661175"/>
              <a:gd name="connsiteY26-54" fmla="*/ 101600 h 690880"/>
              <a:gd name="connsiteX27-55" fmla="*/ 502920 w 1661175"/>
              <a:gd name="connsiteY27-56" fmla="*/ 76200 h 690880"/>
              <a:gd name="connsiteX28-57" fmla="*/ 548640 w 1661175"/>
              <a:gd name="connsiteY28-58" fmla="*/ 50800 h 690880"/>
              <a:gd name="connsiteX29-59" fmla="*/ 563880 w 1661175"/>
              <a:gd name="connsiteY29-60" fmla="*/ 35560 h 690880"/>
              <a:gd name="connsiteX30-61" fmla="*/ 635000 w 1661175"/>
              <a:gd name="connsiteY30-62" fmla="*/ 30480 h 690880"/>
              <a:gd name="connsiteX31-63" fmla="*/ 690880 w 1661175"/>
              <a:gd name="connsiteY31-64" fmla="*/ 0 h 690880"/>
              <a:gd name="connsiteX32-65" fmla="*/ 873760 w 1661175"/>
              <a:gd name="connsiteY32-66" fmla="*/ 30480 h 690880"/>
              <a:gd name="connsiteX33-67" fmla="*/ 914400 w 1661175"/>
              <a:gd name="connsiteY33-68" fmla="*/ 50800 h 690880"/>
              <a:gd name="connsiteX34-69" fmla="*/ 929640 w 1661175"/>
              <a:gd name="connsiteY34-70" fmla="*/ 55880 h 690880"/>
              <a:gd name="connsiteX35-71" fmla="*/ 955040 w 1661175"/>
              <a:gd name="connsiteY35-72" fmla="*/ 81280 h 690880"/>
              <a:gd name="connsiteX36-73" fmla="*/ 975360 w 1661175"/>
              <a:gd name="connsiteY36-74" fmla="*/ 96520 h 690880"/>
              <a:gd name="connsiteX37-75" fmla="*/ 985520 w 1661175"/>
              <a:gd name="connsiteY37-76" fmla="*/ 116840 h 690880"/>
              <a:gd name="connsiteX38-77" fmla="*/ 995680 w 1661175"/>
              <a:gd name="connsiteY38-78" fmla="*/ 162560 h 690880"/>
              <a:gd name="connsiteX39-79" fmla="*/ 990600 w 1661175"/>
              <a:gd name="connsiteY39-80" fmla="*/ 233680 h 690880"/>
              <a:gd name="connsiteX40-81" fmla="*/ 995680 w 1661175"/>
              <a:gd name="connsiteY40-82" fmla="*/ 264160 h 690880"/>
              <a:gd name="connsiteX41-83" fmla="*/ 1005840 w 1661175"/>
              <a:gd name="connsiteY41-84" fmla="*/ 223520 h 690880"/>
              <a:gd name="connsiteX42-85" fmla="*/ 1026160 w 1661175"/>
              <a:gd name="connsiteY42-86" fmla="*/ 203200 h 690880"/>
              <a:gd name="connsiteX43-87" fmla="*/ 1056640 w 1661175"/>
              <a:gd name="connsiteY43-88" fmla="*/ 193040 h 690880"/>
              <a:gd name="connsiteX44-89" fmla="*/ 1148080 w 1661175"/>
              <a:gd name="connsiteY44-90" fmla="*/ 177800 h 690880"/>
              <a:gd name="connsiteX45-91" fmla="*/ 1290320 w 1661175"/>
              <a:gd name="connsiteY45-92" fmla="*/ 187960 h 690880"/>
              <a:gd name="connsiteX46-93" fmla="*/ 1310640 w 1661175"/>
              <a:gd name="connsiteY46-94" fmla="*/ 198120 h 690880"/>
              <a:gd name="connsiteX47-95" fmla="*/ 1325880 w 1661175"/>
              <a:gd name="connsiteY47-96" fmla="*/ 208280 h 690880"/>
              <a:gd name="connsiteX48-97" fmla="*/ 1341120 w 1661175"/>
              <a:gd name="connsiteY48-98" fmla="*/ 228600 h 690880"/>
              <a:gd name="connsiteX49-99" fmla="*/ 1351280 w 1661175"/>
              <a:gd name="connsiteY49-100" fmla="*/ 259080 h 690880"/>
              <a:gd name="connsiteX50-101" fmla="*/ 1361440 w 1661175"/>
              <a:gd name="connsiteY50-102" fmla="*/ 274320 h 690880"/>
              <a:gd name="connsiteX51-103" fmla="*/ 1371600 w 1661175"/>
              <a:gd name="connsiteY51-104" fmla="*/ 294640 h 690880"/>
              <a:gd name="connsiteX52-105" fmla="*/ 1366520 w 1661175"/>
              <a:gd name="connsiteY52-106" fmla="*/ 375920 h 690880"/>
              <a:gd name="connsiteX53-107" fmla="*/ 1361440 w 1661175"/>
              <a:gd name="connsiteY53-108" fmla="*/ 360680 h 690880"/>
              <a:gd name="connsiteX54-109" fmla="*/ 1376680 w 1661175"/>
              <a:gd name="connsiteY54-110" fmla="*/ 335280 h 690880"/>
              <a:gd name="connsiteX55-111" fmla="*/ 1391920 w 1661175"/>
              <a:gd name="connsiteY55-112" fmla="*/ 330200 h 690880"/>
              <a:gd name="connsiteX56-113" fmla="*/ 1442720 w 1661175"/>
              <a:gd name="connsiteY56-114" fmla="*/ 304800 h 690880"/>
              <a:gd name="connsiteX57-115" fmla="*/ 1630680 w 1661175"/>
              <a:gd name="connsiteY57-116" fmla="*/ 299720 h 690880"/>
              <a:gd name="connsiteX58-117" fmla="*/ 1651000 w 1661175"/>
              <a:gd name="connsiteY58-118" fmla="*/ 320040 h 690880"/>
              <a:gd name="connsiteX59-119" fmla="*/ 1651000 w 1661175"/>
              <a:gd name="connsiteY59-120" fmla="*/ 447040 h 690880"/>
              <a:gd name="connsiteX60-121" fmla="*/ 1640840 w 1661175"/>
              <a:gd name="connsiteY60-122" fmla="*/ 477520 h 690880"/>
              <a:gd name="connsiteX61-123" fmla="*/ 1630680 w 1661175"/>
              <a:gd name="connsiteY61-124" fmla="*/ 497840 h 690880"/>
              <a:gd name="connsiteX62-125" fmla="*/ 1625600 w 1661175"/>
              <a:gd name="connsiteY62-126" fmla="*/ 518160 h 690880"/>
              <a:gd name="connsiteX63-127" fmla="*/ 1605280 w 1661175"/>
              <a:gd name="connsiteY63-128" fmla="*/ 543560 h 690880"/>
              <a:gd name="connsiteX64-129" fmla="*/ 1600200 w 1661175"/>
              <a:gd name="connsiteY64-130" fmla="*/ 558800 h 690880"/>
              <a:gd name="connsiteX65-131" fmla="*/ 1574800 w 1661175"/>
              <a:gd name="connsiteY65-132" fmla="*/ 594360 h 690880"/>
              <a:gd name="connsiteX66-133" fmla="*/ 1559560 w 1661175"/>
              <a:gd name="connsiteY66-134" fmla="*/ 635000 h 690880"/>
              <a:gd name="connsiteX67-135" fmla="*/ 1549400 w 1661175"/>
              <a:gd name="connsiteY67-136" fmla="*/ 650240 h 690880"/>
              <a:gd name="connsiteX68-137" fmla="*/ 1518920 w 1661175"/>
              <a:gd name="connsiteY68-138" fmla="*/ 665480 h 690880"/>
              <a:gd name="connsiteX69-139" fmla="*/ 1508760 w 1661175"/>
              <a:gd name="connsiteY69-140" fmla="*/ 670560 h 690880"/>
              <a:gd name="connsiteX70-141" fmla="*/ 96520 w 1661175"/>
              <a:gd name="connsiteY70-142" fmla="*/ 690880 h 690880"/>
              <a:gd name="connsiteX0-143" fmla="*/ 96520 w 1661175"/>
              <a:gd name="connsiteY0-144" fmla="*/ 697547 h 697547"/>
              <a:gd name="connsiteX1-145" fmla="*/ 96520 w 1661175"/>
              <a:gd name="connsiteY1-146" fmla="*/ 697547 h 697547"/>
              <a:gd name="connsiteX2-147" fmla="*/ 45720 w 1661175"/>
              <a:gd name="connsiteY2-148" fmla="*/ 661987 h 697547"/>
              <a:gd name="connsiteX3-149" fmla="*/ 35560 w 1661175"/>
              <a:gd name="connsiteY3-150" fmla="*/ 646747 h 697547"/>
              <a:gd name="connsiteX4-151" fmla="*/ 20320 w 1661175"/>
              <a:gd name="connsiteY4-152" fmla="*/ 641667 h 697547"/>
              <a:gd name="connsiteX5-153" fmla="*/ 10160 w 1661175"/>
              <a:gd name="connsiteY5-154" fmla="*/ 621347 h 697547"/>
              <a:gd name="connsiteX6-155" fmla="*/ 5080 w 1661175"/>
              <a:gd name="connsiteY6-156" fmla="*/ 595947 h 697547"/>
              <a:gd name="connsiteX7-157" fmla="*/ 0 w 1661175"/>
              <a:gd name="connsiteY7-158" fmla="*/ 575627 h 697547"/>
              <a:gd name="connsiteX8-159" fmla="*/ 15240 w 1661175"/>
              <a:gd name="connsiteY8-160" fmla="*/ 494347 h 697547"/>
              <a:gd name="connsiteX9-161" fmla="*/ 25400 w 1661175"/>
              <a:gd name="connsiteY9-162" fmla="*/ 453707 h 697547"/>
              <a:gd name="connsiteX10-163" fmla="*/ 30480 w 1661175"/>
              <a:gd name="connsiteY10-164" fmla="*/ 438467 h 697547"/>
              <a:gd name="connsiteX11-165" fmla="*/ 45720 w 1661175"/>
              <a:gd name="connsiteY11-166" fmla="*/ 418147 h 697547"/>
              <a:gd name="connsiteX12-167" fmla="*/ 76200 w 1661175"/>
              <a:gd name="connsiteY12-168" fmla="*/ 377507 h 697547"/>
              <a:gd name="connsiteX13-169" fmla="*/ 121920 w 1661175"/>
              <a:gd name="connsiteY13-170" fmla="*/ 341947 h 697547"/>
              <a:gd name="connsiteX14-171" fmla="*/ 137160 w 1661175"/>
              <a:gd name="connsiteY14-172" fmla="*/ 336867 h 697547"/>
              <a:gd name="connsiteX15-173" fmla="*/ 187960 w 1661175"/>
              <a:gd name="connsiteY15-174" fmla="*/ 311467 h 697547"/>
              <a:gd name="connsiteX16-175" fmla="*/ 238760 w 1661175"/>
              <a:gd name="connsiteY16-176" fmla="*/ 306387 h 697547"/>
              <a:gd name="connsiteX17-177" fmla="*/ 320040 w 1661175"/>
              <a:gd name="connsiteY17-178" fmla="*/ 316547 h 697547"/>
              <a:gd name="connsiteX18-179" fmla="*/ 345440 w 1661175"/>
              <a:gd name="connsiteY18-180" fmla="*/ 321627 h 697547"/>
              <a:gd name="connsiteX19-181" fmla="*/ 350520 w 1661175"/>
              <a:gd name="connsiteY19-182" fmla="*/ 301307 h 697547"/>
              <a:gd name="connsiteX20-183" fmla="*/ 365760 w 1661175"/>
              <a:gd name="connsiteY20-184" fmla="*/ 280987 h 697547"/>
              <a:gd name="connsiteX21-185" fmla="*/ 381000 w 1661175"/>
              <a:gd name="connsiteY21-186" fmla="*/ 255587 h 697547"/>
              <a:gd name="connsiteX22-187" fmla="*/ 391160 w 1661175"/>
              <a:gd name="connsiteY22-188" fmla="*/ 230187 h 697547"/>
              <a:gd name="connsiteX23-189" fmla="*/ 441960 w 1661175"/>
              <a:gd name="connsiteY23-190" fmla="*/ 153987 h 697547"/>
              <a:gd name="connsiteX24-191" fmla="*/ 457200 w 1661175"/>
              <a:gd name="connsiteY24-192" fmla="*/ 138747 h 697547"/>
              <a:gd name="connsiteX25-193" fmla="*/ 467360 w 1661175"/>
              <a:gd name="connsiteY25-194" fmla="*/ 123507 h 697547"/>
              <a:gd name="connsiteX26-195" fmla="*/ 482600 w 1661175"/>
              <a:gd name="connsiteY26-196" fmla="*/ 108267 h 697547"/>
              <a:gd name="connsiteX27-197" fmla="*/ 502920 w 1661175"/>
              <a:gd name="connsiteY27-198" fmla="*/ 82867 h 697547"/>
              <a:gd name="connsiteX28-199" fmla="*/ 548640 w 1661175"/>
              <a:gd name="connsiteY28-200" fmla="*/ 57467 h 697547"/>
              <a:gd name="connsiteX29-201" fmla="*/ 563880 w 1661175"/>
              <a:gd name="connsiteY29-202" fmla="*/ 42227 h 697547"/>
              <a:gd name="connsiteX30-203" fmla="*/ 624840 w 1661175"/>
              <a:gd name="connsiteY30-204" fmla="*/ 1587 h 697547"/>
              <a:gd name="connsiteX31-205" fmla="*/ 690880 w 1661175"/>
              <a:gd name="connsiteY31-206" fmla="*/ 6667 h 697547"/>
              <a:gd name="connsiteX32-207" fmla="*/ 873760 w 1661175"/>
              <a:gd name="connsiteY32-208" fmla="*/ 37147 h 697547"/>
              <a:gd name="connsiteX33-209" fmla="*/ 914400 w 1661175"/>
              <a:gd name="connsiteY33-210" fmla="*/ 57467 h 697547"/>
              <a:gd name="connsiteX34-211" fmla="*/ 929640 w 1661175"/>
              <a:gd name="connsiteY34-212" fmla="*/ 62547 h 697547"/>
              <a:gd name="connsiteX35-213" fmla="*/ 955040 w 1661175"/>
              <a:gd name="connsiteY35-214" fmla="*/ 87947 h 697547"/>
              <a:gd name="connsiteX36-215" fmla="*/ 975360 w 1661175"/>
              <a:gd name="connsiteY36-216" fmla="*/ 103187 h 697547"/>
              <a:gd name="connsiteX37-217" fmla="*/ 985520 w 1661175"/>
              <a:gd name="connsiteY37-218" fmla="*/ 123507 h 697547"/>
              <a:gd name="connsiteX38-219" fmla="*/ 995680 w 1661175"/>
              <a:gd name="connsiteY38-220" fmla="*/ 169227 h 697547"/>
              <a:gd name="connsiteX39-221" fmla="*/ 990600 w 1661175"/>
              <a:gd name="connsiteY39-222" fmla="*/ 240347 h 697547"/>
              <a:gd name="connsiteX40-223" fmla="*/ 995680 w 1661175"/>
              <a:gd name="connsiteY40-224" fmla="*/ 270827 h 697547"/>
              <a:gd name="connsiteX41-225" fmla="*/ 1005840 w 1661175"/>
              <a:gd name="connsiteY41-226" fmla="*/ 230187 h 697547"/>
              <a:gd name="connsiteX42-227" fmla="*/ 1026160 w 1661175"/>
              <a:gd name="connsiteY42-228" fmla="*/ 209867 h 697547"/>
              <a:gd name="connsiteX43-229" fmla="*/ 1056640 w 1661175"/>
              <a:gd name="connsiteY43-230" fmla="*/ 199707 h 697547"/>
              <a:gd name="connsiteX44-231" fmla="*/ 1148080 w 1661175"/>
              <a:gd name="connsiteY44-232" fmla="*/ 184467 h 697547"/>
              <a:gd name="connsiteX45-233" fmla="*/ 1290320 w 1661175"/>
              <a:gd name="connsiteY45-234" fmla="*/ 194627 h 697547"/>
              <a:gd name="connsiteX46-235" fmla="*/ 1310640 w 1661175"/>
              <a:gd name="connsiteY46-236" fmla="*/ 204787 h 697547"/>
              <a:gd name="connsiteX47-237" fmla="*/ 1325880 w 1661175"/>
              <a:gd name="connsiteY47-238" fmla="*/ 214947 h 697547"/>
              <a:gd name="connsiteX48-239" fmla="*/ 1341120 w 1661175"/>
              <a:gd name="connsiteY48-240" fmla="*/ 235267 h 697547"/>
              <a:gd name="connsiteX49-241" fmla="*/ 1351280 w 1661175"/>
              <a:gd name="connsiteY49-242" fmla="*/ 265747 h 697547"/>
              <a:gd name="connsiteX50-243" fmla="*/ 1361440 w 1661175"/>
              <a:gd name="connsiteY50-244" fmla="*/ 280987 h 697547"/>
              <a:gd name="connsiteX51-245" fmla="*/ 1371600 w 1661175"/>
              <a:gd name="connsiteY51-246" fmla="*/ 301307 h 697547"/>
              <a:gd name="connsiteX52-247" fmla="*/ 1366520 w 1661175"/>
              <a:gd name="connsiteY52-248" fmla="*/ 382587 h 697547"/>
              <a:gd name="connsiteX53-249" fmla="*/ 1361440 w 1661175"/>
              <a:gd name="connsiteY53-250" fmla="*/ 367347 h 697547"/>
              <a:gd name="connsiteX54-251" fmla="*/ 1376680 w 1661175"/>
              <a:gd name="connsiteY54-252" fmla="*/ 341947 h 697547"/>
              <a:gd name="connsiteX55-253" fmla="*/ 1391920 w 1661175"/>
              <a:gd name="connsiteY55-254" fmla="*/ 336867 h 697547"/>
              <a:gd name="connsiteX56-255" fmla="*/ 1442720 w 1661175"/>
              <a:gd name="connsiteY56-256" fmla="*/ 311467 h 697547"/>
              <a:gd name="connsiteX57-257" fmla="*/ 1630680 w 1661175"/>
              <a:gd name="connsiteY57-258" fmla="*/ 306387 h 697547"/>
              <a:gd name="connsiteX58-259" fmla="*/ 1651000 w 1661175"/>
              <a:gd name="connsiteY58-260" fmla="*/ 326707 h 697547"/>
              <a:gd name="connsiteX59-261" fmla="*/ 1651000 w 1661175"/>
              <a:gd name="connsiteY59-262" fmla="*/ 453707 h 697547"/>
              <a:gd name="connsiteX60-263" fmla="*/ 1640840 w 1661175"/>
              <a:gd name="connsiteY60-264" fmla="*/ 484187 h 697547"/>
              <a:gd name="connsiteX61-265" fmla="*/ 1630680 w 1661175"/>
              <a:gd name="connsiteY61-266" fmla="*/ 504507 h 697547"/>
              <a:gd name="connsiteX62-267" fmla="*/ 1625600 w 1661175"/>
              <a:gd name="connsiteY62-268" fmla="*/ 524827 h 697547"/>
              <a:gd name="connsiteX63-269" fmla="*/ 1605280 w 1661175"/>
              <a:gd name="connsiteY63-270" fmla="*/ 550227 h 697547"/>
              <a:gd name="connsiteX64-271" fmla="*/ 1600200 w 1661175"/>
              <a:gd name="connsiteY64-272" fmla="*/ 565467 h 697547"/>
              <a:gd name="connsiteX65-273" fmla="*/ 1574800 w 1661175"/>
              <a:gd name="connsiteY65-274" fmla="*/ 601027 h 697547"/>
              <a:gd name="connsiteX66-275" fmla="*/ 1559560 w 1661175"/>
              <a:gd name="connsiteY66-276" fmla="*/ 641667 h 697547"/>
              <a:gd name="connsiteX67-277" fmla="*/ 1549400 w 1661175"/>
              <a:gd name="connsiteY67-278" fmla="*/ 656907 h 697547"/>
              <a:gd name="connsiteX68-279" fmla="*/ 1518920 w 1661175"/>
              <a:gd name="connsiteY68-280" fmla="*/ 672147 h 697547"/>
              <a:gd name="connsiteX69-281" fmla="*/ 1508760 w 1661175"/>
              <a:gd name="connsiteY69-282" fmla="*/ 677227 h 697547"/>
              <a:gd name="connsiteX70-283" fmla="*/ 96520 w 1661175"/>
              <a:gd name="connsiteY70-284" fmla="*/ 697547 h 6975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</a:cxnLst>
            <a:rect l="l" t="t" r="r" b="b"/>
            <a:pathLst>
              <a:path w="1661175" h="697547">
                <a:moveTo>
                  <a:pt x="96520" y="697547"/>
                </a:moveTo>
                <a:lnTo>
                  <a:pt x="96520" y="697547"/>
                </a:lnTo>
                <a:cubicBezTo>
                  <a:pt x="79587" y="685694"/>
                  <a:pt x="57186" y="679185"/>
                  <a:pt x="45720" y="661987"/>
                </a:cubicBezTo>
                <a:cubicBezTo>
                  <a:pt x="42333" y="656907"/>
                  <a:pt x="40328" y="650561"/>
                  <a:pt x="35560" y="646747"/>
                </a:cubicBezTo>
                <a:cubicBezTo>
                  <a:pt x="31379" y="643402"/>
                  <a:pt x="25400" y="643360"/>
                  <a:pt x="20320" y="641667"/>
                </a:cubicBezTo>
                <a:cubicBezTo>
                  <a:pt x="16933" y="634894"/>
                  <a:pt x="12555" y="628531"/>
                  <a:pt x="10160" y="621347"/>
                </a:cubicBezTo>
                <a:cubicBezTo>
                  <a:pt x="7430" y="613156"/>
                  <a:pt x="6953" y="604376"/>
                  <a:pt x="5080" y="595947"/>
                </a:cubicBezTo>
                <a:cubicBezTo>
                  <a:pt x="3565" y="589131"/>
                  <a:pt x="1693" y="582400"/>
                  <a:pt x="0" y="575627"/>
                </a:cubicBezTo>
                <a:cubicBezTo>
                  <a:pt x="7293" y="509993"/>
                  <a:pt x="183" y="550810"/>
                  <a:pt x="15240" y="494347"/>
                </a:cubicBezTo>
                <a:cubicBezTo>
                  <a:pt x="18838" y="480855"/>
                  <a:pt x="21726" y="467179"/>
                  <a:pt x="25400" y="453707"/>
                </a:cubicBezTo>
                <a:cubicBezTo>
                  <a:pt x="26809" y="448541"/>
                  <a:pt x="27823" y="443116"/>
                  <a:pt x="30480" y="438467"/>
                </a:cubicBezTo>
                <a:cubicBezTo>
                  <a:pt x="34681" y="431116"/>
                  <a:pt x="40799" y="425037"/>
                  <a:pt x="45720" y="418147"/>
                </a:cubicBezTo>
                <a:cubicBezTo>
                  <a:pt x="55970" y="403797"/>
                  <a:pt x="62587" y="390073"/>
                  <a:pt x="76200" y="377507"/>
                </a:cubicBezTo>
                <a:cubicBezTo>
                  <a:pt x="90387" y="364411"/>
                  <a:pt x="103604" y="348052"/>
                  <a:pt x="121920" y="341947"/>
                </a:cubicBezTo>
                <a:cubicBezTo>
                  <a:pt x="127000" y="340254"/>
                  <a:pt x="132371" y="339262"/>
                  <a:pt x="137160" y="336867"/>
                </a:cubicBezTo>
                <a:cubicBezTo>
                  <a:pt x="156500" y="327197"/>
                  <a:pt x="166211" y="315817"/>
                  <a:pt x="187960" y="311467"/>
                </a:cubicBezTo>
                <a:cubicBezTo>
                  <a:pt x="204647" y="308130"/>
                  <a:pt x="221827" y="308080"/>
                  <a:pt x="238760" y="306387"/>
                </a:cubicBezTo>
                <a:lnTo>
                  <a:pt x="320040" y="316547"/>
                </a:lnTo>
                <a:cubicBezTo>
                  <a:pt x="328588" y="317768"/>
                  <a:pt x="337717" y="325488"/>
                  <a:pt x="345440" y="321627"/>
                </a:cubicBezTo>
                <a:cubicBezTo>
                  <a:pt x="351685" y="318505"/>
                  <a:pt x="347398" y="307552"/>
                  <a:pt x="350520" y="301307"/>
                </a:cubicBezTo>
                <a:cubicBezTo>
                  <a:pt x="354306" y="293734"/>
                  <a:pt x="361064" y="288032"/>
                  <a:pt x="365760" y="280987"/>
                </a:cubicBezTo>
                <a:cubicBezTo>
                  <a:pt x="371237" y="272772"/>
                  <a:pt x="376584" y="264418"/>
                  <a:pt x="381000" y="255587"/>
                </a:cubicBezTo>
                <a:cubicBezTo>
                  <a:pt x="385078" y="247431"/>
                  <a:pt x="386869" y="238233"/>
                  <a:pt x="391160" y="230187"/>
                </a:cubicBezTo>
                <a:cubicBezTo>
                  <a:pt x="408254" y="198136"/>
                  <a:pt x="419716" y="179408"/>
                  <a:pt x="441960" y="153987"/>
                </a:cubicBezTo>
                <a:cubicBezTo>
                  <a:pt x="446691" y="148580"/>
                  <a:pt x="452601" y="144266"/>
                  <a:pt x="457200" y="138747"/>
                </a:cubicBezTo>
                <a:cubicBezTo>
                  <a:pt x="461109" y="134057"/>
                  <a:pt x="463451" y="128197"/>
                  <a:pt x="467360" y="123507"/>
                </a:cubicBezTo>
                <a:cubicBezTo>
                  <a:pt x="471959" y="117988"/>
                  <a:pt x="477869" y="113674"/>
                  <a:pt x="482600" y="108267"/>
                </a:cubicBezTo>
                <a:cubicBezTo>
                  <a:pt x="489740" y="100107"/>
                  <a:pt x="494816" y="90070"/>
                  <a:pt x="502920" y="82867"/>
                </a:cubicBezTo>
                <a:cubicBezTo>
                  <a:pt x="528691" y="59959"/>
                  <a:pt x="524184" y="74935"/>
                  <a:pt x="548640" y="57467"/>
                </a:cubicBezTo>
                <a:cubicBezTo>
                  <a:pt x="554486" y="53291"/>
                  <a:pt x="551180" y="51540"/>
                  <a:pt x="563880" y="42227"/>
                </a:cubicBezTo>
                <a:cubicBezTo>
                  <a:pt x="576580" y="32914"/>
                  <a:pt x="603673" y="7514"/>
                  <a:pt x="624840" y="1587"/>
                </a:cubicBezTo>
                <a:cubicBezTo>
                  <a:pt x="646007" y="-4340"/>
                  <a:pt x="672253" y="8360"/>
                  <a:pt x="690880" y="6667"/>
                </a:cubicBezTo>
                <a:cubicBezTo>
                  <a:pt x="751840" y="8360"/>
                  <a:pt x="836507" y="28680"/>
                  <a:pt x="873760" y="37147"/>
                </a:cubicBezTo>
                <a:cubicBezTo>
                  <a:pt x="911013" y="45614"/>
                  <a:pt x="898587" y="49561"/>
                  <a:pt x="914400" y="57467"/>
                </a:cubicBezTo>
                <a:cubicBezTo>
                  <a:pt x="919189" y="59862"/>
                  <a:pt x="924560" y="60854"/>
                  <a:pt x="929640" y="62547"/>
                </a:cubicBezTo>
                <a:cubicBezTo>
                  <a:pt x="938107" y="71014"/>
                  <a:pt x="946091" y="79992"/>
                  <a:pt x="955040" y="87947"/>
                </a:cubicBezTo>
                <a:cubicBezTo>
                  <a:pt x="961368" y="93572"/>
                  <a:pt x="969850" y="96759"/>
                  <a:pt x="975360" y="103187"/>
                </a:cubicBezTo>
                <a:cubicBezTo>
                  <a:pt x="980288" y="108937"/>
                  <a:pt x="982861" y="116416"/>
                  <a:pt x="985520" y="123507"/>
                </a:cubicBezTo>
                <a:cubicBezTo>
                  <a:pt x="988595" y="131706"/>
                  <a:pt x="994301" y="162330"/>
                  <a:pt x="995680" y="169227"/>
                </a:cubicBezTo>
                <a:cubicBezTo>
                  <a:pt x="993987" y="192934"/>
                  <a:pt x="990600" y="216580"/>
                  <a:pt x="990600" y="240347"/>
                </a:cubicBezTo>
                <a:cubicBezTo>
                  <a:pt x="990600" y="250647"/>
                  <a:pt x="987110" y="276540"/>
                  <a:pt x="995680" y="270827"/>
                </a:cubicBezTo>
                <a:cubicBezTo>
                  <a:pt x="1007298" y="263081"/>
                  <a:pt x="999595" y="242676"/>
                  <a:pt x="1005840" y="230187"/>
                </a:cubicBezTo>
                <a:cubicBezTo>
                  <a:pt x="1010124" y="221619"/>
                  <a:pt x="1017946" y="214795"/>
                  <a:pt x="1026160" y="209867"/>
                </a:cubicBezTo>
                <a:cubicBezTo>
                  <a:pt x="1035343" y="204357"/>
                  <a:pt x="1046308" y="202525"/>
                  <a:pt x="1056640" y="199707"/>
                </a:cubicBezTo>
                <a:cubicBezTo>
                  <a:pt x="1074980" y="194705"/>
                  <a:pt x="1148053" y="184471"/>
                  <a:pt x="1148080" y="184467"/>
                </a:cubicBezTo>
                <a:cubicBezTo>
                  <a:pt x="1172934" y="185461"/>
                  <a:pt x="1248473" y="176693"/>
                  <a:pt x="1290320" y="194627"/>
                </a:cubicBezTo>
                <a:cubicBezTo>
                  <a:pt x="1297281" y="197610"/>
                  <a:pt x="1304065" y="201030"/>
                  <a:pt x="1310640" y="204787"/>
                </a:cubicBezTo>
                <a:cubicBezTo>
                  <a:pt x="1315941" y="207816"/>
                  <a:pt x="1321563" y="210630"/>
                  <a:pt x="1325880" y="214947"/>
                </a:cubicBezTo>
                <a:cubicBezTo>
                  <a:pt x="1331867" y="220934"/>
                  <a:pt x="1336040" y="228494"/>
                  <a:pt x="1341120" y="235267"/>
                </a:cubicBezTo>
                <a:cubicBezTo>
                  <a:pt x="1344507" y="245427"/>
                  <a:pt x="1346930" y="255960"/>
                  <a:pt x="1351280" y="265747"/>
                </a:cubicBezTo>
                <a:cubicBezTo>
                  <a:pt x="1353760" y="271326"/>
                  <a:pt x="1358411" y="275686"/>
                  <a:pt x="1361440" y="280987"/>
                </a:cubicBezTo>
                <a:cubicBezTo>
                  <a:pt x="1365197" y="287562"/>
                  <a:pt x="1368213" y="294534"/>
                  <a:pt x="1371600" y="301307"/>
                </a:cubicBezTo>
                <a:cubicBezTo>
                  <a:pt x="1369907" y="328400"/>
                  <a:pt x="1370648" y="355756"/>
                  <a:pt x="1366520" y="382587"/>
                </a:cubicBezTo>
                <a:cubicBezTo>
                  <a:pt x="1365706" y="387880"/>
                  <a:pt x="1360141" y="372542"/>
                  <a:pt x="1361440" y="367347"/>
                </a:cubicBezTo>
                <a:cubicBezTo>
                  <a:pt x="1363835" y="357768"/>
                  <a:pt x="1369698" y="348929"/>
                  <a:pt x="1376680" y="341947"/>
                </a:cubicBezTo>
                <a:cubicBezTo>
                  <a:pt x="1380466" y="338161"/>
                  <a:pt x="1387239" y="339468"/>
                  <a:pt x="1391920" y="336867"/>
                </a:cubicBezTo>
                <a:cubicBezTo>
                  <a:pt x="1441405" y="309375"/>
                  <a:pt x="1403009" y="321395"/>
                  <a:pt x="1442720" y="311467"/>
                </a:cubicBezTo>
                <a:cubicBezTo>
                  <a:pt x="1503459" y="270975"/>
                  <a:pt x="1474745" y="285869"/>
                  <a:pt x="1630680" y="306387"/>
                </a:cubicBezTo>
                <a:cubicBezTo>
                  <a:pt x="1640177" y="307637"/>
                  <a:pt x="1644227" y="319934"/>
                  <a:pt x="1651000" y="326707"/>
                </a:cubicBezTo>
                <a:cubicBezTo>
                  <a:pt x="1667088" y="374970"/>
                  <a:pt x="1661790" y="352999"/>
                  <a:pt x="1651000" y="453707"/>
                </a:cubicBezTo>
                <a:cubicBezTo>
                  <a:pt x="1649859" y="464356"/>
                  <a:pt x="1645629" y="474608"/>
                  <a:pt x="1640840" y="484187"/>
                </a:cubicBezTo>
                <a:cubicBezTo>
                  <a:pt x="1637453" y="490960"/>
                  <a:pt x="1633339" y="497416"/>
                  <a:pt x="1630680" y="504507"/>
                </a:cubicBezTo>
                <a:cubicBezTo>
                  <a:pt x="1628229" y="511044"/>
                  <a:pt x="1628991" y="518724"/>
                  <a:pt x="1625600" y="524827"/>
                </a:cubicBezTo>
                <a:cubicBezTo>
                  <a:pt x="1620334" y="534305"/>
                  <a:pt x="1612053" y="541760"/>
                  <a:pt x="1605280" y="550227"/>
                </a:cubicBezTo>
                <a:cubicBezTo>
                  <a:pt x="1603587" y="555307"/>
                  <a:pt x="1602595" y="560678"/>
                  <a:pt x="1600200" y="565467"/>
                </a:cubicBezTo>
                <a:cubicBezTo>
                  <a:pt x="1596486" y="572895"/>
                  <a:pt x="1578252" y="596425"/>
                  <a:pt x="1574800" y="601027"/>
                </a:cubicBezTo>
                <a:cubicBezTo>
                  <a:pt x="1569244" y="623251"/>
                  <a:pt x="1571367" y="621006"/>
                  <a:pt x="1559560" y="641667"/>
                </a:cubicBezTo>
                <a:cubicBezTo>
                  <a:pt x="1556531" y="646968"/>
                  <a:pt x="1553717" y="652590"/>
                  <a:pt x="1549400" y="656907"/>
                </a:cubicBezTo>
                <a:cubicBezTo>
                  <a:pt x="1537982" y="668325"/>
                  <a:pt x="1532692" y="666638"/>
                  <a:pt x="1518920" y="672147"/>
                </a:cubicBezTo>
                <a:cubicBezTo>
                  <a:pt x="1515404" y="673553"/>
                  <a:pt x="1512147" y="675534"/>
                  <a:pt x="1508760" y="677227"/>
                </a:cubicBezTo>
                <a:lnTo>
                  <a:pt x="96520" y="697547"/>
                </a:lnTo>
                <a:close/>
              </a:path>
            </a:pathLst>
          </a:custGeom>
          <a:solidFill>
            <a:srgbClr val="CEE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6" name="Hình chữ nhật 25"/>
          <p:cNvSpPr/>
          <p:nvPr userDrawn="1"/>
        </p:nvSpPr>
        <p:spPr>
          <a:xfrm>
            <a:off x="3032790" y="1828800"/>
            <a:ext cx="508196" cy="993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Hình chữ nhật 26"/>
          <p:cNvSpPr/>
          <p:nvPr userDrawn="1"/>
        </p:nvSpPr>
        <p:spPr>
          <a:xfrm>
            <a:off x="5340197" y="1755648"/>
            <a:ext cx="508196" cy="993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75381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0"/>
          <a:stretch>
            <a:fillRect/>
          </a:stretch>
        </p:blipFill>
        <p:spPr>
          <a:xfrm>
            <a:off x="502920" y="129248"/>
            <a:ext cx="11186160" cy="6599504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00" r="30337"/>
          <a:stretch>
            <a:fillRect/>
          </a:stretch>
        </p:blipFill>
        <p:spPr>
          <a:xfrm flipH="1">
            <a:off x="0" y="4145280"/>
            <a:ext cx="12192000" cy="2712720"/>
          </a:xfrm>
          <a:prstGeom prst="rect">
            <a:avLst/>
          </a:prstGeom>
        </p:spPr>
      </p:pic>
      <p:pic>
        <p:nvPicPr>
          <p:cNvPr id="10" name="图片 3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315" y="4543801"/>
            <a:ext cx="2345833" cy="23458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1" b="16406"/>
          <a:stretch>
            <a:fillRect/>
          </a:stretch>
        </p:blipFill>
        <p:spPr>
          <a:xfrm>
            <a:off x="-127635" y="4235782"/>
            <a:ext cx="4161072" cy="2534204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283" b="33657" l="21495" r="84000">
                        <a14:foregroundMark x1="25980" y1="20323" x2="25778" y2="26990"/>
                        <a14:foregroundMark x1="21535" y1="21657" x2="21980" y2="28566"/>
                        <a14:foregroundMark x1="34667" y1="17010" x2="39758" y2="18343"/>
                        <a14:foregroundMark x1="64000" y1="17657" x2="73010" y2="27152"/>
                        <a14:foregroundMark x1="73010" y1="27152" x2="84000" y2="27717"/>
                        <a14:foregroundMark x1="84000" y1="27717" x2="75919" y2="20364"/>
                        <a14:foregroundMark x1="75919" y1="20364" x2="69657" y2="25253"/>
                        <a14:foregroundMark x1="69657" y1="25253" x2="67313" y2="29455"/>
                        <a14:foregroundMark x1="46667" y1="33657" x2="46667" y2="323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8" t="9671" r="11778" b="64014"/>
          <a:stretch>
            <a:fillRect/>
          </a:stretch>
        </p:blipFill>
        <p:spPr>
          <a:xfrm>
            <a:off x="1020757" y="1044211"/>
            <a:ext cx="2713972" cy="1162348"/>
          </a:xfrm>
          <a:prstGeom prst="rect">
            <a:avLst/>
          </a:prstGeom>
        </p:spPr>
      </p:pic>
      <p:sp>
        <p:nvSpPr>
          <p:cNvPr id="2" name="Title 1"/>
          <p:cNvSpPr txBox="1"/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0A092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0A092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955679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B4906FB-E837-4DE5-ADB7-093657C419D7}" type="datetimeFigureOut">
              <a:rPr lang="vi-VN" smtClean="0"/>
              <a:t>12/08/2025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8A0794F-82A4-4E9A-B945-8B717B5472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97633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B4906FB-E837-4DE5-ADB7-093657C419D7}" type="datetimeFigureOut">
              <a:rPr lang="vi-VN" smtClean="0"/>
              <a:t>12/08/2025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8A0794F-82A4-4E9A-B945-8B717B5472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4901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B4906FB-E837-4DE5-ADB7-093657C419D7}" type="datetimeFigureOut">
              <a:rPr lang="vi-VN" smtClean="0"/>
              <a:t>12/08/2025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8A0794F-82A4-4E9A-B945-8B717B547279}" type="slidenum">
              <a:rPr lang="vi-VN" smtClean="0"/>
              <a:t>‹#›</a:t>
            </a:fld>
            <a:endParaRPr lang="vi-VN"/>
          </a:p>
        </p:txBody>
      </p:sp>
      <p:sp>
        <p:nvSpPr>
          <p:cNvPr id="5" name="矩形 5"/>
          <p:cNvSpPr/>
          <p:nvPr userDrawn="1"/>
        </p:nvSpPr>
        <p:spPr>
          <a:xfrm>
            <a:off x="393700" y="342900"/>
            <a:ext cx="11379200" cy="6159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8082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B4906FB-E837-4DE5-ADB7-093657C419D7}" type="datetimeFigureOut">
              <a:rPr lang="vi-VN" smtClean="0"/>
              <a:t>12/08/2025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8A0794F-82A4-4E9A-B945-8B717B5472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10756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B4906FB-E837-4DE5-ADB7-093657C419D7}" type="datetimeFigureOut">
              <a:rPr lang="vi-VN" smtClean="0"/>
              <a:t>12/08/2025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8A0794F-82A4-4E9A-B945-8B717B5472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9609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B4906FB-E837-4DE5-ADB7-093657C419D7}" type="datetimeFigureOut">
              <a:rPr lang="vi-VN" smtClean="0"/>
              <a:t>12/08/2025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8A0794F-82A4-4E9A-B945-8B717B5472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7852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B4906FB-E837-4DE5-ADB7-093657C419D7}" type="datetimeFigureOut">
              <a:rPr lang="vi-VN" smtClean="0"/>
              <a:t>12/08/2025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8A0794F-82A4-4E9A-B945-8B717B5472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05328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77D4EE8-EF0E-460B-9282-45B29635F812}" type="datetimeFigureOut">
              <a:rPr lang="vi-VN" smtClean="0"/>
              <a:t>12/08/2025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图片 2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86" y="176212"/>
            <a:ext cx="11868028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56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21.pn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2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1ED3A9B-6858-46C5-9957-74D52F60B572}" type="datetimeFigureOut">
              <a:rPr lang="zh-CN" altLang="en-US" smtClean="0"/>
              <a:t>2025/8/12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CF3A091-A28E-42F4-979B-75C3C6B544DC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3" cstate="screen"/>
          <a:srcRect r="2542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076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8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8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1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609507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121902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828528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2438038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457131" indent="-457131" algn="l" rtl="0" fontAlgn="base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454" indent="-380944" algn="l" rtl="0" fontAlgn="base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cs typeface="+mn-cs"/>
        </a:defRPr>
      </a:lvl2pPr>
      <a:lvl3pPr marL="1523773" indent="-304752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cs typeface="+mn-cs"/>
        </a:defRPr>
      </a:lvl3pPr>
      <a:lvl4pPr marL="2133280" indent="-304752" algn="l" rtl="0" fontAlgn="base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cs typeface="+mn-cs"/>
        </a:defRPr>
      </a:lvl4pPr>
      <a:lvl5pPr marL="2742790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5pPr>
      <a:lvl6pPr marL="3352296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6pPr>
      <a:lvl7pPr marL="3961808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7pPr>
      <a:lvl8pPr marL="4571316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8pPr>
      <a:lvl9pPr marL="5180824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7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356FE26-BA18-0928-CBD0-CBB3CAF284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300" y="0"/>
            <a:ext cx="1974552" cy="197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84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F00A16F-7259-C1B4-2404-21D70615C3C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300" y="0"/>
            <a:ext cx="1974552" cy="197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5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13.wdp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5.wdp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6.wdp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79.xml"/><Relationship Id="rId7" Type="http://schemas.microsoft.com/office/2007/relationships/hdphoto" Target="../media/hdphoto3.wdp"/><Relationship Id="rId12" Type="http://schemas.openxmlformats.org/officeDocument/2006/relationships/image" Target="../media/image39.png"/><Relationship Id="rId17" Type="http://schemas.microsoft.com/office/2007/relationships/hdphoto" Target="../media/hdphoto8.wdp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microsoft.com/office/2007/relationships/hdphoto" Target="../media/hdphoto5.wdp"/><Relationship Id="rId5" Type="http://schemas.openxmlformats.org/officeDocument/2006/relationships/image" Target="../media/image35.jpeg"/><Relationship Id="rId15" Type="http://schemas.microsoft.com/office/2007/relationships/hdphoto" Target="../media/hdphoto7.wdp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4" Type="http://schemas.openxmlformats.org/officeDocument/2006/relationships/notesSlide" Target="../notesSlides/notesSlide1.xml"/><Relationship Id="rId9" Type="http://schemas.microsoft.com/office/2007/relationships/hdphoto" Target="../media/hdphoto4.wdp"/><Relationship Id="rId14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96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59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02.png"/><Relationship Id="rId5" Type="http://schemas.openxmlformats.org/officeDocument/2006/relationships/image" Target="../media/image96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03.jpeg"/><Relationship Id="rId5" Type="http://schemas.openxmlformats.org/officeDocument/2006/relationships/image" Target="../media/image96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6.png"/><Relationship Id="rId18" Type="http://schemas.microsoft.com/office/2007/relationships/hdphoto" Target="../media/hdphoto8.wdp"/><Relationship Id="rId3" Type="http://schemas.openxmlformats.org/officeDocument/2006/relationships/image" Target="../media/image44.jpeg"/><Relationship Id="rId7" Type="http://schemas.openxmlformats.org/officeDocument/2006/relationships/slide" Target="slide3.xml"/><Relationship Id="rId12" Type="http://schemas.openxmlformats.org/officeDocument/2006/relationships/slide" Target="slide6.xml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79.xml"/><Relationship Id="rId6" Type="http://schemas.microsoft.com/office/2007/relationships/hdphoto" Target="../media/hdphoto3.wdp"/><Relationship Id="rId11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39.png"/><Relationship Id="rId10" Type="http://schemas.openxmlformats.org/officeDocument/2006/relationships/slide" Target="slide5.xml"/><Relationship Id="rId4" Type="http://schemas.openxmlformats.org/officeDocument/2006/relationships/slide" Target="slide4.xml"/><Relationship Id="rId9" Type="http://schemas.microsoft.com/office/2007/relationships/hdphoto" Target="../media/hdphoto7.wdp"/><Relationship Id="rId14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59.jpeg"/><Relationship Id="rId7" Type="http://schemas.openxmlformats.org/officeDocument/2006/relationships/image" Target="../media/image10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96.jpeg"/><Relationship Id="rId9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audio" Target="../media/audio1.wav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1.jpeg"/><Relationship Id="rId5" Type="http://schemas.openxmlformats.org/officeDocument/2006/relationships/image" Target="../media/image95.jp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4.jpeg"/><Relationship Id="rId5" Type="http://schemas.openxmlformats.org/officeDocument/2006/relationships/image" Target="../media/image111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16.jpeg"/><Relationship Id="rId4" Type="http://schemas.openxmlformats.org/officeDocument/2006/relationships/image" Target="../media/image1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11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3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41.pn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11" Type="http://schemas.openxmlformats.org/officeDocument/2006/relationships/image" Target="../media/image43.png"/><Relationship Id="rId5" Type="http://schemas.openxmlformats.org/officeDocument/2006/relationships/image" Target="../media/image44.jpeg"/><Relationship Id="rId10" Type="http://schemas.microsoft.com/office/2007/relationships/hdphoto" Target="../media/hdphoto9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41.pn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11" Type="http://schemas.openxmlformats.org/officeDocument/2006/relationships/image" Target="../media/image43.png"/><Relationship Id="rId5" Type="http://schemas.openxmlformats.org/officeDocument/2006/relationships/image" Target="../media/image44.jpeg"/><Relationship Id="rId10" Type="http://schemas.microsoft.com/office/2007/relationships/hdphoto" Target="../media/hdphoto9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41.pn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11" Type="http://schemas.openxmlformats.org/officeDocument/2006/relationships/image" Target="../media/image43.png"/><Relationship Id="rId5" Type="http://schemas.openxmlformats.org/officeDocument/2006/relationships/image" Target="../media/image44.jpeg"/><Relationship Id="rId10" Type="http://schemas.microsoft.com/office/2007/relationships/hdphoto" Target="../media/hdphoto9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gif"/><Relationship Id="rId12" Type="http://schemas.openxmlformats.org/officeDocument/2006/relationships/image" Target="../media/image5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audio" Target="../media/audio1.wav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gif"/><Relationship Id="rId4" Type="http://schemas.openxmlformats.org/officeDocument/2006/relationships/image" Target="../media/image59.jpeg"/><Relationship Id="rId9" Type="http://schemas.openxmlformats.org/officeDocument/2006/relationships/image" Target="../media/image6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9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7.jpeg"/><Relationship Id="rId11" Type="http://schemas.openxmlformats.org/officeDocument/2006/relationships/image" Target="../media/image21.png"/><Relationship Id="rId5" Type="http://schemas.openxmlformats.org/officeDocument/2006/relationships/image" Target="../media/image61.jpeg"/><Relationship Id="rId10" Type="http://schemas.openxmlformats.org/officeDocument/2006/relationships/image" Target="../media/image71.jpeg"/><Relationship Id="rId4" Type="http://schemas.openxmlformats.org/officeDocument/2006/relationships/image" Target="../media/image60.jpeg"/><Relationship Id="rId9" Type="http://schemas.openxmlformats.org/officeDocument/2006/relationships/image" Target="../media/image7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4102" b="15141"/>
          <a:stretch>
            <a:fillRect/>
          </a:stretch>
        </p:blipFill>
        <p:spPr>
          <a:xfrm>
            <a:off x="6011666" y="2519265"/>
            <a:ext cx="6576646" cy="43387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308D88-FF4B-DBC5-EABF-FADA1E2CA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4968" y="2376809"/>
            <a:ext cx="3401863" cy="2840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333" y="1671188"/>
            <a:ext cx="5596613" cy="3048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8"/>
          <p:cNvSpPr txBox="1"/>
          <p:nvPr/>
        </p:nvSpPr>
        <p:spPr>
          <a:xfrm>
            <a:off x="4734891" y="1001124"/>
            <a:ext cx="2517320" cy="182719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5" name="TextBox 28"/>
          <p:cNvSpPr txBox="1"/>
          <p:nvPr/>
        </p:nvSpPr>
        <p:spPr>
          <a:xfrm>
            <a:off x="8399761" y="3816696"/>
            <a:ext cx="2865749" cy="182719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6" name="TextBox 28"/>
          <p:cNvSpPr txBox="1"/>
          <p:nvPr/>
        </p:nvSpPr>
        <p:spPr>
          <a:xfrm>
            <a:off x="1282795" y="3816696"/>
            <a:ext cx="2493622" cy="182719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34891" y="3078790"/>
            <a:ext cx="2695696" cy="3303003"/>
          </a:xfrm>
          <a:prstGeom prst="rect">
            <a:avLst/>
          </a:prstGeom>
        </p:spPr>
      </p:pic>
      <p:pic>
        <p:nvPicPr>
          <p:cNvPr id="8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559720" y="2820661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35295" y="4037373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16521" y="411406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25131" y="232022"/>
            <a:ext cx="1877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mẫu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822" y="232022"/>
            <a:ext cx="534980" cy="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1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25BF4-E4BC-1400-0619-24F9A2A3D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B99E9-5359-95E0-FB92-26CF6BDE81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ững cách chào độc đáo - Tiếng Việt 2, tậ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13A638A4-5C82-8B9E-115E-BF59A4180D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663" end="58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6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865383" y="5056104"/>
            <a:ext cx="322166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mẫu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89554" y="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382000" y="5041378"/>
            <a:ext cx="3850360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mấy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đoạn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3" y="1140709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0" y="2592932"/>
            <a:ext cx="533279" cy="53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C0C26-4D2D-4105-9A96-A7DDAB076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95" y="5184013"/>
            <a:ext cx="533278" cy="5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1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/>
          <p:cNvGrpSpPr/>
          <p:nvPr/>
        </p:nvGrpSpPr>
        <p:grpSpPr>
          <a:xfrm>
            <a:off x="868972" y="2247900"/>
            <a:ext cx="1996440" cy="1181100"/>
            <a:chOff x="922020" y="1790700"/>
            <a:chExt cx="1996440" cy="1181100"/>
          </a:xfrm>
        </p:grpSpPr>
        <p:sp>
          <p:nvSpPr>
            <p:cNvPr id="2" name="Đám mây 1"/>
            <p:cNvSpPr/>
            <p:nvPr/>
          </p:nvSpPr>
          <p:spPr>
            <a:xfrm>
              <a:off x="922020" y="1790700"/>
              <a:ext cx="1996440" cy="1181100"/>
            </a:xfrm>
            <a:prstGeom prst="cloud">
              <a:avLst/>
            </a:prstGeom>
            <a:solidFill>
              <a:srgbClr val="F7A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Hộp Văn bản 9"/>
            <p:cNvSpPr txBox="1"/>
            <p:nvPr/>
          </p:nvSpPr>
          <p:spPr>
            <a:xfrm>
              <a:off x="1124068" y="2054344"/>
              <a:ext cx="179439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3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Ma-ô-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ri</a:t>
              </a:r>
              <a:r>
                <a:rPr lang="en-US" altLang="zh-CN" sz="3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Nhóm 15"/>
          <p:cNvGrpSpPr/>
          <p:nvPr/>
        </p:nvGrpSpPr>
        <p:grpSpPr>
          <a:xfrm>
            <a:off x="3200400" y="3440836"/>
            <a:ext cx="3543300" cy="1406158"/>
            <a:chOff x="922020" y="1790700"/>
            <a:chExt cx="1996440" cy="1406158"/>
          </a:xfrm>
        </p:grpSpPr>
        <p:sp>
          <p:nvSpPr>
            <p:cNvPr id="17" name="Đám mây 16"/>
            <p:cNvSpPr/>
            <p:nvPr/>
          </p:nvSpPr>
          <p:spPr>
            <a:xfrm>
              <a:off x="922020" y="1790700"/>
              <a:ext cx="1996440" cy="1181100"/>
            </a:xfrm>
            <a:prstGeom prst="cloud">
              <a:avLst/>
            </a:prstGeom>
            <a:solidFill>
              <a:srgbClr val="30A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Hộp Văn bản 17"/>
            <p:cNvSpPr txBox="1"/>
            <p:nvPr/>
          </p:nvSpPr>
          <p:spPr>
            <a:xfrm>
              <a:off x="1183758" y="2119640"/>
              <a:ext cx="147296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685800" eaLnBrk="1" hangingPunct="1"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Niu</a:t>
              </a:r>
              <a:r>
                <a:rPr lang="en-US" altLang="zh-CN" sz="3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Di-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lân</a:t>
              </a:r>
              <a:r>
                <a:rPr lang="en-US" altLang="zh-CN" sz="3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Nhóm 21"/>
          <p:cNvGrpSpPr/>
          <p:nvPr/>
        </p:nvGrpSpPr>
        <p:grpSpPr>
          <a:xfrm>
            <a:off x="6350000" y="2146030"/>
            <a:ext cx="4597400" cy="1181100"/>
            <a:chOff x="922020" y="1790700"/>
            <a:chExt cx="1996440" cy="1181100"/>
          </a:xfrm>
        </p:grpSpPr>
        <p:sp>
          <p:nvSpPr>
            <p:cNvPr id="23" name="Đám mây 22"/>
            <p:cNvSpPr/>
            <p:nvPr/>
          </p:nvSpPr>
          <p:spPr>
            <a:xfrm>
              <a:off x="922020" y="1790700"/>
              <a:ext cx="1996440" cy="1181100"/>
            </a:xfrm>
            <a:prstGeom prst="cloud">
              <a:avLst/>
            </a:prstGeom>
            <a:solidFill>
              <a:srgbClr val="F7A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Hộp Văn bản 23"/>
            <p:cNvSpPr txBox="1"/>
            <p:nvPr/>
          </p:nvSpPr>
          <p:spPr>
            <a:xfrm>
              <a:off x="1231966" y="2119640"/>
              <a:ext cx="147296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685800" eaLnBrk="1" hangingPunct="1">
                <a:defRPr/>
              </a:pPr>
              <a:r>
                <a:rPr lang="en-US" altLang="zh-CN" sz="3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Dim-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altLang="zh-CN" sz="3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</a:t>
              </a:r>
              <a:r>
                <a:rPr lang="en-US" altLang="zh-CN" sz="3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-ê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图片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818" y="3925956"/>
            <a:ext cx="2753429" cy="2753429"/>
          </a:xfrm>
          <a:prstGeom prst="rect">
            <a:avLst/>
          </a:prstGeom>
        </p:spPr>
      </p:pic>
      <p:pic>
        <p:nvPicPr>
          <p:cNvPr id="25" name="Hình ảnh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522" y="528544"/>
            <a:ext cx="7742591" cy="1280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/>
          <p:cNvSpPr txBox="1"/>
          <p:nvPr/>
        </p:nvSpPr>
        <p:spPr>
          <a:xfrm>
            <a:off x="701040" y="2557195"/>
            <a:ext cx="10789920" cy="1985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phổ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Hình ảnh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939" y="1005784"/>
            <a:ext cx="7864522" cy="1280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ình ảnh 2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>
            <a:fillRect/>
          </a:stretch>
        </p:blipFill>
        <p:spPr>
          <a:xfrm>
            <a:off x="2282754" y="2167886"/>
            <a:ext cx="8064696" cy="3890014"/>
          </a:xfrm>
          <a:prstGeom prst="rect">
            <a:avLst/>
          </a:prstGeom>
        </p:spPr>
      </p:pic>
      <p:pic>
        <p:nvPicPr>
          <p:cNvPr id="27" name="Hình ảnh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356" y="787005"/>
            <a:ext cx="5816088" cy="1158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6" decel="1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1B2BA3-652B-45FC-3615-AE0FE0DC61F9}"/>
              </a:ext>
            </a:extLst>
          </p:cNvPr>
          <p:cNvSpPr/>
          <p:nvPr/>
        </p:nvSpPr>
        <p:spPr>
          <a:xfrm>
            <a:off x="4988531" y="778288"/>
            <a:ext cx="2838979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Niu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-Di-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endParaRPr lang="vi-VN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Cờ New Zealand và những ý nghĩa thực sự, bạn có biết?">
            <a:extLst>
              <a:ext uri="{FF2B5EF4-FFF2-40B4-BE49-F238E27FC236}">
                <a16:creationId xmlns:a16="http://schemas.microsoft.com/office/drawing/2014/main" id="{821923F7-800E-8249-D022-79DD8B3A4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385" y="2032177"/>
            <a:ext cx="8240795" cy="41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D9920B-0418-B071-6FC9-75083B67DEF7}"/>
              </a:ext>
            </a:extLst>
          </p:cNvPr>
          <p:cNvSpPr txBox="1"/>
          <p:nvPr/>
        </p:nvSpPr>
        <p:spPr>
          <a:xfrm>
            <a:off x="3263900" y="600404"/>
            <a:ext cx="716714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nước ở Châu Á.</a:t>
            </a:r>
          </a:p>
        </p:txBody>
      </p:sp>
      <p:pic>
        <p:nvPicPr>
          <p:cNvPr id="4" name="Picture 2" descr="Điểm qua 10 địa điểm du lịch Ấn Độ đẹp, hấp dẫn bạn nhất định phải đi">
            <a:extLst>
              <a:ext uri="{FF2B5EF4-FFF2-40B4-BE49-F238E27FC236}">
                <a16:creationId xmlns:a16="http://schemas.microsoft.com/office/drawing/2014/main" id="{925A717A-3A0C-955D-A998-3290AC0A0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146" y="1957786"/>
            <a:ext cx="7204754" cy="419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59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11026" y="-602402"/>
            <a:ext cx="1204803" cy="1204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C1C1BB-77A5-863C-8438-D3C1BE89D27C}"/>
              </a:ext>
            </a:extLst>
          </p:cNvPr>
          <p:cNvSpPr txBox="1"/>
          <p:nvPr/>
        </p:nvSpPr>
        <p:spPr>
          <a:xfrm>
            <a:off x="3721100" y="575004"/>
            <a:ext cx="6506745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một nước ở châu Mỹ.</a:t>
            </a:r>
          </a:p>
        </p:txBody>
      </p:sp>
      <p:pic>
        <p:nvPicPr>
          <p:cNvPr id="3" name="Picture 2" descr="Nước Mỹ thuộc châu nào? | Cẩm nang cần biết khi du lịch Mỹ">
            <a:extLst>
              <a:ext uri="{FF2B5EF4-FFF2-40B4-BE49-F238E27FC236}">
                <a16:creationId xmlns:a16="http://schemas.microsoft.com/office/drawing/2014/main" id="{47107B1C-79FE-F55D-8984-4078EF8F9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521" y="1789880"/>
            <a:ext cx="6439757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49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E3859B-EC5E-BC50-3F28-0A28184431EC}"/>
              </a:ext>
            </a:extLst>
          </p:cNvPr>
          <p:cNvSpPr/>
          <p:nvPr/>
        </p:nvSpPr>
        <p:spPr>
          <a:xfrm>
            <a:off x="2797854" y="930688"/>
            <a:ext cx="3404056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Dim-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-ê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989218-C180-EDC4-7B1E-2C1B1BD8F966}"/>
              </a:ext>
            </a:extLst>
          </p:cNvPr>
          <p:cNvSpPr txBox="1"/>
          <p:nvPr/>
        </p:nvSpPr>
        <p:spPr>
          <a:xfrm>
            <a:off x="5465227" y="905204"/>
            <a:ext cx="4927718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một nước ở châu Phi.</a:t>
            </a:r>
          </a:p>
        </p:txBody>
      </p:sp>
      <p:pic>
        <p:nvPicPr>
          <p:cNvPr id="4" name="Picture 2" descr="Dim-ba-bu-ê (Zimbabwe) | Hồ sơ - Sự kiện - Nhân chứng">
            <a:extLst>
              <a:ext uri="{FF2B5EF4-FFF2-40B4-BE49-F238E27FC236}">
                <a16:creationId xmlns:a16="http://schemas.microsoft.com/office/drawing/2014/main" id="{FD0F2D64-9813-9963-2041-D02C903D5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638" y="2017873"/>
            <a:ext cx="8556962" cy="428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71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8151" y="1826420"/>
            <a:ext cx="5599812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260226">
            <a:off x="2522125" y="4440521"/>
            <a:ext cx="4171068" cy="1648917"/>
            <a:chOff x="561349" y="4544613"/>
            <a:chExt cx="4171068" cy="164891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858" y="1703071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30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28130" y="1421739"/>
            <a:ext cx="3425939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82295" y="2472331"/>
            <a:ext cx="1800493" cy="614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2295" y="3449319"/>
            <a:ext cx="1814471" cy="614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to,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rõ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82295" y="4515061"/>
            <a:ext cx="3425746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Ngắt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nghỉ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99186" y="368196"/>
            <a:ext cx="709349" cy="709349"/>
          </a:xfrm>
          <a:prstGeom prst="rect">
            <a:avLst/>
          </a:prstGeom>
        </p:spPr>
      </p:pic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643465" y="434484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48895" y="395581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5794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739" y="1773792"/>
            <a:ext cx="5828281" cy="3310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481464" y="3044958"/>
            <a:ext cx="8282633" cy="1557167"/>
          </a:xfrm>
          <a:prstGeom prst="wedgeRoundRectCallout">
            <a:avLst>
              <a:gd name="adj1" fmla="val -64292"/>
              <a:gd name="adj2" fmla="val -8339"/>
              <a:gd name="adj3" fmla="val 16667"/>
            </a:avLst>
          </a:prstGeom>
          <a:solidFill>
            <a:srgbClr val="FCF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199454" y="1474137"/>
            <a:ext cx="10753196" cy="761063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154646" y="740700"/>
            <a:ext cx="5228481" cy="672074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en-US" sz="24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 defTabSz="1219020"/>
              <a:r>
                <a:rPr lang="en-US" sz="2933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2933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2933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33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933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33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933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33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933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1258341" y="1474283"/>
            <a:ext cx="10431993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2933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bài đọc, trên thế giới có những cách chào phổ biến nào?</a:t>
            </a:r>
            <a:endParaRPr lang="en-US" sz="2933" b="1" dirty="0">
              <a:solidFill>
                <a:srgbClr val="000000">
                  <a:lumMod val="95000"/>
                  <a:lumOff val="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6" y="1444370"/>
            <a:ext cx="9779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>
            <a:cxnSpLocks/>
          </p:cNvCxnSpPr>
          <p:nvPr/>
        </p:nvCxnSpPr>
        <p:spPr>
          <a:xfrm>
            <a:off x="1632263" y="1956607"/>
            <a:ext cx="201517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7369152" y="1966767"/>
            <a:ext cx="37357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70557" y="3044957"/>
            <a:ext cx="7904443" cy="138935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>
              <a:lnSpc>
                <a:spcPct val="150000"/>
              </a:lnSpc>
            </a:pPr>
            <a:r>
              <a:rPr lang="en-US" sz="293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933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 tay</a:t>
            </a:r>
            <a:r>
              <a:rPr lang="vi-VN" sz="293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2933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 tay </a:t>
            </a:r>
            <a:r>
              <a:rPr lang="vi-VN" sz="293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</a:t>
            </a:r>
            <a:r>
              <a:rPr lang="vi-VN" sz="2933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 chào </a:t>
            </a:r>
            <a:r>
              <a:rPr lang="vi-VN" sz="293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cách chào phổ biến trên thế giới.</a:t>
            </a:r>
            <a:endParaRPr lang="en-US" sz="2933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30"/>
          <a:stretch/>
        </p:blipFill>
        <p:spPr bwMode="auto">
          <a:xfrm>
            <a:off x="335112" y="3044958"/>
            <a:ext cx="2541381" cy="311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80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199454" y="770469"/>
            <a:ext cx="10753196" cy="102606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TextBox 53"/>
          <p:cNvSpPr txBox="1"/>
          <p:nvPr/>
        </p:nvSpPr>
        <p:spPr>
          <a:xfrm>
            <a:off x="1258341" y="770615"/>
            <a:ext cx="10431993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2933" b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Người dân một số nước có những cách chào đặc biệt nào?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6" y="740702"/>
            <a:ext cx="9779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>
            <a:cxnSpLocks/>
          </p:cNvCxnSpPr>
          <p:nvPr/>
        </p:nvCxnSpPr>
        <p:spPr>
          <a:xfrm>
            <a:off x="5941794" y="1283419"/>
            <a:ext cx="47668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098221"/>
              </p:ext>
            </p:extLst>
          </p:nvPr>
        </p:nvGraphicFramePr>
        <p:xfrm>
          <a:off x="335361" y="2660915"/>
          <a:ext cx="4853785" cy="345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US" sz="290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sz="2900"/>
                        <a:t>Người</a:t>
                      </a:r>
                      <a:r>
                        <a:rPr lang="en-US" sz="2900" baseline="0"/>
                        <a:t> Ma-ô-ri ở Niu Di-lân</a:t>
                      </a:r>
                      <a:endParaRPr lang="en-US" sz="290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sz="2900"/>
                        <a:t>Người</a:t>
                      </a:r>
                      <a:r>
                        <a:rPr lang="en-US" sz="2900" baseline="0"/>
                        <a:t> Ấn Độ</a:t>
                      </a:r>
                      <a:endParaRPr lang="en-US" sz="290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sz="2900"/>
                        <a:t>Nhiều</a:t>
                      </a:r>
                      <a:r>
                        <a:rPr lang="en-US" sz="2900" baseline="0"/>
                        <a:t> người ở Mỹ</a:t>
                      </a:r>
                      <a:endParaRPr lang="en-US" sz="290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sz="2900"/>
                        <a:t>Người</a:t>
                      </a:r>
                      <a:r>
                        <a:rPr lang="en-US" sz="2900" baseline="0"/>
                        <a:t> Dim-ba-bu-ê</a:t>
                      </a:r>
                      <a:endParaRPr lang="en-US" sz="290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007454"/>
              </p:ext>
            </p:extLst>
          </p:nvPr>
        </p:nvGraphicFramePr>
        <p:xfrm>
          <a:off x="6096000" y="2660915"/>
          <a:ext cx="5856651" cy="345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6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US" sz="290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sz="2900"/>
                        <a:t>chắp</a:t>
                      </a:r>
                      <a:r>
                        <a:rPr lang="en-US" sz="2900" baseline="0"/>
                        <a:t> hai tay, cúi đầu.</a:t>
                      </a:r>
                      <a:endParaRPr lang="en-US" sz="290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sz="2900"/>
                        <a:t>chạm</a:t>
                      </a:r>
                      <a:r>
                        <a:rPr lang="en-US" sz="2900" baseline="0"/>
                        <a:t> nhẹ mũi và trán.</a:t>
                      </a:r>
                      <a:endParaRPr lang="en-US" sz="290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sz="2900"/>
                        <a:t>vỗ</a:t>
                      </a:r>
                      <a:r>
                        <a:rPr lang="en-US" sz="2900" baseline="0"/>
                        <a:t> tay.</a:t>
                      </a:r>
                      <a:endParaRPr lang="en-US" sz="290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sz="2900"/>
                        <a:t>đấm</a:t>
                      </a:r>
                      <a:r>
                        <a:rPr lang="en-US" sz="2900" baseline="0"/>
                        <a:t> nhẹ vào nắm tay của nhau.</a:t>
                      </a:r>
                      <a:endParaRPr lang="en-US" sz="290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41" name="Straight Connector 40"/>
          <p:cNvCxnSpPr>
            <a:endCxn id="37" idx="1"/>
          </p:cNvCxnSpPr>
          <p:nvPr/>
        </p:nvCxnSpPr>
        <p:spPr>
          <a:xfrm>
            <a:off x="5231904" y="3621022"/>
            <a:ext cx="864096" cy="768085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5207563" y="3621022"/>
            <a:ext cx="864096" cy="768085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256244" y="5061182"/>
            <a:ext cx="864096" cy="768085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5207563" y="5061182"/>
            <a:ext cx="864096" cy="768085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3407702" y="1840279"/>
            <a:ext cx="4978113" cy="724628"/>
            <a:chOff x="708943" y="6078636"/>
            <a:chExt cx="5167386" cy="724626"/>
          </a:xfrm>
        </p:grpSpPr>
        <p:sp>
          <p:nvSpPr>
            <p:cNvPr id="49" name="TextBox 19"/>
            <p:cNvSpPr txBox="1"/>
            <p:nvPr/>
          </p:nvSpPr>
          <p:spPr>
            <a:xfrm>
              <a:off x="708943" y="6110865"/>
              <a:ext cx="5028545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121871" tIns="60936" rIns="121871" bIns="60936" rtlCol="0">
              <a:spAutoFit/>
            </a:bodyPr>
            <a:lstStyle/>
            <a:p>
              <a:pPr algn="ctr" defTabSz="914309"/>
              <a:endPara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0" name="TextBox 20"/>
            <p:cNvSpPr txBox="1"/>
            <p:nvPr/>
          </p:nvSpPr>
          <p:spPr>
            <a:xfrm>
              <a:off x="708943" y="6078636"/>
              <a:ext cx="5167386" cy="666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09"/>
              <a:r>
                <a:rPr lang="en-US" sz="3733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733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thầm đoạn 2</a:t>
              </a:r>
              <a:endParaRPr lang="en-US" sz="3733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1" name="Flowchart: Process 50"/>
          <p:cNvSpPr/>
          <p:nvPr/>
        </p:nvSpPr>
        <p:spPr>
          <a:xfrm>
            <a:off x="351459" y="3332989"/>
            <a:ext cx="4856103" cy="576064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Flowchart: Process 51"/>
          <p:cNvSpPr/>
          <p:nvPr/>
        </p:nvSpPr>
        <p:spPr>
          <a:xfrm>
            <a:off x="6160438" y="4005064"/>
            <a:ext cx="5792212" cy="572320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Flowchart: Process 52"/>
          <p:cNvSpPr/>
          <p:nvPr/>
        </p:nvSpPr>
        <p:spPr>
          <a:xfrm>
            <a:off x="342053" y="4005064"/>
            <a:ext cx="4856103" cy="576064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Flowchart: Process 55"/>
          <p:cNvSpPr/>
          <p:nvPr/>
        </p:nvSpPr>
        <p:spPr>
          <a:xfrm>
            <a:off x="6160438" y="3336733"/>
            <a:ext cx="5792212" cy="572320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Flowchart: Process 56"/>
          <p:cNvSpPr/>
          <p:nvPr/>
        </p:nvSpPr>
        <p:spPr>
          <a:xfrm>
            <a:off x="351459" y="4773149"/>
            <a:ext cx="4856103" cy="576064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Flowchart: Process 57"/>
          <p:cNvSpPr/>
          <p:nvPr/>
        </p:nvSpPr>
        <p:spPr>
          <a:xfrm>
            <a:off x="6160438" y="5445224"/>
            <a:ext cx="5792212" cy="572320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Flowchart: Process 58"/>
          <p:cNvSpPr/>
          <p:nvPr/>
        </p:nvSpPr>
        <p:spPr>
          <a:xfrm>
            <a:off x="335361" y="5445224"/>
            <a:ext cx="4856103" cy="576064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0" name="Flowchart: Process 59"/>
          <p:cNvSpPr/>
          <p:nvPr/>
        </p:nvSpPr>
        <p:spPr>
          <a:xfrm>
            <a:off x="6153746" y="4776893"/>
            <a:ext cx="5792212" cy="572320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25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1" grpId="0" animBg="1"/>
      <p:bldP spid="52" grpId="0" animBg="1"/>
      <p:bldP spid="53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199454" y="770469"/>
            <a:ext cx="10753196" cy="753531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020"/>
              <a:r>
                <a:rPr lang="en-US" sz="2400">
                  <a:solidFill>
                    <a:srgbClr val="4C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http://tieuhocvn.info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1258341" y="770615"/>
            <a:ext cx="10431993" cy="58477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6" y="740702"/>
            <a:ext cx="9779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>
            <a:cxnSpLocks/>
          </p:cNvCxnSpPr>
          <p:nvPr/>
        </p:nvCxnSpPr>
        <p:spPr>
          <a:xfrm>
            <a:off x="6053554" y="1273259"/>
            <a:ext cx="501068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43339" y="2387696"/>
            <a:ext cx="2602149" cy="3000180"/>
            <a:chOff x="6454213" y="2936978"/>
            <a:chExt cx="1951612" cy="2250135"/>
          </a:xfrm>
        </p:grpSpPr>
        <p:pic>
          <p:nvPicPr>
            <p:cNvPr id="32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3" r="12126"/>
            <a:stretch/>
          </p:blipFill>
          <p:spPr bwMode="auto">
            <a:xfrm>
              <a:off x="6454213" y="2936978"/>
              <a:ext cx="1951612" cy="1689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6722437" y="4756275"/>
              <a:ext cx="1683387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 defTabSz="1219020"/>
              <a:r>
                <a:rPr lang="en-US" sz="2933" b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Ma-ô-ri</a:t>
              </a:r>
            </a:p>
          </p:txBody>
        </p:sp>
      </p:grpSp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 r="16791"/>
          <a:stretch/>
        </p:blipFill>
        <p:spPr bwMode="auto">
          <a:xfrm>
            <a:off x="9357435" y="2372884"/>
            <a:ext cx="2496456" cy="224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r="9165"/>
          <a:stretch/>
        </p:blipFill>
        <p:spPr bwMode="auto">
          <a:xfrm>
            <a:off x="3143443" y="2372883"/>
            <a:ext cx="2664525" cy="225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467442" y="4774701"/>
            <a:ext cx="2244516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2933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 Độ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43773" y="4773150"/>
            <a:ext cx="2244516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 defTabSz="1219020"/>
            <a:r>
              <a:rPr lang="en-US" sz="2933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456374" y="4773150"/>
            <a:ext cx="2784309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 defTabSz="1219020"/>
            <a:r>
              <a:rPr lang="en-US" sz="2933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Dim-ba-bu-ê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1" b="10168"/>
          <a:stretch/>
        </p:blipFill>
        <p:spPr bwMode="auto">
          <a:xfrm>
            <a:off x="6071660" y="2424747"/>
            <a:ext cx="3062665" cy="21958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56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199454" y="779732"/>
            <a:ext cx="10753196" cy="102606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TextBox 53"/>
          <p:cNvSpPr txBox="1"/>
          <p:nvPr/>
        </p:nvSpPr>
        <p:spPr>
          <a:xfrm>
            <a:off x="1258341" y="779878"/>
            <a:ext cx="10431993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2933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vi-VN" sz="2933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933" b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chào nào dưới đây không được nói đến trong bài?</a:t>
            </a:r>
            <a:endParaRPr lang="vi-VN" sz="2933" b="1">
              <a:solidFill>
                <a:srgbClr val="000000">
                  <a:lumMod val="95000"/>
                  <a:lumOff val="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6" y="749965"/>
            <a:ext cx="9779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>
            <a:cxnSpLocks/>
          </p:cNvCxnSpPr>
          <p:nvPr/>
        </p:nvCxnSpPr>
        <p:spPr>
          <a:xfrm>
            <a:off x="1826789" y="1271487"/>
            <a:ext cx="22676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5709149" y="1353641"/>
            <a:ext cx="45626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7555957" y="1930695"/>
            <a:ext cx="634227" cy="634227"/>
          </a:xfrm>
          <a:prstGeom prst="ellipse">
            <a:avLst/>
          </a:prstGeom>
          <a:solidFill>
            <a:srgbClr val="FF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582602" y="2704375"/>
            <a:ext cx="4978113" cy="724628"/>
            <a:chOff x="708943" y="6078636"/>
            <a:chExt cx="5167386" cy="724626"/>
          </a:xfrm>
        </p:grpSpPr>
        <p:sp>
          <p:nvSpPr>
            <p:cNvPr id="27" name="TextBox 19"/>
            <p:cNvSpPr txBox="1"/>
            <p:nvPr/>
          </p:nvSpPr>
          <p:spPr>
            <a:xfrm>
              <a:off x="708943" y="6110865"/>
              <a:ext cx="5028545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121871" tIns="60936" rIns="121871" bIns="60936" rtlCol="0">
              <a:spAutoFit/>
            </a:bodyPr>
            <a:lstStyle/>
            <a:p>
              <a:pPr algn="ctr" defTabSz="914309"/>
              <a:endPara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0"/>
            <p:cNvSpPr txBox="1"/>
            <p:nvPr/>
          </p:nvSpPr>
          <p:spPr>
            <a:xfrm>
              <a:off x="708943" y="6078636"/>
              <a:ext cx="5167386" cy="666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09"/>
              <a:r>
                <a:rPr lang="en-US" sz="3733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733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thầm cả bài</a:t>
              </a:r>
              <a:endParaRPr lang="en-US" sz="3733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390534" y="1766598"/>
            <a:ext cx="10431993" cy="712309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>
              <a:lnSpc>
                <a:spcPct val="150000"/>
              </a:lnSpc>
            </a:pPr>
            <a:r>
              <a:rPr lang="vi-VN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933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33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vi-VN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933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33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33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33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chán</a:t>
            </a:r>
            <a:r>
              <a:rPr lang="en-US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933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33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33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endParaRPr lang="en-US" sz="2933" b="1" dirty="0">
              <a:solidFill>
                <a:srgbClr val="000000">
                  <a:lumMod val="95000"/>
                  <a:lumOff val="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2" r="23020" b="8077"/>
          <a:stretch/>
        </p:blipFill>
        <p:spPr bwMode="auto">
          <a:xfrm>
            <a:off x="9121014" y="2722605"/>
            <a:ext cx="3119669" cy="349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16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199454" y="770754"/>
            <a:ext cx="10753196" cy="102606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TextBox 53"/>
          <p:cNvSpPr txBox="1"/>
          <p:nvPr/>
        </p:nvSpPr>
        <p:spPr>
          <a:xfrm>
            <a:off x="1258341" y="770900"/>
            <a:ext cx="10431993" cy="102579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2933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2933" b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những cách chào trong bài đọc, em còn biết cách chào nào khác</a:t>
            </a:r>
            <a:r>
              <a:rPr lang="vi-VN" sz="2933" b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933" b="1">
              <a:solidFill>
                <a:srgbClr val="000000">
                  <a:lumMod val="95000"/>
                  <a:lumOff val="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6" y="740987"/>
            <a:ext cx="9779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0" y="3522895"/>
            <a:ext cx="5143500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5519936" y="1433547"/>
            <a:ext cx="5088565" cy="3456384"/>
          </a:xfrm>
          <a:prstGeom prst="cloudCallout">
            <a:avLst>
              <a:gd name="adj1" fmla="val -40990"/>
              <a:gd name="adj2" fmla="val 58581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05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0" y="4507706"/>
            <a:ext cx="2441945" cy="2431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33" y="4880510"/>
            <a:ext cx="3097292" cy="2269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2" y="4880510"/>
            <a:ext cx="1922879" cy="1759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0763795" cy="2456906"/>
            <a:chOff x="714103" y="248194"/>
            <a:chExt cx="10763795" cy="1381415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2776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nhỏ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dọn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dẹp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đồ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thật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ngay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ngắn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gọn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gàng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bằng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đúng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hỏi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man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199454" y="770754"/>
            <a:ext cx="10753196" cy="102606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TextBox 53"/>
          <p:cNvSpPr txBox="1"/>
          <p:nvPr/>
        </p:nvSpPr>
        <p:spPr>
          <a:xfrm>
            <a:off x="1258341" y="770900"/>
            <a:ext cx="10431993" cy="102579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2933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2933" b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những cách chào trong bài đọc, em còn biết cách chào nào khác</a:t>
            </a:r>
            <a:r>
              <a:rPr lang="vi-VN" sz="2933" b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933" b="1">
              <a:solidFill>
                <a:srgbClr val="000000">
                  <a:lumMod val="95000"/>
                  <a:lumOff val="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6" y="740987"/>
            <a:ext cx="9779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arallelogram 2"/>
          <p:cNvSpPr/>
          <p:nvPr/>
        </p:nvSpPr>
        <p:spPr>
          <a:xfrm>
            <a:off x="-48683" y="2210520"/>
            <a:ext cx="2717000" cy="3360373"/>
          </a:xfrm>
          <a:prstGeom prst="parallelogram">
            <a:avLst>
              <a:gd name="adj" fmla="val 17094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Parallelogram 26"/>
          <p:cNvSpPr/>
          <p:nvPr/>
        </p:nvSpPr>
        <p:spPr>
          <a:xfrm>
            <a:off x="2351584" y="2210520"/>
            <a:ext cx="2717000" cy="3360373"/>
          </a:xfrm>
          <a:prstGeom prst="parallelogram">
            <a:avLst>
              <a:gd name="adj" fmla="val 17094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Parallelogram 27"/>
          <p:cNvSpPr/>
          <p:nvPr/>
        </p:nvSpPr>
        <p:spPr>
          <a:xfrm>
            <a:off x="4723149" y="2210520"/>
            <a:ext cx="2717000" cy="3360373"/>
          </a:xfrm>
          <a:prstGeom prst="parallelogram">
            <a:avLst>
              <a:gd name="adj" fmla="val 17094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Parallelogram 28"/>
          <p:cNvSpPr/>
          <p:nvPr/>
        </p:nvSpPr>
        <p:spPr>
          <a:xfrm>
            <a:off x="7056107" y="2210520"/>
            <a:ext cx="2717000" cy="3360373"/>
          </a:xfrm>
          <a:prstGeom prst="parallelogram">
            <a:avLst>
              <a:gd name="adj" fmla="val 17094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Parallelogram 29"/>
          <p:cNvSpPr/>
          <p:nvPr/>
        </p:nvSpPr>
        <p:spPr>
          <a:xfrm>
            <a:off x="9456373" y="2180862"/>
            <a:ext cx="2717000" cy="3360373"/>
          </a:xfrm>
          <a:prstGeom prst="parallelogram">
            <a:avLst>
              <a:gd name="adj" fmla="val 17094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49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13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1199454" y="1622701"/>
            <a:ext cx="10753196" cy="712476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54646" y="739150"/>
            <a:ext cx="5228481" cy="672074"/>
            <a:chOff x="506623" y="2139702"/>
            <a:chExt cx="3921361" cy="504056"/>
          </a:xfrm>
        </p:grpSpPr>
        <p:sp>
          <p:nvSpPr>
            <p:cNvPr id="17" name="Rounded Rectangle 16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en-US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9098" y="2139702"/>
              <a:ext cx="3618886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 defTabSz="1219020"/>
              <a:r>
                <a:rPr lang="vi-VN" sz="2933" b="1" dirty="0">
                  <a:solidFill>
                    <a:srgbClr val="000000"/>
                  </a:solidFill>
                  <a:latin typeface="+mj-lt"/>
                  <a:cs typeface="Arial"/>
                </a:rPr>
                <a:t>5. Luyện tập</a:t>
              </a:r>
              <a:endParaRPr lang="en-US" sz="2933" b="1" dirty="0">
                <a:solidFill>
                  <a:srgbClr val="000000"/>
                </a:solidFill>
                <a:latin typeface="+mj-lt"/>
                <a:cs typeface="Arial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58341" y="1622847"/>
            <a:ext cx="10431993" cy="712309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>
              <a:lnSpc>
                <a:spcPct val="150000"/>
              </a:lnSpc>
            </a:pPr>
            <a:r>
              <a:rPr lang="en-US" sz="2933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đọc, câu nào là câu hỏi ? </a:t>
            </a:r>
            <a:endParaRPr lang="en-US" sz="2933" b="1" dirty="0">
              <a:solidFill>
                <a:srgbClr val="000000">
                  <a:lumMod val="95000"/>
                  <a:lumOff val="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4040651" y="2260785"/>
            <a:ext cx="302054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" y="1622701"/>
            <a:ext cx="11303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2639616" y="2502307"/>
            <a:ext cx="6782616" cy="1504819"/>
          </a:xfrm>
          <a:prstGeom prst="wedgeRoundRectCallout">
            <a:avLst>
              <a:gd name="adj1" fmla="val 55770"/>
              <a:gd name="adj2" fmla="val 6234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 defTabSz="1219020">
              <a:buFontTx/>
              <a:buChar char="-"/>
            </a:pPr>
            <a:r>
              <a:rPr lang="en-US" sz="2667" b="1" dirty="0" err="1">
                <a:solidFill>
                  <a:srgbClr val="002060"/>
                </a:solidFill>
                <a:latin typeface="Arial"/>
                <a:cs typeface="Arial"/>
              </a:rPr>
              <a:t>Câu</a:t>
            </a:r>
            <a:r>
              <a:rPr lang="en-US" sz="2667" b="1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</a:p>
          <a:p>
            <a:pPr defTabSz="1219020"/>
            <a:r>
              <a:rPr lang="en-US" sz="2667" b="1" dirty="0" err="1">
                <a:solidFill>
                  <a:srgbClr val="C00000"/>
                </a:solidFill>
                <a:latin typeface="Arial"/>
                <a:cs typeface="Arial"/>
              </a:rPr>
              <a:t>Còn</a:t>
            </a:r>
            <a:r>
              <a:rPr lang="en-US" sz="2667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Arial"/>
                <a:cs typeface="Arial"/>
              </a:rPr>
              <a:t>em</a:t>
            </a:r>
            <a:r>
              <a:rPr lang="en-US" sz="2667" b="1" dirty="0">
                <a:solidFill>
                  <a:srgbClr val="C00000"/>
                </a:solidFill>
                <a:latin typeface="Arial"/>
                <a:cs typeface="Arial"/>
              </a:rPr>
              <a:t>, </a:t>
            </a:r>
            <a:r>
              <a:rPr lang="en-US" sz="2667" b="1" dirty="0" err="1">
                <a:solidFill>
                  <a:srgbClr val="C00000"/>
                </a:solidFill>
                <a:latin typeface="Arial"/>
                <a:cs typeface="Arial"/>
              </a:rPr>
              <a:t>em</a:t>
            </a:r>
            <a:r>
              <a:rPr lang="en-US" sz="2667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Arial"/>
                <a:cs typeface="Arial"/>
              </a:rPr>
              <a:t>chào</a:t>
            </a:r>
            <a:r>
              <a:rPr lang="en-US" sz="2667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Arial"/>
                <a:cs typeface="Arial"/>
              </a:rPr>
              <a:t>bạn</a:t>
            </a:r>
            <a:r>
              <a:rPr lang="en-US" sz="2667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Arial"/>
                <a:cs typeface="Arial"/>
              </a:rPr>
              <a:t>bằng</a:t>
            </a:r>
            <a:r>
              <a:rPr lang="en-US" sz="2667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Arial"/>
                <a:cs typeface="Arial"/>
              </a:rPr>
              <a:t>cách</a:t>
            </a:r>
            <a:r>
              <a:rPr lang="en-US" sz="2667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Arial"/>
                <a:cs typeface="Arial"/>
              </a:rPr>
              <a:t>nào</a:t>
            </a:r>
            <a:r>
              <a:rPr lang="en-US" sz="2667" b="1" dirty="0">
                <a:solidFill>
                  <a:srgbClr val="C00000"/>
                </a:solidFill>
                <a:latin typeface="Arial"/>
                <a:cs typeface="Arial"/>
              </a:rPr>
              <a:t>?</a:t>
            </a:r>
            <a:r>
              <a:rPr lang="en-US" sz="2667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</a:p>
          <a:p>
            <a:pPr defTabSz="1219020"/>
            <a:r>
              <a:rPr lang="en-US" sz="2667" b="1" dirty="0" err="1">
                <a:solidFill>
                  <a:srgbClr val="002060"/>
                </a:solidFill>
                <a:latin typeface="Arial"/>
                <a:cs typeface="Arial"/>
              </a:rPr>
              <a:t>là</a:t>
            </a:r>
            <a:r>
              <a:rPr lang="en-US" sz="2667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Arial"/>
                <a:cs typeface="Arial"/>
              </a:rPr>
              <a:t>câu</a:t>
            </a:r>
            <a:r>
              <a:rPr lang="en-US" sz="2667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Arial"/>
                <a:cs typeface="Arial"/>
              </a:rPr>
              <a:t>hỏi</a:t>
            </a:r>
            <a:r>
              <a:rPr lang="en-US" sz="2667" b="1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27" name="Rounded Rectangular Callout 26"/>
          <p:cNvSpPr/>
          <p:nvPr/>
        </p:nvSpPr>
        <p:spPr>
          <a:xfrm>
            <a:off x="2582824" y="5061181"/>
            <a:ext cx="6796944" cy="960107"/>
          </a:xfrm>
          <a:prstGeom prst="wedgeRoundRectCallout">
            <a:avLst>
              <a:gd name="adj1" fmla="val -58168"/>
              <a:gd name="adj2" fmla="val -20562"/>
              <a:gd name="adj3" fmla="val 16667"/>
            </a:avLst>
          </a:prstGeom>
          <a:solidFill>
            <a:srgbClr val="FCF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 defTabSz="1219020">
              <a:buFontTx/>
              <a:buChar char="-"/>
            </a:pPr>
            <a:r>
              <a:rPr lang="en-US" sz="2667" b="1">
                <a:solidFill>
                  <a:srgbClr val="C00000"/>
                </a:solidFill>
                <a:latin typeface="Arial"/>
                <a:cs typeface="Arial"/>
              </a:rPr>
              <a:t>Dấu hiện nào </a:t>
            </a:r>
            <a:r>
              <a:rPr lang="en-US" sz="2667" b="1">
                <a:solidFill>
                  <a:srgbClr val="002060"/>
                </a:solidFill>
                <a:latin typeface="Arial"/>
                <a:cs typeface="Arial"/>
              </a:rPr>
              <a:t>cho biết  câu này là  câu hỏi?</a:t>
            </a:r>
          </a:p>
        </p:txBody>
      </p:sp>
      <p:pic>
        <p:nvPicPr>
          <p:cNvPr id="28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10" y="1622701"/>
            <a:ext cx="3494865" cy="481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954" y="1116629"/>
            <a:ext cx="3819799" cy="54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/>
          <p:cNvSpPr/>
          <p:nvPr/>
        </p:nvSpPr>
        <p:spPr>
          <a:xfrm>
            <a:off x="8784300" y="2937603"/>
            <a:ext cx="317113" cy="634227"/>
          </a:xfrm>
          <a:prstGeom prst="ellipse">
            <a:avLst/>
          </a:prstGeom>
          <a:solidFill>
            <a:srgbClr val="FF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6474336" y="3429000"/>
            <a:ext cx="23099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664314" y="3909054"/>
            <a:ext cx="3965005" cy="71654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>
              <a:lnSpc>
                <a:spcPct val="150000"/>
              </a:lnSpc>
            </a:pPr>
            <a:r>
              <a:rPr lang="en-US" sz="2933">
                <a:solidFill>
                  <a:srgbClr val="000000"/>
                </a:solidFill>
                <a:latin typeface="Arial"/>
                <a:cs typeface="Arial"/>
              </a:rPr>
              <a:t>+ Có từ để hỏi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64314" y="4452987"/>
            <a:ext cx="3965005" cy="71654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>
              <a:lnSpc>
                <a:spcPct val="150000"/>
              </a:lnSpc>
            </a:pPr>
            <a:r>
              <a:rPr lang="en-US" sz="2933">
                <a:solidFill>
                  <a:srgbClr val="000000"/>
                </a:solidFill>
                <a:latin typeface="Arial"/>
                <a:cs typeface="Arial"/>
              </a:rPr>
              <a:t>+ Có dấu chấm hỏi.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67166" y="4965171"/>
            <a:ext cx="3965005" cy="71654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>
              <a:lnSpc>
                <a:spcPct val="150000"/>
              </a:lnSpc>
            </a:pPr>
            <a:r>
              <a:rPr lang="en-US" sz="2933">
                <a:solidFill>
                  <a:srgbClr val="000000"/>
                </a:solidFill>
                <a:latin typeface="Arial"/>
                <a:cs typeface="Arial"/>
              </a:rPr>
              <a:t>+ Nội dung cần trả lời.</a:t>
            </a:r>
          </a:p>
        </p:txBody>
      </p:sp>
    </p:spTree>
    <p:extLst>
      <p:ext uri="{BB962C8B-B14F-4D97-AF65-F5344CB8AC3E}">
        <p14:creationId xmlns:p14="http://schemas.microsoft.com/office/powerpoint/2010/main" val="183405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7" grpId="0" animBg="1"/>
      <p:bldP spid="27" grpId="1" animBg="1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1199454" y="740703"/>
            <a:ext cx="10753196" cy="834098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58341" y="740848"/>
            <a:ext cx="10431993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2933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2933" b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bạn hỏi - đáp về những cách chào được nói tới trong bài.</a:t>
            </a:r>
          </a:p>
        </p:txBody>
      </p: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6477509" y="1271555"/>
            <a:ext cx="49728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443014" y="1241075"/>
            <a:ext cx="1807173" cy="194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" y="740702"/>
            <a:ext cx="11303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2975" y="2802508"/>
            <a:ext cx="2512108" cy="332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4175787" y="3711125"/>
            <a:ext cx="5337188" cy="2016224"/>
          </a:xfrm>
          <a:prstGeom prst="cloudCallout">
            <a:avLst>
              <a:gd name="adj1" fmla="val 60481"/>
              <a:gd name="adj2" fmla="val -33842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sz="28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Ấn Độ chào bằng cách chắp hai tay trước ngực và cúi đầu nhẹ.</a:t>
            </a:r>
          </a:p>
        </p:txBody>
      </p:sp>
      <p:pic>
        <p:nvPicPr>
          <p:cNvPr id="42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3188973"/>
            <a:ext cx="1977795" cy="30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loud Callout 42"/>
          <p:cNvSpPr/>
          <p:nvPr/>
        </p:nvSpPr>
        <p:spPr>
          <a:xfrm>
            <a:off x="2121134" y="2043473"/>
            <a:ext cx="3702727" cy="1518071"/>
          </a:xfrm>
          <a:prstGeom prst="cloudCallout">
            <a:avLst>
              <a:gd name="adj1" fmla="val -68909"/>
              <a:gd name="adj2" fmla="val 36924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056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1" grpId="0" animBg="1"/>
      <p:bldP spid="4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1199454" y="740703"/>
            <a:ext cx="10753196" cy="732498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58341" y="740848"/>
            <a:ext cx="10431993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2933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2933" b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bạn hỏi - đáp về những cách chào được nói tới trong bài.</a:t>
            </a:r>
          </a:p>
        </p:txBody>
      </p: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" y="740702"/>
            <a:ext cx="11303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6120341" y="3044957"/>
            <a:ext cx="4793911" cy="2304256"/>
          </a:xfrm>
          <a:prstGeom prst="cloudCallout">
            <a:avLst>
              <a:gd name="adj1" fmla="val -67421"/>
              <a:gd name="adj2" fmla="val -10925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Người Ma-ô-ri ở Niu Di-lân chào bằng cách chạm nhẹ mũi và trán</a:t>
            </a:r>
            <a:r>
              <a:rPr lang="en-US" sz="24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 defTabSz="1219020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3" name="Cloud Callout 42"/>
          <p:cNvSpPr/>
          <p:nvPr/>
        </p:nvSpPr>
        <p:spPr>
          <a:xfrm>
            <a:off x="2121134" y="2043473"/>
            <a:ext cx="3702727" cy="1518071"/>
          </a:xfrm>
          <a:prstGeom prst="cloudCallout">
            <a:avLst>
              <a:gd name="adj1" fmla="val -26574"/>
              <a:gd name="adj2" fmla="val 8664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sz="24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Người Ma-ô-ri ở Niu Di-lân</a:t>
            </a:r>
          </a:p>
          <a:p>
            <a:pPr algn="ctr" defTabSz="1219020"/>
            <a:r>
              <a:rPr lang="en-US" sz="24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thế nào?</a:t>
            </a:r>
          </a:p>
        </p:txBody>
      </p:sp>
      <p:pic>
        <p:nvPicPr>
          <p:cNvPr id="18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8EDE6"/>
              </a:clrFrom>
              <a:clrTo>
                <a:srgbClr val="D8ED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25" y="3561543"/>
            <a:ext cx="5181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4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"/>
          <a:stretch/>
        </p:blipFill>
        <p:spPr bwMode="auto">
          <a:xfrm>
            <a:off x="2092548" y="2888096"/>
            <a:ext cx="7112000" cy="330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219020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17: NHỮNG CÁCH CHÀO ĐỘC ĐÁO</a:t>
            </a:r>
            <a:endParaRPr lang="vi-VN" sz="2933" b="1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1199454" y="740703"/>
            <a:ext cx="10753196" cy="732498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58341" y="740848"/>
            <a:ext cx="10431993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2933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2933" b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bạn hỏi - đáp về những cách chào được nói tới trong bài.</a:t>
            </a:r>
          </a:p>
        </p:txBody>
      </p: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" y="740702"/>
            <a:ext cx="11303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159114" y="2081392"/>
            <a:ext cx="5044033" cy="1789043"/>
          </a:xfrm>
          <a:prstGeom prst="cloudCallout">
            <a:avLst>
              <a:gd name="adj1" fmla="val 21523"/>
              <a:gd name="adj2" fmla="val 72025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Dim-ba-bu-ê</a:t>
            </a:r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chào bằng cách vỗ tay.</a:t>
            </a:r>
          </a:p>
        </p:txBody>
      </p:sp>
      <p:sp>
        <p:nvSpPr>
          <p:cNvPr id="43" name="Cloud Callout 42"/>
          <p:cNvSpPr/>
          <p:nvPr/>
        </p:nvSpPr>
        <p:spPr>
          <a:xfrm>
            <a:off x="5903913" y="1370026"/>
            <a:ext cx="5024760" cy="1518071"/>
          </a:xfrm>
          <a:prstGeom prst="cloudCallout">
            <a:avLst>
              <a:gd name="adj1" fmla="val -26959"/>
              <a:gd name="adj2" fmla="val 93015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sz="24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4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Dim-ba-bu-ê</a:t>
            </a:r>
            <a:r>
              <a:rPr lang="en-US" sz="24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chào thế nào?</a:t>
            </a:r>
          </a:p>
        </p:txBody>
      </p:sp>
    </p:spTree>
    <p:extLst>
      <p:ext uri="{BB962C8B-B14F-4D97-AF65-F5344CB8AC3E}">
        <p14:creationId xmlns:p14="http://schemas.microsoft.com/office/powerpoint/2010/main" val="2193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781" y="2107045"/>
            <a:ext cx="7449958" cy="3212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9230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vẫy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Ma-ô-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Niu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kèm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Dim-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-ê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tổng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hợp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0897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0676" y="492472"/>
            <a:ext cx="7256486" cy="890111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837" y="1509159"/>
            <a:ext cx="2493480" cy="835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21" y="2606609"/>
            <a:ext cx="5072312" cy="19386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307" y="5703090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Câu hỏi"/>
          <p:cNvGrpSpPr/>
          <p:nvPr/>
        </p:nvGrpSpPr>
        <p:grpSpPr>
          <a:xfrm>
            <a:off x="0" y="151712"/>
            <a:ext cx="11882846" cy="2013314"/>
            <a:chOff x="0" y="151712"/>
            <a:chExt cx="11882846" cy="2013314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151712"/>
              <a:ext cx="11882846" cy="2013314"/>
              <a:chOff x="0" y="151712"/>
              <a:chExt cx="11882846" cy="201331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97541" y="151712"/>
                <a:ext cx="11385305" cy="1781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1219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23129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302603" y="297069"/>
              <a:ext cx="1045922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Tập</a:t>
              </a:r>
              <a:r>
                <a:rPr lang="en-US" sz="6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 </a:t>
              </a:r>
              <a:r>
                <a:rPr lang="en-US" sz="6600" b="1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tễnh</a:t>
              </a:r>
              <a:r>
                <a:rPr lang="en-US" sz="6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 </a:t>
              </a:r>
              <a:r>
                <a:rPr lang="en-US" sz="6600" b="1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nghĩa</a:t>
              </a:r>
              <a:r>
                <a:rPr lang="en-US" sz="6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 </a:t>
              </a:r>
              <a:r>
                <a:rPr lang="en-US" sz="6600" b="1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là</a:t>
              </a:r>
              <a:r>
                <a:rPr lang="en-US" sz="6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 </a:t>
              </a:r>
              <a:r>
                <a:rPr lang="en-US" sz="6600" b="1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gì</a:t>
              </a:r>
              <a:r>
                <a:rPr lang="en-US" sz="6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? </a:t>
              </a:r>
              <a:endParaRPr kumimoji="0" lang="en-US" sz="66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cs typeface="Times New Roman" pitchFamily="18" charset="0"/>
              </a:endParaRPr>
            </a:p>
          </p:txBody>
        </p:sp>
      </p:grpSp>
      <p:pic>
        <p:nvPicPr>
          <p:cNvPr id="31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AD6596CC-E946-E6A9-3519-4D1895862704}"/>
              </a:ext>
            </a:extLst>
          </p:cNvPr>
          <p:cNvSpPr/>
          <p:nvPr/>
        </p:nvSpPr>
        <p:spPr>
          <a:xfrm>
            <a:off x="2034540" y="2966741"/>
            <a:ext cx="6118860" cy="2605704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kern="0" dirty="0" err="1">
                <a:solidFill>
                  <a:srgbClr val="002060"/>
                </a:solidFill>
              </a:rPr>
              <a:t>dáng</a:t>
            </a:r>
            <a:r>
              <a:rPr lang="en-US" sz="5400" kern="0" dirty="0">
                <a:solidFill>
                  <a:srgbClr val="002060"/>
                </a:solidFill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</a:rPr>
              <a:t>đi</a:t>
            </a:r>
            <a:r>
              <a:rPr lang="en-US" sz="5400" kern="0" dirty="0">
                <a:solidFill>
                  <a:srgbClr val="002060"/>
                </a:solidFill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</a:rPr>
              <a:t>không</a:t>
            </a:r>
            <a:r>
              <a:rPr lang="en-US" sz="5400" kern="0" dirty="0">
                <a:solidFill>
                  <a:srgbClr val="002060"/>
                </a:solidFill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</a:rPr>
              <a:t>cân</a:t>
            </a:r>
            <a:r>
              <a:rPr lang="en-US" sz="5400" kern="0" dirty="0">
                <a:solidFill>
                  <a:srgbClr val="002060"/>
                </a:solidFill>
              </a:rPr>
              <a:t>, </a:t>
            </a:r>
            <a:r>
              <a:rPr lang="en-US" sz="5400" kern="0" dirty="0" err="1">
                <a:solidFill>
                  <a:srgbClr val="002060"/>
                </a:solidFill>
              </a:rPr>
              <a:t>bên</a:t>
            </a:r>
            <a:r>
              <a:rPr lang="en-US" sz="5400" kern="0" dirty="0">
                <a:solidFill>
                  <a:srgbClr val="002060"/>
                </a:solidFill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</a:rPr>
              <a:t>thấp</a:t>
            </a:r>
            <a:r>
              <a:rPr lang="en-US" sz="5400" kern="0" dirty="0">
                <a:solidFill>
                  <a:srgbClr val="002060"/>
                </a:solidFill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</a:rPr>
              <a:t>bên</a:t>
            </a:r>
            <a:r>
              <a:rPr lang="en-US" sz="5400" kern="0" dirty="0">
                <a:solidFill>
                  <a:srgbClr val="002060"/>
                </a:solidFill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</a:rPr>
              <a:t>cao</a:t>
            </a:r>
            <a:r>
              <a:rPr lang="en-US" sz="5400" kern="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5" name="Dấu tick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65" y="2203930"/>
            <a:ext cx="2751336" cy="3149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F8D2FD54-FC6A-86AC-4F52-016C72F30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307" y="5703090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Câu hỏi">
            <a:extLst>
              <a:ext uri="{FF2B5EF4-FFF2-40B4-BE49-F238E27FC236}">
                <a16:creationId xmlns:a16="http://schemas.microsoft.com/office/drawing/2014/main" id="{2109DFC9-B116-ABD6-8A15-0814B1388174}"/>
              </a:ext>
            </a:extLst>
          </p:cNvPr>
          <p:cNvGrpSpPr/>
          <p:nvPr/>
        </p:nvGrpSpPr>
        <p:grpSpPr>
          <a:xfrm>
            <a:off x="0" y="151712"/>
            <a:ext cx="11882846" cy="2013314"/>
            <a:chOff x="0" y="151712"/>
            <a:chExt cx="11882846" cy="201331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9C7D7A2-255A-DCC7-1089-A408EFC99DDC}"/>
                </a:ext>
              </a:extLst>
            </p:cNvPr>
            <p:cNvGrpSpPr/>
            <p:nvPr/>
          </p:nvGrpSpPr>
          <p:grpSpPr>
            <a:xfrm>
              <a:off x="0" y="151712"/>
              <a:ext cx="11882846" cy="2013314"/>
              <a:chOff x="0" y="151712"/>
              <a:chExt cx="11882846" cy="201331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C2DF933-6838-596B-70ED-7F7034881CC8}"/>
                  </a:ext>
                </a:extLst>
              </p:cNvPr>
              <p:cNvSpPr/>
              <p:nvPr/>
            </p:nvSpPr>
            <p:spPr>
              <a:xfrm>
                <a:off x="497541" y="151712"/>
                <a:ext cx="11385305" cy="1781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1219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1A01196-255E-EBCC-F7C7-5EEEA22D6A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23129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DBB49F9-11D1-E41B-C6B9-13A94587B538}"/>
                </a:ext>
              </a:extLst>
            </p:cNvPr>
            <p:cNvSpPr/>
            <p:nvPr/>
          </p:nvSpPr>
          <p:spPr>
            <a:xfrm>
              <a:off x="1302603" y="297069"/>
              <a:ext cx="1045922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Thủy</a:t>
              </a:r>
              <a:r>
                <a:rPr lang="en-US" sz="6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 </a:t>
              </a:r>
              <a:r>
                <a:rPr lang="en-US" sz="6600" b="1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triều</a:t>
              </a:r>
              <a:r>
                <a:rPr lang="en-US" sz="6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 </a:t>
              </a:r>
              <a:r>
                <a:rPr lang="en-US" sz="6600" b="1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nghĩa</a:t>
              </a:r>
              <a:r>
                <a:rPr lang="en-US" sz="6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 </a:t>
              </a:r>
              <a:r>
                <a:rPr lang="en-US" sz="6600" b="1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là</a:t>
              </a:r>
              <a:r>
                <a:rPr lang="en-US" sz="6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 </a:t>
              </a:r>
              <a:r>
                <a:rPr lang="en-US" sz="6600" b="1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gì</a:t>
              </a:r>
              <a:r>
                <a:rPr lang="en-US" sz="6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?</a:t>
              </a:r>
              <a:endParaRPr kumimoji="0" lang="en-US" sz="66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cs typeface="Times New Roman" pitchFamily="18" charset="0"/>
              </a:endParaRPr>
            </a:p>
          </p:txBody>
        </p:sp>
      </p:grpSp>
      <p:pic>
        <p:nvPicPr>
          <p:cNvPr id="8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DDAF670-538A-1CD2-363B-4E0477D82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31B9098F-F8BC-8DBC-E70A-772050CD3E82}"/>
              </a:ext>
            </a:extLst>
          </p:cNvPr>
          <p:cNvSpPr/>
          <p:nvPr/>
        </p:nvSpPr>
        <p:spPr>
          <a:xfrm>
            <a:off x="774700" y="2966740"/>
            <a:ext cx="7378700" cy="2900659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5400" kern="0">
                <a:solidFill>
                  <a:srgbClr val="002060"/>
                </a:solidFill>
              </a:rPr>
              <a:t>hiện tượng nước biển dâng lên, rút xuống một vài lần trong ngày</a:t>
            </a:r>
            <a:endParaRPr lang="en-US" sz="5400" kern="0" dirty="0">
              <a:solidFill>
                <a:srgbClr val="002060"/>
              </a:solidFill>
            </a:endParaRPr>
          </a:p>
        </p:txBody>
      </p:sp>
      <p:pic>
        <p:nvPicPr>
          <p:cNvPr id="10" name="Dấu tick">
            <a:extLst>
              <a:ext uri="{FF2B5EF4-FFF2-40B4-BE49-F238E27FC236}">
                <a16:creationId xmlns:a16="http://schemas.microsoft.com/office/drawing/2014/main" id="{B2F03E52-398E-282C-3993-CCBBE3CAC9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65" y="2203930"/>
            <a:ext cx="2751336" cy="3149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AB7B0906-3A90-D047-0556-7F19BEF024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307" y="5703090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Câu hỏi">
            <a:extLst>
              <a:ext uri="{FF2B5EF4-FFF2-40B4-BE49-F238E27FC236}">
                <a16:creationId xmlns:a16="http://schemas.microsoft.com/office/drawing/2014/main" id="{A4829663-2843-62BC-27C2-8A33DD5AEDA6}"/>
              </a:ext>
            </a:extLst>
          </p:cNvPr>
          <p:cNvGrpSpPr/>
          <p:nvPr/>
        </p:nvGrpSpPr>
        <p:grpSpPr>
          <a:xfrm>
            <a:off x="0" y="151712"/>
            <a:ext cx="11882846" cy="2013314"/>
            <a:chOff x="0" y="151712"/>
            <a:chExt cx="11882846" cy="201331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EBBD9CC-1316-196E-AC14-D8857CDDBD60}"/>
                </a:ext>
              </a:extLst>
            </p:cNvPr>
            <p:cNvGrpSpPr/>
            <p:nvPr/>
          </p:nvGrpSpPr>
          <p:grpSpPr>
            <a:xfrm>
              <a:off x="0" y="151712"/>
              <a:ext cx="11882846" cy="2013314"/>
              <a:chOff x="0" y="151712"/>
              <a:chExt cx="11882846" cy="2013314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87AAC2A-0115-3D92-1772-E500DF0BFBE4}"/>
                  </a:ext>
                </a:extLst>
              </p:cNvPr>
              <p:cNvSpPr/>
              <p:nvPr/>
            </p:nvSpPr>
            <p:spPr>
              <a:xfrm>
                <a:off x="497541" y="151712"/>
                <a:ext cx="11385305" cy="1781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1219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607BF67-6FB9-2E6C-1864-7C3AD80EE9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23129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CE41578-E4BA-B565-A240-9FFAA2AE08B8}"/>
                </a:ext>
              </a:extLst>
            </p:cNvPr>
            <p:cNvSpPr/>
            <p:nvPr/>
          </p:nvSpPr>
          <p:spPr>
            <a:xfrm>
              <a:off x="1302603" y="297069"/>
              <a:ext cx="1045922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Dạt</a:t>
              </a:r>
              <a:r>
                <a:rPr lang="en-US" sz="6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 </a:t>
              </a:r>
              <a:r>
                <a:rPr lang="en-US" sz="6600" b="1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lên</a:t>
              </a:r>
              <a:r>
                <a:rPr lang="en-US" sz="6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 </a:t>
              </a:r>
              <a:r>
                <a:rPr lang="en-US" sz="6600" b="1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bờ</a:t>
              </a:r>
              <a:r>
                <a:rPr lang="en-US" sz="6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 </a:t>
              </a:r>
              <a:r>
                <a:rPr lang="en-US" sz="6600" b="1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là</a:t>
              </a:r>
              <a:r>
                <a:rPr lang="en-US" sz="6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 </a:t>
              </a:r>
              <a:r>
                <a:rPr lang="en-US" sz="6600" b="1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gì</a:t>
              </a:r>
              <a:r>
                <a:rPr lang="en-US" sz="6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Times New Roman" pitchFamily="18" charset="0"/>
                </a:rPr>
                <a:t>?</a:t>
              </a:r>
              <a:endParaRPr kumimoji="0" lang="en-US" sz="66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cs typeface="Times New Roman" pitchFamily="18" charset="0"/>
              </a:endParaRPr>
            </a:p>
          </p:txBody>
        </p:sp>
      </p:grpSp>
      <p:pic>
        <p:nvPicPr>
          <p:cNvPr id="9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E0C541EC-628D-681A-9500-956CB41B2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82F63888-B624-DFA5-0302-E0A9FF24905E}"/>
              </a:ext>
            </a:extLst>
          </p:cNvPr>
          <p:cNvSpPr/>
          <p:nvPr/>
        </p:nvSpPr>
        <p:spPr>
          <a:xfrm>
            <a:off x="774700" y="2966740"/>
            <a:ext cx="7378700" cy="2900659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5400" kern="0" dirty="0">
                <a:solidFill>
                  <a:srgbClr val="002060"/>
                </a:solidFill>
              </a:rPr>
              <a:t>bị sóng đẩy lên bờ </a:t>
            </a:r>
            <a:endParaRPr lang="en-US" sz="5400" kern="0" dirty="0">
              <a:solidFill>
                <a:srgbClr val="002060"/>
              </a:solidFill>
            </a:endParaRPr>
          </a:p>
        </p:txBody>
      </p:sp>
      <p:pic>
        <p:nvPicPr>
          <p:cNvPr id="11" name="Dấu tick">
            <a:extLst>
              <a:ext uri="{FF2B5EF4-FFF2-40B4-BE49-F238E27FC236}">
                <a16:creationId xmlns:a16="http://schemas.microsoft.com/office/drawing/2014/main" id="{A723D561-B9F1-1208-F486-6D9C581C054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065" y="2343630"/>
            <a:ext cx="2751336" cy="3149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ây Thừng Dây Bện Dây Phim Hoạt Hình Một, Dây Thừng, Quanh Co, Dây  Phim Hoạt Hình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11" b="44120"/>
          <a:stretch/>
        </p:blipFill>
        <p:spPr bwMode="auto">
          <a:xfrm rot="20769797">
            <a:off x="-124293" y="2806416"/>
            <a:ext cx="12398833" cy="96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059749" y="3428746"/>
            <a:ext cx="3095941" cy="2203939"/>
            <a:chOff x="479597" y="3212123"/>
            <a:chExt cx="4012442" cy="2684585"/>
          </a:xfrm>
        </p:grpSpPr>
        <p:sp>
          <p:nvSpPr>
            <p:cNvPr id="6" name="Rectangle 5"/>
            <p:cNvSpPr/>
            <p:nvPr/>
          </p:nvSpPr>
          <p:spPr>
            <a:xfrm>
              <a:off x="479597" y="3212123"/>
              <a:ext cx="4012442" cy="26845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0763" y="3370961"/>
              <a:ext cx="3670110" cy="206672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93123" y="3382684"/>
              <a:ext cx="2112077" cy="211207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rot="21203244">
            <a:off x="3032539" y="4009992"/>
            <a:ext cx="2602523" cy="2332892"/>
            <a:chOff x="0" y="0"/>
            <a:chExt cx="2942492" cy="268458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2942492" cy="26845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2900" y="164415"/>
              <a:ext cx="2622093" cy="216847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75" b="67813" l="26250" r="37188"/>
                    </a14:imgEffect>
                  </a14:imgLayer>
                </a14:imgProps>
              </a:ext>
            </a:extLst>
          </a:blip>
          <a:srcRect l="26923" t="32129" r="63077" b="31910"/>
          <a:stretch/>
        </p:blipFill>
        <p:spPr>
          <a:xfrm rot="20620047">
            <a:off x="4056953" y="3623039"/>
            <a:ext cx="160346" cy="576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75" b="67813" l="26250" r="37188"/>
                    </a14:imgEffect>
                  </a14:imgLayer>
                </a14:imgProps>
              </a:ext>
            </a:extLst>
          </a:blip>
          <a:srcRect l="26923" t="32129" r="63077" b="31910"/>
          <a:stretch/>
        </p:blipFill>
        <p:spPr>
          <a:xfrm>
            <a:off x="7499262" y="3035497"/>
            <a:ext cx="160346" cy="57663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511147" y="2737313"/>
            <a:ext cx="2273971" cy="2261182"/>
            <a:chOff x="9511147" y="2737313"/>
            <a:chExt cx="2273971" cy="2261182"/>
          </a:xfrm>
        </p:grpSpPr>
        <p:sp>
          <p:nvSpPr>
            <p:cNvPr id="3" name="Rectangle 2"/>
            <p:cNvSpPr/>
            <p:nvPr/>
          </p:nvSpPr>
          <p:spPr>
            <a:xfrm rot="329524">
              <a:off x="9511147" y="2737313"/>
              <a:ext cx="2273971" cy="2261182"/>
            </a:xfrm>
            <a:prstGeom prst="rect">
              <a:avLst/>
            </a:prstGeom>
            <a:solidFill>
              <a:srgbClr val="ABE9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329524">
              <a:off x="10566577" y="2965437"/>
              <a:ext cx="160346" cy="576631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 rot="329524">
              <a:off x="9676404" y="2904275"/>
              <a:ext cx="1941413" cy="16742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72" y="3731772"/>
            <a:ext cx="1413804" cy="19009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75" b="67813" l="26250" r="37188"/>
                    </a14:imgEffect>
                  </a14:imgLayer>
                </a14:imgProps>
              </a:ext>
            </a:extLst>
          </a:blip>
          <a:srcRect l="26923" t="32129" r="63077" b="31910"/>
          <a:stretch/>
        </p:blipFill>
        <p:spPr>
          <a:xfrm rot="20620047">
            <a:off x="10486403" y="2316732"/>
            <a:ext cx="160346" cy="5766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97" y="5130672"/>
            <a:ext cx="1233502" cy="16584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148" y="5139393"/>
            <a:ext cx="783981" cy="105409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50FE48A-31DA-4C49-A2A0-6BBCCCA44E8B}"/>
              </a:ext>
            </a:extLst>
          </p:cNvPr>
          <p:cNvSpPr txBox="1"/>
          <p:nvPr/>
        </p:nvSpPr>
        <p:spPr>
          <a:xfrm>
            <a:off x="3077053" y="218414"/>
            <a:ext cx="7472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 ngày … tháng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38269E3-7F99-4F96-9B66-19EC8F041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277" y="791170"/>
            <a:ext cx="2834886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5D6E31-FE46-4713-8F86-CC53AF68B7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556" y="1503356"/>
            <a:ext cx="10382388" cy="16033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61AC66-62AC-4F9F-9AEA-C710A9B0AC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0342" y="1447800"/>
            <a:ext cx="1156446" cy="495620"/>
          </a:xfrm>
          <a:prstGeom prst="rect">
            <a:avLst/>
          </a:prstGeom>
        </p:spPr>
      </p:pic>
      <p:pic>
        <p:nvPicPr>
          <p:cNvPr id="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A2298E5-8433-4A39-8D1E-5A061D8D88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5450">
            <a:off x="3285544" y="4185053"/>
            <a:ext cx="1942227" cy="1942227"/>
          </a:xfrm>
          <a:prstGeom prst="rect">
            <a:avLst/>
          </a:prstGeom>
        </p:spPr>
      </p:pic>
      <p:pic>
        <p:nvPicPr>
          <p:cNvPr id="20" name="Picture 19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86EBC7D8-6E49-4D62-AC45-38AFFC0A02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245">
            <a:off x="9877424" y="2962274"/>
            <a:ext cx="1533531" cy="15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4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24" y="-95612"/>
            <a:ext cx="12240684" cy="692151"/>
            <a:chOff x="-108519" y="-20241"/>
            <a:chExt cx="9180513" cy="519113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219020">
              <a:spcBef>
                <a:spcPct val="50000"/>
              </a:spcBef>
            </a:pPr>
            <a:r>
              <a:rPr lang="en-US" sz="2933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17: NHỮNG CÁCH CHÀO ĐỘC ĐÁO</a:t>
            </a:r>
            <a:endParaRPr lang="vi-VN" sz="2933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93526" y="811808"/>
            <a:ext cx="10163116" cy="1064760"/>
            <a:chOff x="1464038" y="1094950"/>
            <a:chExt cx="8260689" cy="798570"/>
          </a:xfrm>
        </p:grpSpPr>
        <p:sp>
          <p:nvSpPr>
            <p:cNvPr id="119" name="Rounded Rectangle 118"/>
            <p:cNvSpPr/>
            <p:nvPr/>
          </p:nvSpPr>
          <p:spPr>
            <a:xfrm>
              <a:off x="1464038" y="1094950"/>
              <a:ext cx="8260689" cy="798570"/>
            </a:xfrm>
            <a:prstGeom prst="roundRect">
              <a:avLst/>
            </a:prstGeom>
            <a:solidFill>
              <a:srgbClr val="FFFFD9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40">
                <a:defRPr/>
              </a:pPr>
              <a:endParaRPr lang="en-US" sz="2400" kern="0">
                <a:solidFill>
                  <a:sysClr val="window" lastClr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3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46" y="1094950"/>
              <a:ext cx="895350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" name="TextBox 116"/>
          <p:cNvSpPr txBox="1"/>
          <p:nvPr/>
        </p:nvSpPr>
        <p:spPr>
          <a:xfrm>
            <a:off x="2927648" y="836713"/>
            <a:ext cx="8970387" cy="98488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/>
        </p:blipFill>
        <p:spPr bwMode="auto">
          <a:xfrm>
            <a:off x="32459" y="716592"/>
            <a:ext cx="1600200" cy="7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Hexagon 33"/>
          <p:cNvSpPr/>
          <p:nvPr/>
        </p:nvSpPr>
        <p:spPr>
          <a:xfrm>
            <a:off x="6884248" y="3587067"/>
            <a:ext cx="2668137" cy="2300119"/>
          </a:xfrm>
          <a:prstGeom prst="hexagon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Hexagon 34"/>
          <p:cNvSpPr/>
          <p:nvPr/>
        </p:nvSpPr>
        <p:spPr>
          <a:xfrm>
            <a:off x="335361" y="2323642"/>
            <a:ext cx="2668137" cy="2300119"/>
          </a:xfrm>
          <a:prstGeom prst="hexagon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Hexagon 35"/>
          <p:cNvSpPr/>
          <p:nvPr/>
        </p:nvSpPr>
        <p:spPr>
          <a:xfrm>
            <a:off x="2543606" y="3589766"/>
            <a:ext cx="2668137" cy="2300119"/>
          </a:xfrm>
          <a:prstGeom prst="hexagon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Hexagon 36"/>
          <p:cNvSpPr/>
          <p:nvPr/>
        </p:nvSpPr>
        <p:spPr>
          <a:xfrm>
            <a:off x="4679208" y="2364227"/>
            <a:ext cx="2668137" cy="2300119"/>
          </a:xfrm>
          <a:prstGeom prst="hexagon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Hexagon 37"/>
          <p:cNvSpPr/>
          <p:nvPr/>
        </p:nvSpPr>
        <p:spPr>
          <a:xfrm>
            <a:off x="9022197" y="2323642"/>
            <a:ext cx="2668137" cy="2300119"/>
          </a:xfrm>
          <a:prstGeom prst="hexagon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43339" y="2832506"/>
            <a:ext cx="2253935" cy="2708729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424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219020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17: NHỮNG CÁCH CHÀO ĐỘC ĐÁO</a:t>
            </a:r>
            <a:endParaRPr lang="vi-VN" sz="2933" b="1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93526" y="811808"/>
            <a:ext cx="10163116" cy="1064760"/>
            <a:chOff x="1464038" y="1094950"/>
            <a:chExt cx="8260689" cy="798570"/>
          </a:xfrm>
        </p:grpSpPr>
        <p:sp>
          <p:nvSpPr>
            <p:cNvPr id="119" name="Rounded Rectangle 118"/>
            <p:cNvSpPr/>
            <p:nvPr/>
          </p:nvSpPr>
          <p:spPr>
            <a:xfrm>
              <a:off x="1464038" y="1094950"/>
              <a:ext cx="8260689" cy="798570"/>
            </a:xfrm>
            <a:prstGeom prst="roundRect">
              <a:avLst/>
            </a:prstGeom>
            <a:solidFill>
              <a:srgbClr val="FFFFD9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40">
                <a:defRPr/>
              </a:pPr>
              <a:endParaRPr lang="en-US" sz="2400" kern="0">
                <a:solidFill>
                  <a:sysClr val="window" lastClr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3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46" y="1094950"/>
              <a:ext cx="895350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" name="TextBox 116"/>
          <p:cNvSpPr txBox="1"/>
          <p:nvPr/>
        </p:nvSpPr>
        <p:spPr>
          <a:xfrm>
            <a:off x="2927648" y="836713"/>
            <a:ext cx="8970387" cy="94397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/>
        </p:blipFill>
        <p:spPr bwMode="auto">
          <a:xfrm>
            <a:off x="32459" y="716592"/>
            <a:ext cx="1600200" cy="7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61" y="2955987"/>
            <a:ext cx="2253935" cy="231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2543606" y="2832506"/>
            <a:ext cx="2253935" cy="2708729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943873" y="2832506"/>
            <a:ext cx="2253935" cy="2708729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344139" y="2832506"/>
            <a:ext cx="2253935" cy="2708729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9744406" y="2794425"/>
            <a:ext cx="2253935" cy="2708729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05" name="Picture 9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68EBB5"/>
              </a:clrFrom>
              <a:clrTo>
                <a:srgbClr val="68EBB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798" y="3162350"/>
            <a:ext cx="1999549" cy="209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732" y="3043205"/>
            <a:ext cx="1976213" cy="232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People Greeting With Feet And Feet Stock Illustration - Download Image Now  - iStock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7" r="10072"/>
          <a:stretch/>
        </p:blipFill>
        <p:spPr bwMode="auto">
          <a:xfrm>
            <a:off x="7322565" y="3211147"/>
            <a:ext cx="2230615" cy="199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659" y="3043204"/>
            <a:ext cx="1995260" cy="216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42765" y="1952771"/>
            <a:ext cx="8970387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 defTabSz="1219020"/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BE8FF4B-1E4B-4DCC-7ABC-A6517432BA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300" y="0"/>
            <a:ext cx="1974552" cy="197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6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39" grpId="0" animBg="1"/>
      <p:bldP spid="40" grpId="0" animBg="1"/>
      <p:bldP spid="41" grpId="0" animBg="1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meppt">
  <a:themeElements>
    <a:clrScheme name="自定义 11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9991D"/>
      </a:accent1>
      <a:accent2>
        <a:srgbClr val="EAB01D"/>
      </a:accent2>
      <a:accent3>
        <a:srgbClr val="69991D"/>
      </a:accent3>
      <a:accent4>
        <a:srgbClr val="E88087"/>
      </a:accent4>
      <a:accent5>
        <a:srgbClr val="69991D"/>
      </a:accent5>
      <a:accent6>
        <a:srgbClr val="EAB01D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1206</Words>
  <Application>Microsoft Office PowerPoint</Application>
  <PresentationFormat>Widescreen</PresentationFormat>
  <Paragraphs>136</Paragraphs>
  <Slides>38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38</vt:i4>
      </vt:variant>
    </vt:vector>
  </HeadingPairs>
  <TitlesOfParts>
    <vt:vector size="58" baseType="lpstr">
      <vt:lpstr>camman</vt:lpstr>
      <vt:lpstr>等线</vt:lpstr>
      <vt:lpstr>等线 Light</vt:lpstr>
      <vt:lpstr>微软雅黑</vt:lpstr>
      <vt:lpstr>#9Slide07 HoneyCream</vt:lpstr>
      <vt:lpstr>Arial</vt:lpstr>
      <vt:lpstr>Arial-Rounded</vt:lpstr>
      <vt:lpstr>Calibri</vt:lpstr>
      <vt:lpstr>Caveat Brush</vt:lpstr>
      <vt:lpstr>Montserrat</vt:lpstr>
      <vt:lpstr>Nunito</vt:lpstr>
      <vt:lpstr>Times New Roman</vt:lpstr>
      <vt:lpstr>UTM Avo</vt:lpstr>
      <vt:lpstr>Office Theme</vt:lpstr>
      <vt:lpstr>homeppt</vt:lpstr>
      <vt:lpstr>Question of the Day for Preschool by Slidesgo</vt:lpstr>
      <vt:lpstr>1_Default Design</vt:lpstr>
      <vt:lpstr>2_Office Theme</vt:lpstr>
      <vt:lpstr>3_Office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57</cp:revision>
  <dcterms:created xsi:type="dcterms:W3CDTF">2021-07-20T01:55:21Z</dcterms:created>
  <dcterms:modified xsi:type="dcterms:W3CDTF">2025-08-12T12:02:16Z</dcterms:modified>
</cp:coreProperties>
</file>