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7"/>
  </p:notesMasterIdLst>
  <p:sldIdLst>
    <p:sldId id="495" r:id="rId3"/>
    <p:sldId id="308" r:id="rId4"/>
    <p:sldId id="503" r:id="rId5"/>
    <p:sldId id="2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13AF4-23B5-4869-9E7B-EF96B6DC5995}" type="datetimeFigureOut">
              <a:rPr lang="en-US" smtClean="0"/>
              <a:t>31/3/2026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39511-24FD-4894-9DED-E85EE62D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6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7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2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2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5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4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3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0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8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0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6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5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5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4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2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1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2026/3/31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" y="-883472"/>
            <a:ext cx="9266583" cy="74427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DC0B4B-2196-4D69-B117-1F0E42780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48" y="1242972"/>
            <a:ext cx="6539340" cy="5615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F8B53-DF47-40B7-82F7-7B5F0984E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500" y="1410689"/>
            <a:ext cx="5395428" cy="2639797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9224B6-AAD6-1524-88A6-4D18ED154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061" y="0"/>
            <a:ext cx="1534510" cy="15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1511" y="-1208396"/>
            <a:ext cx="6858000" cy="968422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018" y="2685775"/>
            <a:ext cx="8039031" cy="100992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121892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Hôm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nay,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đã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học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gì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1492D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AD849E-936C-4FE2-AD7F-2DC4DF0F1A90}"/>
              </a:ext>
            </a:extLst>
          </p:cNvPr>
          <p:cNvSpPr txBox="1">
            <a:spLocks noChangeArrowheads="1"/>
          </p:cNvSpPr>
          <p:nvPr/>
        </p:nvSpPr>
        <p:spPr>
          <a:xfrm>
            <a:off x="2237996" y="3864320"/>
            <a:ext cx="8315703" cy="100992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121892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có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ý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kiến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gì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học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không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B1492D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1492D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26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1127E5BA-6561-494A-AC49-D989F9FB2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DB687-0390-482C-B7A2-810EFD249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98" y="1283316"/>
            <a:ext cx="824860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42</Words>
  <Application>Microsoft Office PowerPoint</Application>
  <PresentationFormat>Widescreen</PresentationFormat>
  <Paragraphs>6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等线</vt:lpstr>
      <vt:lpstr>宋体</vt:lpstr>
      <vt:lpstr>华康方圆体W7</vt:lpstr>
      <vt:lpstr>方正少儿简体</vt:lpstr>
      <vt:lpstr>千图网拥有20W+精美PPT模板 更多PPT模板下载至：www.58pic.com/office/ppt​​</vt:lpstr>
      <vt:lpstr>jeppt.com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37</cp:revision>
  <dcterms:created xsi:type="dcterms:W3CDTF">2022-03-06T00:30:22Z</dcterms:created>
  <dcterms:modified xsi:type="dcterms:W3CDTF">2026-03-31T08:34:09Z</dcterms:modified>
</cp:coreProperties>
</file>